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1.xml" ContentType="application/vnd.openxmlformats-officedocument.theme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3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4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5.xml" ContentType="application/vnd.openxmlformats-officedocument.theme+xml"/>
  <Override PartName="/ppt/slideLayouts/slideLayout199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  <p:sldMasterId id="2147483768" r:id="rId4"/>
    <p:sldMasterId id="2147483772" r:id="rId5"/>
    <p:sldMasterId id="2147483811" r:id="rId6"/>
    <p:sldMasterId id="2147483826" r:id="rId7"/>
    <p:sldMasterId id="2147483844" r:id="rId8"/>
    <p:sldMasterId id="2147483862" r:id="rId9"/>
    <p:sldMasterId id="2147483880" r:id="rId10"/>
    <p:sldMasterId id="2147483899" r:id="rId11"/>
    <p:sldMasterId id="2147483920" r:id="rId12"/>
    <p:sldMasterId id="2147483922" r:id="rId13"/>
    <p:sldMasterId id="2147483949" r:id="rId14"/>
    <p:sldMasterId id="2147483995" r:id="rId15"/>
    <p:sldMasterId id="2147484022" r:id="rId16"/>
  </p:sldMasterIdLst>
  <p:notesMasterIdLst>
    <p:notesMasterId r:id="rId32"/>
  </p:notesMasterIdLst>
  <p:sldIdLst>
    <p:sldId id="352" r:id="rId17"/>
    <p:sldId id="377" r:id="rId18"/>
    <p:sldId id="375" r:id="rId19"/>
    <p:sldId id="371" r:id="rId20"/>
    <p:sldId id="382" r:id="rId21"/>
    <p:sldId id="387" r:id="rId22"/>
    <p:sldId id="380" r:id="rId23"/>
    <p:sldId id="384" r:id="rId24"/>
    <p:sldId id="379" r:id="rId25"/>
    <p:sldId id="381" r:id="rId26"/>
    <p:sldId id="383" r:id="rId27"/>
    <p:sldId id="337" r:id="rId28"/>
    <p:sldId id="385" r:id="rId29"/>
    <p:sldId id="386" r:id="rId30"/>
    <p:sldId id="388" r:id="rId31"/>
  </p:sldIdLst>
  <p:sldSz cx="12192000" cy="6858000"/>
  <p:notesSz cx="6858000" cy="9144000"/>
  <p:defaultTextStyle>
    <a:defPPr>
      <a:defRPr lang="en-US"/>
    </a:defPPr>
    <a:lvl1pPr marL="0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63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28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190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253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322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381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440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503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47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FF9900"/>
    <a:srgbClr val="FEB7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06" autoAdjust="0"/>
    <p:restoredTop sz="94660"/>
  </p:normalViewPr>
  <p:slideViewPr>
    <p:cSldViewPr snapToGrid="0">
      <p:cViewPr varScale="1">
        <p:scale>
          <a:sx n="67" d="100"/>
          <a:sy n="67" d="100"/>
        </p:scale>
        <p:origin x="-103" y="-51"/>
      </p:cViewPr>
      <p:guideLst>
        <p:guide orient="horz" pos="247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1B251-F22F-4E79-9A6D-656827B5B449}" type="datetimeFigureOut">
              <a:rPr lang="zh-TW" altLang="en-US" smtClean="0"/>
              <a:t>2020/8/23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05664-B7A9-4D09-AAE9-9F9686DF5D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6941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19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41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62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82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06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22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40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59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9E5B6A55-1CF7-4A50-848D-774538E64793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400">
                <a:defRPr/>
              </a:pPr>
              <a:t>4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72553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32" y="339525"/>
            <a:ext cx="11573197" cy="724247"/>
          </a:xfrm>
          <a:prstGeom prst="rect">
            <a:avLst/>
          </a:prstGeom>
        </p:spPr>
        <p:txBody>
          <a:bodyPr lIns="91426" tIns="45718" rIns="91426" bIns="45718" anchor="ctr"/>
          <a:lstStyle>
            <a:lvl1pPr marL="0" indent="0" algn="ctr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2C52B6D-34FB-4FDE-831C-0BC7BB7E8FCC}"/>
              </a:ext>
            </a:extLst>
          </p:cNvPr>
          <p:cNvGrpSpPr/>
          <p:nvPr userDrawn="1"/>
        </p:nvGrpSpPr>
        <p:grpSpPr>
          <a:xfrm>
            <a:off x="0" y="5728740"/>
            <a:ext cx="12192000" cy="723192"/>
            <a:chOff x="0" y="5808144"/>
            <a:chExt cx="12192000" cy="723192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18273629-03F8-49F1-A322-60F40F3A5D5C}"/>
                </a:ext>
              </a:extLst>
            </p:cNvPr>
            <p:cNvSpPr/>
            <p:nvPr/>
          </p:nvSpPr>
          <p:spPr>
            <a:xfrm>
              <a:off x="7651033" y="5808144"/>
              <a:ext cx="4540967" cy="723192"/>
            </a:xfrm>
            <a:custGeom>
              <a:avLst/>
              <a:gdLst>
                <a:gd name="connsiteX0" fmla="*/ 2320655 w 4540967"/>
                <a:gd name="connsiteY0" fmla="*/ 0 h 723192"/>
                <a:gd name="connsiteX1" fmla="*/ 2481565 w 4540967"/>
                <a:gd name="connsiteY1" fmla="*/ 57012 h 723192"/>
                <a:gd name="connsiteX2" fmla="*/ 2540708 w 4540967"/>
                <a:gd name="connsiteY2" fmla="*/ 199540 h 723192"/>
                <a:gd name="connsiteX3" fmla="*/ 2522858 w 4540967"/>
                <a:gd name="connsiteY3" fmla="*/ 283991 h 723192"/>
                <a:gd name="connsiteX4" fmla="*/ 2477836 w 4540967"/>
                <a:gd name="connsiteY4" fmla="*/ 348728 h 723192"/>
                <a:gd name="connsiteX5" fmla="*/ 2386458 w 4540967"/>
                <a:gd name="connsiteY5" fmla="*/ 420658 h 723192"/>
                <a:gd name="connsiteX6" fmla="*/ 2268440 w 4540967"/>
                <a:gd name="connsiteY6" fmla="*/ 526955 h 723192"/>
                <a:gd name="connsiteX7" fmla="*/ 2244463 w 4540967"/>
                <a:gd name="connsiteY7" fmla="*/ 578371 h 723192"/>
                <a:gd name="connsiteX8" fmla="*/ 2411501 w 4540967"/>
                <a:gd name="connsiteY8" fmla="*/ 578371 h 723192"/>
                <a:gd name="connsiteX9" fmla="*/ 2411501 w 4540967"/>
                <a:gd name="connsiteY9" fmla="*/ 522692 h 723192"/>
                <a:gd name="connsiteX10" fmla="*/ 2443469 w 4540967"/>
                <a:gd name="connsiteY10" fmla="*/ 490723 h 723192"/>
                <a:gd name="connsiteX11" fmla="*/ 2515932 w 4540967"/>
                <a:gd name="connsiteY11" fmla="*/ 490723 h 723192"/>
                <a:gd name="connsiteX12" fmla="*/ 2533248 w 4540967"/>
                <a:gd name="connsiteY12" fmla="*/ 495785 h 723192"/>
                <a:gd name="connsiteX13" fmla="*/ 2546303 w 4540967"/>
                <a:gd name="connsiteY13" fmla="*/ 520294 h 723192"/>
                <a:gd name="connsiteX14" fmla="*/ 2545503 w 4540967"/>
                <a:gd name="connsiteY14" fmla="*/ 670015 h 723192"/>
                <a:gd name="connsiteX15" fmla="*/ 2545770 w 4540967"/>
                <a:gd name="connsiteY15" fmla="*/ 679073 h 723192"/>
                <a:gd name="connsiteX16" fmla="*/ 2554029 w 4540967"/>
                <a:gd name="connsiteY16" fmla="*/ 687332 h 723192"/>
                <a:gd name="connsiteX17" fmla="*/ 2685367 w 4540967"/>
                <a:gd name="connsiteY17" fmla="*/ 689196 h 723192"/>
                <a:gd name="connsiteX18" fmla="*/ 2755432 w 4540967"/>
                <a:gd name="connsiteY18" fmla="*/ 690262 h 723192"/>
                <a:gd name="connsiteX19" fmla="*/ 2686433 w 4540967"/>
                <a:gd name="connsiteY19" fmla="*/ 626857 h 723192"/>
                <a:gd name="connsiteX20" fmla="*/ 2624892 w 4540967"/>
                <a:gd name="connsiteY20" fmla="*/ 361249 h 723192"/>
                <a:gd name="connsiteX21" fmla="*/ 2684834 w 4540967"/>
                <a:gd name="connsiteY21" fmla="*/ 97772 h 723192"/>
                <a:gd name="connsiteX22" fmla="*/ 2869188 w 4540967"/>
                <a:gd name="connsiteY22" fmla="*/ 0 h 723192"/>
                <a:gd name="connsiteX23" fmla="*/ 3054075 w 4540967"/>
                <a:gd name="connsiteY23" fmla="*/ 96440 h 723192"/>
                <a:gd name="connsiteX24" fmla="*/ 3114283 w 4540967"/>
                <a:gd name="connsiteY24" fmla="*/ 360450 h 723192"/>
                <a:gd name="connsiteX25" fmla="*/ 3052477 w 4540967"/>
                <a:gd name="connsiteY25" fmla="*/ 626325 h 723192"/>
                <a:gd name="connsiteX26" fmla="*/ 2981879 w 4540967"/>
                <a:gd name="connsiteY26" fmla="*/ 693992 h 723192"/>
                <a:gd name="connsiteX27" fmla="*/ 3045017 w 4540967"/>
                <a:gd name="connsiteY27" fmla="*/ 693992 h 723192"/>
                <a:gd name="connsiteX28" fmla="*/ 3232834 w 4540967"/>
                <a:gd name="connsiteY28" fmla="*/ 695590 h 723192"/>
                <a:gd name="connsiteX29" fmla="*/ 3240027 w 4540967"/>
                <a:gd name="connsiteY29" fmla="*/ 692660 h 723192"/>
                <a:gd name="connsiteX30" fmla="*/ 3242958 w 4540967"/>
                <a:gd name="connsiteY30" fmla="*/ 685467 h 723192"/>
                <a:gd name="connsiteX31" fmla="*/ 3242958 w 4540967"/>
                <a:gd name="connsiteY31" fmla="*/ 615402 h 723192"/>
                <a:gd name="connsiteX32" fmla="*/ 3280255 w 4540967"/>
                <a:gd name="connsiteY32" fmla="*/ 578104 h 723192"/>
                <a:gd name="connsiteX33" fmla="*/ 3323413 w 4540967"/>
                <a:gd name="connsiteY33" fmla="*/ 578104 h 723192"/>
                <a:gd name="connsiteX34" fmla="*/ 3336201 w 4540967"/>
                <a:gd name="connsiteY34" fmla="*/ 565317 h 723192"/>
                <a:gd name="connsiteX35" fmla="*/ 3336201 w 4540967"/>
                <a:gd name="connsiteY35" fmla="*/ 151586 h 723192"/>
                <a:gd name="connsiteX36" fmla="*/ 3331139 w 4540967"/>
                <a:gd name="connsiteY36" fmla="*/ 146524 h 723192"/>
                <a:gd name="connsiteX37" fmla="*/ 3272263 w 4540967"/>
                <a:gd name="connsiteY37" fmla="*/ 146524 h 723192"/>
                <a:gd name="connsiteX38" fmla="*/ 3237097 w 4540967"/>
                <a:gd name="connsiteY38" fmla="*/ 111359 h 723192"/>
                <a:gd name="connsiteX39" fmla="*/ 3237097 w 4540967"/>
                <a:gd name="connsiteY39" fmla="*/ 51151 h 723192"/>
                <a:gd name="connsiteX40" fmla="*/ 3276792 w 4540967"/>
                <a:gd name="connsiteY40" fmla="*/ 11456 h 723192"/>
                <a:gd name="connsiteX41" fmla="*/ 3471802 w 4540967"/>
                <a:gd name="connsiteY41" fmla="*/ 11456 h 723192"/>
                <a:gd name="connsiteX42" fmla="*/ 3511230 w 4540967"/>
                <a:gd name="connsiteY42" fmla="*/ 50884 h 723192"/>
                <a:gd name="connsiteX43" fmla="*/ 3511230 w 4540967"/>
                <a:gd name="connsiteY43" fmla="*/ 572776 h 723192"/>
                <a:gd name="connsiteX44" fmla="*/ 3516558 w 4540967"/>
                <a:gd name="connsiteY44" fmla="*/ 578104 h 723192"/>
                <a:gd name="connsiteX45" fmla="*/ 3570106 w 4540967"/>
                <a:gd name="connsiteY45" fmla="*/ 578104 h 723192"/>
                <a:gd name="connsiteX46" fmla="*/ 3599677 w 4540967"/>
                <a:gd name="connsiteY46" fmla="*/ 607676 h 723192"/>
                <a:gd name="connsiteX47" fmla="*/ 3599677 w 4540967"/>
                <a:gd name="connsiteY47" fmla="*/ 689463 h 723192"/>
                <a:gd name="connsiteX48" fmla="*/ 3606604 w 4540967"/>
                <a:gd name="connsiteY48" fmla="*/ 695856 h 723192"/>
                <a:gd name="connsiteX49" fmla="*/ 3741939 w 4540967"/>
                <a:gd name="connsiteY49" fmla="*/ 695856 h 723192"/>
                <a:gd name="connsiteX50" fmla="*/ 3755259 w 4540967"/>
                <a:gd name="connsiteY50" fmla="*/ 682802 h 723192"/>
                <a:gd name="connsiteX51" fmla="*/ 3756059 w 4540967"/>
                <a:gd name="connsiteY51" fmla="*/ 628189 h 723192"/>
                <a:gd name="connsiteX52" fmla="*/ 3795487 w 4540967"/>
                <a:gd name="connsiteY52" fmla="*/ 589294 h 723192"/>
                <a:gd name="connsiteX53" fmla="*/ 3918834 w 4540967"/>
                <a:gd name="connsiteY53" fmla="*/ 589294 h 723192"/>
                <a:gd name="connsiteX54" fmla="*/ 3939880 w 4540967"/>
                <a:gd name="connsiteY54" fmla="*/ 588761 h 723192"/>
                <a:gd name="connsiteX55" fmla="*/ 4026995 w 4540967"/>
                <a:gd name="connsiteY55" fmla="*/ 436909 h 723192"/>
                <a:gd name="connsiteX56" fmla="*/ 3916969 w 4540967"/>
                <a:gd name="connsiteY56" fmla="*/ 465681 h 723192"/>
                <a:gd name="connsiteX57" fmla="*/ 3778970 w 4540967"/>
                <a:gd name="connsiteY57" fmla="*/ 404940 h 723192"/>
                <a:gd name="connsiteX58" fmla="*/ 3722225 w 4540967"/>
                <a:gd name="connsiteY58" fmla="*/ 241366 h 723192"/>
                <a:gd name="connsiteX59" fmla="*/ 3782699 w 4540967"/>
                <a:gd name="connsiteY59" fmla="*/ 69000 h 723192"/>
                <a:gd name="connsiteX60" fmla="*/ 3951602 w 4540967"/>
                <a:gd name="connsiteY60" fmla="*/ 0 h 723192"/>
                <a:gd name="connsiteX61" fmla="*/ 4136755 w 4540967"/>
                <a:gd name="connsiteY61" fmla="*/ 85517 h 723192"/>
                <a:gd name="connsiteX62" fmla="*/ 4200693 w 4540967"/>
                <a:gd name="connsiteY62" fmla="*/ 359650 h 723192"/>
                <a:gd name="connsiteX63" fmla="*/ 4060029 w 4540967"/>
                <a:gd name="connsiteY63" fmla="*/ 695590 h 723192"/>
                <a:gd name="connsiteX64" fmla="*/ 4140751 w 4540967"/>
                <a:gd name="connsiteY64" fmla="*/ 695856 h 723192"/>
                <a:gd name="connsiteX65" fmla="*/ 4540967 w 4540967"/>
                <a:gd name="connsiteY65" fmla="*/ 695856 h 723192"/>
                <a:gd name="connsiteX66" fmla="*/ 4540967 w 4540967"/>
                <a:gd name="connsiteY66" fmla="*/ 723192 h 723192"/>
                <a:gd name="connsiteX67" fmla="*/ 4140751 w 4540967"/>
                <a:gd name="connsiteY67" fmla="*/ 722497 h 723192"/>
                <a:gd name="connsiteX68" fmla="*/ 3949737 w 4540967"/>
                <a:gd name="connsiteY68" fmla="*/ 721698 h 723192"/>
                <a:gd name="connsiteX69" fmla="*/ 3949737 w 4540967"/>
                <a:gd name="connsiteY69" fmla="*/ 695324 h 723192"/>
                <a:gd name="connsiteX70" fmla="*/ 4114377 w 4540967"/>
                <a:gd name="connsiteY70" fmla="*/ 613803 h 723192"/>
                <a:gd name="connsiteX71" fmla="*/ 4174052 w 4540967"/>
                <a:gd name="connsiteY71" fmla="*/ 359917 h 723192"/>
                <a:gd name="connsiteX72" fmla="*/ 4115709 w 4540967"/>
                <a:gd name="connsiteY72" fmla="*/ 102035 h 723192"/>
                <a:gd name="connsiteX73" fmla="*/ 3951602 w 4540967"/>
                <a:gd name="connsiteY73" fmla="*/ 26907 h 723192"/>
                <a:gd name="connsiteX74" fmla="*/ 3802414 w 4540967"/>
                <a:gd name="connsiteY74" fmla="*/ 86849 h 723192"/>
                <a:gd name="connsiteX75" fmla="*/ 3748599 w 4540967"/>
                <a:gd name="connsiteY75" fmla="*/ 241366 h 723192"/>
                <a:gd name="connsiteX76" fmla="*/ 3798151 w 4540967"/>
                <a:gd name="connsiteY76" fmla="*/ 386824 h 723192"/>
                <a:gd name="connsiteX77" fmla="*/ 3916702 w 4540967"/>
                <a:gd name="connsiteY77" fmla="*/ 439040 h 723192"/>
                <a:gd name="connsiteX78" fmla="*/ 4033921 w 4540967"/>
                <a:gd name="connsiteY78" fmla="*/ 399611 h 723192"/>
                <a:gd name="connsiteX79" fmla="*/ 4043245 w 4540967"/>
                <a:gd name="connsiteY79" fmla="*/ 392418 h 723192"/>
                <a:gd name="connsiteX80" fmla="*/ 4056300 w 4540967"/>
                <a:gd name="connsiteY80" fmla="*/ 399345 h 723192"/>
                <a:gd name="connsiteX81" fmla="*/ 4055501 w 4540967"/>
                <a:gd name="connsiteY81" fmla="*/ 411067 h 723192"/>
                <a:gd name="connsiteX82" fmla="*/ 3939613 w 4540967"/>
                <a:gd name="connsiteY82" fmla="*/ 615668 h 723192"/>
                <a:gd name="connsiteX83" fmla="*/ 3918567 w 4540967"/>
                <a:gd name="connsiteY83" fmla="*/ 616201 h 723192"/>
                <a:gd name="connsiteX84" fmla="*/ 3795220 w 4540967"/>
                <a:gd name="connsiteY84" fmla="*/ 616201 h 723192"/>
                <a:gd name="connsiteX85" fmla="*/ 3782433 w 4540967"/>
                <a:gd name="connsiteY85" fmla="*/ 628722 h 723192"/>
                <a:gd name="connsiteX86" fmla="*/ 3781634 w 4540967"/>
                <a:gd name="connsiteY86" fmla="*/ 683336 h 723192"/>
                <a:gd name="connsiteX87" fmla="*/ 3741673 w 4540967"/>
                <a:gd name="connsiteY87" fmla="*/ 722497 h 723192"/>
                <a:gd name="connsiteX88" fmla="*/ 3606337 w 4540967"/>
                <a:gd name="connsiteY88" fmla="*/ 722497 h 723192"/>
                <a:gd name="connsiteX89" fmla="*/ 3572771 w 4540967"/>
                <a:gd name="connsiteY89" fmla="*/ 689996 h 723192"/>
                <a:gd name="connsiteX90" fmla="*/ 3572771 w 4540967"/>
                <a:gd name="connsiteY90" fmla="*/ 689463 h 723192"/>
                <a:gd name="connsiteX91" fmla="*/ 3572771 w 4540967"/>
                <a:gd name="connsiteY91" fmla="*/ 607410 h 723192"/>
                <a:gd name="connsiteX92" fmla="*/ 3569840 w 4540967"/>
                <a:gd name="connsiteY92" fmla="*/ 604479 h 723192"/>
                <a:gd name="connsiteX93" fmla="*/ 3516558 w 4540967"/>
                <a:gd name="connsiteY93" fmla="*/ 604479 h 723192"/>
                <a:gd name="connsiteX94" fmla="*/ 3484589 w 4540967"/>
                <a:gd name="connsiteY94" fmla="*/ 572510 h 723192"/>
                <a:gd name="connsiteX95" fmla="*/ 3484589 w 4540967"/>
                <a:gd name="connsiteY95" fmla="*/ 51151 h 723192"/>
                <a:gd name="connsiteX96" fmla="*/ 3471802 w 4540967"/>
                <a:gd name="connsiteY96" fmla="*/ 38363 h 723192"/>
                <a:gd name="connsiteX97" fmla="*/ 3276792 w 4540967"/>
                <a:gd name="connsiteY97" fmla="*/ 38363 h 723192"/>
                <a:gd name="connsiteX98" fmla="*/ 3263737 w 4540967"/>
                <a:gd name="connsiteY98" fmla="*/ 51416 h 723192"/>
                <a:gd name="connsiteX99" fmla="*/ 3263737 w 4540967"/>
                <a:gd name="connsiteY99" fmla="*/ 111625 h 723192"/>
                <a:gd name="connsiteX100" fmla="*/ 3272263 w 4540967"/>
                <a:gd name="connsiteY100" fmla="*/ 120150 h 723192"/>
                <a:gd name="connsiteX101" fmla="*/ 3331139 w 4540967"/>
                <a:gd name="connsiteY101" fmla="*/ 120150 h 723192"/>
                <a:gd name="connsiteX102" fmla="*/ 3362841 w 4540967"/>
                <a:gd name="connsiteY102" fmla="*/ 151852 h 723192"/>
                <a:gd name="connsiteX103" fmla="*/ 3362841 w 4540967"/>
                <a:gd name="connsiteY103" fmla="*/ 565850 h 723192"/>
                <a:gd name="connsiteX104" fmla="*/ 3323413 w 4540967"/>
                <a:gd name="connsiteY104" fmla="*/ 605278 h 723192"/>
                <a:gd name="connsiteX105" fmla="*/ 3280255 w 4540967"/>
                <a:gd name="connsiteY105" fmla="*/ 605278 h 723192"/>
                <a:gd name="connsiteX106" fmla="*/ 3269599 w 4540967"/>
                <a:gd name="connsiteY106" fmla="*/ 615934 h 723192"/>
                <a:gd name="connsiteX107" fmla="*/ 3269599 w 4540967"/>
                <a:gd name="connsiteY107" fmla="*/ 686266 h 723192"/>
                <a:gd name="connsiteX108" fmla="*/ 3258943 w 4540967"/>
                <a:gd name="connsiteY108" fmla="*/ 712374 h 723192"/>
                <a:gd name="connsiteX109" fmla="*/ 3233101 w 4540967"/>
                <a:gd name="connsiteY109" fmla="*/ 723030 h 723192"/>
                <a:gd name="connsiteX110" fmla="*/ 3232834 w 4540967"/>
                <a:gd name="connsiteY110" fmla="*/ 723030 h 723192"/>
                <a:gd name="connsiteX111" fmla="*/ 3045017 w 4540967"/>
                <a:gd name="connsiteY111" fmla="*/ 721432 h 723192"/>
                <a:gd name="connsiteX112" fmla="*/ 2941917 w 4540967"/>
                <a:gd name="connsiteY112" fmla="*/ 721432 h 723192"/>
                <a:gd name="connsiteX113" fmla="*/ 2926732 w 4540967"/>
                <a:gd name="connsiteY113" fmla="*/ 711042 h 723192"/>
                <a:gd name="connsiteX114" fmla="*/ 2934725 w 4540967"/>
                <a:gd name="connsiteY114" fmla="*/ 692127 h 723192"/>
                <a:gd name="connsiteX115" fmla="*/ 3030631 w 4540967"/>
                <a:gd name="connsiteY115" fmla="*/ 612471 h 723192"/>
                <a:gd name="connsiteX116" fmla="*/ 3087909 w 4540967"/>
                <a:gd name="connsiteY116" fmla="*/ 361249 h 723192"/>
                <a:gd name="connsiteX117" fmla="*/ 3031697 w 4540967"/>
                <a:gd name="connsiteY117" fmla="*/ 111625 h 723192"/>
                <a:gd name="connsiteX118" fmla="*/ 2869188 w 4540967"/>
                <a:gd name="connsiteY118" fmla="*/ 27174 h 723192"/>
                <a:gd name="connsiteX119" fmla="*/ 2706680 w 4540967"/>
                <a:gd name="connsiteY119" fmla="*/ 111891 h 723192"/>
                <a:gd name="connsiteX120" fmla="*/ 2650734 w 4540967"/>
                <a:gd name="connsiteY120" fmla="*/ 360982 h 723192"/>
                <a:gd name="connsiteX121" fmla="*/ 2708012 w 4540967"/>
                <a:gd name="connsiteY121" fmla="*/ 611938 h 723192"/>
                <a:gd name="connsiteX122" fmla="*/ 2808447 w 4540967"/>
                <a:gd name="connsiteY122" fmla="*/ 688131 h 723192"/>
                <a:gd name="connsiteX123" fmla="*/ 2818571 w 4540967"/>
                <a:gd name="connsiteY123" fmla="*/ 701984 h 723192"/>
                <a:gd name="connsiteX124" fmla="*/ 2803386 w 4540967"/>
                <a:gd name="connsiteY124" fmla="*/ 717702 h 723192"/>
                <a:gd name="connsiteX125" fmla="*/ 2803119 w 4540967"/>
                <a:gd name="connsiteY125" fmla="*/ 717702 h 723192"/>
                <a:gd name="connsiteX126" fmla="*/ 2684568 w 4540967"/>
                <a:gd name="connsiteY126" fmla="*/ 716104 h 723192"/>
                <a:gd name="connsiteX127" fmla="*/ 2553229 w 4540967"/>
                <a:gd name="connsiteY127" fmla="*/ 714239 h 723192"/>
                <a:gd name="connsiteX128" fmla="*/ 2518862 w 4540967"/>
                <a:gd name="connsiteY128" fmla="*/ 679872 h 723192"/>
                <a:gd name="connsiteX129" fmla="*/ 2518596 w 4540967"/>
                <a:gd name="connsiteY129" fmla="*/ 670282 h 723192"/>
                <a:gd name="connsiteX130" fmla="*/ 2519395 w 4540967"/>
                <a:gd name="connsiteY130" fmla="*/ 520561 h 723192"/>
                <a:gd name="connsiteX131" fmla="*/ 2518596 w 4540967"/>
                <a:gd name="connsiteY131" fmla="*/ 518429 h 723192"/>
                <a:gd name="connsiteX132" fmla="*/ 2516465 w 4540967"/>
                <a:gd name="connsiteY132" fmla="*/ 517630 h 723192"/>
                <a:gd name="connsiteX133" fmla="*/ 2443203 w 4540967"/>
                <a:gd name="connsiteY133" fmla="*/ 517630 h 723192"/>
                <a:gd name="connsiteX134" fmla="*/ 2437875 w 4540967"/>
                <a:gd name="connsiteY134" fmla="*/ 522958 h 723192"/>
                <a:gd name="connsiteX135" fmla="*/ 2437875 w 4540967"/>
                <a:gd name="connsiteY135" fmla="*/ 581568 h 723192"/>
                <a:gd name="connsiteX136" fmla="*/ 2414164 w 4540967"/>
                <a:gd name="connsiteY136" fmla="*/ 605278 h 723192"/>
                <a:gd name="connsiteX137" fmla="*/ 2236737 w 4540967"/>
                <a:gd name="connsiteY137" fmla="*/ 605278 h 723192"/>
                <a:gd name="connsiteX138" fmla="*/ 2223683 w 4540967"/>
                <a:gd name="connsiteY138" fmla="*/ 601016 h 723192"/>
                <a:gd name="connsiteX139" fmla="*/ 2216490 w 4540967"/>
                <a:gd name="connsiteY139" fmla="*/ 580502 h 723192"/>
                <a:gd name="connsiteX140" fmla="*/ 2245529 w 4540967"/>
                <a:gd name="connsiteY140" fmla="*/ 513367 h 723192"/>
                <a:gd name="connsiteX141" fmla="*/ 2371006 w 4540967"/>
                <a:gd name="connsiteY141" fmla="*/ 399345 h 723192"/>
                <a:gd name="connsiteX142" fmla="*/ 2459454 w 4540967"/>
                <a:gd name="connsiteY142" fmla="*/ 330079 h 723192"/>
                <a:gd name="connsiteX143" fmla="*/ 2498882 w 4540967"/>
                <a:gd name="connsiteY143" fmla="*/ 273334 h 723192"/>
                <a:gd name="connsiteX144" fmla="*/ 2514334 w 4540967"/>
                <a:gd name="connsiteY144" fmla="*/ 200073 h 723192"/>
                <a:gd name="connsiteX145" fmla="*/ 2463450 w 4540967"/>
                <a:gd name="connsiteY145" fmla="*/ 76726 h 723192"/>
                <a:gd name="connsiteX146" fmla="*/ 2320655 w 4540967"/>
                <a:gd name="connsiteY146" fmla="*/ 26641 h 723192"/>
                <a:gd name="connsiteX147" fmla="*/ 2217555 w 4540967"/>
                <a:gd name="connsiteY147" fmla="*/ 47687 h 723192"/>
                <a:gd name="connsiteX148" fmla="*/ 2144561 w 4540967"/>
                <a:gd name="connsiteY148" fmla="*/ 114023 h 723192"/>
                <a:gd name="connsiteX149" fmla="*/ 2117387 w 4540967"/>
                <a:gd name="connsiteY149" fmla="*/ 239234 h 723192"/>
                <a:gd name="connsiteX150" fmla="*/ 2119784 w 4540967"/>
                <a:gd name="connsiteY150" fmla="*/ 241632 h 723192"/>
                <a:gd name="connsiteX151" fmla="*/ 2205567 w 4540967"/>
                <a:gd name="connsiteY151" fmla="*/ 245628 h 723192"/>
                <a:gd name="connsiteX152" fmla="*/ 2215691 w 4540967"/>
                <a:gd name="connsiteY152" fmla="*/ 236571 h 723192"/>
                <a:gd name="connsiteX153" fmla="*/ 2238335 w 4540967"/>
                <a:gd name="connsiteY153" fmla="*/ 144926 h 723192"/>
                <a:gd name="connsiteX154" fmla="*/ 2309200 w 4540967"/>
                <a:gd name="connsiteY154" fmla="*/ 104965 h 723192"/>
                <a:gd name="connsiteX155" fmla="*/ 2365145 w 4540967"/>
                <a:gd name="connsiteY155" fmla="*/ 129475 h 723192"/>
                <a:gd name="connsiteX156" fmla="*/ 2386991 w 4540967"/>
                <a:gd name="connsiteY156" fmla="*/ 189682 h 723192"/>
                <a:gd name="connsiteX157" fmla="*/ 2359817 w 4540967"/>
                <a:gd name="connsiteY157" fmla="*/ 272535 h 723192"/>
                <a:gd name="connsiteX158" fmla="*/ 2256451 w 4540967"/>
                <a:gd name="connsiteY158" fmla="*/ 378566 h 723192"/>
                <a:gd name="connsiteX159" fmla="*/ 2166938 w 4540967"/>
                <a:gd name="connsiteY159" fmla="*/ 476337 h 723192"/>
                <a:gd name="connsiteX160" fmla="*/ 2121915 w 4540967"/>
                <a:gd name="connsiteY160" fmla="*/ 566383 h 723192"/>
                <a:gd name="connsiteX161" fmla="*/ 2108063 w 4540967"/>
                <a:gd name="connsiteY161" fmla="*/ 675343 h 723192"/>
                <a:gd name="connsiteX162" fmla="*/ 2069167 w 4540967"/>
                <a:gd name="connsiteY162" fmla="*/ 712640 h 723192"/>
                <a:gd name="connsiteX163" fmla="*/ 2020148 w 4540967"/>
                <a:gd name="connsiteY163" fmla="*/ 712640 h 723192"/>
                <a:gd name="connsiteX164" fmla="*/ 13833 w 4540967"/>
                <a:gd name="connsiteY164" fmla="*/ 712640 h 723192"/>
                <a:gd name="connsiteX165" fmla="*/ 247 w 4540967"/>
                <a:gd name="connsiteY165" fmla="*/ 701984 h 723192"/>
                <a:gd name="connsiteX166" fmla="*/ 13301 w 4540967"/>
                <a:gd name="connsiteY166" fmla="*/ 686000 h 723192"/>
                <a:gd name="connsiteX167" fmla="*/ 2020148 w 4540967"/>
                <a:gd name="connsiteY167" fmla="*/ 686000 h 723192"/>
                <a:gd name="connsiteX168" fmla="*/ 2069167 w 4540967"/>
                <a:gd name="connsiteY168" fmla="*/ 686000 h 723192"/>
                <a:gd name="connsiteX169" fmla="*/ 2081421 w 4540967"/>
                <a:gd name="connsiteY169" fmla="*/ 674278 h 723192"/>
                <a:gd name="connsiteX170" fmla="*/ 2096340 w 4540967"/>
                <a:gd name="connsiteY170" fmla="*/ 558923 h 723192"/>
                <a:gd name="connsiteX171" fmla="*/ 2145359 w 4540967"/>
                <a:gd name="connsiteY171" fmla="*/ 460885 h 723192"/>
                <a:gd name="connsiteX172" fmla="*/ 2238602 w 4540967"/>
                <a:gd name="connsiteY172" fmla="*/ 358851 h 723192"/>
                <a:gd name="connsiteX173" fmla="*/ 2338505 w 4540967"/>
                <a:gd name="connsiteY173" fmla="*/ 256817 h 723192"/>
                <a:gd name="connsiteX174" fmla="*/ 2360350 w 4540967"/>
                <a:gd name="connsiteY174" fmla="*/ 189682 h 723192"/>
                <a:gd name="connsiteX175" fmla="*/ 2345431 w 4540967"/>
                <a:gd name="connsiteY175" fmla="*/ 147590 h 723192"/>
                <a:gd name="connsiteX176" fmla="*/ 2309200 w 4540967"/>
                <a:gd name="connsiteY176" fmla="*/ 131872 h 723192"/>
                <a:gd name="connsiteX177" fmla="*/ 2261247 w 4540967"/>
                <a:gd name="connsiteY177" fmla="*/ 158512 h 723192"/>
                <a:gd name="connsiteX178" fmla="*/ 2242331 w 4540967"/>
                <a:gd name="connsiteY178" fmla="*/ 238968 h 723192"/>
                <a:gd name="connsiteX179" fmla="*/ 2204501 w 4540967"/>
                <a:gd name="connsiteY179" fmla="*/ 272535 h 723192"/>
                <a:gd name="connsiteX180" fmla="*/ 2118719 w 4540967"/>
                <a:gd name="connsiteY180" fmla="*/ 268539 h 723192"/>
                <a:gd name="connsiteX181" fmla="*/ 2091012 w 4540967"/>
                <a:gd name="connsiteY181" fmla="*/ 238968 h 723192"/>
                <a:gd name="connsiteX182" fmla="*/ 2121649 w 4540967"/>
                <a:gd name="connsiteY182" fmla="*/ 100969 h 723192"/>
                <a:gd name="connsiteX183" fmla="*/ 2206633 w 4540967"/>
                <a:gd name="connsiteY183" fmla="*/ 23710 h 723192"/>
                <a:gd name="connsiteX184" fmla="*/ 2320655 w 4540967"/>
                <a:gd name="connsiteY184" fmla="*/ 0 h 723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4540967" h="723192">
                  <a:moveTo>
                    <a:pt x="2320655" y="0"/>
                  </a:moveTo>
                  <a:cubicBezTo>
                    <a:pt x="2388323" y="0"/>
                    <a:pt x="2442404" y="19182"/>
                    <a:pt x="2481565" y="57012"/>
                  </a:cubicBezTo>
                  <a:cubicBezTo>
                    <a:pt x="2520727" y="95107"/>
                    <a:pt x="2540708" y="143061"/>
                    <a:pt x="2540708" y="199540"/>
                  </a:cubicBezTo>
                  <a:cubicBezTo>
                    <a:pt x="2540708" y="229910"/>
                    <a:pt x="2534581" y="258149"/>
                    <a:pt x="2522858" y="283991"/>
                  </a:cubicBezTo>
                  <a:cubicBezTo>
                    <a:pt x="2511136" y="309566"/>
                    <a:pt x="2495951" y="331145"/>
                    <a:pt x="2477836" y="348728"/>
                  </a:cubicBezTo>
                  <a:cubicBezTo>
                    <a:pt x="2460253" y="365778"/>
                    <a:pt x="2430415" y="389222"/>
                    <a:pt x="2386458" y="420658"/>
                  </a:cubicBezTo>
                  <a:cubicBezTo>
                    <a:pt x="2323586" y="465681"/>
                    <a:pt x="2283891" y="501379"/>
                    <a:pt x="2268440" y="526955"/>
                  </a:cubicBezTo>
                  <a:cubicBezTo>
                    <a:pt x="2256984" y="545869"/>
                    <a:pt x="2248991" y="563186"/>
                    <a:pt x="2244463" y="578371"/>
                  </a:cubicBezTo>
                  <a:lnTo>
                    <a:pt x="2411501" y="578371"/>
                  </a:lnTo>
                  <a:lnTo>
                    <a:pt x="2411501" y="522692"/>
                  </a:lnTo>
                  <a:cubicBezTo>
                    <a:pt x="2411501" y="505109"/>
                    <a:pt x="2425886" y="490723"/>
                    <a:pt x="2443469" y="490723"/>
                  </a:cubicBezTo>
                  <a:lnTo>
                    <a:pt x="2515932" y="490723"/>
                  </a:lnTo>
                  <a:cubicBezTo>
                    <a:pt x="2522060" y="490723"/>
                    <a:pt x="2528187" y="492322"/>
                    <a:pt x="2533248" y="495785"/>
                  </a:cubicBezTo>
                  <a:cubicBezTo>
                    <a:pt x="2541507" y="501645"/>
                    <a:pt x="2546303" y="510703"/>
                    <a:pt x="2546303" y="520294"/>
                  </a:cubicBezTo>
                  <a:lnTo>
                    <a:pt x="2545503" y="670015"/>
                  </a:lnTo>
                  <a:cubicBezTo>
                    <a:pt x="2545592" y="673034"/>
                    <a:pt x="2545681" y="676053"/>
                    <a:pt x="2545770" y="679073"/>
                  </a:cubicBezTo>
                  <a:cubicBezTo>
                    <a:pt x="2545770" y="683602"/>
                    <a:pt x="2549499" y="687065"/>
                    <a:pt x="2554029" y="687332"/>
                  </a:cubicBezTo>
                  <a:lnTo>
                    <a:pt x="2685367" y="689196"/>
                  </a:lnTo>
                  <a:lnTo>
                    <a:pt x="2755432" y="690262"/>
                  </a:lnTo>
                  <a:cubicBezTo>
                    <a:pt x="2729591" y="674278"/>
                    <a:pt x="2703483" y="652432"/>
                    <a:pt x="2686433" y="626857"/>
                  </a:cubicBezTo>
                  <a:cubicBezTo>
                    <a:pt x="2645406" y="565317"/>
                    <a:pt x="2624892" y="475804"/>
                    <a:pt x="2624892" y="361249"/>
                  </a:cubicBezTo>
                  <a:cubicBezTo>
                    <a:pt x="2624892" y="248825"/>
                    <a:pt x="2645140" y="160378"/>
                    <a:pt x="2684834" y="97772"/>
                  </a:cubicBezTo>
                  <a:cubicBezTo>
                    <a:pt x="2725328" y="32768"/>
                    <a:pt x="2787401" y="0"/>
                    <a:pt x="2869188" y="0"/>
                  </a:cubicBezTo>
                  <a:cubicBezTo>
                    <a:pt x="2950709" y="0"/>
                    <a:pt x="3012782" y="32502"/>
                    <a:pt x="3054075" y="96440"/>
                  </a:cubicBezTo>
                  <a:cubicBezTo>
                    <a:pt x="3094036" y="158779"/>
                    <a:pt x="3114283" y="247493"/>
                    <a:pt x="3114283" y="360450"/>
                  </a:cubicBezTo>
                  <a:cubicBezTo>
                    <a:pt x="3114283" y="475538"/>
                    <a:pt x="3093503" y="564784"/>
                    <a:pt x="3052477" y="626325"/>
                  </a:cubicBezTo>
                  <a:cubicBezTo>
                    <a:pt x="3036226" y="650834"/>
                    <a:pt x="3008519" y="675610"/>
                    <a:pt x="2981879" y="693992"/>
                  </a:cubicBezTo>
                  <a:lnTo>
                    <a:pt x="3045017" y="693992"/>
                  </a:lnTo>
                  <a:lnTo>
                    <a:pt x="3232834" y="695590"/>
                  </a:lnTo>
                  <a:cubicBezTo>
                    <a:pt x="3235498" y="695590"/>
                    <a:pt x="3237896" y="694525"/>
                    <a:pt x="3240027" y="692660"/>
                  </a:cubicBezTo>
                  <a:cubicBezTo>
                    <a:pt x="3241893" y="690795"/>
                    <a:pt x="3242958" y="688397"/>
                    <a:pt x="3242958" y="685467"/>
                  </a:cubicBezTo>
                  <a:lnTo>
                    <a:pt x="3242958" y="615402"/>
                  </a:lnTo>
                  <a:cubicBezTo>
                    <a:pt x="3242958" y="594888"/>
                    <a:pt x="3259475" y="578104"/>
                    <a:pt x="3280255" y="578104"/>
                  </a:cubicBezTo>
                  <a:lnTo>
                    <a:pt x="3323413" y="578104"/>
                  </a:lnTo>
                  <a:cubicBezTo>
                    <a:pt x="3330339" y="578104"/>
                    <a:pt x="3336201" y="572510"/>
                    <a:pt x="3336201" y="565317"/>
                  </a:cubicBezTo>
                  <a:lnTo>
                    <a:pt x="3336201" y="151586"/>
                  </a:lnTo>
                  <a:cubicBezTo>
                    <a:pt x="3336201" y="148656"/>
                    <a:pt x="3333803" y="146524"/>
                    <a:pt x="3331139" y="146524"/>
                  </a:cubicBezTo>
                  <a:lnTo>
                    <a:pt x="3272263" y="146524"/>
                  </a:lnTo>
                  <a:cubicBezTo>
                    <a:pt x="3252815" y="146524"/>
                    <a:pt x="3237097" y="130806"/>
                    <a:pt x="3237097" y="111359"/>
                  </a:cubicBezTo>
                  <a:lnTo>
                    <a:pt x="3237097" y="51151"/>
                  </a:lnTo>
                  <a:cubicBezTo>
                    <a:pt x="3237097" y="29305"/>
                    <a:pt x="3254947" y="11456"/>
                    <a:pt x="3276792" y="11456"/>
                  </a:cubicBezTo>
                  <a:lnTo>
                    <a:pt x="3471802" y="11456"/>
                  </a:lnTo>
                  <a:cubicBezTo>
                    <a:pt x="3493647" y="11456"/>
                    <a:pt x="3511230" y="29039"/>
                    <a:pt x="3511230" y="50884"/>
                  </a:cubicBezTo>
                  <a:lnTo>
                    <a:pt x="3511230" y="572776"/>
                  </a:lnTo>
                  <a:cubicBezTo>
                    <a:pt x="3511230" y="575707"/>
                    <a:pt x="3513628" y="578104"/>
                    <a:pt x="3516558" y="578104"/>
                  </a:cubicBezTo>
                  <a:lnTo>
                    <a:pt x="3570106" y="578104"/>
                  </a:lnTo>
                  <a:cubicBezTo>
                    <a:pt x="3586357" y="578104"/>
                    <a:pt x="3599677" y="591425"/>
                    <a:pt x="3599677" y="607676"/>
                  </a:cubicBezTo>
                  <a:lnTo>
                    <a:pt x="3599677" y="689463"/>
                  </a:lnTo>
                  <a:cubicBezTo>
                    <a:pt x="3599944" y="693193"/>
                    <a:pt x="3602874" y="695856"/>
                    <a:pt x="3606604" y="695856"/>
                  </a:cubicBezTo>
                  <a:lnTo>
                    <a:pt x="3741939" y="695856"/>
                  </a:lnTo>
                  <a:cubicBezTo>
                    <a:pt x="3749132" y="695856"/>
                    <a:pt x="3754993" y="689996"/>
                    <a:pt x="3755259" y="682802"/>
                  </a:cubicBezTo>
                  <a:cubicBezTo>
                    <a:pt x="3755525" y="664598"/>
                    <a:pt x="3755792" y="646394"/>
                    <a:pt x="3756059" y="628189"/>
                  </a:cubicBezTo>
                  <a:cubicBezTo>
                    <a:pt x="3756325" y="606877"/>
                    <a:pt x="3774174" y="589294"/>
                    <a:pt x="3795487" y="589294"/>
                  </a:cubicBezTo>
                  <a:lnTo>
                    <a:pt x="3918834" y="589294"/>
                  </a:lnTo>
                  <a:lnTo>
                    <a:pt x="3939880" y="588761"/>
                  </a:lnTo>
                  <a:cubicBezTo>
                    <a:pt x="3987300" y="588761"/>
                    <a:pt x="4016605" y="537611"/>
                    <a:pt x="4026995" y="436909"/>
                  </a:cubicBezTo>
                  <a:cubicBezTo>
                    <a:pt x="3994493" y="456090"/>
                    <a:pt x="3957729" y="465681"/>
                    <a:pt x="3916969" y="465681"/>
                  </a:cubicBezTo>
                  <a:cubicBezTo>
                    <a:pt x="3863155" y="465681"/>
                    <a:pt x="3816800" y="445167"/>
                    <a:pt x="3778970" y="404940"/>
                  </a:cubicBezTo>
                  <a:cubicBezTo>
                    <a:pt x="3741406" y="364978"/>
                    <a:pt x="3722225" y="309832"/>
                    <a:pt x="3722225" y="241366"/>
                  </a:cubicBezTo>
                  <a:cubicBezTo>
                    <a:pt x="3722225" y="172366"/>
                    <a:pt x="3742738" y="114289"/>
                    <a:pt x="3782699" y="69000"/>
                  </a:cubicBezTo>
                  <a:cubicBezTo>
                    <a:pt x="3823193" y="23178"/>
                    <a:pt x="3880205" y="0"/>
                    <a:pt x="3951602" y="0"/>
                  </a:cubicBezTo>
                  <a:cubicBezTo>
                    <a:pt x="4031257" y="0"/>
                    <a:pt x="4093597" y="28772"/>
                    <a:pt x="4136755" y="85517"/>
                  </a:cubicBezTo>
                  <a:cubicBezTo>
                    <a:pt x="4179113" y="141196"/>
                    <a:pt x="4200693" y="233373"/>
                    <a:pt x="4200693" y="359650"/>
                  </a:cubicBezTo>
                  <a:cubicBezTo>
                    <a:pt x="4200693" y="535479"/>
                    <a:pt x="4153538" y="647903"/>
                    <a:pt x="4060029" y="695590"/>
                  </a:cubicBezTo>
                  <a:lnTo>
                    <a:pt x="4140751" y="695856"/>
                  </a:lnTo>
                  <a:lnTo>
                    <a:pt x="4540967" y="695856"/>
                  </a:lnTo>
                  <a:lnTo>
                    <a:pt x="4540967" y="723192"/>
                  </a:lnTo>
                  <a:lnTo>
                    <a:pt x="4140751" y="722497"/>
                  </a:lnTo>
                  <a:lnTo>
                    <a:pt x="3949737" y="721698"/>
                  </a:lnTo>
                  <a:cubicBezTo>
                    <a:pt x="3938015" y="721698"/>
                    <a:pt x="3938281" y="695324"/>
                    <a:pt x="3949737" y="695324"/>
                  </a:cubicBezTo>
                  <a:cubicBezTo>
                    <a:pt x="4041115" y="694525"/>
                    <a:pt x="4075215" y="668683"/>
                    <a:pt x="4114377" y="613803"/>
                  </a:cubicBezTo>
                  <a:cubicBezTo>
                    <a:pt x="4153805" y="558390"/>
                    <a:pt x="4174052" y="472874"/>
                    <a:pt x="4174052" y="359917"/>
                  </a:cubicBezTo>
                  <a:cubicBezTo>
                    <a:pt x="4174052" y="239767"/>
                    <a:pt x="4154338" y="152918"/>
                    <a:pt x="4115709" y="102035"/>
                  </a:cubicBezTo>
                  <a:cubicBezTo>
                    <a:pt x="4077346" y="51683"/>
                    <a:pt x="4023532" y="26907"/>
                    <a:pt x="3951602" y="26907"/>
                  </a:cubicBezTo>
                  <a:cubicBezTo>
                    <a:pt x="3887131" y="26907"/>
                    <a:pt x="3838379" y="46622"/>
                    <a:pt x="3802414" y="86849"/>
                  </a:cubicBezTo>
                  <a:cubicBezTo>
                    <a:pt x="3766715" y="127077"/>
                    <a:pt x="3748599" y="179026"/>
                    <a:pt x="3748599" y="241366"/>
                  </a:cubicBezTo>
                  <a:cubicBezTo>
                    <a:pt x="3748599" y="302906"/>
                    <a:pt x="3765383" y="351658"/>
                    <a:pt x="3798151" y="386824"/>
                  </a:cubicBezTo>
                  <a:cubicBezTo>
                    <a:pt x="3831185" y="421990"/>
                    <a:pt x="3870081" y="439040"/>
                    <a:pt x="3916702" y="439040"/>
                  </a:cubicBezTo>
                  <a:cubicBezTo>
                    <a:pt x="3961459" y="439040"/>
                    <a:pt x="4001153" y="425720"/>
                    <a:pt x="4033921" y="399611"/>
                  </a:cubicBezTo>
                  <a:lnTo>
                    <a:pt x="4043245" y="392418"/>
                  </a:lnTo>
                  <a:cubicBezTo>
                    <a:pt x="4048840" y="388156"/>
                    <a:pt x="4056833" y="392418"/>
                    <a:pt x="4056300" y="399345"/>
                  </a:cubicBezTo>
                  <a:lnTo>
                    <a:pt x="4055501" y="411067"/>
                  </a:lnTo>
                  <a:cubicBezTo>
                    <a:pt x="4046709" y="546669"/>
                    <a:pt x="4007547" y="615402"/>
                    <a:pt x="3939613" y="615668"/>
                  </a:cubicBezTo>
                  <a:lnTo>
                    <a:pt x="3918567" y="616201"/>
                  </a:lnTo>
                  <a:lnTo>
                    <a:pt x="3795220" y="616201"/>
                  </a:lnTo>
                  <a:cubicBezTo>
                    <a:pt x="3788294" y="616201"/>
                    <a:pt x="3782433" y="621795"/>
                    <a:pt x="3782433" y="628722"/>
                  </a:cubicBezTo>
                  <a:lnTo>
                    <a:pt x="3781634" y="683336"/>
                  </a:lnTo>
                  <a:cubicBezTo>
                    <a:pt x="3781367" y="704914"/>
                    <a:pt x="3763251" y="722497"/>
                    <a:pt x="3741673" y="722497"/>
                  </a:cubicBezTo>
                  <a:lnTo>
                    <a:pt x="3606337" y="722497"/>
                  </a:lnTo>
                  <a:cubicBezTo>
                    <a:pt x="3588222" y="722497"/>
                    <a:pt x="3573303" y="708378"/>
                    <a:pt x="3572771" y="689996"/>
                  </a:cubicBezTo>
                  <a:lnTo>
                    <a:pt x="3572771" y="689463"/>
                  </a:lnTo>
                  <a:lnTo>
                    <a:pt x="3572771" y="607410"/>
                  </a:lnTo>
                  <a:cubicBezTo>
                    <a:pt x="3572771" y="605811"/>
                    <a:pt x="3571438" y="604479"/>
                    <a:pt x="3569840" y="604479"/>
                  </a:cubicBezTo>
                  <a:lnTo>
                    <a:pt x="3516558" y="604479"/>
                  </a:lnTo>
                  <a:cubicBezTo>
                    <a:pt x="3498976" y="604479"/>
                    <a:pt x="3484589" y="590093"/>
                    <a:pt x="3484589" y="572510"/>
                  </a:cubicBezTo>
                  <a:lnTo>
                    <a:pt x="3484589" y="51151"/>
                  </a:lnTo>
                  <a:cubicBezTo>
                    <a:pt x="3484589" y="43958"/>
                    <a:pt x="3478729" y="38363"/>
                    <a:pt x="3471802" y="38363"/>
                  </a:cubicBezTo>
                  <a:lnTo>
                    <a:pt x="3276792" y="38363"/>
                  </a:lnTo>
                  <a:cubicBezTo>
                    <a:pt x="3269599" y="38363"/>
                    <a:pt x="3263737" y="44224"/>
                    <a:pt x="3263737" y="51416"/>
                  </a:cubicBezTo>
                  <a:lnTo>
                    <a:pt x="3263737" y="111625"/>
                  </a:lnTo>
                  <a:cubicBezTo>
                    <a:pt x="3263737" y="116154"/>
                    <a:pt x="3267467" y="120150"/>
                    <a:pt x="3272263" y="120150"/>
                  </a:cubicBezTo>
                  <a:lnTo>
                    <a:pt x="3331139" y="120150"/>
                  </a:lnTo>
                  <a:cubicBezTo>
                    <a:pt x="3348722" y="120150"/>
                    <a:pt x="3362841" y="134270"/>
                    <a:pt x="3362841" y="151852"/>
                  </a:cubicBezTo>
                  <a:lnTo>
                    <a:pt x="3362841" y="565850"/>
                  </a:lnTo>
                  <a:cubicBezTo>
                    <a:pt x="3362841" y="587696"/>
                    <a:pt x="3345258" y="605278"/>
                    <a:pt x="3323413" y="605278"/>
                  </a:cubicBezTo>
                  <a:lnTo>
                    <a:pt x="3280255" y="605278"/>
                  </a:lnTo>
                  <a:cubicBezTo>
                    <a:pt x="3274393" y="605278"/>
                    <a:pt x="3269599" y="610074"/>
                    <a:pt x="3269599" y="615934"/>
                  </a:cubicBezTo>
                  <a:lnTo>
                    <a:pt x="3269599" y="686266"/>
                  </a:lnTo>
                  <a:cubicBezTo>
                    <a:pt x="3269599" y="696123"/>
                    <a:pt x="3265869" y="705181"/>
                    <a:pt x="3258943" y="712374"/>
                  </a:cubicBezTo>
                  <a:cubicBezTo>
                    <a:pt x="3252016" y="719301"/>
                    <a:pt x="3242958" y="723030"/>
                    <a:pt x="3233101" y="723030"/>
                  </a:cubicBezTo>
                  <a:lnTo>
                    <a:pt x="3232834" y="723030"/>
                  </a:lnTo>
                  <a:lnTo>
                    <a:pt x="3045017" y="721432"/>
                  </a:lnTo>
                  <a:lnTo>
                    <a:pt x="2941917" y="721432"/>
                  </a:lnTo>
                  <a:cubicBezTo>
                    <a:pt x="2935258" y="721432"/>
                    <a:pt x="2928863" y="717436"/>
                    <a:pt x="2926732" y="711042"/>
                  </a:cubicBezTo>
                  <a:cubicBezTo>
                    <a:pt x="2924068" y="703582"/>
                    <a:pt x="2927532" y="695324"/>
                    <a:pt x="2934725" y="692127"/>
                  </a:cubicBezTo>
                  <a:cubicBezTo>
                    <a:pt x="2965628" y="677208"/>
                    <a:pt x="3009851" y="643374"/>
                    <a:pt x="3030631" y="612471"/>
                  </a:cubicBezTo>
                  <a:cubicBezTo>
                    <a:pt x="3068727" y="555460"/>
                    <a:pt x="3087909" y="471009"/>
                    <a:pt x="3087909" y="361249"/>
                  </a:cubicBezTo>
                  <a:cubicBezTo>
                    <a:pt x="3087909" y="253354"/>
                    <a:pt x="3068994" y="169436"/>
                    <a:pt x="3031697" y="111625"/>
                  </a:cubicBezTo>
                  <a:cubicBezTo>
                    <a:pt x="2995199" y="54880"/>
                    <a:pt x="2942184" y="27174"/>
                    <a:pt x="2869188" y="27174"/>
                  </a:cubicBezTo>
                  <a:cubicBezTo>
                    <a:pt x="2796193" y="27174"/>
                    <a:pt x="2742911" y="54880"/>
                    <a:pt x="2706680" y="111891"/>
                  </a:cubicBezTo>
                  <a:cubicBezTo>
                    <a:pt x="2669649" y="169968"/>
                    <a:pt x="2650734" y="253886"/>
                    <a:pt x="2650734" y="360982"/>
                  </a:cubicBezTo>
                  <a:cubicBezTo>
                    <a:pt x="2650734" y="470210"/>
                    <a:pt x="2669915" y="554661"/>
                    <a:pt x="2708012" y="611938"/>
                  </a:cubicBezTo>
                  <a:cubicBezTo>
                    <a:pt x="2730390" y="645506"/>
                    <a:pt x="2774347" y="674278"/>
                    <a:pt x="2808447" y="688131"/>
                  </a:cubicBezTo>
                  <a:cubicBezTo>
                    <a:pt x="2814042" y="690529"/>
                    <a:pt x="2818305" y="695856"/>
                    <a:pt x="2818571" y="701984"/>
                  </a:cubicBezTo>
                  <a:cubicBezTo>
                    <a:pt x="2818837" y="710775"/>
                    <a:pt x="2811644" y="717702"/>
                    <a:pt x="2803386" y="717702"/>
                  </a:cubicBezTo>
                  <a:lnTo>
                    <a:pt x="2803119" y="717702"/>
                  </a:lnTo>
                  <a:lnTo>
                    <a:pt x="2684568" y="716104"/>
                  </a:lnTo>
                  <a:lnTo>
                    <a:pt x="2553229" y="714239"/>
                  </a:lnTo>
                  <a:cubicBezTo>
                    <a:pt x="2534314" y="713972"/>
                    <a:pt x="2519129" y="698787"/>
                    <a:pt x="2518862" y="679872"/>
                  </a:cubicBezTo>
                  <a:lnTo>
                    <a:pt x="2518596" y="670282"/>
                  </a:lnTo>
                  <a:lnTo>
                    <a:pt x="2519395" y="520561"/>
                  </a:lnTo>
                  <a:cubicBezTo>
                    <a:pt x="2519395" y="519495"/>
                    <a:pt x="2518862" y="518962"/>
                    <a:pt x="2518596" y="518429"/>
                  </a:cubicBezTo>
                  <a:cubicBezTo>
                    <a:pt x="2518330" y="517897"/>
                    <a:pt x="2517530" y="517630"/>
                    <a:pt x="2516465" y="517630"/>
                  </a:cubicBezTo>
                  <a:lnTo>
                    <a:pt x="2443203" y="517630"/>
                  </a:lnTo>
                  <a:cubicBezTo>
                    <a:pt x="2440272" y="517630"/>
                    <a:pt x="2437875" y="520028"/>
                    <a:pt x="2437875" y="522958"/>
                  </a:cubicBezTo>
                  <a:lnTo>
                    <a:pt x="2437875" y="581568"/>
                  </a:lnTo>
                  <a:cubicBezTo>
                    <a:pt x="2437875" y="594622"/>
                    <a:pt x="2427218" y="605278"/>
                    <a:pt x="2414164" y="605278"/>
                  </a:cubicBezTo>
                  <a:lnTo>
                    <a:pt x="2236737" y="605278"/>
                  </a:lnTo>
                  <a:cubicBezTo>
                    <a:pt x="2231941" y="605278"/>
                    <a:pt x="2227147" y="603946"/>
                    <a:pt x="2223683" y="601016"/>
                  </a:cubicBezTo>
                  <a:cubicBezTo>
                    <a:pt x="2217555" y="595954"/>
                    <a:pt x="2214892" y="588228"/>
                    <a:pt x="2216490" y="580502"/>
                  </a:cubicBezTo>
                  <a:cubicBezTo>
                    <a:pt x="2221019" y="560522"/>
                    <a:pt x="2230610" y="537877"/>
                    <a:pt x="2245529" y="513367"/>
                  </a:cubicBezTo>
                  <a:cubicBezTo>
                    <a:pt x="2263111" y="484329"/>
                    <a:pt x="2304138" y="447032"/>
                    <a:pt x="2371006" y="399345"/>
                  </a:cubicBezTo>
                  <a:cubicBezTo>
                    <a:pt x="2413365" y="369241"/>
                    <a:pt x="2442937" y="345797"/>
                    <a:pt x="2459454" y="330079"/>
                  </a:cubicBezTo>
                  <a:cubicBezTo>
                    <a:pt x="2475171" y="314894"/>
                    <a:pt x="2488492" y="295979"/>
                    <a:pt x="2498882" y="273334"/>
                  </a:cubicBezTo>
                  <a:cubicBezTo>
                    <a:pt x="2509272" y="251223"/>
                    <a:pt x="2514334" y="226447"/>
                    <a:pt x="2514334" y="200073"/>
                  </a:cubicBezTo>
                  <a:cubicBezTo>
                    <a:pt x="2514334" y="150254"/>
                    <a:pt x="2497550" y="110027"/>
                    <a:pt x="2463450" y="76726"/>
                  </a:cubicBezTo>
                  <a:cubicBezTo>
                    <a:pt x="2429083" y="43424"/>
                    <a:pt x="2381130" y="26641"/>
                    <a:pt x="2320655" y="26641"/>
                  </a:cubicBezTo>
                  <a:cubicBezTo>
                    <a:pt x="2283625" y="26641"/>
                    <a:pt x="2248991" y="33834"/>
                    <a:pt x="2217555" y="47687"/>
                  </a:cubicBezTo>
                  <a:cubicBezTo>
                    <a:pt x="2186919" y="61274"/>
                    <a:pt x="2162409" y="83652"/>
                    <a:pt x="2144561" y="114023"/>
                  </a:cubicBezTo>
                  <a:cubicBezTo>
                    <a:pt x="2128043" y="142262"/>
                    <a:pt x="2118985" y="184354"/>
                    <a:pt x="2117387" y="239234"/>
                  </a:cubicBezTo>
                  <a:cubicBezTo>
                    <a:pt x="2117387" y="240567"/>
                    <a:pt x="2118452" y="241632"/>
                    <a:pt x="2119784" y="241632"/>
                  </a:cubicBezTo>
                  <a:lnTo>
                    <a:pt x="2205567" y="245628"/>
                  </a:lnTo>
                  <a:cubicBezTo>
                    <a:pt x="2210896" y="245894"/>
                    <a:pt x="2215158" y="241898"/>
                    <a:pt x="2215691" y="236571"/>
                  </a:cubicBezTo>
                  <a:cubicBezTo>
                    <a:pt x="2218888" y="195543"/>
                    <a:pt x="2226347" y="165440"/>
                    <a:pt x="2238335" y="144926"/>
                  </a:cubicBezTo>
                  <a:cubicBezTo>
                    <a:pt x="2253255" y="118818"/>
                    <a:pt x="2278030" y="104965"/>
                    <a:pt x="2309200" y="104965"/>
                  </a:cubicBezTo>
                  <a:cubicBezTo>
                    <a:pt x="2331311" y="104965"/>
                    <a:pt x="2350227" y="113223"/>
                    <a:pt x="2365145" y="129475"/>
                  </a:cubicBezTo>
                  <a:cubicBezTo>
                    <a:pt x="2379798" y="145459"/>
                    <a:pt x="2386991" y="165706"/>
                    <a:pt x="2386991" y="189682"/>
                  </a:cubicBezTo>
                  <a:cubicBezTo>
                    <a:pt x="2386991" y="220319"/>
                    <a:pt x="2377933" y="248026"/>
                    <a:pt x="2359817" y="272535"/>
                  </a:cubicBezTo>
                  <a:cubicBezTo>
                    <a:pt x="2342767" y="295713"/>
                    <a:pt x="2308933" y="330346"/>
                    <a:pt x="2256451" y="378566"/>
                  </a:cubicBezTo>
                  <a:cubicBezTo>
                    <a:pt x="2218089" y="413998"/>
                    <a:pt x="2187984" y="446766"/>
                    <a:pt x="2166938" y="476337"/>
                  </a:cubicBezTo>
                  <a:cubicBezTo>
                    <a:pt x="2146159" y="505375"/>
                    <a:pt x="2130973" y="535746"/>
                    <a:pt x="2121915" y="566383"/>
                  </a:cubicBezTo>
                  <a:cubicBezTo>
                    <a:pt x="2114989" y="589560"/>
                    <a:pt x="2109661" y="639911"/>
                    <a:pt x="2108063" y="675343"/>
                  </a:cubicBezTo>
                  <a:cubicBezTo>
                    <a:pt x="2107263" y="696390"/>
                    <a:pt x="2090213" y="712640"/>
                    <a:pt x="2069167" y="712640"/>
                  </a:cubicBezTo>
                  <a:lnTo>
                    <a:pt x="2020148" y="712640"/>
                  </a:lnTo>
                  <a:lnTo>
                    <a:pt x="13833" y="712640"/>
                  </a:lnTo>
                  <a:cubicBezTo>
                    <a:pt x="7440" y="712640"/>
                    <a:pt x="1579" y="708378"/>
                    <a:pt x="247" y="701984"/>
                  </a:cubicBezTo>
                  <a:cubicBezTo>
                    <a:pt x="-1352" y="693459"/>
                    <a:pt x="5042" y="686000"/>
                    <a:pt x="13301" y="686000"/>
                  </a:cubicBezTo>
                  <a:lnTo>
                    <a:pt x="2020148" y="686000"/>
                  </a:lnTo>
                  <a:lnTo>
                    <a:pt x="2069167" y="686000"/>
                  </a:lnTo>
                  <a:cubicBezTo>
                    <a:pt x="2075827" y="686000"/>
                    <a:pt x="2081155" y="680938"/>
                    <a:pt x="2081421" y="674278"/>
                  </a:cubicBezTo>
                  <a:cubicBezTo>
                    <a:pt x="2082753" y="637780"/>
                    <a:pt x="2088614" y="584764"/>
                    <a:pt x="2096340" y="558923"/>
                  </a:cubicBezTo>
                  <a:cubicBezTo>
                    <a:pt x="2106197" y="525355"/>
                    <a:pt x="2122715" y="492322"/>
                    <a:pt x="2145359" y="460885"/>
                  </a:cubicBezTo>
                  <a:cubicBezTo>
                    <a:pt x="2167738" y="429983"/>
                    <a:pt x="2198907" y="395615"/>
                    <a:pt x="2238602" y="358851"/>
                  </a:cubicBezTo>
                  <a:cubicBezTo>
                    <a:pt x="2289219" y="312496"/>
                    <a:pt x="2322787" y="278130"/>
                    <a:pt x="2338505" y="256817"/>
                  </a:cubicBezTo>
                  <a:cubicBezTo>
                    <a:pt x="2353157" y="236836"/>
                    <a:pt x="2360350" y="214991"/>
                    <a:pt x="2360350" y="189682"/>
                  </a:cubicBezTo>
                  <a:cubicBezTo>
                    <a:pt x="2360350" y="172366"/>
                    <a:pt x="2355555" y="158512"/>
                    <a:pt x="2345431" y="147590"/>
                  </a:cubicBezTo>
                  <a:cubicBezTo>
                    <a:pt x="2335574" y="136934"/>
                    <a:pt x="2323852" y="131872"/>
                    <a:pt x="2309200" y="131872"/>
                  </a:cubicBezTo>
                  <a:cubicBezTo>
                    <a:pt x="2287088" y="131872"/>
                    <a:pt x="2271903" y="140397"/>
                    <a:pt x="2261247" y="158512"/>
                  </a:cubicBezTo>
                  <a:cubicBezTo>
                    <a:pt x="2251389" y="175296"/>
                    <a:pt x="2244995" y="202470"/>
                    <a:pt x="2242331" y="238968"/>
                  </a:cubicBezTo>
                  <a:cubicBezTo>
                    <a:pt x="2240733" y="258682"/>
                    <a:pt x="2224215" y="273334"/>
                    <a:pt x="2204501" y="272535"/>
                  </a:cubicBezTo>
                  <a:lnTo>
                    <a:pt x="2118719" y="268539"/>
                  </a:lnTo>
                  <a:cubicBezTo>
                    <a:pt x="2103001" y="267740"/>
                    <a:pt x="2090746" y="254420"/>
                    <a:pt x="2091012" y="238968"/>
                  </a:cubicBezTo>
                  <a:cubicBezTo>
                    <a:pt x="2092611" y="179559"/>
                    <a:pt x="2102734" y="133204"/>
                    <a:pt x="2121649" y="100969"/>
                  </a:cubicBezTo>
                  <a:cubicBezTo>
                    <a:pt x="2142429" y="65803"/>
                    <a:pt x="2170935" y="39695"/>
                    <a:pt x="2206633" y="23710"/>
                  </a:cubicBezTo>
                  <a:cubicBezTo>
                    <a:pt x="2241533" y="7992"/>
                    <a:pt x="2279895" y="0"/>
                    <a:pt x="232065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BB4ADEB2-9858-4A7B-AE74-51CFC39D0568}"/>
                </a:ext>
              </a:extLst>
            </p:cNvPr>
            <p:cNvSpPr/>
            <p:nvPr/>
          </p:nvSpPr>
          <p:spPr>
            <a:xfrm>
              <a:off x="11477118" y="5890245"/>
              <a:ext cx="258415" cy="293048"/>
            </a:xfrm>
            <a:custGeom>
              <a:avLst/>
              <a:gdLst>
                <a:gd name="connsiteX0" fmla="*/ 440715 w 533434"/>
                <a:gd name="connsiteY0" fmla="*/ 250808 h 604925"/>
                <a:gd name="connsiteX1" fmla="*/ 335252 w 533434"/>
                <a:gd name="connsiteY1" fmla="*/ 523875 h 604925"/>
                <a:gd name="connsiteX2" fmla="*/ 96381 w 533434"/>
                <a:gd name="connsiteY2" fmla="*/ 354677 h 604925"/>
                <a:gd name="connsiteX3" fmla="*/ 201843 w 533434"/>
                <a:gd name="connsiteY3" fmla="*/ 81610 h 604925"/>
                <a:gd name="connsiteX4" fmla="*/ 440715 w 533434"/>
                <a:gd name="connsiteY4" fmla="*/ 250808 h 604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34" h="604925">
                  <a:moveTo>
                    <a:pt x="440715" y="250808"/>
                  </a:moveTo>
                  <a:cubicBezTo>
                    <a:pt x="477555" y="372936"/>
                    <a:pt x="430337" y="495192"/>
                    <a:pt x="335252" y="523875"/>
                  </a:cubicBezTo>
                  <a:cubicBezTo>
                    <a:pt x="240167" y="552557"/>
                    <a:pt x="133221" y="476805"/>
                    <a:pt x="96381" y="354677"/>
                  </a:cubicBezTo>
                  <a:cubicBezTo>
                    <a:pt x="59541" y="232549"/>
                    <a:pt x="106758" y="110293"/>
                    <a:pt x="201843" y="81610"/>
                  </a:cubicBezTo>
                  <a:cubicBezTo>
                    <a:pt x="296928" y="52928"/>
                    <a:pt x="403875" y="128680"/>
                    <a:pt x="440715" y="250808"/>
                  </a:cubicBezTo>
                  <a:close/>
                </a:path>
              </a:pathLst>
            </a:custGeom>
            <a:noFill/>
            <a:ln w="2857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00C44094-553E-44B1-8AA3-A91943ABDA2A}"/>
                </a:ext>
              </a:extLst>
            </p:cNvPr>
            <p:cNvSpPr/>
            <p:nvPr/>
          </p:nvSpPr>
          <p:spPr>
            <a:xfrm>
              <a:off x="10433420" y="5924696"/>
              <a:ext cx="186485" cy="506174"/>
            </a:xfrm>
            <a:custGeom>
              <a:avLst/>
              <a:gdLst>
                <a:gd name="connsiteX0" fmla="*/ 190551 w 384952"/>
                <a:gd name="connsiteY0" fmla="*/ 1041847 h 1044871"/>
                <a:gd name="connsiteX1" fmla="*/ 42620 w 384952"/>
                <a:gd name="connsiteY1" fmla="*/ 898315 h 1044871"/>
                <a:gd name="connsiteX2" fmla="*/ 4124 w 384952"/>
                <a:gd name="connsiteY2" fmla="*/ 523811 h 1044871"/>
                <a:gd name="connsiteX3" fmla="*/ 42069 w 384952"/>
                <a:gd name="connsiteY3" fmla="*/ 151506 h 1044871"/>
                <a:gd name="connsiteX4" fmla="*/ 192201 w 384952"/>
                <a:gd name="connsiteY4" fmla="*/ 4124 h 1044871"/>
                <a:gd name="connsiteX5" fmla="*/ 342333 w 384952"/>
                <a:gd name="connsiteY5" fmla="*/ 148207 h 1044871"/>
                <a:gd name="connsiteX6" fmla="*/ 380828 w 384952"/>
                <a:gd name="connsiteY6" fmla="*/ 523261 h 1044871"/>
                <a:gd name="connsiteX7" fmla="*/ 352231 w 384952"/>
                <a:gd name="connsiteY7" fmla="*/ 848821 h 1044871"/>
                <a:gd name="connsiteX8" fmla="*/ 190551 w 384952"/>
                <a:gd name="connsiteY8" fmla="*/ 1041847 h 1044871"/>
                <a:gd name="connsiteX9" fmla="*/ 192201 w 384952"/>
                <a:gd name="connsiteY9" fmla="*/ 59118 h 1044871"/>
                <a:gd name="connsiteX10" fmla="*/ 94313 w 384952"/>
                <a:gd name="connsiteY10" fmla="*/ 166905 h 1044871"/>
                <a:gd name="connsiteX11" fmla="*/ 58567 w 384952"/>
                <a:gd name="connsiteY11" fmla="*/ 524361 h 1044871"/>
                <a:gd name="connsiteX12" fmla="*/ 94863 w 384952"/>
                <a:gd name="connsiteY12" fmla="*/ 882917 h 1044871"/>
                <a:gd name="connsiteX13" fmla="*/ 190001 w 384952"/>
                <a:gd name="connsiteY13" fmla="*/ 987404 h 1044871"/>
                <a:gd name="connsiteX14" fmla="*/ 297788 w 384952"/>
                <a:gd name="connsiteY14" fmla="*/ 840022 h 1044871"/>
                <a:gd name="connsiteX15" fmla="*/ 325284 w 384952"/>
                <a:gd name="connsiteY15" fmla="*/ 523261 h 1044871"/>
                <a:gd name="connsiteX16" fmla="*/ 288989 w 384952"/>
                <a:gd name="connsiteY16" fmla="*/ 164155 h 1044871"/>
                <a:gd name="connsiteX17" fmla="*/ 192201 w 384952"/>
                <a:gd name="connsiteY17" fmla="*/ 59118 h 1044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4952" h="1044871">
                  <a:moveTo>
                    <a:pt x="190551" y="1041847"/>
                  </a:moveTo>
                  <a:cubicBezTo>
                    <a:pt x="121260" y="1041847"/>
                    <a:pt x="71216" y="993453"/>
                    <a:pt x="42620" y="898315"/>
                  </a:cubicBezTo>
                  <a:cubicBezTo>
                    <a:pt x="16773" y="813625"/>
                    <a:pt x="4124" y="687141"/>
                    <a:pt x="4124" y="523811"/>
                  </a:cubicBezTo>
                  <a:cubicBezTo>
                    <a:pt x="4124" y="363780"/>
                    <a:pt x="16773" y="238396"/>
                    <a:pt x="42069" y="151506"/>
                  </a:cubicBezTo>
                  <a:cubicBezTo>
                    <a:pt x="70116" y="53618"/>
                    <a:pt x="120710" y="4124"/>
                    <a:pt x="192201" y="4124"/>
                  </a:cubicBezTo>
                  <a:cubicBezTo>
                    <a:pt x="263143" y="4124"/>
                    <a:pt x="313186" y="52519"/>
                    <a:pt x="342333" y="148207"/>
                  </a:cubicBezTo>
                  <a:cubicBezTo>
                    <a:pt x="368179" y="233446"/>
                    <a:pt x="380828" y="359381"/>
                    <a:pt x="380828" y="523261"/>
                  </a:cubicBezTo>
                  <a:cubicBezTo>
                    <a:pt x="380828" y="624998"/>
                    <a:pt x="371479" y="734435"/>
                    <a:pt x="352231" y="848821"/>
                  </a:cubicBezTo>
                  <a:cubicBezTo>
                    <a:pt x="331334" y="976955"/>
                    <a:pt x="276891" y="1041847"/>
                    <a:pt x="190551" y="1041847"/>
                  </a:cubicBezTo>
                  <a:close/>
                  <a:moveTo>
                    <a:pt x="192201" y="59118"/>
                  </a:moveTo>
                  <a:cubicBezTo>
                    <a:pt x="175703" y="59118"/>
                    <a:pt x="125659" y="59118"/>
                    <a:pt x="94313" y="166905"/>
                  </a:cubicBezTo>
                  <a:cubicBezTo>
                    <a:pt x="70666" y="248844"/>
                    <a:pt x="58567" y="369280"/>
                    <a:pt x="58567" y="524361"/>
                  </a:cubicBezTo>
                  <a:cubicBezTo>
                    <a:pt x="58567" y="682191"/>
                    <a:pt x="70666" y="803176"/>
                    <a:pt x="94863" y="882917"/>
                  </a:cubicBezTo>
                  <a:cubicBezTo>
                    <a:pt x="126759" y="987404"/>
                    <a:pt x="174604" y="987404"/>
                    <a:pt x="190001" y="987404"/>
                  </a:cubicBezTo>
                  <a:cubicBezTo>
                    <a:pt x="210899" y="987404"/>
                    <a:pt x="273591" y="987404"/>
                    <a:pt x="297788" y="840022"/>
                  </a:cubicBezTo>
                  <a:cubicBezTo>
                    <a:pt x="315936" y="728386"/>
                    <a:pt x="325284" y="621699"/>
                    <a:pt x="325284" y="523261"/>
                  </a:cubicBezTo>
                  <a:cubicBezTo>
                    <a:pt x="325284" y="365430"/>
                    <a:pt x="313186" y="244445"/>
                    <a:pt x="288989" y="164155"/>
                  </a:cubicBezTo>
                  <a:cubicBezTo>
                    <a:pt x="258193" y="59118"/>
                    <a:pt x="208699" y="59118"/>
                    <a:pt x="192201" y="5911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6E6F65D3-6563-4713-9BE8-7CF9A939064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03154"/>
              <a:ext cx="8181474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CCF9E78-6BBC-4373-8848-FD3950FEF73B}"/>
              </a:ext>
            </a:extLst>
          </p:cNvPr>
          <p:cNvSpPr/>
          <p:nvPr userDrawn="1"/>
        </p:nvSpPr>
        <p:spPr>
          <a:xfrm>
            <a:off x="0" y="6485029"/>
            <a:ext cx="12192000" cy="3729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3828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84"/>
            <a:ext cx="11573197" cy="724247"/>
          </a:xfrm>
          <a:prstGeom prst="rect">
            <a:avLst/>
          </a:prstGeom>
        </p:spPr>
        <p:txBody>
          <a:bodyPr lIns="121906" tIns="60953" rIns="121906" bIns="60953" anchor="ctr"/>
          <a:lstStyle>
            <a:lvl1pPr marL="0" indent="0" algn="ctr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  <p:extLst>
      <p:ext uri="{BB962C8B-B14F-4D97-AF65-F5344CB8AC3E}">
        <p14:creationId xmlns:p14="http://schemas.microsoft.com/office/powerpoint/2010/main" val="24239780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121906" tIns="60953" rIns="121906" bIns="60953" anchor="ctr"/>
          <a:lstStyle>
            <a:lvl1pPr marL="0" indent="0" algn="ctr">
              <a:buNone/>
              <a:defRPr sz="48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472013" y="1508792"/>
            <a:ext cx="3799787" cy="4865561"/>
          </a:xfrm>
          <a:prstGeom prst="roundRect">
            <a:avLst>
              <a:gd name="adj" fmla="val 396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6" tIns="60953" rIns="121906" bIns="60953" rtlCol="0" anchor="ctr"/>
          <a:lstStyle/>
          <a:p>
            <a:pPr algn="ctr" defTabSz="121905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 userDrawn="1"/>
        </p:nvSpPr>
        <p:spPr>
          <a:xfrm>
            <a:off x="709244" y="1796672"/>
            <a:ext cx="144693" cy="4320631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6" tIns="60953" rIns="121906" bIns="60953" rtlCol="0" anchor="ctr"/>
          <a:lstStyle/>
          <a:p>
            <a:pPr algn="ctr" defTabSz="121905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8" name="Half Frame 17"/>
          <p:cNvSpPr/>
          <p:nvPr userDrawn="1"/>
        </p:nvSpPr>
        <p:spPr>
          <a:xfrm rot="5400000">
            <a:off x="3456862" y="1650941"/>
            <a:ext cx="669775" cy="669775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6" tIns="60953" rIns="121906" bIns="60953" rtlCol="0" anchor="ctr"/>
          <a:lstStyle/>
          <a:p>
            <a:pPr algn="ctr" defTabSz="1219050" latinLnBrk="1"/>
            <a:endParaRPr lang="ko-KR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10680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002-KIMS BUSINESS\007-02-Fullslidesppt-Contents\20161206\02-\blue-pencil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" y="3813043"/>
            <a:ext cx="5157105" cy="304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11424" y="644691"/>
            <a:ext cx="3456384" cy="1632181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l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11424" y="2276872"/>
            <a:ext cx="3456384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l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</a:t>
            </a:r>
          </a:p>
          <a:p>
            <a:pPr lvl="0"/>
            <a:r>
              <a:rPr lang="en-US" altLang="ko-KR" dirty="0"/>
              <a:t>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2959141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9045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5088809" y="3352278"/>
            <a:ext cx="1728193" cy="3530996"/>
          </a:xfrm>
          <a:custGeom>
            <a:avLst/>
            <a:gdLst>
              <a:gd name="connsiteX0" fmla="*/ 1847850 w 3571875"/>
              <a:gd name="connsiteY0" fmla="*/ 6791325 h 6791325"/>
              <a:gd name="connsiteX1" fmla="*/ 3571875 w 3571875"/>
              <a:gd name="connsiteY1" fmla="*/ 6781800 h 6791325"/>
              <a:gd name="connsiteX2" fmla="*/ 2514600 w 3571875"/>
              <a:gd name="connsiteY2" fmla="*/ 3819525 h 6791325"/>
              <a:gd name="connsiteX3" fmla="*/ 2390775 w 3571875"/>
              <a:gd name="connsiteY3" fmla="*/ 3267075 h 6791325"/>
              <a:gd name="connsiteX4" fmla="*/ 2752725 w 3571875"/>
              <a:gd name="connsiteY4" fmla="*/ 2162175 h 6791325"/>
              <a:gd name="connsiteX5" fmla="*/ 3390900 w 3571875"/>
              <a:gd name="connsiteY5" fmla="*/ 1247775 h 6791325"/>
              <a:gd name="connsiteX6" fmla="*/ 3209925 w 3571875"/>
              <a:gd name="connsiteY6" fmla="*/ 1133475 h 6791325"/>
              <a:gd name="connsiteX7" fmla="*/ 2543175 w 3571875"/>
              <a:gd name="connsiteY7" fmla="*/ 1857375 h 6791325"/>
              <a:gd name="connsiteX8" fmla="*/ 2371725 w 3571875"/>
              <a:gd name="connsiteY8" fmla="*/ 1752600 h 6791325"/>
              <a:gd name="connsiteX9" fmla="*/ 2771775 w 3571875"/>
              <a:gd name="connsiteY9" fmla="*/ 390525 h 6791325"/>
              <a:gd name="connsiteX10" fmla="*/ 2486025 w 3571875"/>
              <a:gd name="connsiteY10" fmla="*/ 295275 h 6791325"/>
              <a:gd name="connsiteX11" fmla="*/ 2124075 w 3571875"/>
              <a:gd name="connsiteY11" fmla="*/ 1609725 h 6791325"/>
              <a:gd name="connsiteX12" fmla="*/ 1971675 w 3571875"/>
              <a:gd name="connsiteY12" fmla="*/ 1495425 h 6791325"/>
              <a:gd name="connsiteX13" fmla="*/ 1990725 w 3571875"/>
              <a:gd name="connsiteY13" fmla="*/ 0 h 6791325"/>
              <a:gd name="connsiteX14" fmla="*/ 1790700 w 3571875"/>
              <a:gd name="connsiteY14" fmla="*/ 66675 h 6791325"/>
              <a:gd name="connsiteX15" fmla="*/ 1724025 w 3571875"/>
              <a:gd name="connsiteY15" fmla="*/ 1514475 h 6791325"/>
              <a:gd name="connsiteX16" fmla="*/ 1524000 w 3571875"/>
              <a:gd name="connsiteY16" fmla="*/ 1504950 h 6791325"/>
              <a:gd name="connsiteX17" fmla="*/ 1352550 w 3571875"/>
              <a:gd name="connsiteY17" fmla="*/ 123825 h 6791325"/>
              <a:gd name="connsiteX18" fmla="*/ 1171575 w 3571875"/>
              <a:gd name="connsiteY18" fmla="*/ 123825 h 6791325"/>
              <a:gd name="connsiteX19" fmla="*/ 1219200 w 3571875"/>
              <a:gd name="connsiteY19" fmla="*/ 1638300 h 6791325"/>
              <a:gd name="connsiteX20" fmla="*/ 1057275 w 3571875"/>
              <a:gd name="connsiteY20" fmla="*/ 2190750 h 6791325"/>
              <a:gd name="connsiteX21" fmla="*/ 800100 w 3571875"/>
              <a:gd name="connsiteY21" fmla="*/ 2247900 h 6791325"/>
              <a:gd name="connsiteX22" fmla="*/ 85725 w 3571875"/>
              <a:gd name="connsiteY22" fmla="*/ 1733550 h 6791325"/>
              <a:gd name="connsiteX23" fmla="*/ 0 w 3571875"/>
              <a:gd name="connsiteY23" fmla="*/ 2038350 h 6791325"/>
              <a:gd name="connsiteX24" fmla="*/ 609600 w 3571875"/>
              <a:gd name="connsiteY24" fmla="*/ 2743200 h 6791325"/>
              <a:gd name="connsiteX25" fmla="*/ 1238250 w 3571875"/>
              <a:gd name="connsiteY25" fmla="*/ 3476625 h 6791325"/>
              <a:gd name="connsiteX26" fmla="*/ 1457325 w 3571875"/>
              <a:gd name="connsiteY26" fmla="*/ 4010025 h 6791325"/>
              <a:gd name="connsiteX27" fmla="*/ 1847850 w 3571875"/>
              <a:gd name="connsiteY27" fmla="*/ 6791325 h 6791325"/>
              <a:gd name="connsiteX0" fmla="*/ 1889034 w 3613059"/>
              <a:gd name="connsiteY0" fmla="*/ 6791325 h 6791325"/>
              <a:gd name="connsiteX1" fmla="*/ 3613059 w 3613059"/>
              <a:gd name="connsiteY1" fmla="*/ 6781800 h 6791325"/>
              <a:gd name="connsiteX2" fmla="*/ 2555784 w 3613059"/>
              <a:gd name="connsiteY2" fmla="*/ 3819525 h 6791325"/>
              <a:gd name="connsiteX3" fmla="*/ 2431959 w 3613059"/>
              <a:gd name="connsiteY3" fmla="*/ 3267075 h 6791325"/>
              <a:gd name="connsiteX4" fmla="*/ 2793909 w 3613059"/>
              <a:gd name="connsiteY4" fmla="*/ 2162175 h 6791325"/>
              <a:gd name="connsiteX5" fmla="*/ 3432084 w 3613059"/>
              <a:gd name="connsiteY5" fmla="*/ 1247775 h 6791325"/>
              <a:gd name="connsiteX6" fmla="*/ 3251109 w 3613059"/>
              <a:gd name="connsiteY6" fmla="*/ 1133475 h 6791325"/>
              <a:gd name="connsiteX7" fmla="*/ 2584359 w 3613059"/>
              <a:gd name="connsiteY7" fmla="*/ 1857375 h 6791325"/>
              <a:gd name="connsiteX8" fmla="*/ 2412909 w 3613059"/>
              <a:gd name="connsiteY8" fmla="*/ 1752600 h 6791325"/>
              <a:gd name="connsiteX9" fmla="*/ 2812959 w 3613059"/>
              <a:gd name="connsiteY9" fmla="*/ 390525 h 6791325"/>
              <a:gd name="connsiteX10" fmla="*/ 2527209 w 3613059"/>
              <a:gd name="connsiteY10" fmla="*/ 295275 h 6791325"/>
              <a:gd name="connsiteX11" fmla="*/ 2165259 w 3613059"/>
              <a:gd name="connsiteY11" fmla="*/ 1609725 h 6791325"/>
              <a:gd name="connsiteX12" fmla="*/ 2012859 w 3613059"/>
              <a:gd name="connsiteY12" fmla="*/ 1495425 h 6791325"/>
              <a:gd name="connsiteX13" fmla="*/ 2031909 w 3613059"/>
              <a:gd name="connsiteY13" fmla="*/ 0 h 6791325"/>
              <a:gd name="connsiteX14" fmla="*/ 1831884 w 3613059"/>
              <a:gd name="connsiteY14" fmla="*/ 66675 h 6791325"/>
              <a:gd name="connsiteX15" fmla="*/ 1765209 w 3613059"/>
              <a:gd name="connsiteY15" fmla="*/ 1514475 h 6791325"/>
              <a:gd name="connsiteX16" fmla="*/ 1565184 w 3613059"/>
              <a:gd name="connsiteY16" fmla="*/ 1504950 h 6791325"/>
              <a:gd name="connsiteX17" fmla="*/ 1393734 w 3613059"/>
              <a:gd name="connsiteY17" fmla="*/ 123825 h 6791325"/>
              <a:gd name="connsiteX18" fmla="*/ 1212759 w 3613059"/>
              <a:gd name="connsiteY18" fmla="*/ 123825 h 6791325"/>
              <a:gd name="connsiteX19" fmla="*/ 1260384 w 3613059"/>
              <a:gd name="connsiteY19" fmla="*/ 1638300 h 6791325"/>
              <a:gd name="connsiteX20" fmla="*/ 1098459 w 3613059"/>
              <a:gd name="connsiteY20" fmla="*/ 2190750 h 6791325"/>
              <a:gd name="connsiteX21" fmla="*/ 841284 w 3613059"/>
              <a:gd name="connsiteY21" fmla="*/ 2247900 h 6791325"/>
              <a:gd name="connsiteX22" fmla="*/ 126909 w 3613059"/>
              <a:gd name="connsiteY22" fmla="*/ 1733550 h 6791325"/>
              <a:gd name="connsiteX23" fmla="*/ 41184 w 3613059"/>
              <a:gd name="connsiteY23" fmla="*/ 2038350 h 6791325"/>
              <a:gd name="connsiteX24" fmla="*/ 650784 w 3613059"/>
              <a:gd name="connsiteY24" fmla="*/ 2743200 h 6791325"/>
              <a:gd name="connsiteX25" fmla="*/ 1279434 w 3613059"/>
              <a:gd name="connsiteY25" fmla="*/ 3476625 h 6791325"/>
              <a:gd name="connsiteX26" fmla="*/ 1498509 w 3613059"/>
              <a:gd name="connsiteY26" fmla="*/ 4010025 h 6791325"/>
              <a:gd name="connsiteX27" fmla="*/ 1889034 w 3613059"/>
              <a:gd name="connsiteY27" fmla="*/ 6791325 h 6791325"/>
              <a:gd name="connsiteX0" fmla="*/ 1872461 w 3596486"/>
              <a:gd name="connsiteY0" fmla="*/ 6791325 h 6791325"/>
              <a:gd name="connsiteX1" fmla="*/ 3596486 w 3596486"/>
              <a:gd name="connsiteY1" fmla="*/ 6781800 h 6791325"/>
              <a:gd name="connsiteX2" fmla="*/ 2539211 w 3596486"/>
              <a:gd name="connsiteY2" fmla="*/ 3819525 h 6791325"/>
              <a:gd name="connsiteX3" fmla="*/ 2415386 w 3596486"/>
              <a:gd name="connsiteY3" fmla="*/ 3267075 h 6791325"/>
              <a:gd name="connsiteX4" fmla="*/ 2777336 w 3596486"/>
              <a:gd name="connsiteY4" fmla="*/ 2162175 h 6791325"/>
              <a:gd name="connsiteX5" fmla="*/ 3415511 w 3596486"/>
              <a:gd name="connsiteY5" fmla="*/ 1247775 h 6791325"/>
              <a:gd name="connsiteX6" fmla="*/ 3234536 w 3596486"/>
              <a:gd name="connsiteY6" fmla="*/ 1133475 h 6791325"/>
              <a:gd name="connsiteX7" fmla="*/ 2567786 w 3596486"/>
              <a:gd name="connsiteY7" fmla="*/ 1857375 h 6791325"/>
              <a:gd name="connsiteX8" fmla="*/ 2396336 w 3596486"/>
              <a:gd name="connsiteY8" fmla="*/ 1752600 h 6791325"/>
              <a:gd name="connsiteX9" fmla="*/ 2796386 w 3596486"/>
              <a:gd name="connsiteY9" fmla="*/ 390525 h 6791325"/>
              <a:gd name="connsiteX10" fmla="*/ 2510636 w 3596486"/>
              <a:gd name="connsiteY10" fmla="*/ 295275 h 6791325"/>
              <a:gd name="connsiteX11" fmla="*/ 2148686 w 3596486"/>
              <a:gd name="connsiteY11" fmla="*/ 1609725 h 6791325"/>
              <a:gd name="connsiteX12" fmla="*/ 1996286 w 3596486"/>
              <a:gd name="connsiteY12" fmla="*/ 1495425 h 6791325"/>
              <a:gd name="connsiteX13" fmla="*/ 2015336 w 3596486"/>
              <a:gd name="connsiteY13" fmla="*/ 0 h 6791325"/>
              <a:gd name="connsiteX14" fmla="*/ 1815311 w 3596486"/>
              <a:gd name="connsiteY14" fmla="*/ 66675 h 6791325"/>
              <a:gd name="connsiteX15" fmla="*/ 1748636 w 3596486"/>
              <a:gd name="connsiteY15" fmla="*/ 1514475 h 6791325"/>
              <a:gd name="connsiteX16" fmla="*/ 1548611 w 3596486"/>
              <a:gd name="connsiteY16" fmla="*/ 1504950 h 6791325"/>
              <a:gd name="connsiteX17" fmla="*/ 1377161 w 3596486"/>
              <a:gd name="connsiteY17" fmla="*/ 123825 h 6791325"/>
              <a:gd name="connsiteX18" fmla="*/ 1196186 w 3596486"/>
              <a:gd name="connsiteY18" fmla="*/ 123825 h 6791325"/>
              <a:gd name="connsiteX19" fmla="*/ 1243811 w 3596486"/>
              <a:gd name="connsiteY19" fmla="*/ 1638300 h 6791325"/>
              <a:gd name="connsiteX20" fmla="*/ 1081886 w 3596486"/>
              <a:gd name="connsiteY20" fmla="*/ 2190750 h 6791325"/>
              <a:gd name="connsiteX21" fmla="*/ 824711 w 3596486"/>
              <a:gd name="connsiteY21" fmla="*/ 2247900 h 6791325"/>
              <a:gd name="connsiteX22" fmla="*/ 110336 w 3596486"/>
              <a:gd name="connsiteY22" fmla="*/ 1733550 h 6791325"/>
              <a:gd name="connsiteX23" fmla="*/ 76998 w 3596486"/>
              <a:gd name="connsiteY23" fmla="*/ 2038350 h 6791325"/>
              <a:gd name="connsiteX24" fmla="*/ 634211 w 3596486"/>
              <a:gd name="connsiteY24" fmla="*/ 2743200 h 6791325"/>
              <a:gd name="connsiteX25" fmla="*/ 1262861 w 3596486"/>
              <a:gd name="connsiteY25" fmla="*/ 3476625 h 6791325"/>
              <a:gd name="connsiteX26" fmla="*/ 1481936 w 3596486"/>
              <a:gd name="connsiteY26" fmla="*/ 4010025 h 6791325"/>
              <a:gd name="connsiteX27" fmla="*/ 1872461 w 3596486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2170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2170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874084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874084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74133 w 3693484"/>
              <a:gd name="connsiteY20" fmla="*/ 19240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74133 w 3693484"/>
              <a:gd name="connsiteY20" fmla="*/ 19240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717047 w 3693484"/>
              <a:gd name="connsiteY16" fmla="*/ 1547812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717047 w 3693484"/>
              <a:gd name="connsiteY16" fmla="*/ 1547812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878971 w 3693484"/>
              <a:gd name="connsiteY14" fmla="*/ 109538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878971 w 3693484"/>
              <a:gd name="connsiteY14" fmla="*/ 109538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093284 w 3693484"/>
              <a:gd name="connsiteY12" fmla="*/ 1395413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093284 w 3693484"/>
              <a:gd name="connsiteY12" fmla="*/ 1395413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93297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814105 h 6814105"/>
              <a:gd name="connsiteX1" fmla="*/ 3693484 w 3693484"/>
              <a:gd name="connsiteY1" fmla="*/ 6804580 h 6814105"/>
              <a:gd name="connsiteX2" fmla="*/ 2636209 w 3693484"/>
              <a:gd name="connsiteY2" fmla="*/ 3842305 h 6814105"/>
              <a:gd name="connsiteX3" fmla="*/ 2512384 w 3693484"/>
              <a:gd name="connsiteY3" fmla="*/ 3289855 h 6814105"/>
              <a:gd name="connsiteX4" fmla="*/ 2874334 w 3693484"/>
              <a:gd name="connsiteY4" fmla="*/ 2184955 h 6814105"/>
              <a:gd name="connsiteX5" fmla="*/ 3512509 w 3693484"/>
              <a:gd name="connsiteY5" fmla="*/ 1270555 h 6814105"/>
              <a:gd name="connsiteX6" fmla="*/ 3331534 w 3693484"/>
              <a:gd name="connsiteY6" fmla="*/ 1156255 h 6814105"/>
              <a:gd name="connsiteX7" fmla="*/ 2664784 w 3693484"/>
              <a:gd name="connsiteY7" fmla="*/ 1880155 h 6814105"/>
              <a:gd name="connsiteX8" fmla="*/ 2493334 w 3693484"/>
              <a:gd name="connsiteY8" fmla="*/ 1775380 h 6814105"/>
              <a:gd name="connsiteX9" fmla="*/ 2893384 w 3693484"/>
              <a:gd name="connsiteY9" fmla="*/ 413305 h 6814105"/>
              <a:gd name="connsiteX10" fmla="*/ 2607634 w 3693484"/>
              <a:gd name="connsiteY10" fmla="*/ 318055 h 6814105"/>
              <a:gd name="connsiteX11" fmla="*/ 2245684 w 3693484"/>
              <a:gd name="connsiteY11" fmla="*/ 1632505 h 6814105"/>
              <a:gd name="connsiteX12" fmla="*/ 2131384 w 3693484"/>
              <a:gd name="connsiteY12" fmla="*/ 1565830 h 6814105"/>
              <a:gd name="connsiteX13" fmla="*/ 2193297 w 3693484"/>
              <a:gd name="connsiteY13" fmla="*/ 122792 h 6814105"/>
              <a:gd name="connsiteX14" fmla="*/ 1878971 w 3693484"/>
              <a:gd name="connsiteY14" fmla="*/ 132318 h 6814105"/>
              <a:gd name="connsiteX15" fmla="*/ 1798009 w 3693484"/>
              <a:gd name="connsiteY15" fmla="*/ 1522968 h 6814105"/>
              <a:gd name="connsiteX16" fmla="*/ 1674184 w 3693484"/>
              <a:gd name="connsiteY16" fmla="*/ 1527729 h 6814105"/>
              <a:gd name="connsiteX17" fmla="*/ 1593221 w 3693484"/>
              <a:gd name="connsiteY17" fmla="*/ 346630 h 6814105"/>
              <a:gd name="connsiteX18" fmla="*/ 1307472 w 3693484"/>
              <a:gd name="connsiteY18" fmla="*/ 337105 h 6814105"/>
              <a:gd name="connsiteX19" fmla="*/ 1312234 w 3693484"/>
              <a:gd name="connsiteY19" fmla="*/ 1603930 h 6814105"/>
              <a:gd name="connsiteX20" fmla="*/ 1259846 w 3693484"/>
              <a:gd name="connsiteY20" fmla="*/ 1994455 h 6814105"/>
              <a:gd name="connsiteX21" fmla="*/ 902659 w 3693484"/>
              <a:gd name="connsiteY21" fmla="*/ 2270680 h 6814105"/>
              <a:gd name="connsiteX22" fmla="*/ 207334 w 3693484"/>
              <a:gd name="connsiteY22" fmla="*/ 1756330 h 6814105"/>
              <a:gd name="connsiteX23" fmla="*/ 173996 w 3693484"/>
              <a:gd name="connsiteY23" fmla="*/ 2061130 h 6814105"/>
              <a:gd name="connsiteX24" fmla="*/ 731209 w 3693484"/>
              <a:gd name="connsiteY24" fmla="*/ 2765980 h 6814105"/>
              <a:gd name="connsiteX25" fmla="*/ 1359859 w 3693484"/>
              <a:gd name="connsiteY25" fmla="*/ 3499405 h 6814105"/>
              <a:gd name="connsiteX26" fmla="*/ 1578934 w 3693484"/>
              <a:gd name="connsiteY26" fmla="*/ 4032805 h 6814105"/>
              <a:gd name="connsiteX27" fmla="*/ 1969459 w 3693484"/>
              <a:gd name="connsiteY27" fmla="*/ 6814105 h 6814105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45684 w 3693484"/>
              <a:gd name="connsiteY11" fmla="*/ 1663910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21922 w 3693484"/>
              <a:gd name="connsiteY10" fmla="*/ 401847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598109 w 3693484"/>
              <a:gd name="connsiteY7" fmla="*/ 1849647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925847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925847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64809 w 3693484"/>
              <a:gd name="connsiteY4" fmla="*/ 219731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83859 w 3693484"/>
              <a:gd name="connsiteY4" fmla="*/ 2092535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21959 w 3693484"/>
              <a:gd name="connsiteY4" fmla="*/ 2097298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69309 w 3693484"/>
              <a:gd name="connsiteY25" fmla="*/ 2802147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69309 w 3693484"/>
              <a:gd name="connsiteY25" fmla="*/ 2802147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59934 w 3693484"/>
              <a:gd name="connsiteY0" fmla="*/ 6707398 h 6835985"/>
              <a:gd name="connsiteX1" fmla="*/ 3693484 w 3693484"/>
              <a:gd name="connsiteY1" fmla="*/ 6835985 h 6835985"/>
              <a:gd name="connsiteX2" fmla="*/ 2640971 w 3693484"/>
              <a:gd name="connsiteY2" fmla="*/ 3878472 h 6835985"/>
              <a:gd name="connsiteX3" fmla="*/ 2517146 w 3693484"/>
              <a:gd name="connsiteY3" fmla="*/ 3345073 h 6835985"/>
              <a:gd name="connsiteX4" fmla="*/ 2755270 w 3693484"/>
              <a:gd name="connsiteY4" fmla="*/ 2811673 h 6835985"/>
              <a:gd name="connsiteX5" fmla="*/ 2864809 w 3693484"/>
              <a:gd name="connsiteY5" fmla="*/ 2192548 h 6835985"/>
              <a:gd name="connsiteX6" fmla="*/ 3512509 w 3693484"/>
              <a:gd name="connsiteY6" fmla="*/ 1301960 h 6835985"/>
              <a:gd name="connsiteX7" fmla="*/ 3298197 w 3693484"/>
              <a:gd name="connsiteY7" fmla="*/ 1178135 h 6835985"/>
              <a:gd name="connsiteX8" fmla="*/ 2607634 w 3693484"/>
              <a:gd name="connsiteY8" fmla="*/ 1878222 h 6835985"/>
              <a:gd name="connsiteX9" fmla="*/ 2531434 w 3693484"/>
              <a:gd name="connsiteY9" fmla="*/ 1821072 h 6835985"/>
              <a:gd name="connsiteX10" fmla="*/ 2874334 w 3693484"/>
              <a:gd name="connsiteY10" fmla="*/ 563772 h 6835985"/>
              <a:gd name="connsiteX11" fmla="*/ 2598109 w 3693484"/>
              <a:gd name="connsiteY11" fmla="*/ 397084 h 6835985"/>
              <a:gd name="connsiteX12" fmla="*/ 2207584 w 3693484"/>
              <a:gd name="connsiteY12" fmla="*/ 1659147 h 6835985"/>
              <a:gd name="connsiteX13" fmla="*/ 2131384 w 3693484"/>
              <a:gd name="connsiteY13" fmla="*/ 1597235 h 6835985"/>
              <a:gd name="connsiteX14" fmla="*/ 2193297 w 3693484"/>
              <a:gd name="connsiteY14" fmla="*/ 154197 h 6835985"/>
              <a:gd name="connsiteX15" fmla="*/ 1878971 w 3693484"/>
              <a:gd name="connsiteY15" fmla="*/ 163723 h 6835985"/>
              <a:gd name="connsiteX16" fmla="*/ 1798009 w 3693484"/>
              <a:gd name="connsiteY16" fmla="*/ 1554373 h 6835985"/>
              <a:gd name="connsiteX17" fmla="*/ 1674184 w 3693484"/>
              <a:gd name="connsiteY17" fmla="*/ 1559134 h 6835985"/>
              <a:gd name="connsiteX18" fmla="*/ 1593221 w 3693484"/>
              <a:gd name="connsiteY18" fmla="*/ 378035 h 6835985"/>
              <a:gd name="connsiteX19" fmla="*/ 1307472 w 3693484"/>
              <a:gd name="connsiteY19" fmla="*/ 368510 h 6835985"/>
              <a:gd name="connsiteX20" fmla="*/ 1312234 w 3693484"/>
              <a:gd name="connsiteY20" fmla="*/ 1635335 h 6835985"/>
              <a:gd name="connsiteX21" fmla="*/ 1259846 w 3693484"/>
              <a:gd name="connsiteY21" fmla="*/ 2025860 h 6835985"/>
              <a:gd name="connsiteX22" fmla="*/ 902659 w 3693484"/>
              <a:gd name="connsiteY22" fmla="*/ 2302085 h 6835985"/>
              <a:gd name="connsiteX23" fmla="*/ 207334 w 3693484"/>
              <a:gd name="connsiteY23" fmla="*/ 1787735 h 6835985"/>
              <a:gd name="connsiteX24" fmla="*/ 173996 w 3693484"/>
              <a:gd name="connsiteY24" fmla="*/ 2092535 h 6835985"/>
              <a:gd name="connsiteX25" fmla="*/ 745496 w 3693484"/>
              <a:gd name="connsiteY25" fmla="*/ 2806910 h 6835985"/>
              <a:gd name="connsiteX26" fmla="*/ 1440822 w 3693484"/>
              <a:gd name="connsiteY26" fmla="*/ 3583198 h 6835985"/>
              <a:gd name="connsiteX27" fmla="*/ 1617034 w 3693484"/>
              <a:gd name="connsiteY27" fmla="*/ 4107073 h 6835985"/>
              <a:gd name="connsiteX28" fmla="*/ 1959934 w 3693484"/>
              <a:gd name="connsiteY28" fmla="*/ 6707398 h 6835985"/>
              <a:gd name="connsiteX0" fmla="*/ 1959934 w 3664909"/>
              <a:gd name="connsiteY0" fmla="*/ 6707398 h 6712160"/>
              <a:gd name="connsiteX1" fmla="*/ 3664909 w 3664909"/>
              <a:gd name="connsiteY1" fmla="*/ 6712160 h 6712160"/>
              <a:gd name="connsiteX2" fmla="*/ 2640971 w 3664909"/>
              <a:gd name="connsiteY2" fmla="*/ 3878472 h 6712160"/>
              <a:gd name="connsiteX3" fmla="*/ 2517146 w 3664909"/>
              <a:gd name="connsiteY3" fmla="*/ 3345073 h 6712160"/>
              <a:gd name="connsiteX4" fmla="*/ 2755270 w 3664909"/>
              <a:gd name="connsiteY4" fmla="*/ 2811673 h 6712160"/>
              <a:gd name="connsiteX5" fmla="*/ 2864809 w 3664909"/>
              <a:gd name="connsiteY5" fmla="*/ 2192548 h 6712160"/>
              <a:gd name="connsiteX6" fmla="*/ 3512509 w 3664909"/>
              <a:gd name="connsiteY6" fmla="*/ 1301960 h 6712160"/>
              <a:gd name="connsiteX7" fmla="*/ 3298197 w 3664909"/>
              <a:gd name="connsiteY7" fmla="*/ 1178135 h 6712160"/>
              <a:gd name="connsiteX8" fmla="*/ 2607634 w 3664909"/>
              <a:gd name="connsiteY8" fmla="*/ 1878222 h 6712160"/>
              <a:gd name="connsiteX9" fmla="*/ 2531434 w 3664909"/>
              <a:gd name="connsiteY9" fmla="*/ 1821072 h 6712160"/>
              <a:gd name="connsiteX10" fmla="*/ 2874334 w 3664909"/>
              <a:gd name="connsiteY10" fmla="*/ 563772 h 6712160"/>
              <a:gd name="connsiteX11" fmla="*/ 2598109 w 3664909"/>
              <a:gd name="connsiteY11" fmla="*/ 397084 h 6712160"/>
              <a:gd name="connsiteX12" fmla="*/ 2207584 w 3664909"/>
              <a:gd name="connsiteY12" fmla="*/ 1659147 h 6712160"/>
              <a:gd name="connsiteX13" fmla="*/ 2131384 w 3664909"/>
              <a:gd name="connsiteY13" fmla="*/ 1597235 h 6712160"/>
              <a:gd name="connsiteX14" fmla="*/ 2193297 w 3664909"/>
              <a:gd name="connsiteY14" fmla="*/ 154197 h 6712160"/>
              <a:gd name="connsiteX15" fmla="*/ 1878971 w 3664909"/>
              <a:gd name="connsiteY15" fmla="*/ 163723 h 6712160"/>
              <a:gd name="connsiteX16" fmla="*/ 1798009 w 3664909"/>
              <a:gd name="connsiteY16" fmla="*/ 1554373 h 6712160"/>
              <a:gd name="connsiteX17" fmla="*/ 1674184 w 3664909"/>
              <a:gd name="connsiteY17" fmla="*/ 1559134 h 6712160"/>
              <a:gd name="connsiteX18" fmla="*/ 1593221 w 3664909"/>
              <a:gd name="connsiteY18" fmla="*/ 378035 h 6712160"/>
              <a:gd name="connsiteX19" fmla="*/ 1307472 w 3664909"/>
              <a:gd name="connsiteY19" fmla="*/ 368510 h 6712160"/>
              <a:gd name="connsiteX20" fmla="*/ 1312234 w 3664909"/>
              <a:gd name="connsiteY20" fmla="*/ 1635335 h 6712160"/>
              <a:gd name="connsiteX21" fmla="*/ 1259846 w 3664909"/>
              <a:gd name="connsiteY21" fmla="*/ 2025860 h 6712160"/>
              <a:gd name="connsiteX22" fmla="*/ 902659 w 3664909"/>
              <a:gd name="connsiteY22" fmla="*/ 2302085 h 6712160"/>
              <a:gd name="connsiteX23" fmla="*/ 207334 w 3664909"/>
              <a:gd name="connsiteY23" fmla="*/ 1787735 h 6712160"/>
              <a:gd name="connsiteX24" fmla="*/ 173996 w 3664909"/>
              <a:gd name="connsiteY24" fmla="*/ 2092535 h 6712160"/>
              <a:gd name="connsiteX25" fmla="*/ 745496 w 3664909"/>
              <a:gd name="connsiteY25" fmla="*/ 2806910 h 6712160"/>
              <a:gd name="connsiteX26" fmla="*/ 1440822 w 3664909"/>
              <a:gd name="connsiteY26" fmla="*/ 3583198 h 6712160"/>
              <a:gd name="connsiteX27" fmla="*/ 1617034 w 3664909"/>
              <a:gd name="connsiteY27" fmla="*/ 4107073 h 6712160"/>
              <a:gd name="connsiteX28" fmla="*/ 1959934 w 3664909"/>
              <a:gd name="connsiteY28" fmla="*/ 6707398 h 6712160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17146 w 3650621"/>
              <a:gd name="connsiteY3" fmla="*/ 3345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424245 w 3650621"/>
              <a:gd name="connsiteY0" fmla="*/ 6728001 h 6728001"/>
              <a:gd name="connsiteX1" fmla="*/ 3650621 w 3650621"/>
              <a:gd name="connsiteY1" fmla="*/ 6702635 h 6728001"/>
              <a:gd name="connsiteX2" fmla="*/ 2640971 w 3650621"/>
              <a:gd name="connsiteY2" fmla="*/ 3878472 h 6728001"/>
              <a:gd name="connsiteX3" fmla="*/ 2539547 w 3650621"/>
              <a:gd name="connsiteY3" fmla="*/ 3373073 h 6728001"/>
              <a:gd name="connsiteX4" fmla="*/ 2755270 w 3650621"/>
              <a:gd name="connsiteY4" fmla="*/ 2811673 h 6728001"/>
              <a:gd name="connsiteX5" fmla="*/ 2864809 w 3650621"/>
              <a:gd name="connsiteY5" fmla="*/ 2192548 h 6728001"/>
              <a:gd name="connsiteX6" fmla="*/ 3512509 w 3650621"/>
              <a:gd name="connsiteY6" fmla="*/ 1301960 h 6728001"/>
              <a:gd name="connsiteX7" fmla="*/ 3298197 w 3650621"/>
              <a:gd name="connsiteY7" fmla="*/ 1178135 h 6728001"/>
              <a:gd name="connsiteX8" fmla="*/ 2607634 w 3650621"/>
              <a:gd name="connsiteY8" fmla="*/ 1878222 h 6728001"/>
              <a:gd name="connsiteX9" fmla="*/ 2531434 w 3650621"/>
              <a:gd name="connsiteY9" fmla="*/ 1821072 h 6728001"/>
              <a:gd name="connsiteX10" fmla="*/ 2874334 w 3650621"/>
              <a:gd name="connsiteY10" fmla="*/ 563772 h 6728001"/>
              <a:gd name="connsiteX11" fmla="*/ 2598109 w 3650621"/>
              <a:gd name="connsiteY11" fmla="*/ 397084 h 6728001"/>
              <a:gd name="connsiteX12" fmla="*/ 2207584 w 3650621"/>
              <a:gd name="connsiteY12" fmla="*/ 1659147 h 6728001"/>
              <a:gd name="connsiteX13" fmla="*/ 2131384 w 3650621"/>
              <a:gd name="connsiteY13" fmla="*/ 1597235 h 6728001"/>
              <a:gd name="connsiteX14" fmla="*/ 2193297 w 3650621"/>
              <a:gd name="connsiteY14" fmla="*/ 154197 h 6728001"/>
              <a:gd name="connsiteX15" fmla="*/ 1878971 w 3650621"/>
              <a:gd name="connsiteY15" fmla="*/ 163723 h 6728001"/>
              <a:gd name="connsiteX16" fmla="*/ 1798009 w 3650621"/>
              <a:gd name="connsiteY16" fmla="*/ 1554373 h 6728001"/>
              <a:gd name="connsiteX17" fmla="*/ 1674184 w 3650621"/>
              <a:gd name="connsiteY17" fmla="*/ 1559134 h 6728001"/>
              <a:gd name="connsiteX18" fmla="*/ 1593221 w 3650621"/>
              <a:gd name="connsiteY18" fmla="*/ 378035 h 6728001"/>
              <a:gd name="connsiteX19" fmla="*/ 1307472 w 3650621"/>
              <a:gd name="connsiteY19" fmla="*/ 368510 h 6728001"/>
              <a:gd name="connsiteX20" fmla="*/ 1312234 w 3650621"/>
              <a:gd name="connsiteY20" fmla="*/ 1635335 h 6728001"/>
              <a:gd name="connsiteX21" fmla="*/ 1259846 w 3650621"/>
              <a:gd name="connsiteY21" fmla="*/ 2025860 h 6728001"/>
              <a:gd name="connsiteX22" fmla="*/ 902659 w 3650621"/>
              <a:gd name="connsiteY22" fmla="*/ 2302085 h 6728001"/>
              <a:gd name="connsiteX23" fmla="*/ 207334 w 3650621"/>
              <a:gd name="connsiteY23" fmla="*/ 1787735 h 6728001"/>
              <a:gd name="connsiteX24" fmla="*/ 173996 w 3650621"/>
              <a:gd name="connsiteY24" fmla="*/ 2092535 h 6728001"/>
              <a:gd name="connsiteX25" fmla="*/ 745496 w 3650621"/>
              <a:gd name="connsiteY25" fmla="*/ 2806910 h 6728001"/>
              <a:gd name="connsiteX26" fmla="*/ 1440822 w 3650621"/>
              <a:gd name="connsiteY26" fmla="*/ 3583198 h 6728001"/>
              <a:gd name="connsiteX27" fmla="*/ 1617034 w 3650621"/>
              <a:gd name="connsiteY27" fmla="*/ 4107073 h 6728001"/>
              <a:gd name="connsiteX28" fmla="*/ 1424245 w 3650621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78205 w 3560733"/>
              <a:gd name="connsiteY22" fmla="*/ 2295217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378326 w 3514814"/>
              <a:gd name="connsiteY0" fmla="*/ 6728001 h 6728001"/>
              <a:gd name="connsiteX1" fmla="*/ 3144559 w 3514814"/>
              <a:gd name="connsiteY1" fmla="*/ 6709503 h 6728001"/>
              <a:gd name="connsiteX2" fmla="*/ 2595052 w 3514814"/>
              <a:gd name="connsiteY2" fmla="*/ 3878472 h 6728001"/>
              <a:gd name="connsiteX3" fmla="*/ 2507364 w 3514814"/>
              <a:gd name="connsiteY3" fmla="*/ 3482959 h 6728001"/>
              <a:gd name="connsiteX4" fmla="*/ 2778029 w 3514814"/>
              <a:gd name="connsiteY4" fmla="*/ 2866616 h 6728001"/>
              <a:gd name="connsiteX5" fmla="*/ 2818890 w 3514814"/>
              <a:gd name="connsiteY5" fmla="*/ 2192548 h 6728001"/>
              <a:gd name="connsiteX6" fmla="*/ 3466590 w 3514814"/>
              <a:gd name="connsiteY6" fmla="*/ 1301960 h 6728001"/>
              <a:gd name="connsiteX7" fmla="*/ 3252278 w 3514814"/>
              <a:gd name="connsiteY7" fmla="*/ 1178135 h 6728001"/>
              <a:gd name="connsiteX8" fmla="*/ 2561715 w 3514814"/>
              <a:gd name="connsiteY8" fmla="*/ 1878222 h 6728001"/>
              <a:gd name="connsiteX9" fmla="*/ 2485515 w 3514814"/>
              <a:gd name="connsiteY9" fmla="*/ 1821072 h 6728001"/>
              <a:gd name="connsiteX10" fmla="*/ 2828415 w 3514814"/>
              <a:gd name="connsiteY10" fmla="*/ 563772 h 6728001"/>
              <a:gd name="connsiteX11" fmla="*/ 2552190 w 3514814"/>
              <a:gd name="connsiteY11" fmla="*/ 397084 h 6728001"/>
              <a:gd name="connsiteX12" fmla="*/ 2161665 w 3514814"/>
              <a:gd name="connsiteY12" fmla="*/ 1659147 h 6728001"/>
              <a:gd name="connsiteX13" fmla="*/ 2085465 w 3514814"/>
              <a:gd name="connsiteY13" fmla="*/ 1597235 h 6728001"/>
              <a:gd name="connsiteX14" fmla="*/ 2147378 w 3514814"/>
              <a:gd name="connsiteY14" fmla="*/ 154197 h 6728001"/>
              <a:gd name="connsiteX15" fmla="*/ 1833052 w 3514814"/>
              <a:gd name="connsiteY15" fmla="*/ 163723 h 6728001"/>
              <a:gd name="connsiteX16" fmla="*/ 1752090 w 3514814"/>
              <a:gd name="connsiteY16" fmla="*/ 1554373 h 6728001"/>
              <a:gd name="connsiteX17" fmla="*/ 1628265 w 3514814"/>
              <a:gd name="connsiteY17" fmla="*/ 1559134 h 6728001"/>
              <a:gd name="connsiteX18" fmla="*/ 1547302 w 3514814"/>
              <a:gd name="connsiteY18" fmla="*/ 378035 h 6728001"/>
              <a:gd name="connsiteX19" fmla="*/ 1261553 w 3514814"/>
              <a:gd name="connsiteY19" fmla="*/ 368510 h 6728001"/>
              <a:gd name="connsiteX20" fmla="*/ 1266315 w 3514814"/>
              <a:gd name="connsiteY20" fmla="*/ 1635335 h 6728001"/>
              <a:gd name="connsiteX21" fmla="*/ 1213927 w 3514814"/>
              <a:gd name="connsiteY21" fmla="*/ 2025860 h 6728001"/>
              <a:gd name="connsiteX22" fmla="*/ 932286 w 3514814"/>
              <a:gd name="connsiteY22" fmla="*/ 2295217 h 6728001"/>
              <a:gd name="connsiteX23" fmla="*/ 291903 w 3514814"/>
              <a:gd name="connsiteY23" fmla="*/ 1822074 h 6728001"/>
              <a:gd name="connsiteX24" fmla="*/ 128077 w 3514814"/>
              <a:gd name="connsiteY24" fmla="*/ 2092535 h 6728001"/>
              <a:gd name="connsiteX25" fmla="*/ 699577 w 3514814"/>
              <a:gd name="connsiteY25" fmla="*/ 2806910 h 6728001"/>
              <a:gd name="connsiteX26" fmla="*/ 1394903 w 3514814"/>
              <a:gd name="connsiteY26" fmla="*/ 3583198 h 6728001"/>
              <a:gd name="connsiteX27" fmla="*/ 1571115 w 3514814"/>
              <a:gd name="connsiteY27" fmla="*/ 4107073 h 6728001"/>
              <a:gd name="connsiteX28" fmla="*/ 1378326 w 3514814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867877 w 3450405"/>
              <a:gd name="connsiteY22" fmla="*/ 2295217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35168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867877 w 3450405"/>
              <a:gd name="connsiteY22" fmla="*/ 2295217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1097303 w 3450405"/>
              <a:gd name="connsiteY22" fmla="*/ 2047827 h 6728001"/>
              <a:gd name="connsiteX23" fmla="*/ 909084 w 3450405"/>
              <a:gd name="connsiteY23" fmla="*/ 2336423 h 6728001"/>
              <a:gd name="connsiteX24" fmla="*/ 227494 w 3450405"/>
              <a:gd name="connsiteY24" fmla="*/ 1822074 h 6728001"/>
              <a:gd name="connsiteX25" fmla="*/ 159816 w 3450405"/>
              <a:gd name="connsiteY25" fmla="*/ 2133742 h 6728001"/>
              <a:gd name="connsiteX26" fmla="*/ 669507 w 3450405"/>
              <a:gd name="connsiteY26" fmla="*/ 2806910 h 6728001"/>
              <a:gd name="connsiteX27" fmla="*/ 1330494 w 3450405"/>
              <a:gd name="connsiteY27" fmla="*/ 3583198 h 6728001"/>
              <a:gd name="connsiteX28" fmla="*/ 1506706 w 3450405"/>
              <a:gd name="connsiteY28" fmla="*/ 4107073 h 6728001"/>
              <a:gd name="connsiteX29" fmla="*/ 1313917 w 3450405"/>
              <a:gd name="connsiteY29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909084 w 3450405"/>
              <a:gd name="connsiteY21" fmla="*/ 2336423 h 6728001"/>
              <a:gd name="connsiteX22" fmla="*/ 227494 w 3450405"/>
              <a:gd name="connsiteY22" fmla="*/ 1822074 h 6728001"/>
              <a:gd name="connsiteX23" fmla="*/ 159816 w 3450405"/>
              <a:gd name="connsiteY23" fmla="*/ 2133742 h 6728001"/>
              <a:gd name="connsiteX24" fmla="*/ 669507 w 3450405"/>
              <a:gd name="connsiteY24" fmla="*/ 2806910 h 6728001"/>
              <a:gd name="connsiteX25" fmla="*/ 1330494 w 3450405"/>
              <a:gd name="connsiteY25" fmla="*/ 3583198 h 6728001"/>
              <a:gd name="connsiteX26" fmla="*/ 1506706 w 3450405"/>
              <a:gd name="connsiteY26" fmla="*/ 4107073 h 6728001"/>
              <a:gd name="connsiteX27" fmla="*/ 1313917 w 3450405"/>
              <a:gd name="connsiteY27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563856 w 3450405"/>
              <a:gd name="connsiteY16" fmla="*/ 1559134 h 6728001"/>
              <a:gd name="connsiteX17" fmla="*/ 1482893 w 3450405"/>
              <a:gd name="connsiteY17" fmla="*/ 378035 h 6728001"/>
              <a:gd name="connsiteX18" fmla="*/ 1197144 w 3450405"/>
              <a:gd name="connsiteY18" fmla="*/ 368510 h 6728001"/>
              <a:gd name="connsiteX19" fmla="*/ 1188171 w 3450405"/>
              <a:gd name="connsiteY19" fmla="*/ 1717750 h 6728001"/>
              <a:gd name="connsiteX20" fmla="*/ 909084 w 3450405"/>
              <a:gd name="connsiteY20" fmla="*/ 2336423 h 6728001"/>
              <a:gd name="connsiteX21" fmla="*/ 227494 w 3450405"/>
              <a:gd name="connsiteY21" fmla="*/ 1822074 h 6728001"/>
              <a:gd name="connsiteX22" fmla="*/ 159816 w 3450405"/>
              <a:gd name="connsiteY22" fmla="*/ 2133742 h 6728001"/>
              <a:gd name="connsiteX23" fmla="*/ 669507 w 3450405"/>
              <a:gd name="connsiteY23" fmla="*/ 2806910 h 6728001"/>
              <a:gd name="connsiteX24" fmla="*/ 1330494 w 3450405"/>
              <a:gd name="connsiteY24" fmla="*/ 3583198 h 6728001"/>
              <a:gd name="connsiteX25" fmla="*/ 1506706 w 3450405"/>
              <a:gd name="connsiteY25" fmla="*/ 4107073 h 6728001"/>
              <a:gd name="connsiteX26" fmla="*/ 1313917 w 3450405"/>
              <a:gd name="connsiteY26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21056 w 3450405"/>
              <a:gd name="connsiteY12" fmla="*/ 1597235 h 6728001"/>
              <a:gd name="connsiteX13" fmla="*/ 2082969 w 3450405"/>
              <a:gd name="connsiteY13" fmla="*/ 154197 h 6728001"/>
              <a:gd name="connsiteX14" fmla="*/ 1768643 w 3450405"/>
              <a:gd name="connsiteY14" fmla="*/ 163723 h 6728001"/>
              <a:gd name="connsiteX15" fmla="*/ 1563856 w 3450405"/>
              <a:gd name="connsiteY15" fmla="*/ 1559134 h 6728001"/>
              <a:gd name="connsiteX16" fmla="*/ 1482893 w 3450405"/>
              <a:gd name="connsiteY16" fmla="*/ 378035 h 6728001"/>
              <a:gd name="connsiteX17" fmla="*/ 1197144 w 3450405"/>
              <a:gd name="connsiteY17" fmla="*/ 368510 h 6728001"/>
              <a:gd name="connsiteX18" fmla="*/ 1188171 w 3450405"/>
              <a:gd name="connsiteY18" fmla="*/ 1717750 h 6728001"/>
              <a:gd name="connsiteX19" fmla="*/ 909084 w 3450405"/>
              <a:gd name="connsiteY19" fmla="*/ 2336423 h 6728001"/>
              <a:gd name="connsiteX20" fmla="*/ 227494 w 3450405"/>
              <a:gd name="connsiteY20" fmla="*/ 1822074 h 6728001"/>
              <a:gd name="connsiteX21" fmla="*/ 159816 w 3450405"/>
              <a:gd name="connsiteY21" fmla="*/ 2133742 h 6728001"/>
              <a:gd name="connsiteX22" fmla="*/ 669507 w 3450405"/>
              <a:gd name="connsiteY22" fmla="*/ 2806910 h 6728001"/>
              <a:gd name="connsiteX23" fmla="*/ 1330494 w 3450405"/>
              <a:gd name="connsiteY23" fmla="*/ 3583198 h 6728001"/>
              <a:gd name="connsiteX24" fmla="*/ 1506706 w 3450405"/>
              <a:gd name="connsiteY24" fmla="*/ 4107073 h 6728001"/>
              <a:gd name="connsiteX25" fmla="*/ 1313917 w 3450405"/>
              <a:gd name="connsiteY25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21056 w 3450405"/>
              <a:gd name="connsiteY11" fmla="*/ 1597235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82867 w 3450405"/>
              <a:gd name="connsiteY11" fmla="*/ 1638442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32541"/>
              <a:gd name="connsiteY0" fmla="*/ 6728001 h 6728001"/>
              <a:gd name="connsiteX1" fmla="*/ 3080150 w 3432541"/>
              <a:gd name="connsiteY1" fmla="*/ 6709503 h 6728001"/>
              <a:gd name="connsiteX2" fmla="*/ 2530643 w 3432541"/>
              <a:gd name="connsiteY2" fmla="*/ 3878472 h 6728001"/>
              <a:gd name="connsiteX3" fmla="*/ 2442955 w 3432541"/>
              <a:gd name="connsiteY3" fmla="*/ 3482959 h 6728001"/>
              <a:gd name="connsiteX4" fmla="*/ 2713620 w 3432541"/>
              <a:gd name="connsiteY4" fmla="*/ 2866616 h 6728001"/>
              <a:gd name="connsiteX5" fmla="*/ 2754481 w 3432541"/>
              <a:gd name="connsiteY5" fmla="*/ 2192548 h 6728001"/>
              <a:gd name="connsiteX6" fmla="*/ 3402181 w 3432541"/>
              <a:gd name="connsiteY6" fmla="*/ 1301960 h 6728001"/>
              <a:gd name="connsiteX7" fmla="*/ 3016174 w 3432541"/>
              <a:gd name="connsiteY7" fmla="*/ 1075118 h 6728001"/>
              <a:gd name="connsiteX8" fmla="*/ 2421106 w 3432541"/>
              <a:gd name="connsiteY8" fmla="*/ 1821072 h 6728001"/>
              <a:gd name="connsiteX9" fmla="*/ 2764006 w 3432541"/>
              <a:gd name="connsiteY9" fmla="*/ 563772 h 6728001"/>
              <a:gd name="connsiteX10" fmla="*/ 2487781 w 3432541"/>
              <a:gd name="connsiteY10" fmla="*/ 397084 h 6728001"/>
              <a:gd name="connsiteX11" fmla="*/ 2034792 w 3432541"/>
              <a:gd name="connsiteY11" fmla="*/ 1645310 h 6728001"/>
              <a:gd name="connsiteX12" fmla="*/ 2082969 w 3432541"/>
              <a:gd name="connsiteY12" fmla="*/ 154197 h 6728001"/>
              <a:gd name="connsiteX13" fmla="*/ 1768643 w 3432541"/>
              <a:gd name="connsiteY13" fmla="*/ 163723 h 6728001"/>
              <a:gd name="connsiteX14" fmla="*/ 1625667 w 3432541"/>
              <a:gd name="connsiteY14" fmla="*/ 1620945 h 6728001"/>
              <a:gd name="connsiteX15" fmla="*/ 1482893 w 3432541"/>
              <a:gd name="connsiteY15" fmla="*/ 378035 h 6728001"/>
              <a:gd name="connsiteX16" fmla="*/ 1197144 w 3432541"/>
              <a:gd name="connsiteY16" fmla="*/ 368510 h 6728001"/>
              <a:gd name="connsiteX17" fmla="*/ 1188171 w 3432541"/>
              <a:gd name="connsiteY17" fmla="*/ 1717750 h 6728001"/>
              <a:gd name="connsiteX18" fmla="*/ 909084 w 3432541"/>
              <a:gd name="connsiteY18" fmla="*/ 2336423 h 6728001"/>
              <a:gd name="connsiteX19" fmla="*/ 227494 w 3432541"/>
              <a:gd name="connsiteY19" fmla="*/ 1822074 h 6728001"/>
              <a:gd name="connsiteX20" fmla="*/ 159816 w 3432541"/>
              <a:gd name="connsiteY20" fmla="*/ 2133742 h 6728001"/>
              <a:gd name="connsiteX21" fmla="*/ 669507 w 3432541"/>
              <a:gd name="connsiteY21" fmla="*/ 2806910 h 6728001"/>
              <a:gd name="connsiteX22" fmla="*/ 1330494 w 3432541"/>
              <a:gd name="connsiteY22" fmla="*/ 3583198 h 6728001"/>
              <a:gd name="connsiteX23" fmla="*/ 1506706 w 3432541"/>
              <a:gd name="connsiteY23" fmla="*/ 4107073 h 6728001"/>
              <a:gd name="connsiteX24" fmla="*/ 1313917 w 3432541"/>
              <a:gd name="connsiteY24" fmla="*/ 6728001 h 6728001"/>
              <a:gd name="connsiteX0" fmla="*/ 1313917 w 3314077"/>
              <a:gd name="connsiteY0" fmla="*/ 6728001 h 6728001"/>
              <a:gd name="connsiteX1" fmla="*/ 3080150 w 3314077"/>
              <a:gd name="connsiteY1" fmla="*/ 6709503 h 6728001"/>
              <a:gd name="connsiteX2" fmla="*/ 2530643 w 3314077"/>
              <a:gd name="connsiteY2" fmla="*/ 3878472 h 6728001"/>
              <a:gd name="connsiteX3" fmla="*/ 2442955 w 3314077"/>
              <a:gd name="connsiteY3" fmla="*/ 3482959 h 6728001"/>
              <a:gd name="connsiteX4" fmla="*/ 2713620 w 3314077"/>
              <a:gd name="connsiteY4" fmla="*/ 2866616 h 6728001"/>
              <a:gd name="connsiteX5" fmla="*/ 2754481 w 3314077"/>
              <a:gd name="connsiteY5" fmla="*/ 2192548 h 6728001"/>
              <a:gd name="connsiteX6" fmla="*/ 3271692 w 3314077"/>
              <a:gd name="connsiteY6" fmla="*/ 1150868 h 6728001"/>
              <a:gd name="connsiteX7" fmla="*/ 3016174 w 3314077"/>
              <a:gd name="connsiteY7" fmla="*/ 1075118 h 6728001"/>
              <a:gd name="connsiteX8" fmla="*/ 2421106 w 3314077"/>
              <a:gd name="connsiteY8" fmla="*/ 1821072 h 6728001"/>
              <a:gd name="connsiteX9" fmla="*/ 2764006 w 3314077"/>
              <a:gd name="connsiteY9" fmla="*/ 563772 h 6728001"/>
              <a:gd name="connsiteX10" fmla="*/ 2487781 w 3314077"/>
              <a:gd name="connsiteY10" fmla="*/ 397084 h 6728001"/>
              <a:gd name="connsiteX11" fmla="*/ 2034792 w 3314077"/>
              <a:gd name="connsiteY11" fmla="*/ 1645310 h 6728001"/>
              <a:gd name="connsiteX12" fmla="*/ 2082969 w 3314077"/>
              <a:gd name="connsiteY12" fmla="*/ 154197 h 6728001"/>
              <a:gd name="connsiteX13" fmla="*/ 1768643 w 3314077"/>
              <a:gd name="connsiteY13" fmla="*/ 163723 h 6728001"/>
              <a:gd name="connsiteX14" fmla="*/ 1625667 w 3314077"/>
              <a:gd name="connsiteY14" fmla="*/ 1620945 h 6728001"/>
              <a:gd name="connsiteX15" fmla="*/ 1482893 w 3314077"/>
              <a:gd name="connsiteY15" fmla="*/ 378035 h 6728001"/>
              <a:gd name="connsiteX16" fmla="*/ 1197144 w 3314077"/>
              <a:gd name="connsiteY16" fmla="*/ 368510 h 6728001"/>
              <a:gd name="connsiteX17" fmla="*/ 1188171 w 3314077"/>
              <a:gd name="connsiteY17" fmla="*/ 1717750 h 6728001"/>
              <a:gd name="connsiteX18" fmla="*/ 909084 w 3314077"/>
              <a:gd name="connsiteY18" fmla="*/ 2336423 h 6728001"/>
              <a:gd name="connsiteX19" fmla="*/ 227494 w 3314077"/>
              <a:gd name="connsiteY19" fmla="*/ 1822074 h 6728001"/>
              <a:gd name="connsiteX20" fmla="*/ 159816 w 3314077"/>
              <a:gd name="connsiteY20" fmla="*/ 2133742 h 6728001"/>
              <a:gd name="connsiteX21" fmla="*/ 669507 w 3314077"/>
              <a:gd name="connsiteY21" fmla="*/ 2806910 h 6728001"/>
              <a:gd name="connsiteX22" fmla="*/ 1330494 w 3314077"/>
              <a:gd name="connsiteY22" fmla="*/ 3583198 h 6728001"/>
              <a:gd name="connsiteX23" fmla="*/ 1506706 w 3314077"/>
              <a:gd name="connsiteY23" fmla="*/ 4107073 h 6728001"/>
              <a:gd name="connsiteX24" fmla="*/ 1313917 w 3314077"/>
              <a:gd name="connsiteY24" fmla="*/ 6728001 h 6728001"/>
              <a:gd name="connsiteX0" fmla="*/ 1313917 w 3295291"/>
              <a:gd name="connsiteY0" fmla="*/ 6728001 h 6728001"/>
              <a:gd name="connsiteX1" fmla="*/ 3080150 w 3295291"/>
              <a:gd name="connsiteY1" fmla="*/ 6709503 h 6728001"/>
              <a:gd name="connsiteX2" fmla="*/ 2530643 w 3295291"/>
              <a:gd name="connsiteY2" fmla="*/ 3878472 h 6728001"/>
              <a:gd name="connsiteX3" fmla="*/ 2442955 w 3295291"/>
              <a:gd name="connsiteY3" fmla="*/ 3482959 h 6728001"/>
              <a:gd name="connsiteX4" fmla="*/ 2713620 w 3295291"/>
              <a:gd name="connsiteY4" fmla="*/ 2866616 h 6728001"/>
              <a:gd name="connsiteX5" fmla="*/ 2754481 w 3295291"/>
              <a:gd name="connsiteY5" fmla="*/ 2192548 h 6728001"/>
              <a:gd name="connsiteX6" fmla="*/ 3271692 w 3295291"/>
              <a:gd name="connsiteY6" fmla="*/ 1150868 h 6728001"/>
              <a:gd name="connsiteX7" fmla="*/ 3016174 w 3295291"/>
              <a:gd name="connsiteY7" fmla="*/ 1075118 h 6728001"/>
              <a:gd name="connsiteX8" fmla="*/ 2421106 w 3295291"/>
              <a:gd name="connsiteY8" fmla="*/ 1821072 h 6728001"/>
              <a:gd name="connsiteX9" fmla="*/ 2764006 w 3295291"/>
              <a:gd name="connsiteY9" fmla="*/ 563772 h 6728001"/>
              <a:gd name="connsiteX10" fmla="*/ 2487781 w 3295291"/>
              <a:gd name="connsiteY10" fmla="*/ 397084 h 6728001"/>
              <a:gd name="connsiteX11" fmla="*/ 2034792 w 3295291"/>
              <a:gd name="connsiteY11" fmla="*/ 1645310 h 6728001"/>
              <a:gd name="connsiteX12" fmla="*/ 2082969 w 3295291"/>
              <a:gd name="connsiteY12" fmla="*/ 154197 h 6728001"/>
              <a:gd name="connsiteX13" fmla="*/ 1768643 w 3295291"/>
              <a:gd name="connsiteY13" fmla="*/ 163723 h 6728001"/>
              <a:gd name="connsiteX14" fmla="*/ 1625667 w 3295291"/>
              <a:gd name="connsiteY14" fmla="*/ 1620945 h 6728001"/>
              <a:gd name="connsiteX15" fmla="*/ 1482893 w 3295291"/>
              <a:gd name="connsiteY15" fmla="*/ 378035 h 6728001"/>
              <a:gd name="connsiteX16" fmla="*/ 1197144 w 3295291"/>
              <a:gd name="connsiteY16" fmla="*/ 368510 h 6728001"/>
              <a:gd name="connsiteX17" fmla="*/ 1188171 w 3295291"/>
              <a:gd name="connsiteY17" fmla="*/ 1717750 h 6728001"/>
              <a:gd name="connsiteX18" fmla="*/ 909084 w 3295291"/>
              <a:gd name="connsiteY18" fmla="*/ 2336423 h 6728001"/>
              <a:gd name="connsiteX19" fmla="*/ 227494 w 3295291"/>
              <a:gd name="connsiteY19" fmla="*/ 1822074 h 6728001"/>
              <a:gd name="connsiteX20" fmla="*/ 159816 w 3295291"/>
              <a:gd name="connsiteY20" fmla="*/ 2133742 h 6728001"/>
              <a:gd name="connsiteX21" fmla="*/ 669507 w 3295291"/>
              <a:gd name="connsiteY21" fmla="*/ 2806910 h 6728001"/>
              <a:gd name="connsiteX22" fmla="*/ 1330494 w 3295291"/>
              <a:gd name="connsiteY22" fmla="*/ 3583198 h 6728001"/>
              <a:gd name="connsiteX23" fmla="*/ 1506706 w 3295291"/>
              <a:gd name="connsiteY23" fmla="*/ 4107073 h 6728001"/>
              <a:gd name="connsiteX24" fmla="*/ 1313917 w 3295291"/>
              <a:gd name="connsiteY24" fmla="*/ 6728001 h 6728001"/>
              <a:gd name="connsiteX0" fmla="*/ 1313917 w 3295291"/>
              <a:gd name="connsiteY0" fmla="*/ 6728001 h 6728001"/>
              <a:gd name="connsiteX1" fmla="*/ 3080150 w 3295291"/>
              <a:gd name="connsiteY1" fmla="*/ 6709503 h 6728001"/>
              <a:gd name="connsiteX2" fmla="*/ 2530643 w 3295291"/>
              <a:gd name="connsiteY2" fmla="*/ 3878472 h 6728001"/>
              <a:gd name="connsiteX3" fmla="*/ 2442955 w 3295291"/>
              <a:gd name="connsiteY3" fmla="*/ 3482959 h 6728001"/>
              <a:gd name="connsiteX4" fmla="*/ 2713620 w 3295291"/>
              <a:gd name="connsiteY4" fmla="*/ 2866616 h 6728001"/>
              <a:gd name="connsiteX5" fmla="*/ 2754481 w 3295291"/>
              <a:gd name="connsiteY5" fmla="*/ 2192548 h 6728001"/>
              <a:gd name="connsiteX6" fmla="*/ 3271692 w 3295291"/>
              <a:gd name="connsiteY6" fmla="*/ 1150868 h 6728001"/>
              <a:gd name="connsiteX7" fmla="*/ 3016174 w 3295291"/>
              <a:gd name="connsiteY7" fmla="*/ 1075118 h 6728001"/>
              <a:gd name="connsiteX8" fmla="*/ 2421106 w 3295291"/>
              <a:gd name="connsiteY8" fmla="*/ 1821072 h 6728001"/>
              <a:gd name="connsiteX9" fmla="*/ 2764006 w 3295291"/>
              <a:gd name="connsiteY9" fmla="*/ 563772 h 6728001"/>
              <a:gd name="connsiteX10" fmla="*/ 2487781 w 3295291"/>
              <a:gd name="connsiteY10" fmla="*/ 397084 h 6728001"/>
              <a:gd name="connsiteX11" fmla="*/ 2034792 w 3295291"/>
              <a:gd name="connsiteY11" fmla="*/ 1645310 h 6728001"/>
              <a:gd name="connsiteX12" fmla="*/ 2082969 w 3295291"/>
              <a:gd name="connsiteY12" fmla="*/ 154197 h 6728001"/>
              <a:gd name="connsiteX13" fmla="*/ 1768643 w 3295291"/>
              <a:gd name="connsiteY13" fmla="*/ 163723 h 6728001"/>
              <a:gd name="connsiteX14" fmla="*/ 1625667 w 3295291"/>
              <a:gd name="connsiteY14" fmla="*/ 1620945 h 6728001"/>
              <a:gd name="connsiteX15" fmla="*/ 1482893 w 3295291"/>
              <a:gd name="connsiteY15" fmla="*/ 378035 h 6728001"/>
              <a:gd name="connsiteX16" fmla="*/ 1197144 w 3295291"/>
              <a:gd name="connsiteY16" fmla="*/ 368510 h 6728001"/>
              <a:gd name="connsiteX17" fmla="*/ 1188171 w 3295291"/>
              <a:gd name="connsiteY17" fmla="*/ 1717750 h 6728001"/>
              <a:gd name="connsiteX18" fmla="*/ 909084 w 3295291"/>
              <a:gd name="connsiteY18" fmla="*/ 2336423 h 6728001"/>
              <a:gd name="connsiteX19" fmla="*/ 227494 w 3295291"/>
              <a:gd name="connsiteY19" fmla="*/ 1822074 h 6728001"/>
              <a:gd name="connsiteX20" fmla="*/ 159816 w 3295291"/>
              <a:gd name="connsiteY20" fmla="*/ 2133742 h 6728001"/>
              <a:gd name="connsiteX21" fmla="*/ 669507 w 3295291"/>
              <a:gd name="connsiteY21" fmla="*/ 2806910 h 6728001"/>
              <a:gd name="connsiteX22" fmla="*/ 1330494 w 3295291"/>
              <a:gd name="connsiteY22" fmla="*/ 3583198 h 6728001"/>
              <a:gd name="connsiteX23" fmla="*/ 1506706 w 3295291"/>
              <a:gd name="connsiteY23" fmla="*/ 4107073 h 6728001"/>
              <a:gd name="connsiteX24" fmla="*/ 1313917 w 3295291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03735 w 3292922"/>
              <a:gd name="connsiteY4" fmla="*/ 2784203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8013 w 3292922"/>
              <a:gd name="connsiteY3" fmla="*/ 3421148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292922" h="6728001">
                <a:moveTo>
                  <a:pt x="1313917" y="6728001"/>
                </a:moveTo>
                <a:lnTo>
                  <a:pt x="3080150" y="6709503"/>
                </a:lnTo>
                <a:cubicBezTo>
                  <a:pt x="2901007" y="5613780"/>
                  <a:pt x="2805281" y="4930985"/>
                  <a:pt x="2530643" y="3878472"/>
                </a:cubicBezTo>
                <a:cubicBezTo>
                  <a:pt x="2496835" y="3710006"/>
                  <a:pt x="2416222" y="3623214"/>
                  <a:pt x="2388013" y="3421148"/>
                </a:cubicBezTo>
                <a:cubicBezTo>
                  <a:pt x="2488975" y="3081794"/>
                  <a:pt x="2557147" y="3039271"/>
                  <a:pt x="2644943" y="2791070"/>
                </a:cubicBezTo>
                <a:cubicBezTo>
                  <a:pt x="2710030" y="2495898"/>
                  <a:pt x="2711066" y="2456210"/>
                  <a:pt x="2754481" y="2192548"/>
                </a:cubicBezTo>
                <a:cubicBezTo>
                  <a:pt x="2746333" y="1985452"/>
                  <a:pt x="3073254" y="1479481"/>
                  <a:pt x="3271692" y="1150868"/>
                </a:cubicBezTo>
                <a:cubicBezTo>
                  <a:pt x="3356967" y="952533"/>
                  <a:pt x="3169677" y="805276"/>
                  <a:pt x="2988703" y="1054514"/>
                </a:cubicBezTo>
                <a:cubicBezTo>
                  <a:pt x="2845795" y="1216579"/>
                  <a:pt x="2581031" y="1593810"/>
                  <a:pt x="2421106" y="1821072"/>
                </a:cubicBezTo>
                <a:cubicBezTo>
                  <a:pt x="2548106" y="1401971"/>
                  <a:pt x="2665581" y="992397"/>
                  <a:pt x="2764006" y="563772"/>
                </a:cubicBezTo>
                <a:cubicBezTo>
                  <a:pt x="2813218" y="314534"/>
                  <a:pt x="2595731" y="208171"/>
                  <a:pt x="2487781" y="397084"/>
                </a:cubicBezTo>
                <a:cubicBezTo>
                  <a:pt x="2363956" y="569328"/>
                  <a:pt x="2150336" y="1369872"/>
                  <a:pt x="2034792" y="1645310"/>
                </a:cubicBezTo>
                <a:cubicBezTo>
                  <a:pt x="2091942" y="1194459"/>
                  <a:pt x="2078206" y="628860"/>
                  <a:pt x="2082969" y="154197"/>
                </a:cubicBezTo>
                <a:cubicBezTo>
                  <a:pt x="2082969" y="38309"/>
                  <a:pt x="1835318" y="-129965"/>
                  <a:pt x="1768643" y="163723"/>
                </a:cubicBezTo>
                <a:cubicBezTo>
                  <a:pt x="1682124" y="397879"/>
                  <a:pt x="1638953" y="1234968"/>
                  <a:pt x="1625667" y="1620945"/>
                </a:cubicBezTo>
                <a:cubicBezTo>
                  <a:pt x="1564339" y="1205538"/>
                  <a:pt x="1505118" y="766972"/>
                  <a:pt x="1482893" y="378035"/>
                </a:cubicBezTo>
                <a:cubicBezTo>
                  <a:pt x="1454318" y="84347"/>
                  <a:pt x="1220956" y="133560"/>
                  <a:pt x="1197144" y="368510"/>
                </a:cubicBezTo>
                <a:cubicBezTo>
                  <a:pt x="1136819" y="844760"/>
                  <a:pt x="1162771" y="1265312"/>
                  <a:pt x="1188171" y="1717750"/>
                </a:cubicBezTo>
                <a:cubicBezTo>
                  <a:pt x="1140161" y="2045735"/>
                  <a:pt x="1199686" y="2167944"/>
                  <a:pt x="1046440" y="2322687"/>
                </a:cubicBezTo>
                <a:cubicBezTo>
                  <a:pt x="855940" y="2122662"/>
                  <a:pt x="618019" y="1903036"/>
                  <a:pt x="227494" y="1822074"/>
                </a:cubicBezTo>
                <a:cubicBezTo>
                  <a:pt x="-15394" y="1795087"/>
                  <a:pt x="-102122" y="1989280"/>
                  <a:pt x="159816" y="2133742"/>
                </a:cubicBezTo>
                <a:cubicBezTo>
                  <a:pt x="345554" y="2368692"/>
                  <a:pt x="756777" y="2611448"/>
                  <a:pt x="861805" y="2861852"/>
                </a:cubicBezTo>
                <a:cubicBezTo>
                  <a:pt x="1030874" y="3125377"/>
                  <a:pt x="1206326" y="3251130"/>
                  <a:pt x="1378569" y="3432105"/>
                </a:cubicBezTo>
                <a:cubicBezTo>
                  <a:pt x="1526589" y="3620465"/>
                  <a:pt x="1509779" y="3863770"/>
                  <a:pt x="1506706" y="4107073"/>
                </a:cubicBezTo>
                <a:cubicBezTo>
                  <a:pt x="1513397" y="5266921"/>
                  <a:pt x="1464287" y="5526742"/>
                  <a:pt x="1313917" y="6728001"/>
                </a:cubicBezTo>
                <a:close/>
              </a:path>
            </a:pathLst>
          </a:custGeom>
          <a:solidFill>
            <a:schemeClr val="bg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95282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8366832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53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19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41187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389107"/>
            <a:ext cx="12192000" cy="24688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19403" y="4838133"/>
            <a:ext cx="4153583" cy="1570844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3919663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527382" y="212643"/>
            <a:ext cx="11137237" cy="643271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01184"/>
            <a:ext cx="12192000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69269"/>
            <a:ext cx="12192000" cy="384043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67298371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49610" y="1678931"/>
            <a:ext cx="3167743" cy="45550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22495" y="1678320"/>
            <a:ext cx="2400000" cy="31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595552" y="1678320"/>
            <a:ext cx="2400000" cy="31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9168608" y="1678320"/>
            <a:ext cx="2400000" cy="31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4022495" y="4965171"/>
            <a:ext cx="2400000" cy="12688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595552" y="4965171"/>
            <a:ext cx="2400000" cy="12688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9168608" y="4965171"/>
            <a:ext cx="2400000" cy="1268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988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32" y="339525"/>
            <a:ext cx="11573197" cy="724247"/>
          </a:xfrm>
          <a:prstGeom prst="rect">
            <a:avLst/>
          </a:prstGeom>
        </p:spPr>
        <p:txBody>
          <a:bodyPr lIns="91426" tIns="45718" rIns="91426" bIns="45718" anchor="ctr"/>
          <a:lstStyle>
            <a:lvl1pPr marL="0" indent="0" algn="ctr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6E6F65D3-6563-4713-9BE8-7CF9A9390645}"/>
              </a:ext>
            </a:extLst>
          </p:cNvPr>
          <p:cNvCxnSpPr>
            <a:cxnSpLocks/>
          </p:cNvCxnSpPr>
          <p:nvPr/>
        </p:nvCxnSpPr>
        <p:spPr>
          <a:xfrm>
            <a:off x="0" y="6423751"/>
            <a:ext cx="12192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CCF9E78-6BBC-4373-8848-FD3950FEF73B}"/>
              </a:ext>
            </a:extLst>
          </p:cNvPr>
          <p:cNvSpPr/>
          <p:nvPr userDrawn="1"/>
        </p:nvSpPr>
        <p:spPr>
          <a:xfrm>
            <a:off x="0" y="6485029"/>
            <a:ext cx="12192000" cy="3729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74812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856142" y="1699523"/>
            <a:ext cx="2649569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505083" y="1699523"/>
            <a:ext cx="2342984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9847693" y="1699523"/>
            <a:ext cx="2342984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851280" y="3952861"/>
            <a:ext cx="2649569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7500220" y="3952861"/>
            <a:ext cx="2342984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9842831" y="3952861"/>
            <a:ext cx="2342984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1" y="1696861"/>
            <a:ext cx="4859363" cy="4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69662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1900" b="0" baseline="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576053" y="1652733"/>
            <a:ext cx="4991945" cy="45812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5633078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12192000" cy="131676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8627"/>
            <a:ext cx="12192000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836712"/>
            <a:ext cx="12192000" cy="384043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3717032"/>
            <a:ext cx="12192000" cy="24688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7" name="그림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600" y="1652733"/>
            <a:ext cx="5560851" cy="3047000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2262" y="1796819"/>
            <a:ext cx="3690423" cy="24002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2853326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53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1900" b="0" strike="noStrike" baseline="0">
                <a:latin typeface="+mn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099" name="Picture 3" descr="D:\Fullppt\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258" y="3236980"/>
            <a:ext cx="2893484" cy="288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90354" y="3367577"/>
            <a:ext cx="2626535" cy="17896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pic>
        <p:nvPicPr>
          <p:cNvPr id="13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9343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745072" y="626219"/>
            <a:ext cx="5446928" cy="1746664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745072" y="2372883"/>
            <a:ext cx="5446928" cy="384043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l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" y="0"/>
            <a:ext cx="3791744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791744" y="0"/>
            <a:ext cx="232932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58826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s and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745072" y="2546432"/>
            <a:ext cx="5446928" cy="1746664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5999989" cy="338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3474000"/>
            <a:ext cx="5999989" cy="338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2105302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6086077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9"/>
            <a:ext cx="11573197" cy="724247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  <p:extLst>
      <p:ext uri="{BB962C8B-B14F-4D97-AF65-F5344CB8AC3E}">
        <p14:creationId xmlns:p14="http://schemas.microsoft.com/office/powerpoint/2010/main" val="84799170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48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472011" y="1508786"/>
            <a:ext cx="3799787" cy="4865561"/>
          </a:xfrm>
          <a:prstGeom prst="roundRect">
            <a:avLst>
              <a:gd name="adj" fmla="val 396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 userDrawn="1"/>
        </p:nvSpPr>
        <p:spPr>
          <a:xfrm>
            <a:off x="709243" y="1796667"/>
            <a:ext cx="144693" cy="4320631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8" name="Half Frame 17"/>
          <p:cNvSpPr/>
          <p:nvPr userDrawn="1"/>
        </p:nvSpPr>
        <p:spPr>
          <a:xfrm rot="5400000">
            <a:off x="3456857" y="1650935"/>
            <a:ext cx="669775" cy="669775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latinLnBrk="1"/>
            <a:endParaRPr lang="ko-KR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318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574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8B0E9180-5F9B-4195-9329-D4333F8A63E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rot="21355416">
            <a:off x="4737056" y="311648"/>
            <a:ext cx="6923157" cy="3844781"/>
          </a:xfrm>
          <a:custGeom>
            <a:avLst/>
            <a:gdLst>
              <a:gd name="connsiteX0" fmla="*/ 4127094 w 6923157"/>
              <a:gd name="connsiteY0" fmla="*/ 2650274 h 3844781"/>
              <a:gd name="connsiteX1" fmla="*/ 4120952 w 6923157"/>
              <a:gd name="connsiteY1" fmla="*/ 2652027 h 3844781"/>
              <a:gd name="connsiteX2" fmla="*/ 4121694 w 6923157"/>
              <a:gd name="connsiteY2" fmla="*/ 2652798 h 3844781"/>
              <a:gd name="connsiteX3" fmla="*/ 4123622 w 6923157"/>
              <a:gd name="connsiteY3" fmla="*/ 2654447 h 3844781"/>
              <a:gd name="connsiteX4" fmla="*/ 4042165 w 6923157"/>
              <a:gd name="connsiteY4" fmla="*/ 2624169 h 3844781"/>
              <a:gd name="connsiteX5" fmla="*/ 4033090 w 6923157"/>
              <a:gd name="connsiteY5" fmla="*/ 2625954 h 3844781"/>
              <a:gd name="connsiteX6" fmla="*/ 4032096 w 6923157"/>
              <a:gd name="connsiteY6" fmla="*/ 2627139 h 3844781"/>
              <a:gd name="connsiteX7" fmla="*/ 4039066 w 6923157"/>
              <a:gd name="connsiteY7" fmla="*/ 2637438 h 3844781"/>
              <a:gd name="connsiteX8" fmla="*/ 4040573 w 6923157"/>
              <a:gd name="connsiteY8" fmla="*/ 2642238 h 3844781"/>
              <a:gd name="connsiteX9" fmla="*/ 4050273 w 6923157"/>
              <a:gd name="connsiteY9" fmla="*/ 2643511 h 3844781"/>
              <a:gd name="connsiteX10" fmla="*/ 4050295 w 6923157"/>
              <a:gd name="connsiteY10" fmla="*/ 2643480 h 3844781"/>
              <a:gd name="connsiteX11" fmla="*/ 4049615 w 6923157"/>
              <a:gd name="connsiteY11" fmla="*/ 2633721 h 3844781"/>
              <a:gd name="connsiteX12" fmla="*/ 4042165 w 6923157"/>
              <a:gd name="connsiteY12" fmla="*/ 2624169 h 3844781"/>
              <a:gd name="connsiteX13" fmla="*/ 4268802 w 6923157"/>
              <a:gd name="connsiteY13" fmla="*/ 2636824 h 3844781"/>
              <a:gd name="connsiteX14" fmla="*/ 4256851 w 6923157"/>
              <a:gd name="connsiteY14" fmla="*/ 2652632 h 3844781"/>
              <a:gd name="connsiteX15" fmla="*/ 4274805 w 6923157"/>
              <a:gd name="connsiteY15" fmla="*/ 2655317 h 3844781"/>
              <a:gd name="connsiteX16" fmla="*/ 4275574 w 6923157"/>
              <a:gd name="connsiteY16" fmla="*/ 2653477 h 3844781"/>
              <a:gd name="connsiteX17" fmla="*/ 4287193 w 6923157"/>
              <a:gd name="connsiteY17" fmla="*/ 2642347 h 3844781"/>
              <a:gd name="connsiteX18" fmla="*/ 4268802 w 6923157"/>
              <a:gd name="connsiteY18" fmla="*/ 2636824 h 3844781"/>
              <a:gd name="connsiteX19" fmla="*/ 5509053 w 6923157"/>
              <a:gd name="connsiteY19" fmla="*/ 15735 h 3844781"/>
              <a:gd name="connsiteX20" fmla="*/ 5568007 w 6923157"/>
              <a:gd name="connsiteY20" fmla="*/ 34782 h 3844781"/>
              <a:gd name="connsiteX21" fmla="*/ 5582209 w 6923157"/>
              <a:gd name="connsiteY21" fmla="*/ 34308 h 3844781"/>
              <a:gd name="connsiteX22" fmla="*/ 5615414 w 6923157"/>
              <a:gd name="connsiteY22" fmla="*/ 29649 h 3844781"/>
              <a:gd name="connsiteX23" fmla="*/ 5664202 w 6923157"/>
              <a:gd name="connsiteY23" fmla="*/ 37982 h 3844781"/>
              <a:gd name="connsiteX24" fmla="*/ 5739604 w 6923157"/>
              <a:gd name="connsiteY24" fmla="*/ 53203 h 3844781"/>
              <a:gd name="connsiteX25" fmla="*/ 5783946 w 6923157"/>
              <a:gd name="connsiteY25" fmla="*/ 56089 h 3844781"/>
              <a:gd name="connsiteX26" fmla="*/ 5846832 w 6923157"/>
              <a:gd name="connsiteY26" fmla="*/ 50301 h 3844781"/>
              <a:gd name="connsiteX27" fmla="*/ 5882235 w 6923157"/>
              <a:gd name="connsiteY27" fmla="*/ 54440 h 3844781"/>
              <a:gd name="connsiteX28" fmla="*/ 5891942 w 6923157"/>
              <a:gd name="connsiteY28" fmla="*/ 60666 h 3844781"/>
              <a:gd name="connsiteX29" fmla="*/ 5893015 w 6923157"/>
              <a:gd name="connsiteY29" fmla="*/ 71140 h 3844781"/>
              <a:gd name="connsiteX30" fmla="*/ 5905430 w 6923157"/>
              <a:gd name="connsiteY30" fmla="*/ 78505 h 3844781"/>
              <a:gd name="connsiteX31" fmla="*/ 5943179 w 6923157"/>
              <a:gd name="connsiteY31" fmla="*/ 54995 h 3844781"/>
              <a:gd name="connsiteX32" fmla="*/ 5957381 w 6923157"/>
              <a:gd name="connsiteY32" fmla="*/ 54521 h 3844781"/>
              <a:gd name="connsiteX33" fmla="*/ 5957638 w 6923157"/>
              <a:gd name="connsiteY33" fmla="*/ 69662 h 3844781"/>
              <a:gd name="connsiteX34" fmla="*/ 5967294 w 6923157"/>
              <a:gd name="connsiteY34" fmla="*/ 88037 h 3844781"/>
              <a:gd name="connsiteX35" fmla="*/ 5979250 w 6923157"/>
              <a:gd name="connsiteY35" fmla="*/ 90913 h 3844781"/>
              <a:gd name="connsiteX36" fmla="*/ 5985739 w 6923157"/>
              <a:gd name="connsiteY36" fmla="*/ 103664 h 3844781"/>
              <a:gd name="connsiteX37" fmla="*/ 5985535 w 6923157"/>
              <a:gd name="connsiteY37" fmla="*/ 114315 h 3844781"/>
              <a:gd name="connsiteX38" fmla="*/ 5995906 w 6923157"/>
              <a:gd name="connsiteY38" fmla="*/ 114378 h 3844781"/>
              <a:gd name="connsiteX39" fmla="*/ 6027833 w 6923157"/>
              <a:gd name="connsiteY39" fmla="*/ 109899 h 3844781"/>
              <a:gd name="connsiteX40" fmla="*/ 6120345 w 6923157"/>
              <a:gd name="connsiteY40" fmla="*/ 77188 h 3844781"/>
              <a:gd name="connsiteX41" fmla="*/ 6133167 w 6923157"/>
              <a:gd name="connsiteY41" fmla="*/ 63247 h 3844781"/>
              <a:gd name="connsiteX42" fmla="*/ 6131482 w 6923157"/>
              <a:gd name="connsiteY42" fmla="*/ 84731 h 3844781"/>
              <a:gd name="connsiteX43" fmla="*/ 6148292 w 6923157"/>
              <a:gd name="connsiteY43" fmla="*/ 109692 h 3844781"/>
              <a:gd name="connsiteX44" fmla="*/ 6266453 w 6923157"/>
              <a:gd name="connsiteY44" fmla="*/ 124986 h 3844781"/>
              <a:gd name="connsiteX45" fmla="*/ 6309365 w 6923157"/>
              <a:gd name="connsiteY45" fmla="*/ 126553 h 3844781"/>
              <a:gd name="connsiteX46" fmla="*/ 6323161 w 6923157"/>
              <a:gd name="connsiteY46" fmla="*/ 147384 h 3844781"/>
              <a:gd name="connsiteX47" fmla="*/ 6346711 w 6923157"/>
              <a:gd name="connsiteY47" fmla="*/ 162293 h 3844781"/>
              <a:gd name="connsiteX48" fmla="*/ 6373685 w 6923157"/>
              <a:gd name="connsiteY48" fmla="*/ 160026 h 3844781"/>
              <a:gd name="connsiteX49" fmla="*/ 6390287 w 6923157"/>
              <a:gd name="connsiteY49" fmla="*/ 157697 h 3844781"/>
              <a:gd name="connsiteX50" fmla="*/ 6411539 w 6923157"/>
              <a:gd name="connsiteY50" fmla="*/ 150162 h 3844781"/>
              <a:gd name="connsiteX51" fmla="*/ 6428754 w 6923157"/>
              <a:gd name="connsiteY51" fmla="*/ 153817 h 3844781"/>
              <a:gd name="connsiteX52" fmla="*/ 6441476 w 6923157"/>
              <a:gd name="connsiteY52" fmla="*/ 164175 h 3844781"/>
              <a:gd name="connsiteX53" fmla="*/ 6461400 w 6923157"/>
              <a:gd name="connsiteY53" fmla="*/ 168968 h 3844781"/>
              <a:gd name="connsiteX54" fmla="*/ 6483977 w 6923157"/>
              <a:gd name="connsiteY54" fmla="*/ 149104 h 3844781"/>
              <a:gd name="connsiteX55" fmla="*/ 6485561 w 6923157"/>
              <a:gd name="connsiteY55" fmla="*/ 151918 h 3844781"/>
              <a:gd name="connsiteX56" fmla="*/ 6488426 w 6923157"/>
              <a:gd name="connsiteY56" fmla="*/ 192495 h 3844781"/>
              <a:gd name="connsiteX57" fmla="*/ 6493024 w 6923157"/>
              <a:gd name="connsiteY57" fmla="*/ 199438 h 3844781"/>
              <a:gd name="connsiteX58" fmla="*/ 6542118 w 6923157"/>
              <a:gd name="connsiteY58" fmla="*/ 210763 h 3844781"/>
              <a:gd name="connsiteX59" fmla="*/ 6563778 w 6923157"/>
              <a:gd name="connsiteY59" fmla="*/ 219867 h 3844781"/>
              <a:gd name="connsiteX60" fmla="*/ 6566079 w 6923157"/>
              <a:gd name="connsiteY60" fmla="*/ 242309 h 3844781"/>
              <a:gd name="connsiteX61" fmla="*/ 6534254 w 6923157"/>
              <a:gd name="connsiteY61" fmla="*/ 260435 h 3844781"/>
              <a:gd name="connsiteX62" fmla="*/ 6500486 w 6923157"/>
              <a:gd name="connsiteY62" fmla="*/ 246959 h 3844781"/>
              <a:gd name="connsiteX63" fmla="*/ 6469425 w 6923157"/>
              <a:gd name="connsiteY63" fmla="*/ 234623 h 3844781"/>
              <a:gd name="connsiteX64" fmla="*/ 6437038 w 6923157"/>
              <a:gd name="connsiteY64" fmla="*/ 234614 h 3844781"/>
              <a:gd name="connsiteX65" fmla="*/ 6406030 w 6923157"/>
              <a:gd name="connsiteY65" fmla="*/ 248070 h 3844781"/>
              <a:gd name="connsiteX66" fmla="*/ 6337319 w 6923157"/>
              <a:gd name="connsiteY66" fmla="*/ 234945 h 3844781"/>
              <a:gd name="connsiteX67" fmla="*/ 6283169 w 6923157"/>
              <a:gd name="connsiteY67" fmla="*/ 250132 h 3844781"/>
              <a:gd name="connsiteX68" fmla="*/ 6261153 w 6923157"/>
              <a:gd name="connsiteY68" fmla="*/ 250186 h 3844781"/>
              <a:gd name="connsiteX69" fmla="*/ 6130883 w 6923157"/>
              <a:gd name="connsiteY69" fmla="*/ 230520 h 3844781"/>
              <a:gd name="connsiteX70" fmla="*/ 6110296 w 6923157"/>
              <a:gd name="connsiteY70" fmla="*/ 231890 h 3844781"/>
              <a:gd name="connsiteX71" fmla="*/ 6095786 w 6923157"/>
              <a:gd name="connsiteY71" fmla="*/ 229372 h 3844781"/>
              <a:gd name="connsiteX72" fmla="*/ 6097628 w 6923157"/>
              <a:gd name="connsiteY72" fmla="*/ 247327 h 3844781"/>
              <a:gd name="connsiteX73" fmla="*/ 6091193 w 6923157"/>
              <a:gd name="connsiteY73" fmla="*/ 260372 h 3844781"/>
              <a:gd name="connsiteX74" fmla="*/ 6067744 w 6923157"/>
              <a:gd name="connsiteY74" fmla="*/ 259109 h 3844781"/>
              <a:gd name="connsiteX75" fmla="*/ 6018293 w 6923157"/>
              <a:gd name="connsiteY75" fmla="*/ 256941 h 3844781"/>
              <a:gd name="connsiteX76" fmla="*/ 6012571 w 6923157"/>
              <a:gd name="connsiteY76" fmla="*/ 251672 h 3844781"/>
              <a:gd name="connsiteX77" fmla="*/ 5987896 w 6923157"/>
              <a:gd name="connsiteY77" fmla="*/ 238440 h 3844781"/>
              <a:gd name="connsiteX78" fmla="*/ 5872086 w 6923157"/>
              <a:gd name="connsiteY78" fmla="*/ 233441 h 3844781"/>
              <a:gd name="connsiteX79" fmla="*/ 5861868 w 6923157"/>
              <a:gd name="connsiteY79" fmla="*/ 234874 h 3844781"/>
              <a:gd name="connsiteX80" fmla="*/ 5835099 w 6923157"/>
              <a:gd name="connsiteY80" fmla="*/ 226487 h 3844781"/>
              <a:gd name="connsiteX81" fmla="*/ 5809096 w 6923157"/>
              <a:gd name="connsiteY81" fmla="*/ 225583 h 3844781"/>
              <a:gd name="connsiteX82" fmla="*/ 5796583 w 6923157"/>
              <a:gd name="connsiteY82" fmla="*/ 242516 h 3844781"/>
              <a:gd name="connsiteX83" fmla="*/ 5775585 w 6923157"/>
              <a:gd name="connsiteY83" fmla="*/ 227250 h 3844781"/>
              <a:gd name="connsiteX84" fmla="*/ 5746058 w 6923157"/>
              <a:gd name="connsiteY84" fmla="*/ 229875 h 3844781"/>
              <a:gd name="connsiteX85" fmla="*/ 5706471 w 6923157"/>
              <a:gd name="connsiteY85" fmla="*/ 273373 h 3844781"/>
              <a:gd name="connsiteX86" fmla="*/ 5705346 w 6923157"/>
              <a:gd name="connsiteY86" fmla="*/ 275048 h 3844781"/>
              <a:gd name="connsiteX87" fmla="*/ 5685169 w 6923157"/>
              <a:gd name="connsiteY87" fmla="*/ 293056 h 3844781"/>
              <a:gd name="connsiteX88" fmla="*/ 5511940 w 6923157"/>
              <a:gd name="connsiteY88" fmla="*/ 283972 h 3844781"/>
              <a:gd name="connsiteX89" fmla="*/ 5401850 w 6923157"/>
              <a:gd name="connsiteY89" fmla="*/ 284240 h 3844781"/>
              <a:gd name="connsiteX90" fmla="*/ 5271889 w 6923157"/>
              <a:gd name="connsiteY90" fmla="*/ 267567 h 3844781"/>
              <a:gd name="connsiteX91" fmla="*/ 5177228 w 6923157"/>
              <a:gd name="connsiteY91" fmla="*/ 279331 h 3844781"/>
              <a:gd name="connsiteX92" fmla="*/ 5139732 w 6923157"/>
              <a:gd name="connsiteY92" fmla="*/ 280040 h 3844781"/>
              <a:gd name="connsiteX93" fmla="*/ 5058709 w 6923157"/>
              <a:gd name="connsiteY93" fmla="*/ 273193 h 3844781"/>
              <a:gd name="connsiteX94" fmla="*/ 4984023 w 6923157"/>
              <a:gd name="connsiteY94" fmla="*/ 277602 h 3844781"/>
              <a:gd name="connsiteX95" fmla="*/ 4870257 w 6923157"/>
              <a:gd name="connsiteY95" fmla="*/ 279905 h 3844781"/>
              <a:gd name="connsiteX96" fmla="*/ 4799402 w 6923157"/>
              <a:gd name="connsiteY96" fmla="*/ 283776 h 3844781"/>
              <a:gd name="connsiteX97" fmla="*/ 4645891 w 6923157"/>
              <a:gd name="connsiteY97" fmla="*/ 290136 h 3844781"/>
              <a:gd name="connsiteX98" fmla="*/ 4493454 w 6923157"/>
              <a:gd name="connsiteY98" fmla="*/ 306971 h 3844781"/>
              <a:gd name="connsiteX99" fmla="*/ 4389242 w 6923157"/>
              <a:gd name="connsiteY99" fmla="*/ 314005 h 3844781"/>
              <a:gd name="connsiteX100" fmla="*/ 4227047 w 6923157"/>
              <a:gd name="connsiteY100" fmla="*/ 336762 h 3844781"/>
              <a:gd name="connsiteX101" fmla="*/ 4144697 w 6923157"/>
              <a:gd name="connsiteY101" fmla="*/ 342246 h 3844781"/>
              <a:gd name="connsiteX102" fmla="*/ 4048252 w 6923157"/>
              <a:gd name="connsiteY102" fmla="*/ 361849 h 3844781"/>
              <a:gd name="connsiteX103" fmla="*/ 3988227 w 6923157"/>
              <a:gd name="connsiteY103" fmla="*/ 370271 h 3844781"/>
              <a:gd name="connsiteX104" fmla="*/ 3924064 w 6923157"/>
              <a:gd name="connsiteY104" fmla="*/ 376237 h 3844781"/>
              <a:gd name="connsiteX105" fmla="*/ 3846110 w 6923157"/>
              <a:gd name="connsiteY105" fmla="*/ 399317 h 3844781"/>
              <a:gd name="connsiteX106" fmla="*/ 3738322 w 6923157"/>
              <a:gd name="connsiteY106" fmla="*/ 422029 h 3844781"/>
              <a:gd name="connsiteX107" fmla="*/ 3594111 w 6923157"/>
              <a:gd name="connsiteY107" fmla="*/ 455923 h 3844781"/>
              <a:gd name="connsiteX108" fmla="*/ 3509312 w 6923157"/>
              <a:gd name="connsiteY108" fmla="*/ 475409 h 3844781"/>
              <a:gd name="connsiteX109" fmla="*/ 3376799 w 6923157"/>
              <a:gd name="connsiteY109" fmla="*/ 497038 h 3844781"/>
              <a:gd name="connsiteX110" fmla="*/ 3368778 w 6923157"/>
              <a:gd name="connsiteY110" fmla="*/ 507270 h 3844781"/>
              <a:gd name="connsiteX111" fmla="*/ 3383238 w 6923157"/>
              <a:gd name="connsiteY111" fmla="*/ 521937 h 3844781"/>
              <a:gd name="connsiteX112" fmla="*/ 3409904 w 6923157"/>
              <a:gd name="connsiteY112" fmla="*/ 516676 h 3844781"/>
              <a:gd name="connsiteX113" fmla="*/ 3984042 w 6923157"/>
              <a:gd name="connsiteY113" fmla="*/ 417907 h 3844781"/>
              <a:gd name="connsiteX114" fmla="*/ 4513535 w 6923157"/>
              <a:gd name="connsiteY114" fmla="*/ 351205 h 3844781"/>
              <a:gd name="connsiteX115" fmla="*/ 4854731 w 6923157"/>
              <a:gd name="connsiteY115" fmla="*/ 330651 h 3844781"/>
              <a:gd name="connsiteX116" fmla="*/ 5153579 w 6923157"/>
              <a:gd name="connsiteY116" fmla="*/ 326663 h 3844781"/>
              <a:gd name="connsiteX117" fmla="*/ 5521550 w 6923157"/>
              <a:gd name="connsiteY117" fmla="*/ 352439 h 3844781"/>
              <a:gd name="connsiteX118" fmla="*/ 5638636 w 6923157"/>
              <a:gd name="connsiteY118" fmla="*/ 357260 h 3844781"/>
              <a:gd name="connsiteX119" fmla="*/ 5762367 w 6923157"/>
              <a:gd name="connsiteY119" fmla="*/ 376325 h 3844781"/>
              <a:gd name="connsiteX120" fmla="*/ 5812941 w 6923157"/>
              <a:gd name="connsiteY120" fmla="*/ 376818 h 3844781"/>
              <a:gd name="connsiteX121" fmla="*/ 5848701 w 6923157"/>
              <a:gd name="connsiteY121" fmla="*/ 371801 h 3844781"/>
              <a:gd name="connsiteX122" fmla="*/ 5908215 w 6923157"/>
              <a:gd name="connsiteY122" fmla="*/ 371039 h 3844781"/>
              <a:gd name="connsiteX123" fmla="*/ 5952201 w 6923157"/>
              <a:gd name="connsiteY123" fmla="*/ 383081 h 3844781"/>
              <a:gd name="connsiteX124" fmla="*/ 5967986 w 6923157"/>
              <a:gd name="connsiteY124" fmla="*/ 385420 h 3844781"/>
              <a:gd name="connsiteX125" fmla="*/ 5997206 w 6923157"/>
              <a:gd name="connsiteY125" fmla="*/ 379801 h 3844781"/>
              <a:gd name="connsiteX126" fmla="*/ 6096058 w 6923157"/>
              <a:gd name="connsiteY126" fmla="*/ 396287 h 3844781"/>
              <a:gd name="connsiteX127" fmla="*/ 6126863 w 6923157"/>
              <a:gd name="connsiteY127" fmla="*/ 393483 h 3844781"/>
              <a:gd name="connsiteX128" fmla="*/ 6170388 w 6923157"/>
              <a:gd name="connsiteY128" fmla="*/ 401035 h 3844781"/>
              <a:gd name="connsiteX129" fmla="*/ 6191078 w 6923157"/>
              <a:gd name="connsiteY129" fmla="*/ 413309 h 3844781"/>
              <a:gd name="connsiteX130" fmla="*/ 6268729 w 6923157"/>
              <a:gd name="connsiteY130" fmla="*/ 425181 h 3844781"/>
              <a:gd name="connsiteX131" fmla="*/ 6336367 w 6923157"/>
              <a:gd name="connsiteY131" fmla="*/ 427833 h 3844781"/>
              <a:gd name="connsiteX132" fmla="*/ 6355166 w 6923157"/>
              <a:gd name="connsiteY132" fmla="*/ 434301 h 3844781"/>
              <a:gd name="connsiteX133" fmla="*/ 6378564 w 6923157"/>
              <a:gd name="connsiteY133" fmla="*/ 447714 h 3844781"/>
              <a:gd name="connsiteX134" fmla="*/ 6435781 w 6923157"/>
              <a:gd name="connsiteY134" fmla="*/ 462451 h 3844781"/>
              <a:gd name="connsiteX135" fmla="*/ 6519972 w 6923157"/>
              <a:gd name="connsiteY135" fmla="*/ 474924 h 3844781"/>
              <a:gd name="connsiteX136" fmla="*/ 6536677 w 6923157"/>
              <a:gd name="connsiteY136" fmla="*/ 486239 h 3844781"/>
              <a:gd name="connsiteX137" fmla="*/ 6539181 w 6923157"/>
              <a:gd name="connsiteY137" fmla="*/ 498030 h 3844781"/>
              <a:gd name="connsiteX138" fmla="*/ 6613923 w 6923157"/>
              <a:gd name="connsiteY138" fmla="*/ 557358 h 3844781"/>
              <a:gd name="connsiteX139" fmla="*/ 6618983 w 6923157"/>
              <a:gd name="connsiteY139" fmla="*/ 568791 h 3844781"/>
              <a:gd name="connsiteX140" fmla="*/ 6613518 w 6923157"/>
              <a:gd name="connsiteY140" fmla="*/ 578664 h 3844781"/>
              <a:gd name="connsiteX141" fmla="*/ 6610403 w 6923157"/>
              <a:gd name="connsiteY141" fmla="*/ 598832 h 3844781"/>
              <a:gd name="connsiteX142" fmla="*/ 6627160 w 6923157"/>
              <a:gd name="connsiteY142" fmla="*/ 597999 h 3844781"/>
              <a:gd name="connsiteX143" fmla="*/ 6664195 w 6923157"/>
              <a:gd name="connsiteY143" fmla="*/ 592802 h 3844781"/>
              <a:gd name="connsiteX144" fmla="*/ 6691678 w 6923157"/>
              <a:gd name="connsiteY144" fmla="*/ 582875 h 3844781"/>
              <a:gd name="connsiteX145" fmla="*/ 6699852 w 6923157"/>
              <a:gd name="connsiteY145" fmla="*/ 574140 h 3844781"/>
              <a:gd name="connsiteX146" fmla="*/ 6712622 w 6923157"/>
              <a:gd name="connsiteY146" fmla="*/ 572348 h 3844781"/>
              <a:gd name="connsiteX147" fmla="*/ 6714156 w 6923157"/>
              <a:gd name="connsiteY147" fmla="*/ 587310 h 3844781"/>
              <a:gd name="connsiteX148" fmla="*/ 6705626 w 6923157"/>
              <a:gd name="connsiteY148" fmla="*/ 605202 h 3844781"/>
              <a:gd name="connsiteX149" fmla="*/ 6702562 w 6923157"/>
              <a:gd name="connsiteY149" fmla="*/ 613221 h 3844781"/>
              <a:gd name="connsiteX150" fmla="*/ 6710379 w 6923157"/>
              <a:gd name="connsiteY150" fmla="*/ 613641 h 3844781"/>
              <a:gd name="connsiteX151" fmla="*/ 6719011 w 6923157"/>
              <a:gd name="connsiteY151" fmla="*/ 609395 h 3844781"/>
              <a:gd name="connsiteX152" fmla="*/ 6726674 w 6923157"/>
              <a:gd name="connsiteY152" fmla="*/ 608320 h 3844781"/>
              <a:gd name="connsiteX153" fmla="*/ 6778782 w 6923157"/>
              <a:gd name="connsiteY153" fmla="*/ 623775 h 3844781"/>
              <a:gd name="connsiteX154" fmla="*/ 6805602 w 6923157"/>
              <a:gd name="connsiteY154" fmla="*/ 620012 h 3844781"/>
              <a:gd name="connsiteX155" fmla="*/ 6821694 w 6923157"/>
              <a:gd name="connsiteY155" fmla="*/ 625343 h 3844781"/>
              <a:gd name="connsiteX156" fmla="*/ 6814289 w 6923157"/>
              <a:gd name="connsiteY156" fmla="*/ 641560 h 3844781"/>
              <a:gd name="connsiteX157" fmla="*/ 6807393 w 6923157"/>
              <a:gd name="connsiteY157" fmla="*/ 650116 h 3844781"/>
              <a:gd name="connsiteX158" fmla="*/ 6802234 w 6923157"/>
              <a:gd name="connsiteY158" fmla="*/ 662981 h 3844781"/>
              <a:gd name="connsiteX159" fmla="*/ 6815465 w 6923157"/>
              <a:gd name="connsiteY159" fmla="*/ 665678 h 3844781"/>
              <a:gd name="connsiteX160" fmla="*/ 6848314 w 6923157"/>
              <a:gd name="connsiteY160" fmla="*/ 670176 h 3844781"/>
              <a:gd name="connsiteX161" fmla="*/ 6895820 w 6923157"/>
              <a:gd name="connsiteY161" fmla="*/ 640744 h 3844781"/>
              <a:gd name="connsiteX162" fmla="*/ 6914567 w 6923157"/>
              <a:gd name="connsiteY162" fmla="*/ 621419 h 3844781"/>
              <a:gd name="connsiteX163" fmla="*/ 6923157 w 6923157"/>
              <a:gd name="connsiteY163" fmla="*/ 705208 h 3844781"/>
              <a:gd name="connsiteX164" fmla="*/ 6908855 w 6923157"/>
              <a:gd name="connsiteY164" fmla="*/ 729981 h 3844781"/>
              <a:gd name="connsiteX165" fmla="*/ 6913913 w 6923157"/>
              <a:gd name="connsiteY165" fmla="*/ 741412 h 3844781"/>
              <a:gd name="connsiteX166" fmla="*/ 6901296 w 6923157"/>
              <a:gd name="connsiteY166" fmla="*/ 744700 h 3844781"/>
              <a:gd name="connsiteX167" fmla="*/ 6892049 w 6923157"/>
              <a:gd name="connsiteY167" fmla="*/ 742962 h 3844781"/>
              <a:gd name="connsiteX168" fmla="*/ 6880198 w 6923157"/>
              <a:gd name="connsiteY168" fmla="*/ 753731 h 3844781"/>
              <a:gd name="connsiteX169" fmla="*/ 6869779 w 6923157"/>
              <a:gd name="connsiteY169" fmla="*/ 765818 h 3844781"/>
              <a:gd name="connsiteX170" fmla="*/ 6842346 w 6923157"/>
              <a:gd name="connsiteY170" fmla="*/ 763595 h 3844781"/>
              <a:gd name="connsiteX171" fmla="*/ 6816649 w 6923157"/>
              <a:gd name="connsiteY171" fmla="*/ 765683 h 3844781"/>
              <a:gd name="connsiteX172" fmla="*/ 6808580 w 6923157"/>
              <a:gd name="connsiteY172" fmla="*/ 788064 h 3844781"/>
              <a:gd name="connsiteX173" fmla="*/ 6804392 w 6923157"/>
              <a:gd name="connsiteY173" fmla="*/ 797759 h 3844781"/>
              <a:gd name="connsiteX174" fmla="*/ 6774658 w 6923157"/>
              <a:gd name="connsiteY174" fmla="*/ 773093 h 3844781"/>
              <a:gd name="connsiteX175" fmla="*/ 6766585 w 6923157"/>
              <a:gd name="connsiteY175" fmla="*/ 757530 h 3844781"/>
              <a:gd name="connsiteX176" fmla="*/ 6738029 w 6923157"/>
              <a:gd name="connsiteY176" fmla="*/ 756984 h 3844781"/>
              <a:gd name="connsiteX177" fmla="*/ 6736395 w 6923157"/>
              <a:gd name="connsiteY177" fmla="*/ 766319 h 3844781"/>
              <a:gd name="connsiteX178" fmla="*/ 6735221 w 6923157"/>
              <a:gd name="connsiteY178" fmla="*/ 780145 h 3844781"/>
              <a:gd name="connsiteX179" fmla="*/ 6723064 w 6923157"/>
              <a:gd name="connsiteY179" fmla="*/ 787920 h 3844781"/>
              <a:gd name="connsiteX180" fmla="*/ 6684339 w 6923157"/>
              <a:gd name="connsiteY180" fmla="*/ 776658 h 3844781"/>
              <a:gd name="connsiteX181" fmla="*/ 6661556 w 6923157"/>
              <a:gd name="connsiteY181" fmla="*/ 769231 h 3844781"/>
              <a:gd name="connsiteX182" fmla="*/ 6601021 w 6923157"/>
              <a:gd name="connsiteY182" fmla="*/ 785313 h 3844781"/>
              <a:gd name="connsiteX183" fmla="*/ 6583448 w 6923157"/>
              <a:gd name="connsiteY183" fmla="*/ 790815 h 3844781"/>
              <a:gd name="connsiteX184" fmla="*/ 6525925 w 6923157"/>
              <a:gd name="connsiteY184" fmla="*/ 773084 h 3844781"/>
              <a:gd name="connsiteX185" fmla="*/ 6493843 w 6923157"/>
              <a:gd name="connsiteY185" fmla="*/ 776068 h 3844781"/>
              <a:gd name="connsiteX186" fmla="*/ 6452875 w 6923157"/>
              <a:gd name="connsiteY186" fmla="*/ 806100 h 3844781"/>
              <a:gd name="connsiteX187" fmla="*/ 6447560 w 6923157"/>
              <a:gd name="connsiteY187" fmla="*/ 779526 h 3844781"/>
              <a:gd name="connsiteX188" fmla="*/ 6424162 w 6923157"/>
              <a:gd name="connsiteY188" fmla="*/ 766114 h 3844781"/>
              <a:gd name="connsiteX189" fmla="*/ 6420893 w 6923157"/>
              <a:gd name="connsiteY189" fmla="*/ 784785 h 3844781"/>
              <a:gd name="connsiteX190" fmla="*/ 6407920 w 6923157"/>
              <a:gd name="connsiteY190" fmla="*/ 797231 h 3844781"/>
              <a:gd name="connsiteX191" fmla="*/ 6376808 w 6923157"/>
              <a:gd name="connsiteY191" fmla="*/ 797042 h 3844781"/>
              <a:gd name="connsiteX192" fmla="*/ 6335173 w 6923157"/>
              <a:gd name="connsiteY192" fmla="*/ 795295 h 3844781"/>
              <a:gd name="connsiteX193" fmla="*/ 6313616 w 6923157"/>
              <a:gd name="connsiteY193" fmla="*/ 799837 h 3844781"/>
              <a:gd name="connsiteX194" fmla="*/ 6304626 w 6923157"/>
              <a:gd name="connsiteY194" fmla="*/ 813240 h 3844781"/>
              <a:gd name="connsiteX195" fmla="*/ 6288128 w 6923157"/>
              <a:gd name="connsiteY195" fmla="*/ 829216 h 3844781"/>
              <a:gd name="connsiteX196" fmla="*/ 6279594 w 6923157"/>
              <a:gd name="connsiteY196" fmla="*/ 809163 h 3844781"/>
              <a:gd name="connsiteX197" fmla="*/ 6270042 w 6923157"/>
              <a:gd name="connsiteY197" fmla="*/ 804434 h 3844781"/>
              <a:gd name="connsiteX198" fmla="*/ 6264269 w 6923157"/>
              <a:gd name="connsiteY198" fmla="*/ 811314 h 3844781"/>
              <a:gd name="connsiteX199" fmla="*/ 6249967 w 6923157"/>
              <a:gd name="connsiteY199" fmla="*/ 836088 h 3844781"/>
              <a:gd name="connsiteX200" fmla="*/ 6246699 w 6923157"/>
              <a:gd name="connsiteY200" fmla="*/ 854759 h 3844781"/>
              <a:gd name="connsiteX201" fmla="*/ 6256252 w 6923157"/>
              <a:gd name="connsiteY201" fmla="*/ 859489 h 3844781"/>
              <a:gd name="connsiteX202" fmla="*/ 6365475 w 6923157"/>
              <a:gd name="connsiteY202" fmla="*/ 876037 h 3844781"/>
              <a:gd name="connsiteX203" fmla="*/ 6449461 w 6923157"/>
              <a:gd name="connsiteY203" fmla="*/ 899162 h 3844781"/>
              <a:gd name="connsiteX204" fmla="*/ 6487881 w 6923157"/>
              <a:gd name="connsiteY204" fmla="*/ 945374 h 3844781"/>
              <a:gd name="connsiteX205" fmla="*/ 6515518 w 6923157"/>
              <a:gd name="connsiteY205" fmla="*/ 936943 h 3844781"/>
              <a:gd name="connsiteX206" fmla="*/ 6522620 w 6923157"/>
              <a:gd name="connsiteY206" fmla="*/ 955678 h 3844781"/>
              <a:gd name="connsiteX207" fmla="*/ 6541216 w 6923157"/>
              <a:gd name="connsiteY207" fmla="*/ 972800 h 3844781"/>
              <a:gd name="connsiteX208" fmla="*/ 6556593 w 6923157"/>
              <a:gd name="connsiteY208" fmla="*/ 958500 h 3844781"/>
              <a:gd name="connsiteX209" fmla="*/ 6564202 w 6923157"/>
              <a:gd name="connsiteY209" fmla="*/ 931631 h 3844781"/>
              <a:gd name="connsiteX210" fmla="*/ 6580858 w 6923157"/>
              <a:gd name="connsiteY210" fmla="*/ 955096 h 3844781"/>
              <a:gd name="connsiteX211" fmla="*/ 6600578 w 6923157"/>
              <a:gd name="connsiteY211" fmla="*/ 970541 h 3844781"/>
              <a:gd name="connsiteX212" fmla="*/ 6592562 w 6923157"/>
              <a:gd name="connsiteY212" fmla="*/ 1018716 h 3844781"/>
              <a:gd name="connsiteX213" fmla="*/ 6574173 w 6923157"/>
              <a:gd name="connsiteY213" fmla="*/ 1028885 h 3844781"/>
              <a:gd name="connsiteX214" fmla="*/ 6564976 w 6923157"/>
              <a:gd name="connsiteY214" fmla="*/ 1014998 h 3844781"/>
              <a:gd name="connsiteX215" fmla="*/ 6556392 w 6923157"/>
              <a:gd name="connsiteY215" fmla="*/ 1007096 h 3844781"/>
              <a:gd name="connsiteX216" fmla="*/ 6521346 w 6923157"/>
              <a:gd name="connsiteY216" fmla="*/ 993799 h 3844781"/>
              <a:gd name="connsiteX217" fmla="*/ 6493097 w 6923157"/>
              <a:gd name="connsiteY217" fmla="*/ 996246 h 3844781"/>
              <a:gd name="connsiteX218" fmla="*/ 6484974 w 6923157"/>
              <a:gd name="connsiteY218" fmla="*/ 992832 h 3844781"/>
              <a:gd name="connsiteX219" fmla="*/ 6476238 w 6923157"/>
              <a:gd name="connsiteY219" fmla="*/ 983433 h 3844781"/>
              <a:gd name="connsiteX220" fmla="*/ 6409828 w 6923157"/>
              <a:gd name="connsiteY220" fmla="*/ 992751 h 3844781"/>
              <a:gd name="connsiteX221" fmla="*/ 6375651 w 6923157"/>
              <a:gd name="connsiteY221" fmla="*/ 1000583 h 3844781"/>
              <a:gd name="connsiteX222" fmla="*/ 6346992 w 6923157"/>
              <a:gd name="connsiteY222" fmla="*/ 986391 h 3844781"/>
              <a:gd name="connsiteX223" fmla="*/ 6333608 w 6923157"/>
              <a:gd name="connsiteY223" fmla="*/ 982198 h 3844781"/>
              <a:gd name="connsiteX224" fmla="*/ 6330339 w 6923157"/>
              <a:gd name="connsiteY224" fmla="*/ 1000869 h 3844781"/>
              <a:gd name="connsiteX225" fmla="*/ 6334581 w 6923157"/>
              <a:gd name="connsiteY225" fmla="*/ 1016969 h 3844781"/>
              <a:gd name="connsiteX226" fmla="*/ 6356499 w 6923157"/>
              <a:gd name="connsiteY226" fmla="*/ 1041213 h 3844781"/>
              <a:gd name="connsiteX227" fmla="*/ 6423933 w 6923157"/>
              <a:gd name="connsiteY227" fmla="*/ 1054518 h 3844781"/>
              <a:gd name="connsiteX228" fmla="*/ 6431802 w 6923157"/>
              <a:gd name="connsiteY228" fmla="*/ 1080733 h 3844781"/>
              <a:gd name="connsiteX229" fmla="*/ 6430832 w 6923157"/>
              <a:gd name="connsiteY229" fmla="*/ 1083904 h 3844781"/>
              <a:gd name="connsiteX230" fmla="*/ 6413620 w 6923157"/>
              <a:gd name="connsiteY230" fmla="*/ 1118194 h 3844781"/>
              <a:gd name="connsiteX231" fmla="*/ 6403095 w 6923157"/>
              <a:gd name="connsiteY231" fmla="*/ 1116633 h 3844781"/>
              <a:gd name="connsiteX232" fmla="*/ 6414996 w 6923157"/>
              <a:gd name="connsiteY232" fmla="*/ 1093715 h 3844781"/>
              <a:gd name="connsiteX233" fmla="*/ 6400845 w 6923157"/>
              <a:gd name="connsiteY233" fmla="*/ 1082041 h 3844781"/>
              <a:gd name="connsiteX234" fmla="*/ 6395533 w 6923157"/>
              <a:gd name="connsiteY234" fmla="*/ 1093411 h 3844781"/>
              <a:gd name="connsiteX235" fmla="*/ 6368767 w 6923157"/>
              <a:gd name="connsiteY235" fmla="*/ 1122968 h 3844781"/>
              <a:gd name="connsiteX236" fmla="*/ 6313851 w 6923157"/>
              <a:gd name="connsiteY236" fmla="*/ 1130673 h 3844781"/>
              <a:gd name="connsiteX237" fmla="*/ 6285241 w 6923157"/>
              <a:gd name="connsiteY237" fmla="*/ 1104333 h 3844781"/>
              <a:gd name="connsiteX238" fmla="*/ 6284780 w 6923157"/>
              <a:gd name="connsiteY238" fmla="*/ 1099844 h 3844781"/>
              <a:gd name="connsiteX239" fmla="*/ 6282123 w 6923157"/>
              <a:gd name="connsiteY239" fmla="*/ 1086557 h 3844781"/>
              <a:gd name="connsiteX240" fmla="*/ 6265980 w 6923157"/>
              <a:gd name="connsiteY240" fmla="*/ 1093375 h 3844781"/>
              <a:gd name="connsiteX241" fmla="*/ 6261283 w 6923157"/>
              <a:gd name="connsiteY241" fmla="*/ 1110729 h 3844781"/>
              <a:gd name="connsiteX242" fmla="*/ 6243863 w 6923157"/>
              <a:gd name="connsiteY242" fmla="*/ 1117727 h 3844781"/>
              <a:gd name="connsiteX243" fmla="*/ 6240745 w 6923157"/>
              <a:gd name="connsiteY243" fmla="*/ 1099951 h 3844781"/>
              <a:gd name="connsiteX244" fmla="*/ 6243809 w 6923157"/>
              <a:gd name="connsiteY244" fmla="*/ 1091932 h 3844781"/>
              <a:gd name="connsiteX245" fmla="*/ 6242736 w 6923157"/>
              <a:gd name="connsiteY245" fmla="*/ 1081459 h 3844781"/>
              <a:gd name="connsiteX246" fmla="*/ 6235379 w 6923157"/>
              <a:gd name="connsiteY246" fmla="*/ 1085526 h 3844781"/>
              <a:gd name="connsiteX247" fmla="*/ 6225726 w 6923157"/>
              <a:gd name="connsiteY247" fmla="*/ 1105094 h 3844781"/>
              <a:gd name="connsiteX248" fmla="*/ 6193749 w 6923157"/>
              <a:gd name="connsiteY248" fmla="*/ 1121723 h 3844781"/>
              <a:gd name="connsiteX249" fmla="*/ 6169226 w 6923157"/>
              <a:gd name="connsiteY249" fmla="*/ 1109986 h 3844781"/>
              <a:gd name="connsiteX250" fmla="*/ 6152931 w 6923157"/>
              <a:gd name="connsiteY250" fmla="*/ 1115309 h 3844781"/>
              <a:gd name="connsiteX251" fmla="*/ 6131783 w 6923157"/>
              <a:gd name="connsiteY251" fmla="*/ 1136488 h 3844781"/>
              <a:gd name="connsiteX252" fmla="*/ 6112166 w 6923157"/>
              <a:gd name="connsiteY252" fmla="*/ 1134688 h 3844781"/>
              <a:gd name="connsiteX253" fmla="*/ 6001821 w 6923157"/>
              <a:gd name="connsiteY253" fmla="*/ 1119814 h 3844781"/>
              <a:gd name="connsiteX254" fmla="*/ 5984758 w 6923157"/>
              <a:gd name="connsiteY254" fmla="*/ 1117655 h 3844781"/>
              <a:gd name="connsiteX255" fmla="*/ 5942664 w 6923157"/>
              <a:gd name="connsiteY255" fmla="*/ 1111420 h 3844781"/>
              <a:gd name="connsiteX256" fmla="*/ 5885247 w 6923157"/>
              <a:gd name="connsiteY256" fmla="*/ 1145277 h 3844781"/>
              <a:gd name="connsiteX257" fmla="*/ 5858225 w 6923157"/>
              <a:gd name="connsiteY257" fmla="*/ 1159693 h 3844781"/>
              <a:gd name="connsiteX258" fmla="*/ 5755695 w 6923157"/>
              <a:gd name="connsiteY258" fmla="*/ 1145242 h 3844781"/>
              <a:gd name="connsiteX259" fmla="*/ 5738121 w 6923157"/>
              <a:gd name="connsiteY259" fmla="*/ 1150743 h 3844781"/>
              <a:gd name="connsiteX260" fmla="*/ 5731226 w 6923157"/>
              <a:gd name="connsiteY260" fmla="*/ 1159299 h 3844781"/>
              <a:gd name="connsiteX261" fmla="*/ 5728315 w 6923157"/>
              <a:gd name="connsiteY261" fmla="*/ 1168814 h 3844781"/>
              <a:gd name="connsiteX262" fmla="*/ 5745021 w 6923157"/>
              <a:gd name="connsiteY262" fmla="*/ 1180129 h 3844781"/>
              <a:gd name="connsiteX263" fmla="*/ 5758356 w 6923157"/>
              <a:gd name="connsiteY263" fmla="*/ 1196471 h 3844781"/>
              <a:gd name="connsiteX264" fmla="*/ 5744614 w 6923157"/>
              <a:gd name="connsiteY264" fmla="*/ 1201435 h 3844781"/>
              <a:gd name="connsiteX265" fmla="*/ 5719988 w 6923157"/>
              <a:gd name="connsiteY265" fmla="*/ 1176053 h 3844781"/>
              <a:gd name="connsiteX266" fmla="*/ 5632171 w 6923157"/>
              <a:gd name="connsiteY266" fmla="*/ 1153467 h 3844781"/>
              <a:gd name="connsiteX267" fmla="*/ 5605965 w 6923157"/>
              <a:gd name="connsiteY267" fmla="*/ 1163215 h 3844781"/>
              <a:gd name="connsiteX268" fmla="*/ 5596105 w 6923157"/>
              <a:gd name="connsiteY268" fmla="*/ 1155492 h 3844781"/>
              <a:gd name="connsiteX269" fmla="*/ 5578122 w 6923157"/>
              <a:gd name="connsiteY269" fmla="*/ 1144354 h 3844781"/>
              <a:gd name="connsiteX270" fmla="*/ 5515033 w 6923157"/>
              <a:gd name="connsiteY270" fmla="*/ 1160795 h 3844781"/>
              <a:gd name="connsiteX271" fmla="*/ 5425638 w 6923157"/>
              <a:gd name="connsiteY271" fmla="*/ 1211282 h 3844781"/>
              <a:gd name="connsiteX272" fmla="*/ 5424054 w 6923157"/>
              <a:gd name="connsiteY272" fmla="*/ 1208468 h 3844781"/>
              <a:gd name="connsiteX273" fmla="*/ 5427630 w 6923157"/>
              <a:gd name="connsiteY273" fmla="*/ 1192790 h 3844781"/>
              <a:gd name="connsiteX274" fmla="*/ 5413835 w 6923157"/>
              <a:gd name="connsiteY274" fmla="*/ 1171959 h 3844781"/>
              <a:gd name="connsiteX275" fmla="*/ 5396364 w 6923157"/>
              <a:gd name="connsiteY275" fmla="*/ 1191106 h 3844781"/>
              <a:gd name="connsiteX276" fmla="*/ 5392638 w 6923157"/>
              <a:gd name="connsiteY276" fmla="*/ 1205288 h 3844781"/>
              <a:gd name="connsiteX277" fmla="*/ 5376288 w 6923157"/>
              <a:gd name="connsiteY277" fmla="*/ 1184816 h 3844781"/>
              <a:gd name="connsiteX278" fmla="*/ 5369645 w 6923157"/>
              <a:gd name="connsiteY278" fmla="*/ 1170570 h 3844781"/>
              <a:gd name="connsiteX279" fmla="*/ 5318201 w 6923157"/>
              <a:gd name="connsiteY279" fmla="*/ 1148951 h 3844781"/>
              <a:gd name="connsiteX280" fmla="*/ 5277333 w 6923157"/>
              <a:gd name="connsiteY280" fmla="*/ 1154686 h 3844781"/>
              <a:gd name="connsiteX281" fmla="*/ 5262621 w 6923157"/>
              <a:gd name="connsiteY281" fmla="*/ 1162820 h 3844781"/>
              <a:gd name="connsiteX282" fmla="*/ 5231510 w 6923157"/>
              <a:gd name="connsiteY282" fmla="*/ 1162632 h 3844781"/>
              <a:gd name="connsiteX283" fmla="*/ 5213374 w 6923157"/>
              <a:gd name="connsiteY283" fmla="*/ 1150000 h 3844781"/>
              <a:gd name="connsiteX284" fmla="*/ 5198406 w 6923157"/>
              <a:gd name="connsiteY284" fmla="*/ 1142993 h 3844781"/>
              <a:gd name="connsiteX285" fmla="*/ 5178431 w 6923157"/>
              <a:gd name="connsiteY285" fmla="*/ 1150349 h 3844781"/>
              <a:gd name="connsiteX286" fmla="*/ 5154987 w 6923157"/>
              <a:gd name="connsiteY286" fmla="*/ 1187028 h 3844781"/>
              <a:gd name="connsiteX287" fmla="*/ 5154273 w 6923157"/>
              <a:gd name="connsiteY287" fmla="*/ 1205341 h 3844781"/>
              <a:gd name="connsiteX288" fmla="*/ 5086990 w 6923157"/>
              <a:gd name="connsiteY288" fmla="*/ 1155590 h 3844781"/>
              <a:gd name="connsiteX289" fmla="*/ 5066046 w 6923157"/>
              <a:gd name="connsiteY289" fmla="*/ 1166117 h 3844781"/>
              <a:gd name="connsiteX290" fmla="*/ 5061960 w 6923157"/>
              <a:gd name="connsiteY290" fmla="*/ 1189457 h 3844781"/>
              <a:gd name="connsiteX291" fmla="*/ 5076315 w 6923157"/>
              <a:gd name="connsiteY291" fmla="*/ 1190478 h 3844781"/>
              <a:gd name="connsiteX292" fmla="*/ 5088423 w 6923157"/>
              <a:gd name="connsiteY292" fmla="*/ 1194852 h 3844781"/>
              <a:gd name="connsiteX293" fmla="*/ 5083725 w 6923157"/>
              <a:gd name="connsiteY293" fmla="*/ 1212205 h 3844781"/>
              <a:gd name="connsiteX294" fmla="*/ 5067583 w 6923157"/>
              <a:gd name="connsiteY294" fmla="*/ 1219023 h 3844781"/>
              <a:gd name="connsiteX295" fmla="*/ 5051593 w 6923157"/>
              <a:gd name="connsiteY295" fmla="*/ 1227338 h 3844781"/>
              <a:gd name="connsiteX296" fmla="*/ 5078669 w 6923157"/>
              <a:gd name="connsiteY296" fmla="*/ 1238716 h 3844781"/>
              <a:gd name="connsiteX297" fmla="*/ 5156475 w 6923157"/>
              <a:gd name="connsiteY297" fmla="*/ 1252083 h 3844781"/>
              <a:gd name="connsiteX298" fmla="*/ 5205821 w 6923157"/>
              <a:gd name="connsiteY298" fmla="*/ 1240606 h 3844781"/>
              <a:gd name="connsiteX299" fmla="*/ 5221453 w 6923157"/>
              <a:gd name="connsiteY299" fmla="*/ 1241448 h 3844781"/>
              <a:gd name="connsiteX300" fmla="*/ 5256143 w 6923157"/>
              <a:gd name="connsiteY300" fmla="*/ 1263901 h 3844781"/>
              <a:gd name="connsiteX301" fmla="*/ 5275146 w 6923157"/>
              <a:gd name="connsiteY301" fmla="*/ 1259717 h 3844781"/>
              <a:gd name="connsiteX302" fmla="*/ 5315246 w 6923157"/>
              <a:gd name="connsiteY302" fmla="*/ 1246501 h 3844781"/>
              <a:gd name="connsiteX303" fmla="*/ 5353663 w 6923157"/>
              <a:gd name="connsiteY303" fmla="*/ 1254771 h 3844781"/>
              <a:gd name="connsiteX304" fmla="*/ 5368068 w 6923157"/>
              <a:gd name="connsiteY304" fmla="*/ 1243644 h 3844781"/>
              <a:gd name="connsiteX305" fmla="*/ 5377058 w 6923157"/>
              <a:gd name="connsiteY305" fmla="*/ 1230239 h 3844781"/>
              <a:gd name="connsiteX306" fmla="*/ 5393254 w 6923157"/>
              <a:gd name="connsiteY306" fmla="*/ 1249216 h 3844781"/>
              <a:gd name="connsiteX307" fmla="*/ 5412465 w 6923157"/>
              <a:gd name="connsiteY307" fmla="*/ 1272322 h 3844781"/>
              <a:gd name="connsiteX308" fmla="*/ 5445363 w 6923157"/>
              <a:gd name="connsiteY308" fmla="*/ 1264671 h 3844781"/>
              <a:gd name="connsiteX309" fmla="*/ 5493076 w 6923157"/>
              <a:gd name="connsiteY309" fmla="*/ 1262529 h 3844781"/>
              <a:gd name="connsiteX310" fmla="*/ 5508148 w 6923157"/>
              <a:gd name="connsiteY310" fmla="*/ 1283182 h 3844781"/>
              <a:gd name="connsiteX311" fmla="*/ 5522913 w 6923157"/>
              <a:gd name="connsiteY311" fmla="*/ 1300840 h 3844781"/>
              <a:gd name="connsiteX312" fmla="*/ 5614102 w 6923157"/>
              <a:gd name="connsiteY312" fmla="*/ 1318401 h 3844781"/>
              <a:gd name="connsiteX313" fmla="*/ 5661252 w 6923157"/>
              <a:gd name="connsiteY313" fmla="*/ 1298126 h 3844781"/>
              <a:gd name="connsiteX314" fmla="*/ 5663807 w 6923157"/>
              <a:gd name="connsiteY314" fmla="*/ 1297767 h 3844781"/>
              <a:gd name="connsiteX315" fmla="*/ 5672032 w 6923157"/>
              <a:gd name="connsiteY315" fmla="*/ 1314826 h 3844781"/>
              <a:gd name="connsiteX316" fmla="*/ 5685670 w 6923157"/>
              <a:gd name="connsiteY316" fmla="*/ 1296217 h 3844781"/>
              <a:gd name="connsiteX317" fmla="*/ 5688889 w 6923157"/>
              <a:gd name="connsiteY317" fmla="*/ 1289695 h 3844781"/>
              <a:gd name="connsiteX318" fmla="*/ 5697161 w 6923157"/>
              <a:gd name="connsiteY318" fmla="*/ 1256661 h 3844781"/>
              <a:gd name="connsiteX319" fmla="*/ 5710596 w 6923157"/>
              <a:gd name="connsiteY319" fmla="*/ 1248706 h 3844781"/>
              <a:gd name="connsiteX320" fmla="*/ 5718361 w 6923157"/>
              <a:gd name="connsiteY320" fmla="*/ 1261275 h 3844781"/>
              <a:gd name="connsiteX321" fmla="*/ 5724038 w 6923157"/>
              <a:gd name="connsiteY321" fmla="*/ 1316636 h 3844781"/>
              <a:gd name="connsiteX322" fmla="*/ 5737422 w 6923157"/>
              <a:gd name="connsiteY322" fmla="*/ 1320828 h 3844781"/>
              <a:gd name="connsiteX323" fmla="*/ 5777880 w 6923157"/>
              <a:gd name="connsiteY323" fmla="*/ 1298457 h 3844781"/>
              <a:gd name="connsiteX324" fmla="*/ 5788403 w 6923157"/>
              <a:gd name="connsiteY324" fmla="*/ 1300016 h 3844781"/>
              <a:gd name="connsiteX325" fmla="*/ 5826617 w 6923157"/>
              <a:gd name="connsiteY325" fmla="*/ 1318938 h 3844781"/>
              <a:gd name="connsiteX326" fmla="*/ 5860692 w 6923157"/>
              <a:gd name="connsiteY326" fmla="*/ 1335406 h 3844781"/>
              <a:gd name="connsiteX327" fmla="*/ 5872800 w 6923157"/>
              <a:gd name="connsiteY327" fmla="*/ 1339778 h 3844781"/>
              <a:gd name="connsiteX328" fmla="*/ 5937576 w 6923157"/>
              <a:gd name="connsiteY328" fmla="*/ 1339795 h 3844781"/>
              <a:gd name="connsiteX329" fmla="*/ 5958163 w 6923157"/>
              <a:gd name="connsiteY329" fmla="*/ 1338425 h 3844781"/>
              <a:gd name="connsiteX330" fmla="*/ 6008431 w 6923157"/>
              <a:gd name="connsiteY330" fmla="*/ 1335925 h 3844781"/>
              <a:gd name="connsiteX331" fmla="*/ 6021510 w 6923157"/>
              <a:gd name="connsiteY331" fmla="*/ 1337126 h 3844781"/>
              <a:gd name="connsiteX332" fmla="*/ 6094664 w 6923157"/>
              <a:gd name="connsiteY332" fmla="*/ 1355698 h 3844781"/>
              <a:gd name="connsiteX333" fmla="*/ 6128227 w 6923157"/>
              <a:gd name="connsiteY333" fmla="*/ 1341882 h 3844781"/>
              <a:gd name="connsiteX334" fmla="*/ 6181662 w 6923157"/>
              <a:gd name="connsiteY334" fmla="*/ 1345011 h 3844781"/>
              <a:gd name="connsiteX335" fmla="*/ 6230809 w 6923157"/>
              <a:gd name="connsiteY335" fmla="*/ 1382128 h 3844781"/>
              <a:gd name="connsiteX336" fmla="*/ 6232853 w 6923157"/>
              <a:gd name="connsiteY336" fmla="*/ 1389430 h 3844781"/>
              <a:gd name="connsiteX337" fmla="*/ 6247362 w 6923157"/>
              <a:gd name="connsiteY337" fmla="*/ 1391948 h 3844781"/>
              <a:gd name="connsiteX338" fmla="*/ 6262123 w 6923157"/>
              <a:gd name="connsiteY338" fmla="*/ 1371663 h 3844781"/>
              <a:gd name="connsiteX339" fmla="*/ 6326390 w 6923157"/>
              <a:gd name="connsiteY339" fmla="*/ 1379343 h 3844781"/>
              <a:gd name="connsiteX340" fmla="*/ 6354183 w 6923157"/>
              <a:gd name="connsiteY340" fmla="*/ 1410351 h 3844781"/>
              <a:gd name="connsiteX341" fmla="*/ 6384224 w 6923157"/>
              <a:gd name="connsiteY341" fmla="*/ 1438008 h 3844781"/>
              <a:gd name="connsiteX342" fmla="*/ 6386978 w 6923157"/>
              <a:gd name="connsiteY342" fmla="*/ 1389054 h 3844781"/>
              <a:gd name="connsiteX343" fmla="*/ 6417272 w 6923157"/>
              <a:gd name="connsiteY343" fmla="*/ 1393909 h 3844781"/>
              <a:gd name="connsiteX344" fmla="*/ 6437706 w 6923157"/>
              <a:gd name="connsiteY344" fmla="*/ 1391044 h 3844781"/>
              <a:gd name="connsiteX345" fmla="*/ 6501615 w 6923157"/>
              <a:gd name="connsiteY345" fmla="*/ 1407879 h 3844781"/>
              <a:gd name="connsiteX346" fmla="*/ 6696254 w 6923157"/>
              <a:gd name="connsiteY346" fmla="*/ 1448867 h 3844781"/>
              <a:gd name="connsiteX347" fmla="*/ 6709944 w 6923157"/>
              <a:gd name="connsiteY347" fmla="*/ 1456053 h 3844781"/>
              <a:gd name="connsiteX348" fmla="*/ 6702539 w 6923157"/>
              <a:gd name="connsiteY348" fmla="*/ 1472269 h 3844781"/>
              <a:gd name="connsiteX349" fmla="*/ 6697380 w 6923157"/>
              <a:gd name="connsiteY349" fmla="*/ 1485135 h 3844781"/>
              <a:gd name="connsiteX350" fmla="*/ 6710102 w 6923157"/>
              <a:gd name="connsiteY350" fmla="*/ 1495493 h 3844781"/>
              <a:gd name="connsiteX351" fmla="*/ 6721595 w 6923157"/>
              <a:gd name="connsiteY351" fmla="*/ 1493879 h 3844781"/>
              <a:gd name="connsiteX352" fmla="*/ 6753221 w 6923157"/>
              <a:gd name="connsiteY352" fmla="*/ 1524350 h 3844781"/>
              <a:gd name="connsiteX353" fmla="*/ 6752967 w 6923157"/>
              <a:gd name="connsiteY353" fmla="*/ 1547152 h 3844781"/>
              <a:gd name="connsiteX354" fmla="*/ 6765534 w 6923157"/>
              <a:gd name="connsiteY354" fmla="*/ 1556012 h 3844781"/>
              <a:gd name="connsiteX355" fmla="*/ 6780857 w 6923157"/>
              <a:gd name="connsiteY355" fmla="*/ 1515919 h 3844781"/>
              <a:gd name="connsiteX356" fmla="*/ 6803541 w 6923157"/>
              <a:gd name="connsiteY356" fmla="*/ 1547645 h 3844781"/>
              <a:gd name="connsiteX357" fmla="*/ 6799510 w 6923157"/>
              <a:gd name="connsiteY357" fmla="*/ 1596778 h 3844781"/>
              <a:gd name="connsiteX358" fmla="*/ 6767276 w 6923157"/>
              <a:gd name="connsiteY358" fmla="*/ 1598266 h 3844781"/>
              <a:gd name="connsiteX359" fmla="*/ 6723597 w 6923157"/>
              <a:gd name="connsiteY359" fmla="*/ 1589216 h 3844781"/>
              <a:gd name="connsiteX360" fmla="*/ 6694223 w 6923157"/>
              <a:gd name="connsiteY360" fmla="*/ 1593338 h 3844781"/>
              <a:gd name="connsiteX361" fmla="*/ 6573557 w 6923157"/>
              <a:gd name="connsiteY361" fmla="*/ 1566253 h 3844781"/>
              <a:gd name="connsiteX362" fmla="*/ 6547657 w 6923157"/>
              <a:gd name="connsiteY362" fmla="*/ 1578994 h 3844781"/>
              <a:gd name="connsiteX363" fmla="*/ 6546024 w 6923157"/>
              <a:gd name="connsiteY363" fmla="*/ 1588330 h 3844781"/>
              <a:gd name="connsiteX364" fmla="*/ 6537748 w 6923157"/>
              <a:gd name="connsiteY364" fmla="*/ 1583419 h 3844781"/>
              <a:gd name="connsiteX365" fmla="*/ 6533150 w 6923157"/>
              <a:gd name="connsiteY365" fmla="*/ 1576476 h 3844781"/>
              <a:gd name="connsiteX366" fmla="*/ 6517211 w 6923157"/>
              <a:gd name="connsiteY366" fmla="*/ 1572641 h 3844781"/>
              <a:gd name="connsiteX367" fmla="*/ 6523700 w 6923157"/>
              <a:gd name="connsiteY367" fmla="*/ 1585391 h 3844781"/>
              <a:gd name="connsiteX368" fmla="*/ 6525284 w 6923157"/>
              <a:gd name="connsiteY368" fmla="*/ 1588204 h 3844781"/>
              <a:gd name="connsiteX369" fmla="*/ 6527634 w 6923157"/>
              <a:gd name="connsiteY369" fmla="*/ 1598499 h 3844781"/>
              <a:gd name="connsiteX370" fmla="*/ 6518848 w 6923157"/>
              <a:gd name="connsiteY370" fmla="*/ 1601249 h 3844781"/>
              <a:gd name="connsiteX371" fmla="*/ 6480638 w 6923157"/>
              <a:gd name="connsiteY371" fmla="*/ 1620270 h 3844781"/>
              <a:gd name="connsiteX372" fmla="*/ 6474049 w 6923157"/>
              <a:gd name="connsiteY372" fmla="*/ 1631818 h 3844781"/>
              <a:gd name="connsiteX373" fmla="*/ 6503937 w 6923157"/>
              <a:gd name="connsiteY373" fmla="*/ 1657980 h 3844781"/>
              <a:gd name="connsiteX374" fmla="*/ 6579236 w 6923157"/>
              <a:gd name="connsiteY374" fmla="*/ 1659557 h 3844781"/>
              <a:gd name="connsiteX375" fmla="*/ 6604625 w 6923157"/>
              <a:gd name="connsiteY375" fmla="*/ 1654477 h 3844781"/>
              <a:gd name="connsiteX376" fmla="*/ 6615456 w 6923157"/>
              <a:gd name="connsiteY376" fmla="*/ 1659028 h 3844781"/>
              <a:gd name="connsiteX377" fmla="*/ 6635635 w 6923157"/>
              <a:gd name="connsiteY377" fmla="*/ 1678964 h 3844781"/>
              <a:gd name="connsiteX378" fmla="*/ 6670222 w 6923157"/>
              <a:gd name="connsiteY378" fmla="*/ 1687770 h 3844781"/>
              <a:gd name="connsiteX379" fmla="*/ 6685448 w 6923157"/>
              <a:gd name="connsiteY379" fmla="*/ 1709917 h 3844781"/>
              <a:gd name="connsiteX380" fmla="*/ 6684937 w 6923157"/>
              <a:gd name="connsiteY380" fmla="*/ 1717578 h 3844781"/>
              <a:gd name="connsiteX381" fmla="*/ 6696534 w 6923157"/>
              <a:gd name="connsiteY381" fmla="*/ 1729610 h 3844781"/>
              <a:gd name="connsiteX382" fmla="*/ 6700416 w 6923157"/>
              <a:gd name="connsiteY382" fmla="*/ 1716925 h 3844781"/>
              <a:gd name="connsiteX383" fmla="*/ 6707975 w 6923157"/>
              <a:gd name="connsiteY383" fmla="*/ 1702203 h 3844781"/>
              <a:gd name="connsiteX384" fmla="*/ 6730045 w 6923157"/>
              <a:gd name="connsiteY384" fmla="*/ 1727944 h 3844781"/>
              <a:gd name="connsiteX385" fmla="*/ 6731273 w 6923157"/>
              <a:gd name="connsiteY385" fmla="*/ 1739914 h 3844781"/>
              <a:gd name="connsiteX386" fmla="*/ 6737045 w 6923157"/>
              <a:gd name="connsiteY386" fmla="*/ 1733033 h 3844781"/>
              <a:gd name="connsiteX387" fmla="*/ 6753802 w 6923157"/>
              <a:gd name="connsiteY387" fmla="*/ 1732200 h 3844781"/>
              <a:gd name="connsiteX388" fmla="*/ 6784609 w 6923157"/>
              <a:gd name="connsiteY388" fmla="*/ 1767339 h 3844781"/>
              <a:gd name="connsiteX389" fmla="*/ 6812659 w 6923157"/>
              <a:gd name="connsiteY389" fmla="*/ 1813489 h 3844781"/>
              <a:gd name="connsiteX390" fmla="*/ 6824870 w 6923157"/>
              <a:gd name="connsiteY390" fmla="*/ 1831507 h 3844781"/>
              <a:gd name="connsiteX391" fmla="*/ 6889395 w 6923157"/>
              <a:gd name="connsiteY391" fmla="*/ 1892269 h 3844781"/>
              <a:gd name="connsiteX392" fmla="*/ 6894098 w 6923157"/>
              <a:gd name="connsiteY392" fmla="*/ 1912858 h 3844781"/>
              <a:gd name="connsiteX393" fmla="*/ 6879897 w 6923157"/>
              <a:gd name="connsiteY393" fmla="*/ 1913333 h 3844781"/>
              <a:gd name="connsiteX394" fmla="*/ 6856908 w 6923157"/>
              <a:gd name="connsiteY394" fmla="*/ 1916558 h 3844781"/>
              <a:gd name="connsiteX395" fmla="*/ 6827331 w 6923157"/>
              <a:gd name="connsiteY395" fmla="*/ 1931332 h 3844781"/>
              <a:gd name="connsiteX396" fmla="*/ 6799077 w 6923157"/>
              <a:gd name="connsiteY396" fmla="*/ 1895835 h 3844781"/>
              <a:gd name="connsiteX397" fmla="*/ 6800099 w 6923157"/>
              <a:gd name="connsiteY397" fmla="*/ 1880514 h 3844781"/>
              <a:gd name="connsiteX398" fmla="*/ 6801068 w 6923157"/>
              <a:gd name="connsiteY398" fmla="*/ 1877342 h 3844781"/>
              <a:gd name="connsiteX399" fmla="*/ 6798668 w 6923157"/>
              <a:gd name="connsiteY399" fmla="*/ 1879197 h 3844781"/>
              <a:gd name="connsiteX400" fmla="*/ 6784466 w 6923157"/>
              <a:gd name="connsiteY400" fmla="*/ 1879672 h 3844781"/>
              <a:gd name="connsiteX401" fmla="*/ 6747483 w 6923157"/>
              <a:gd name="connsiteY401" fmla="*/ 1910662 h 3844781"/>
              <a:gd name="connsiteX402" fmla="*/ 6727153 w 6923157"/>
              <a:gd name="connsiteY402" fmla="*/ 1927175 h 3844781"/>
              <a:gd name="connsiteX403" fmla="*/ 6706155 w 6923157"/>
              <a:gd name="connsiteY403" fmla="*/ 1911909 h 3844781"/>
              <a:gd name="connsiteX404" fmla="*/ 6635193 w 6923157"/>
              <a:gd name="connsiteY404" fmla="*/ 1864190 h 3844781"/>
              <a:gd name="connsiteX405" fmla="*/ 6618184 w 6923157"/>
              <a:gd name="connsiteY405" fmla="*/ 1887826 h 3844781"/>
              <a:gd name="connsiteX406" fmla="*/ 6609758 w 6923157"/>
              <a:gd name="connsiteY406" fmla="*/ 1919363 h 3844781"/>
              <a:gd name="connsiteX407" fmla="*/ 6580025 w 6923157"/>
              <a:gd name="connsiteY407" fmla="*/ 1894697 h 3844781"/>
              <a:gd name="connsiteX408" fmla="*/ 6543192 w 6923157"/>
              <a:gd name="connsiteY408" fmla="*/ 1889241 h 3844781"/>
              <a:gd name="connsiteX409" fmla="*/ 6540483 w 6923157"/>
              <a:gd name="connsiteY409" fmla="*/ 1888103 h 3844781"/>
              <a:gd name="connsiteX410" fmla="*/ 6520207 w 6923157"/>
              <a:gd name="connsiteY410" fmla="*/ 1930409 h 3844781"/>
              <a:gd name="connsiteX411" fmla="*/ 6512597 w 6923157"/>
              <a:gd name="connsiteY411" fmla="*/ 1957279 h 3844781"/>
              <a:gd name="connsiteX412" fmla="*/ 6507490 w 6923157"/>
              <a:gd name="connsiteY412" fmla="*/ 1957996 h 3844781"/>
              <a:gd name="connsiteX413" fmla="*/ 6487768 w 6923157"/>
              <a:gd name="connsiteY413" fmla="*/ 1942550 h 3844781"/>
              <a:gd name="connsiteX414" fmla="*/ 6472544 w 6923157"/>
              <a:gd name="connsiteY414" fmla="*/ 1920402 h 3844781"/>
              <a:gd name="connsiteX415" fmla="*/ 6455427 w 6923157"/>
              <a:gd name="connsiteY415" fmla="*/ 1892449 h 3844781"/>
              <a:gd name="connsiteX416" fmla="*/ 6429067 w 6923157"/>
              <a:gd name="connsiteY416" fmla="*/ 1900700 h 3844781"/>
              <a:gd name="connsiteX417" fmla="*/ 6418237 w 6923157"/>
              <a:gd name="connsiteY417" fmla="*/ 1896150 h 3844781"/>
              <a:gd name="connsiteX418" fmla="*/ 6400101 w 6923157"/>
              <a:gd name="connsiteY418" fmla="*/ 1883516 h 3844781"/>
              <a:gd name="connsiteX419" fmla="*/ 6392592 w 6923157"/>
              <a:gd name="connsiteY419" fmla="*/ 1886088 h 3844781"/>
              <a:gd name="connsiteX420" fmla="*/ 6365669 w 6923157"/>
              <a:gd name="connsiteY420" fmla="*/ 1876205 h 3844781"/>
              <a:gd name="connsiteX421" fmla="*/ 6333994 w 6923157"/>
              <a:gd name="connsiteY421" fmla="*/ 1857884 h 3844781"/>
              <a:gd name="connsiteX422" fmla="*/ 6318772 w 6923157"/>
              <a:gd name="connsiteY422" fmla="*/ 1873679 h 3844781"/>
              <a:gd name="connsiteX423" fmla="*/ 6317752 w 6923157"/>
              <a:gd name="connsiteY423" fmla="*/ 1889000 h 3844781"/>
              <a:gd name="connsiteX424" fmla="*/ 6322097 w 6923157"/>
              <a:gd name="connsiteY424" fmla="*/ 1918744 h 3844781"/>
              <a:gd name="connsiteX425" fmla="*/ 6341157 w 6923157"/>
              <a:gd name="connsiteY425" fmla="*/ 1978298 h 3844781"/>
              <a:gd name="connsiteX426" fmla="*/ 6311833 w 6923157"/>
              <a:gd name="connsiteY426" fmla="*/ 1970270 h 3844781"/>
              <a:gd name="connsiteX427" fmla="*/ 6276125 w 6923157"/>
              <a:gd name="connsiteY427" fmla="*/ 1963139 h 3844781"/>
              <a:gd name="connsiteX428" fmla="*/ 6244756 w 6923157"/>
              <a:gd name="connsiteY428" fmla="*/ 1947809 h 3844781"/>
              <a:gd name="connsiteX429" fmla="*/ 6150194 w 6923157"/>
              <a:gd name="connsiteY429" fmla="*/ 1897331 h 3844781"/>
              <a:gd name="connsiteX430" fmla="*/ 6137882 w 6923157"/>
              <a:gd name="connsiteY430" fmla="*/ 1903612 h 3844781"/>
              <a:gd name="connsiteX431" fmla="*/ 6130987 w 6923157"/>
              <a:gd name="connsiteY431" fmla="*/ 1912168 h 3844781"/>
              <a:gd name="connsiteX432" fmla="*/ 6126082 w 6923157"/>
              <a:gd name="connsiteY432" fmla="*/ 1902232 h 3844781"/>
              <a:gd name="connsiteX433" fmla="*/ 6116885 w 6923157"/>
              <a:gd name="connsiteY433" fmla="*/ 1888346 h 3844781"/>
              <a:gd name="connsiteX434" fmla="*/ 6098085 w 6923157"/>
              <a:gd name="connsiteY434" fmla="*/ 1881876 h 3844781"/>
              <a:gd name="connsiteX435" fmla="*/ 6089858 w 6923157"/>
              <a:gd name="connsiteY435" fmla="*/ 1864818 h 3844781"/>
              <a:gd name="connsiteX436" fmla="*/ 6078618 w 6923157"/>
              <a:gd name="connsiteY436" fmla="*/ 1843629 h 3844781"/>
              <a:gd name="connsiteX437" fmla="*/ 6066920 w 6923157"/>
              <a:gd name="connsiteY437" fmla="*/ 1855895 h 3844781"/>
              <a:gd name="connsiteX438" fmla="*/ 6062425 w 6923157"/>
              <a:gd name="connsiteY438" fmla="*/ 1862596 h 3844781"/>
              <a:gd name="connsiteX439" fmla="*/ 6052308 w 6923157"/>
              <a:gd name="connsiteY439" fmla="*/ 1839731 h 3844781"/>
              <a:gd name="connsiteX440" fmla="*/ 6039740 w 6923157"/>
              <a:gd name="connsiteY440" fmla="*/ 1830870 h 3844781"/>
              <a:gd name="connsiteX441" fmla="*/ 6033306 w 6923157"/>
              <a:gd name="connsiteY441" fmla="*/ 1843915 h 3844781"/>
              <a:gd name="connsiteX442" fmla="*/ 5984828 w 6923157"/>
              <a:gd name="connsiteY442" fmla="*/ 1876520 h 3844781"/>
              <a:gd name="connsiteX443" fmla="*/ 5969859 w 6923157"/>
              <a:gd name="connsiteY443" fmla="*/ 1869513 h 3844781"/>
              <a:gd name="connsiteX444" fmla="*/ 5911878 w 6923157"/>
              <a:gd name="connsiteY444" fmla="*/ 1885236 h 3844781"/>
              <a:gd name="connsiteX445" fmla="*/ 5910756 w 6923157"/>
              <a:gd name="connsiteY445" fmla="*/ 1886912 h 3844781"/>
              <a:gd name="connsiteX446" fmla="*/ 5892876 w 6923157"/>
              <a:gd name="connsiteY446" fmla="*/ 1889420 h 3844781"/>
              <a:gd name="connsiteX447" fmla="*/ 5888124 w 6923157"/>
              <a:gd name="connsiteY447" fmla="*/ 1880981 h 3844781"/>
              <a:gd name="connsiteX448" fmla="*/ 5899822 w 6923157"/>
              <a:gd name="connsiteY448" fmla="*/ 1868716 h 3844781"/>
              <a:gd name="connsiteX449" fmla="*/ 5908148 w 6923157"/>
              <a:gd name="connsiteY449" fmla="*/ 1861477 h 3844781"/>
              <a:gd name="connsiteX450" fmla="*/ 5899719 w 6923157"/>
              <a:gd name="connsiteY450" fmla="*/ 1855071 h 3844781"/>
              <a:gd name="connsiteX451" fmla="*/ 5879794 w 6923157"/>
              <a:gd name="connsiteY451" fmla="*/ 1850277 h 3844781"/>
              <a:gd name="connsiteX452" fmla="*/ 5856396 w 6923157"/>
              <a:gd name="connsiteY452" fmla="*/ 1836864 h 3844781"/>
              <a:gd name="connsiteX453" fmla="*/ 5842041 w 6923157"/>
              <a:gd name="connsiteY453" fmla="*/ 1835843 h 3844781"/>
              <a:gd name="connsiteX454" fmla="*/ 5799639 w 6923157"/>
              <a:gd name="connsiteY454" fmla="*/ 1826615 h 3844781"/>
              <a:gd name="connsiteX455" fmla="*/ 5781245 w 6923157"/>
              <a:gd name="connsiteY455" fmla="*/ 1798841 h 3844781"/>
              <a:gd name="connsiteX456" fmla="*/ 5751972 w 6923157"/>
              <a:gd name="connsiteY456" fmla="*/ 1778664 h 3844781"/>
              <a:gd name="connsiteX457" fmla="*/ 5727964 w 6923157"/>
              <a:gd name="connsiteY457" fmla="*/ 1797210 h 3844781"/>
              <a:gd name="connsiteX458" fmla="*/ 5699511 w 6923157"/>
              <a:gd name="connsiteY458" fmla="*/ 1810309 h 3844781"/>
              <a:gd name="connsiteX459" fmla="*/ 5685002 w 6923157"/>
              <a:gd name="connsiteY459" fmla="*/ 1807792 h 3844781"/>
              <a:gd name="connsiteX460" fmla="*/ 5668296 w 6923157"/>
              <a:gd name="connsiteY460" fmla="*/ 1796475 h 3844781"/>
              <a:gd name="connsiteX461" fmla="*/ 5667528 w 6923157"/>
              <a:gd name="connsiteY461" fmla="*/ 1788995 h 3844781"/>
              <a:gd name="connsiteX462" fmla="*/ 5650977 w 6923157"/>
              <a:gd name="connsiteY462" fmla="*/ 1779176 h 3844781"/>
              <a:gd name="connsiteX463" fmla="*/ 5629062 w 6923157"/>
              <a:gd name="connsiteY463" fmla="*/ 1792873 h 3844781"/>
              <a:gd name="connsiteX464" fmla="*/ 5548958 w 6923157"/>
              <a:gd name="connsiteY464" fmla="*/ 1757063 h 3844781"/>
              <a:gd name="connsiteX465" fmla="*/ 5547524 w 6923157"/>
              <a:gd name="connsiteY465" fmla="*/ 1717803 h 3844781"/>
              <a:gd name="connsiteX466" fmla="*/ 5523562 w 6923157"/>
              <a:gd name="connsiteY466" fmla="*/ 1686257 h 3844781"/>
              <a:gd name="connsiteX467" fmla="*/ 5499807 w 6923157"/>
              <a:gd name="connsiteY467" fmla="*/ 1682002 h 3844781"/>
              <a:gd name="connsiteX468" fmla="*/ 5470690 w 6923157"/>
              <a:gd name="connsiteY468" fmla="*/ 1701264 h 3844781"/>
              <a:gd name="connsiteX469" fmla="*/ 5455517 w 6923157"/>
              <a:gd name="connsiteY469" fmla="*/ 1704910 h 3844781"/>
              <a:gd name="connsiteX470" fmla="*/ 5424510 w 6923157"/>
              <a:gd name="connsiteY470" fmla="*/ 1718368 h 3844781"/>
              <a:gd name="connsiteX471" fmla="*/ 5429875 w 6923157"/>
              <a:gd name="connsiteY471" fmla="*/ 1732793 h 3844781"/>
              <a:gd name="connsiteX472" fmla="*/ 5437895 w 6923157"/>
              <a:gd name="connsiteY472" fmla="*/ 1722561 h 3844781"/>
              <a:gd name="connsiteX473" fmla="*/ 5444791 w 6923157"/>
              <a:gd name="connsiteY473" fmla="*/ 1714004 h 3844781"/>
              <a:gd name="connsiteX474" fmla="*/ 5453528 w 6923157"/>
              <a:gd name="connsiteY474" fmla="*/ 1723403 h 3844781"/>
              <a:gd name="connsiteX475" fmla="*/ 5457466 w 6923157"/>
              <a:gd name="connsiteY475" fmla="*/ 1774455 h 3844781"/>
              <a:gd name="connsiteX476" fmla="*/ 5450160 w 6923157"/>
              <a:gd name="connsiteY476" fmla="*/ 1766372 h 3844781"/>
              <a:gd name="connsiteX477" fmla="*/ 5422113 w 6923157"/>
              <a:gd name="connsiteY477" fmla="*/ 1758166 h 3844781"/>
              <a:gd name="connsiteX478" fmla="*/ 5412970 w 6923157"/>
              <a:gd name="connsiteY478" fmla="*/ 1770073 h 3844781"/>
              <a:gd name="connsiteX479" fmla="*/ 5391719 w 6923157"/>
              <a:gd name="connsiteY479" fmla="*/ 1777607 h 3844781"/>
              <a:gd name="connsiteX480" fmla="*/ 5365716 w 6923157"/>
              <a:gd name="connsiteY480" fmla="*/ 1776702 h 3844781"/>
              <a:gd name="connsiteX481" fmla="*/ 5375987 w 6923157"/>
              <a:gd name="connsiteY481" fmla="*/ 1801063 h 3844781"/>
              <a:gd name="connsiteX482" fmla="*/ 5353766 w 6923157"/>
              <a:gd name="connsiteY482" fmla="*/ 1811770 h 3844781"/>
              <a:gd name="connsiteX483" fmla="*/ 5351519 w 6923157"/>
              <a:gd name="connsiteY483" fmla="*/ 1815120 h 3844781"/>
              <a:gd name="connsiteX484" fmla="*/ 5358314 w 6923157"/>
              <a:gd name="connsiteY484" fmla="*/ 1830862 h 3844781"/>
              <a:gd name="connsiteX485" fmla="*/ 5386514 w 6923157"/>
              <a:gd name="connsiteY485" fmla="*/ 1840565 h 3844781"/>
              <a:gd name="connsiteX486" fmla="*/ 5410166 w 6923157"/>
              <a:gd name="connsiteY486" fmla="*/ 1831175 h 3844781"/>
              <a:gd name="connsiteX487" fmla="*/ 5425338 w 6923157"/>
              <a:gd name="connsiteY487" fmla="*/ 1827529 h 3844781"/>
              <a:gd name="connsiteX488" fmla="*/ 5458393 w 6923157"/>
              <a:gd name="connsiteY488" fmla="*/ 1859318 h 3844781"/>
              <a:gd name="connsiteX489" fmla="*/ 5477856 w 6923157"/>
              <a:gd name="connsiteY489" fmla="*/ 1859622 h 3844781"/>
              <a:gd name="connsiteX490" fmla="*/ 5496246 w 6923157"/>
              <a:gd name="connsiteY490" fmla="*/ 1849454 h 3844781"/>
              <a:gd name="connsiteX491" fmla="*/ 5510704 w 6923157"/>
              <a:gd name="connsiteY491" fmla="*/ 1864120 h 3844781"/>
              <a:gd name="connsiteX492" fmla="*/ 5537064 w 6923157"/>
              <a:gd name="connsiteY492" fmla="*/ 1855868 h 3844781"/>
              <a:gd name="connsiteX493" fmla="*/ 5559235 w 6923157"/>
              <a:gd name="connsiteY493" fmla="*/ 1857310 h 3844781"/>
              <a:gd name="connsiteX494" fmla="*/ 5593819 w 6923157"/>
              <a:gd name="connsiteY494" fmla="*/ 1866118 h 3844781"/>
              <a:gd name="connsiteX495" fmla="*/ 5613185 w 6923157"/>
              <a:gd name="connsiteY495" fmla="*/ 1890720 h 3844781"/>
              <a:gd name="connsiteX496" fmla="*/ 5649097 w 6923157"/>
              <a:gd name="connsiteY496" fmla="*/ 1887199 h 3844781"/>
              <a:gd name="connsiteX497" fmla="*/ 5658903 w 6923157"/>
              <a:gd name="connsiteY497" fmla="*/ 1869128 h 3844781"/>
              <a:gd name="connsiteX498" fmla="*/ 5669941 w 6923157"/>
              <a:gd name="connsiteY498" fmla="*/ 1900969 h 3844781"/>
              <a:gd name="connsiteX499" fmla="*/ 5673159 w 6923157"/>
              <a:gd name="connsiteY499" fmla="*/ 1894447 h 3844781"/>
              <a:gd name="connsiteX500" fmla="*/ 5711164 w 6923157"/>
              <a:gd name="connsiteY500" fmla="*/ 1886079 h 3844781"/>
              <a:gd name="connsiteX501" fmla="*/ 5720362 w 6923157"/>
              <a:gd name="connsiteY501" fmla="*/ 1899966 h 3844781"/>
              <a:gd name="connsiteX502" fmla="*/ 5721436 w 6923157"/>
              <a:gd name="connsiteY502" fmla="*/ 1910440 h 3844781"/>
              <a:gd name="connsiteX503" fmla="*/ 5727875 w 6923157"/>
              <a:gd name="connsiteY503" fmla="*/ 1935338 h 3844781"/>
              <a:gd name="connsiteX504" fmla="*/ 5796381 w 6923157"/>
              <a:gd name="connsiteY504" fmla="*/ 1959115 h 3844781"/>
              <a:gd name="connsiteX505" fmla="*/ 5908415 w 6923157"/>
              <a:gd name="connsiteY505" fmla="*/ 1990447 h 3844781"/>
              <a:gd name="connsiteX506" fmla="*/ 5943971 w 6923157"/>
              <a:gd name="connsiteY506" fmla="*/ 1996083 h 3844781"/>
              <a:gd name="connsiteX507" fmla="*/ 5970586 w 6923157"/>
              <a:gd name="connsiteY507" fmla="*/ 2002972 h 3844781"/>
              <a:gd name="connsiteX508" fmla="*/ 6016463 w 6923157"/>
              <a:gd name="connsiteY508" fmla="*/ 2020820 h 3844781"/>
              <a:gd name="connsiteX509" fmla="*/ 6064126 w 6923157"/>
              <a:gd name="connsiteY509" fmla="*/ 2030827 h 3844781"/>
              <a:gd name="connsiteX510" fmla="*/ 6103564 w 6923157"/>
              <a:gd name="connsiteY510" fmla="*/ 2023776 h 3844781"/>
              <a:gd name="connsiteX511" fmla="*/ 6137129 w 6923157"/>
              <a:gd name="connsiteY511" fmla="*/ 2047903 h 3844781"/>
              <a:gd name="connsiteX512" fmla="*/ 6170284 w 6923157"/>
              <a:gd name="connsiteY512" fmla="*/ 2055394 h 3844781"/>
              <a:gd name="connsiteX513" fmla="*/ 6218203 w 6923157"/>
              <a:gd name="connsiteY513" fmla="*/ 2080543 h 3844781"/>
              <a:gd name="connsiteX514" fmla="*/ 6309190 w 6923157"/>
              <a:gd name="connsiteY514" fmla="*/ 2108756 h 3844781"/>
              <a:gd name="connsiteX515" fmla="*/ 6382346 w 6923157"/>
              <a:gd name="connsiteY515" fmla="*/ 2127328 h 3844781"/>
              <a:gd name="connsiteX516" fmla="*/ 6399052 w 6923157"/>
              <a:gd name="connsiteY516" fmla="*/ 2138645 h 3844781"/>
              <a:gd name="connsiteX517" fmla="*/ 6440125 w 6923157"/>
              <a:gd name="connsiteY517" fmla="*/ 2160201 h 3844781"/>
              <a:gd name="connsiteX518" fmla="*/ 6449067 w 6923157"/>
              <a:gd name="connsiteY518" fmla="*/ 2158948 h 3844781"/>
              <a:gd name="connsiteX519" fmla="*/ 6440180 w 6923157"/>
              <a:gd name="connsiteY519" fmla="*/ 2185995 h 3844781"/>
              <a:gd name="connsiteX520" fmla="*/ 6414077 w 6923157"/>
              <a:gd name="connsiteY520" fmla="*/ 2209389 h 3844781"/>
              <a:gd name="connsiteX521" fmla="*/ 6392212 w 6923157"/>
              <a:gd name="connsiteY521" fmla="*/ 2210938 h 3844781"/>
              <a:gd name="connsiteX522" fmla="*/ 6371522 w 6923157"/>
              <a:gd name="connsiteY522" fmla="*/ 2198663 h 3844781"/>
              <a:gd name="connsiteX523" fmla="*/ 6369681 w 6923157"/>
              <a:gd name="connsiteY523" fmla="*/ 2180709 h 3844781"/>
              <a:gd name="connsiteX524" fmla="*/ 6359667 w 6923157"/>
              <a:gd name="connsiteY524" fmla="*/ 2171490 h 3844781"/>
              <a:gd name="connsiteX525" fmla="*/ 6328150 w 6923157"/>
              <a:gd name="connsiteY525" fmla="*/ 2192607 h 3844781"/>
              <a:gd name="connsiteX526" fmla="*/ 6320947 w 6923157"/>
              <a:gd name="connsiteY526" fmla="*/ 2198171 h 3844781"/>
              <a:gd name="connsiteX527" fmla="*/ 6316196 w 6923157"/>
              <a:gd name="connsiteY527" fmla="*/ 2189732 h 3844781"/>
              <a:gd name="connsiteX528" fmla="*/ 6315429 w 6923157"/>
              <a:gd name="connsiteY528" fmla="*/ 2182250 h 3844781"/>
              <a:gd name="connsiteX529" fmla="*/ 6302860 w 6923157"/>
              <a:gd name="connsiteY529" fmla="*/ 2173390 h 3844781"/>
              <a:gd name="connsiteX530" fmla="*/ 6286769 w 6923157"/>
              <a:gd name="connsiteY530" fmla="*/ 2168059 h 3844781"/>
              <a:gd name="connsiteX531" fmla="*/ 6286358 w 6923157"/>
              <a:gd name="connsiteY531" fmla="*/ 2151421 h 3844781"/>
              <a:gd name="connsiteX532" fmla="*/ 6301838 w 6923157"/>
              <a:gd name="connsiteY532" fmla="*/ 2150768 h 3844781"/>
              <a:gd name="connsiteX533" fmla="*/ 6311901 w 6923157"/>
              <a:gd name="connsiteY533" fmla="*/ 2147837 h 3844781"/>
              <a:gd name="connsiteX534" fmla="*/ 6309243 w 6923157"/>
              <a:gd name="connsiteY534" fmla="*/ 2134550 h 3844781"/>
              <a:gd name="connsiteX535" fmla="*/ 6278389 w 6923157"/>
              <a:gd name="connsiteY535" fmla="*/ 2149504 h 3844781"/>
              <a:gd name="connsiteX536" fmla="*/ 6251673 w 6923157"/>
              <a:gd name="connsiteY536" fmla="*/ 2166912 h 3844781"/>
              <a:gd name="connsiteX537" fmla="*/ 6178824 w 6923157"/>
              <a:gd name="connsiteY537" fmla="*/ 2151331 h 3844781"/>
              <a:gd name="connsiteX538" fmla="*/ 6173458 w 6923157"/>
              <a:gd name="connsiteY538" fmla="*/ 2136907 h 3844781"/>
              <a:gd name="connsiteX539" fmla="*/ 6177390 w 6923157"/>
              <a:gd name="connsiteY539" fmla="*/ 2112071 h 3844781"/>
              <a:gd name="connsiteX540" fmla="*/ 6165639 w 6923157"/>
              <a:gd name="connsiteY540" fmla="*/ 2098542 h 3844781"/>
              <a:gd name="connsiteX541" fmla="*/ 6158590 w 6923157"/>
              <a:gd name="connsiteY541" fmla="*/ 2105602 h 3844781"/>
              <a:gd name="connsiteX542" fmla="*/ 6141377 w 6923157"/>
              <a:gd name="connsiteY542" fmla="*/ 2139891 h 3844781"/>
              <a:gd name="connsiteX543" fmla="*/ 6139486 w 6923157"/>
              <a:gd name="connsiteY543" fmla="*/ 2134085 h 3844781"/>
              <a:gd name="connsiteX544" fmla="*/ 6123241 w 6923157"/>
              <a:gd name="connsiteY544" fmla="*/ 2127258 h 3844781"/>
              <a:gd name="connsiteX545" fmla="*/ 6115271 w 6923157"/>
              <a:gd name="connsiteY545" fmla="*/ 2125340 h 3844781"/>
              <a:gd name="connsiteX546" fmla="*/ 6093458 w 6923157"/>
              <a:gd name="connsiteY546" fmla="*/ 2114741 h 3844781"/>
              <a:gd name="connsiteX547" fmla="*/ 6051925 w 6923157"/>
              <a:gd name="connsiteY547" fmla="*/ 2126639 h 3844781"/>
              <a:gd name="connsiteX548" fmla="*/ 6046614 w 6923157"/>
              <a:gd name="connsiteY548" fmla="*/ 2138008 h 3844781"/>
              <a:gd name="connsiteX549" fmla="*/ 6042376 w 6923157"/>
              <a:gd name="connsiteY549" fmla="*/ 2159852 h 3844781"/>
              <a:gd name="connsiteX550" fmla="*/ 6076961 w 6923157"/>
              <a:gd name="connsiteY550" fmla="*/ 2168659 h 3844781"/>
              <a:gd name="connsiteX551" fmla="*/ 6107206 w 6923157"/>
              <a:gd name="connsiteY551" fmla="*/ 2185663 h 3844781"/>
              <a:gd name="connsiteX552" fmla="*/ 6065417 w 6923157"/>
              <a:gd name="connsiteY552" fmla="*/ 2182420 h 3844781"/>
              <a:gd name="connsiteX553" fmla="*/ 6034103 w 6923157"/>
              <a:gd name="connsiteY553" fmla="*/ 2192885 h 3844781"/>
              <a:gd name="connsiteX554" fmla="*/ 6017348 w 6923157"/>
              <a:gd name="connsiteY554" fmla="*/ 2193719 h 3844781"/>
              <a:gd name="connsiteX555" fmla="*/ 6015610 w 6923157"/>
              <a:gd name="connsiteY555" fmla="*/ 2189409 h 3844781"/>
              <a:gd name="connsiteX556" fmla="*/ 5954819 w 6923157"/>
              <a:gd name="connsiteY556" fmla="*/ 2190350 h 3844781"/>
              <a:gd name="connsiteX557" fmla="*/ 5921667 w 6923157"/>
              <a:gd name="connsiteY557" fmla="*/ 2220803 h 3844781"/>
              <a:gd name="connsiteX558" fmla="*/ 5878448 w 6923157"/>
              <a:gd name="connsiteY558" fmla="*/ 2216242 h 3844781"/>
              <a:gd name="connsiteX559" fmla="*/ 5823939 w 6923157"/>
              <a:gd name="connsiteY559" fmla="*/ 2202642 h 3844781"/>
              <a:gd name="connsiteX560" fmla="*/ 5782969 w 6923157"/>
              <a:gd name="connsiteY560" fmla="*/ 2194731 h 3844781"/>
              <a:gd name="connsiteX561" fmla="*/ 5751550 w 6923157"/>
              <a:gd name="connsiteY561" fmla="*/ 2191551 h 3844781"/>
              <a:gd name="connsiteX562" fmla="*/ 5724781 w 6923157"/>
              <a:gd name="connsiteY562" fmla="*/ 2183164 h 3844781"/>
              <a:gd name="connsiteX563" fmla="*/ 5721864 w 6923157"/>
              <a:gd name="connsiteY563" fmla="*/ 2175534 h 3844781"/>
              <a:gd name="connsiteX564" fmla="*/ 5719633 w 6923157"/>
              <a:gd name="connsiteY564" fmla="*/ 2176664 h 3844781"/>
              <a:gd name="connsiteX565" fmla="*/ 5724208 w 6923157"/>
              <a:gd name="connsiteY565" fmla="*/ 2184965 h 3844781"/>
              <a:gd name="connsiteX566" fmla="*/ 5725317 w 6923157"/>
              <a:gd name="connsiteY566" fmla="*/ 2186793 h 3844781"/>
              <a:gd name="connsiteX567" fmla="*/ 5727090 w 6923157"/>
              <a:gd name="connsiteY567" fmla="*/ 2193574 h 3844781"/>
              <a:gd name="connsiteX568" fmla="*/ 5721301 w 6923157"/>
              <a:gd name="connsiteY568" fmla="*/ 2195647 h 3844781"/>
              <a:gd name="connsiteX569" fmla="*/ 5696271 w 6923157"/>
              <a:gd name="connsiteY569" fmla="*/ 2209352 h 3844781"/>
              <a:gd name="connsiteX570" fmla="*/ 5692123 w 6923157"/>
              <a:gd name="connsiteY570" fmla="*/ 2217218 h 3844781"/>
              <a:gd name="connsiteX571" fmla="*/ 5712528 w 6923157"/>
              <a:gd name="connsiteY571" fmla="*/ 2233791 h 3844781"/>
              <a:gd name="connsiteX572" fmla="*/ 5762644 w 6923157"/>
              <a:gd name="connsiteY572" fmla="*/ 2232758 h 3844781"/>
              <a:gd name="connsiteX573" fmla="*/ 5779429 w 6923157"/>
              <a:gd name="connsiteY573" fmla="*/ 2228676 h 3844781"/>
              <a:gd name="connsiteX574" fmla="*/ 5786724 w 6923157"/>
              <a:gd name="connsiteY574" fmla="*/ 2231405 h 3844781"/>
              <a:gd name="connsiteX575" fmla="*/ 5800550 w 6923157"/>
              <a:gd name="connsiteY575" fmla="*/ 2244106 h 3844781"/>
              <a:gd name="connsiteX576" fmla="*/ 5823730 w 6923157"/>
              <a:gd name="connsiteY576" fmla="*/ 2249008 h 3844781"/>
              <a:gd name="connsiteX577" fmla="*/ 5834305 w 6923157"/>
              <a:gd name="connsiteY577" fmla="*/ 2263318 h 3844781"/>
              <a:gd name="connsiteX578" fmla="*/ 5834120 w 6923157"/>
              <a:gd name="connsiteY578" fmla="*/ 2268427 h 3844781"/>
              <a:gd name="connsiteX579" fmla="*/ 5842077 w 6923157"/>
              <a:gd name="connsiteY579" fmla="*/ 2276107 h 3844781"/>
              <a:gd name="connsiteX580" fmla="*/ 5844402 w 6923157"/>
              <a:gd name="connsiteY580" fmla="*/ 2267564 h 3844781"/>
              <a:gd name="connsiteX581" fmla="*/ 5849133 w 6923157"/>
              <a:gd name="connsiteY581" fmla="*/ 2257563 h 3844781"/>
              <a:gd name="connsiteX582" fmla="*/ 5864334 w 6923157"/>
              <a:gd name="connsiteY582" fmla="*/ 2274074 h 3844781"/>
              <a:gd name="connsiteX583" fmla="*/ 5865391 w 6923157"/>
              <a:gd name="connsiteY583" fmla="*/ 2282002 h 3844781"/>
              <a:gd name="connsiteX584" fmla="*/ 5869090 w 6923157"/>
              <a:gd name="connsiteY584" fmla="*/ 2277265 h 3844781"/>
              <a:gd name="connsiteX585" fmla="*/ 5880218 w 6923157"/>
              <a:gd name="connsiteY585" fmla="*/ 2276247 h 3844781"/>
              <a:gd name="connsiteX586" fmla="*/ 5901419 w 6923157"/>
              <a:gd name="connsiteY586" fmla="*/ 2298766 h 3844781"/>
              <a:gd name="connsiteX587" fmla="*/ 5921009 w 6923157"/>
              <a:gd name="connsiteY587" fmla="*/ 2328686 h 3844781"/>
              <a:gd name="connsiteX588" fmla="*/ 5929493 w 6923157"/>
              <a:gd name="connsiteY588" fmla="*/ 2340331 h 3844781"/>
              <a:gd name="connsiteX589" fmla="*/ 5973639 w 6923157"/>
              <a:gd name="connsiteY589" fmla="*/ 2378962 h 3844781"/>
              <a:gd name="connsiteX590" fmla="*/ 5977182 w 6923157"/>
              <a:gd name="connsiteY590" fmla="*/ 2392526 h 3844781"/>
              <a:gd name="connsiteX591" fmla="*/ 5967748 w 6923157"/>
              <a:gd name="connsiteY591" fmla="*/ 2393234 h 3844781"/>
              <a:gd name="connsiteX592" fmla="*/ 5952522 w 6923157"/>
              <a:gd name="connsiteY592" fmla="*/ 2396015 h 3844781"/>
              <a:gd name="connsiteX593" fmla="*/ 5933148 w 6923157"/>
              <a:gd name="connsiteY593" fmla="*/ 2406661 h 3844781"/>
              <a:gd name="connsiteX594" fmla="*/ 5913638 w 6923157"/>
              <a:gd name="connsiteY594" fmla="*/ 2383831 h 3844781"/>
              <a:gd name="connsiteX595" fmla="*/ 5914007 w 6923157"/>
              <a:gd name="connsiteY595" fmla="*/ 2373613 h 3844781"/>
              <a:gd name="connsiteX596" fmla="*/ 5914589 w 6923157"/>
              <a:gd name="connsiteY596" fmla="*/ 2371477 h 3844781"/>
              <a:gd name="connsiteX597" fmla="*/ 5913030 w 6923157"/>
              <a:gd name="connsiteY597" fmla="*/ 2372777 h 3844781"/>
              <a:gd name="connsiteX598" fmla="*/ 5903593 w 6923157"/>
              <a:gd name="connsiteY598" fmla="*/ 2373485 h 3844781"/>
              <a:gd name="connsiteX599" fmla="*/ 5879623 w 6923157"/>
              <a:gd name="connsiteY599" fmla="*/ 2395120 h 3844781"/>
              <a:gd name="connsiteX600" fmla="*/ 5866434 w 6923157"/>
              <a:gd name="connsiteY600" fmla="*/ 2406665 h 3844781"/>
              <a:gd name="connsiteX601" fmla="*/ 5852159 w 6923157"/>
              <a:gd name="connsiteY601" fmla="*/ 2397091 h 3844781"/>
              <a:gd name="connsiteX602" fmla="*/ 5803997 w 6923157"/>
              <a:gd name="connsiteY602" fmla="*/ 2367315 h 3844781"/>
              <a:gd name="connsiteX603" fmla="*/ 5793160 w 6923157"/>
              <a:gd name="connsiteY603" fmla="*/ 2383506 h 3844781"/>
              <a:gd name="connsiteX604" fmla="*/ 5788194 w 6923157"/>
              <a:gd name="connsiteY604" fmla="*/ 2404715 h 3844781"/>
              <a:gd name="connsiteX605" fmla="*/ 5767919 w 6923157"/>
              <a:gd name="connsiteY605" fmla="*/ 2389130 h 3844781"/>
              <a:gd name="connsiteX606" fmla="*/ 5743310 w 6923157"/>
              <a:gd name="connsiteY606" fmla="*/ 2386521 h 3844781"/>
              <a:gd name="connsiteX607" fmla="*/ 5741487 w 6923157"/>
              <a:gd name="connsiteY607" fmla="*/ 2385840 h 3844781"/>
              <a:gd name="connsiteX608" fmla="*/ 5728855 w 6923157"/>
              <a:gd name="connsiteY608" fmla="*/ 2414539 h 3844781"/>
              <a:gd name="connsiteX609" fmla="*/ 5724337 w 6923157"/>
              <a:gd name="connsiteY609" fmla="*/ 2432621 h 3844781"/>
              <a:gd name="connsiteX610" fmla="*/ 5720953 w 6923157"/>
              <a:gd name="connsiteY610" fmla="*/ 2433239 h 3844781"/>
              <a:gd name="connsiteX611" fmla="*/ 5707526 w 6923157"/>
              <a:gd name="connsiteY611" fmla="*/ 2423511 h 3844781"/>
              <a:gd name="connsiteX612" fmla="*/ 5696953 w 6923157"/>
              <a:gd name="connsiteY612" fmla="*/ 2409200 h 3844781"/>
              <a:gd name="connsiteX613" fmla="*/ 5685002 w 6923157"/>
              <a:gd name="connsiteY613" fmla="*/ 2391082 h 3844781"/>
              <a:gd name="connsiteX614" fmla="*/ 5667637 w 6923157"/>
              <a:gd name="connsiteY614" fmla="*/ 2397298 h 3844781"/>
              <a:gd name="connsiteX615" fmla="*/ 5660342 w 6923157"/>
              <a:gd name="connsiteY615" fmla="*/ 2394570 h 3844781"/>
              <a:gd name="connsiteX616" fmla="*/ 5648023 w 6923157"/>
              <a:gd name="connsiteY616" fmla="*/ 2386670 h 3844781"/>
              <a:gd name="connsiteX617" fmla="*/ 5643081 w 6923157"/>
              <a:gd name="connsiteY617" fmla="*/ 2388590 h 3844781"/>
              <a:gd name="connsiteX618" fmla="*/ 5624974 w 6923157"/>
              <a:gd name="connsiteY618" fmla="*/ 2382760 h 3844781"/>
              <a:gd name="connsiteX619" fmla="*/ 5603537 w 6923157"/>
              <a:gd name="connsiteY619" fmla="*/ 2371451 h 3844781"/>
              <a:gd name="connsiteX620" fmla="*/ 5593731 w 6923157"/>
              <a:gd name="connsiteY620" fmla="*/ 2382376 h 3844781"/>
              <a:gd name="connsiteX621" fmla="*/ 5593361 w 6923157"/>
              <a:gd name="connsiteY621" fmla="*/ 2392594 h 3844781"/>
              <a:gd name="connsiteX622" fmla="*/ 5596854 w 6923157"/>
              <a:gd name="connsiteY622" fmla="*/ 2412258 h 3844781"/>
              <a:gd name="connsiteX623" fmla="*/ 5610735 w 6923157"/>
              <a:gd name="connsiteY623" fmla="*/ 2451342 h 3844781"/>
              <a:gd name="connsiteX624" fmla="*/ 5591068 w 6923157"/>
              <a:gd name="connsiteY624" fmla="*/ 2446814 h 3844781"/>
              <a:gd name="connsiteX625" fmla="*/ 5567173 w 6923157"/>
              <a:gd name="connsiteY625" fmla="*/ 2443058 h 3844781"/>
              <a:gd name="connsiteX626" fmla="*/ 5546000 w 6923157"/>
              <a:gd name="connsiteY626" fmla="*/ 2433729 h 3844781"/>
              <a:gd name="connsiteX627" fmla="*/ 5482084 w 6923157"/>
              <a:gd name="connsiteY627" fmla="*/ 2402769 h 3844781"/>
              <a:gd name="connsiteX628" fmla="*/ 5474023 w 6923157"/>
              <a:gd name="connsiteY628" fmla="*/ 2407288 h 3844781"/>
              <a:gd name="connsiteX629" fmla="*/ 5469609 w 6923157"/>
              <a:gd name="connsiteY629" fmla="*/ 2413169 h 3844781"/>
              <a:gd name="connsiteX630" fmla="*/ 5466147 w 6923157"/>
              <a:gd name="connsiteY630" fmla="*/ 2406696 h 3844781"/>
              <a:gd name="connsiteX631" fmla="*/ 5459748 w 6923157"/>
              <a:gd name="connsiteY631" fmla="*/ 2397715 h 3844781"/>
              <a:gd name="connsiteX632" fmla="*/ 5447113 w 6923157"/>
              <a:gd name="connsiteY632" fmla="*/ 2393932 h 3844781"/>
              <a:gd name="connsiteX633" fmla="*/ 5441298 w 6923157"/>
              <a:gd name="connsiteY633" fmla="*/ 2382813 h 3844781"/>
              <a:gd name="connsiteX634" fmla="*/ 5433393 w 6923157"/>
              <a:gd name="connsiteY634" fmla="*/ 2369030 h 3844781"/>
              <a:gd name="connsiteX635" fmla="*/ 5425861 w 6923157"/>
              <a:gd name="connsiteY635" fmla="*/ 2377512 h 3844781"/>
              <a:gd name="connsiteX636" fmla="*/ 5423007 w 6923157"/>
              <a:gd name="connsiteY636" fmla="*/ 2382095 h 3844781"/>
              <a:gd name="connsiteX637" fmla="*/ 5415816 w 6923157"/>
              <a:gd name="connsiteY637" fmla="*/ 2367167 h 3844781"/>
              <a:gd name="connsiteX638" fmla="*/ 5407277 w 6923157"/>
              <a:gd name="connsiteY638" fmla="*/ 2361621 h 3844781"/>
              <a:gd name="connsiteX639" fmla="*/ 5403261 w 6923157"/>
              <a:gd name="connsiteY639" fmla="*/ 2370474 h 3844781"/>
              <a:gd name="connsiteX640" fmla="*/ 5371676 w 6923157"/>
              <a:gd name="connsiteY640" fmla="*/ 2393499 h 3844781"/>
              <a:gd name="connsiteX641" fmla="*/ 5361578 w 6923157"/>
              <a:gd name="connsiteY641" fmla="*/ 2389255 h 3844781"/>
              <a:gd name="connsiteX642" fmla="*/ 5323333 w 6923157"/>
              <a:gd name="connsiteY642" fmla="*/ 2401315 h 3844781"/>
              <a:gd name="connsiteX643" fmla="*/ 5322621 w 6923157"/>
              <a:gd name="connsiteY643" fmla="*/ 2402460 h 3844781"/>
              <a:gd name="connsiteX644" fmla="*/ 5310778 w 6923157"/>
              <a:gd name="connsiteY644" fmla="*/ 2404624 h 3844781"/>
              <a:gd name="connsiteX645" fmla="*/ 5307447 w 6923157"/>
              <a:gd name="connsiteY645" fmla="*/ 2399143 h 3844781"/>
              <a:gd name="connsiteX646" fmla="*/ 5314979 w 6923157"/>
              <a:gd name="connsiteY646" fmla="*/ 2390661 h 3844781"/>
              <a:gd name="connsiteX647" fmla="*/ 5320370 w 6923157"/>
              <a:gd name="connsiteY647" fmla="*/ 2385616 h 3844781"/>
              <a:gd name="connsiteX648" fmla="*/ 5314634 w 6923157"/>
              <a:gd name="connsiteY648" fmla="*/ 2381587 h 3844781"/>
              <a:gd name="connsiteX649" fmla="*/ 5301286 w 6923157"/>
              <a:gd name="connsiteY649" fmla="*/ 2378951 h 3844781"/>
              <a:gd name="connsiteX650" fmla="*/ 5285452 w 6923157"/>
              <a:gd name="connsiteY650" fmla="*/ 2370677 h 3844781"/>
              <a:gd name="connsiteX651" fmla="*/ 5275884 w 6923157"/>
              <a:gd name="connsiteY651" fmla="*/ 2370393 h 3844781"/>
              <a:gd name="connsiteX652" fmla="*/ 5247497 w 6923157"/>
              <a:gd name="connsiteY652" fmla="*/ 2365428 h 3844781"/>
              <a:gd name="connsiteX653" fmla="*/ 5234702 w 6923157"/>
              <a:gd name="connsiteY653" fmla="*/ 2347465 h 3844781"/>
              <a:gd name="connsiteX654" fmla="*/ 5214823 w 6923157"/>
              <a:gd name="connsiteY654" fmla="*/ 2334853 h 3844781"/>
              <a:gd name="connsiteX655" fmla="*/ 5199229 w 6923157"/>
              <a:gd name="connsiteY655" fmla="*/ 2347854 h 3844781"/>
              <a:gd name="connsiteX656" fmla="*/ 5180568 w 6923157"/>
              <a:gd name="connsiteY656" fmla="*/ 2357351 h 3844781"/>
              <a:gd name="connsiteX657" fmla="*/ 5170868 w 6923157"/>
              <a:gd name="connsiteY657" fmla="*/ 2356078 h 3844781"/>
              <a:gd name="connsiteX658" fmla="*/ 5159530 w 6923157"/>
              <a:gd name="connsiteY658" fmla="*/ 2349014 h 3844781"/>
              <a:gd name="connsiteX659" fmla="*/ 5158867 w 6923157"/>
              <a:gd name="connsiteY659" fmla="*/ 2344059 h 3844781"/>
              <a:gd name="connsiteX660" fmla="*/ 5147659 w 6923157"/>
              <a:gd name="connsiteY660" fmla="*/ 2337987 h 3844781"/>
              <a:gd name="connsiteX661" fmla="*/ 5133362 w 6923157"/>
              <a:gd name="connsiteY661" fmla="*/ 2347703 h 3844781"/>
              <a:gd name="connsiteX662" fmla="*/ 5079358 w 6923157"/>
              <a:gd name="connsiteY662" fmla="*/ 2326101 h 3844781"/>
              <a:gd name="connsiteX663" fmla="*/ 5077611 w 6923157"/>
              <a:gd name="connsiteY663" fmla="*/ 2300028 h 3844781"/>
              <a:gd name="connsiteX664" fmla="*/ 5061035 w 6923157"/>
              <a:gd name="connsiteY664" fmla="*/ 2279707 h 3844781"/>
              <a:gd name="connsiteX665" fmla="*/ 5045151 w 6923157"/>
              <a:gd name="connsiteY665" fmla="*/ 2277534 h 3844781"/>
              <a:gd name="connsiteX666" fmla="*/ 5026173 w 6923157"/>
              <a:gd name="connsiteY666" fmla="*/ 2291152 h 3844781"/>
              <a:gd name="connsiteX667" fmla="*/ 5016157 w 6923157"/>
              <a:gd name="connsiteY667" fmla="*/ 2293997 h 3844781"/>
              <a:gd name="connsiteX668" fmla="*/ 4995803 w 6923157"/>
              <a:gd name="connsiteY668" fmla="*/ 2303803 h 3844781"/>
              <a:gd name="connsiteX669" fmla="*/ 4999664 w 6923157"/>
              <a:gd name="connsiteY669" fmla="*/ 2313251 h 3844781"/>
              <a:gd name="connsiteX670" fmla="*/ 5004792 w 6923157"/>
              <a:gd name="connsiteY670" fmla="*/ 2306224 h 3844781"/>
              <a:gd name="connsiteX671" fmla="*/ 5009205 w 6923157"/>
              <a:gd name="connsiteY671" fmla="*/ 2300341 h 3844781"/>
              <a:gd name="connsiteX672" fmla="*/ 5015204 w 6923157"/>
              <a:gd name="connsiteY672" fmla="*/ 2306351 h 3844781"/>
              <a:gd name="connsiteX673" fmla="*/ 5018857 w 6923157"/>
              <a:gd name="connsiteY673" fmla="*/ 2340198 h 3844781"/>
              <a:gd name="connsiteX674" fmla="*/ 5013834 w 6923157"/>
              <a:gd name="connsiteY674" fmla="*/ 2335023 h 3844781"/>
              <a:gd name="connsiteX675" fmla="*/ 4995014 w 6923157"/>
              <a:gd name="connsiteY675" fmla="*/ 2330340 h 3844781"/>
              <a:gd name="connsiteX676" fmla="*/ 4989172 w 6923157"/>
              <a:gd name="connsiteY676" fmla="*/ 2338513 h 3844781"/>
              <a:gd name="connsiteX677" fmla="*/ 4975190 w 6923157"/>
              <a:gd name="connsiteY677" fmla="*/ 2344112 h 3844781"/>
              <a:gd name="connsiteX678" fmla="*/ 4957878 w 6923157"/>
              <a:gd name="connsiteY678" fmla="*/ 2344231 h 3844781"/>
              <a:gd name="connsiteX679" fmla="*/ 4965201 w 6923157"/>
              <a:gd name="connsiteY679" fmla="*/ 2360149 h 3844781"/>
              <a:gd name="connsiteX680" fmla="*/ 4950638 w 6923157"/>
              <a:gd name="connsiteY680" fmla="*/ 2367884 h 3844781"/>
              <a:gd name="connsiteX681" fmla="*/ 4949210 w 6923157"/>
              <a:gd name="connsiteY681" fmla="*/ 2370174 h 3844781"/>
              <a:gd name="connsiteX682" fmla="*/ 4954048 w 6923157"/>
              <a:gd name="connsiteY682" fmla="*/ 2380456 h 3844781"/>
              <a:gd name="connsiteX683" fmla="*/ 4973000 w 6923157"/>
              <a:gd name="connsiteY683" fmla="*/ 2386130 h 3844781"/>
              <a:gd name="connsiteX684" fmla="*/ 4988542 w 6923157"/>
              <a:gd name="connsiteY684" fmla="*/ 2379231 h 3844781"/>
              <a:gd name="connsiteX685" fmla="*/ 4998560 w 6923157"/>
              <a:gd name="connsiteY685" fmla="*/ 2376388 h 3844781"/>
              <a:gd name="connsiteX686" fmla="*/ 5021189 w 6923157"/>
              <a:gd name="connsiteY686" fmla="*/ 2396616 h 3844781"/>
              <a:gd name="connsiteX687" fmla="*/ 5034139 w 6923157"/>
              <a:gd name="connsiteY687" fmla="*/ 2396280 h 3844781"/>
              <a:gd name="connsiteX688" fmla="*/ 5046166 w 6923157"/>
              <a:gd name="connsiteY688" fmla="*/ 2389008 h 3844781"/>
              <a:gd name="connsiteX689" fmla="*/ 5056078 w 6923157"/>
              <a:gd name="connsiteY689" fmla="*/ 2398363 h 3844781"/>
              <a:gd name="connsiteX690" fmla="*/ 5073443 w 6923157"/>
              <a:gd name="connsiteY690" fmla="*/ 2392146 h 3844781"/>
              <a:gd name="connsiteX691" fmla="*/ 5088220 w 6923157"/>
              <a:gd name="connsiteY691" fmla="*/ 2392491 h 3844781"/>
              <a:gd name="connsiteX692" fmla="*/ 5111400 w 6923157"/>
              <a:gd name="connsiteY692" fmla="*/ 2397394 h 3844781"/>
              <a:gd name="connsiteX693" fmla="*/ 5124776 w 6923157"/>
              <a:gd name="connsiteY693" fmla="*/ 2413223 h 3844781"/>
              <a:gd name="connsiteX694" fmla="*/ 5148591 w 6923157"/>
              <a:gd name="connsiteY694" fmla="*/ 2409888 h 3844781"/>
              <a:gd name="connsiteX695" fmla="*/ 5154750 w 6923157"/>
              <a:gd name="connsiteY695" fmla="*/ 2397596 h 3844781"/>
              <a:gd name="connsiteX696" fmla="*/ 5162733 w 6923157"/>
              <a:gd name="connsiteY696" fmla="*/ 2418470 h 3844781"/>
              <a:gd name="connsiteX697" fmla="*/ 5164742 w 6923157"/>
              <a:gd name="connsiteY697" fmla="*/ 2414041 h 3844781"/>
              <a:gd name="connsiteX698" fmla="*/ 5189851 w 6923157"/>
              <a:gd name="connsiteY698" fmla="*/ 2407425 h 3844781"/>
              <a:gd name="connsiteX699" fmla="*/ 5196250 w 6923157"/>
              <a:gd name="connsiteY699" fmla="*/ 2416407 h 3844781"/>
              <a:gd name="connsiteX700" fmla="*/ 5197175 w 6923157"/>
              <a:gd name="connsiteY700" fmla="*/ 2423345 h 3844781"/>
              <a:gd name="connsiteX701" fmla="*/ 5201961 w 6923157"/>
              <a:gd name="connsiteY701" fmla="*/ 2439726 h 3844781"/>
              <a:gd name="connsiteX702" fmla="*/ 5248008 w 6923157"/>
              <a:gd name="connsiteY702" fmla="*/ 2453647 h 3844781"/>
              <a:gd name="connsiteX703" fmla="*/ 5323154 w 6923157"/>
              <a:gd name="connsiteY703" fmla="*/ 2471388 h 3844781"/>
              <a:gd name="connsiteX704" fmla="*/ 5346918 w 6923157"/>
              <a:gd name="connsiteY704" fmla="*/ 2474154 h 3844781"/>
              <a:gd name="connsiteX705" fmla="*/ 5364759 w 6923157"/>
              <a:gd name="connsiteY705" fmla="*/ 2478000 h 3844781"/>
              <a:gd name="connsiteX706" fmla="*/ 5395633 w 6923157"/>
              <a:gd name="connsiteY706" fmla="*/ 2488602 h 3844781"/>
              <a:gd name="connsiteX707" fmla="*/ 5427537 w 6923157"/>
              <a:gd name="connsiteY707" fmla="*/ 2493940 h 3844781"/>
              <a:gd name="connsiteX708" fmla="*/ 5453624 w 6923157"/>
              <a:gd name="connsiteY708" fmla="*/ 2488160 h 3844781"/>
              <a:gd name="connsiteX709" fmla="*/ 5476437 w 6923157"/>
              <a:gd name="connsiteY709" fmla="*/ 2503279 h 3844781"/>
              <a:gd name="connsiteX710" fmla="*/ 5498641 w 6923157"/>
              <a:gd name="connsiteY710" fmla="*/ 2507343 h 3844781"/>
              <a:gd name="connsiteX711" fmla="*/ 5531021 w 6923157"/>
              <a:gd name="connsiteY711" fmla="*/ 2522745 h 3844781"/>
              <a:gd name="connsiteX712" fmla="*/ 5592108 w 6923157"/>
              <a:gd name="connsiteY712" fmla="*/ 2538995 h 3844781"/>
              <a:gd name="connsiteX713" fmla="*/ 5641140 w 6923157"/>
              <a:gd name="connsiteY713" fmla="*/ 2549325 h 3844781"/>
              <a:gd name="connsiteX714" fmla="*/ 5652480 w 6923157"/>
              <a:gd name="connsiteY714" fmla="*/ 2556390 h 3844781"/>
              <a:gd name="connsiteX715" fmla="*/ 5680234 w 6923157"/>
              <a:gd name="connsiteY715" fmla="*/ 2569593 h 3844781"/>
              <a:gd name="connsiteX716" fmla="*/ 5686156 w 6923157"/>
              <a:gd name="connsiteY716" fmla="*/ 2568511 h 3844781"/>
              <a:gd name="connsiteX717" fmla="*/ 5680792 w 6923157"/>
              <a:gd name="connsiteY717" fmla="*/ 2586747 h 3844781"/>
              <a:gd name="connsiteX718" fmla="*/ 5663903 w 6923157"/>
              <a:gd name="connsiteY718" fmla="*/ 2603026 h 3844781"/>
              <a:gd name="connsiteX719" fmla="*/ 5649391 w 6923157"/>
              <a:gd name="connsiteY719" fmla="*/ 2604662 h 3844781"/>
              <a:gd name="connsiteX720" fmla="*/ 5635384 w 6923157"/>
              <a:gd name="connsiteY720" fmla="*/ 2597071 h 3844781"/>
              <a:gd name="connsiteX721" fmla="*/ 5633796 w 6923157"/>
              <a:gd name="connsiteY721" fmla="*/ 2585181 h 3844781"/>
              <a:gd name="connsiteX722" fmla="*/ 5626950 w 6923157"/>
              <a:gd name="connsiteY722" fmla="*/ 2579325 h 3844781"/>
              <a:gd name="connsiteX723" fmla="*/ 5606414 w 6923157"/>
              <a:gd name="connsiteY723" fmla="*/ 2594241 h 3844781"/>
              <a:gd name="connsiteX724" fmla="*/ 5601735 w 6923157"/>
              <a:gd name="connsiteY724" fmla="*/ 2598142 h 3844781"/>
              <a:gd name="connsiteX725" fmla="*/ 5598404 w 6923157"/>
              <a:gd name="connsiteY725" fmla="*/ 2592660 h 3844781"/>
              <a:gd name="connsiteX726" fmla="*/ 5597742 w 6923157"/>
              <a:gd name="connsiteY726" fmla="*/ 2587705 h 3844781"/>
              <a:gd name="connsiteX727" fmla="*/ 5589204 w 6923157"/>
              <a:gd name="connsiteY727" fmla="*/ 2582160 h 3844781"/>
              <a:gd name="connsiteX728" fmla="*/ 5578393 w 6923157"/>
              <a:gd name="connsiteY728" fmla="*/ 2579058 h 3844781"/>
              <a:gd name="connsiteX729" fmla="*/ 5577784 w 6923157"/>
              <a:gd name="connsiteY729" fmla="*/ 2568004 h 3844781"/>
              <a:gd name="connsiteX730" fmla="*/ 5588067 w 6923157"/>
              <a:gd name="connsiteY730" fmla="*/ 2567140 h 3844781"/>
              <a:gd name="connsiteX731" fmla="*/ 5594702 w 6923157"/>
              <a:gd name="connsiteY731" fmla="*/ 2564913 h 3844781"/>
              <a:gd name="connsiteX732" fmla="*/ 5592664 w 6923157"/>
              <a:gd name="connsiteY732" fmla="*/ 2556150 h 3844781"/>
              <a:gd name="connsiteX733" fmla="*/ 5572445 w 6923157"/>
              <a:gd name="connsiteY733" fmla="*/ 2566948 h 3844781"/>
              <a:gd name="connsiteX734" fmla="*/ 5555026 w 6923157"/>
              <a:gd name="connsiteY734" fmla="*/ 2579267 h 3844781"/>
              <a:gd name="connsiteX735" fmla="*/ 5506259 w 6923157"/>
              <a:gd name="connsiteY735" fmla="*/ 2570919 h 3844781"/>
              <a:gd name="connsiteX736" fmla="*/ 5502398 w 6923157"/>
              <a:gd name="connsiteY736" fmla="*/ 2561471 h 3844781"/>
              <a:gd name="connsiteX737" fmla="*/ 5504512 w 6923157"/>
              <a:gd name="connsiteY737" fmla="*/ 2544844 h 3844781"/>
              <a:gd name="connsiteX738" fmla="*/ 5496423 w 6923157"/>
              <a:gd name="connsiteY738" fmla="*/ 2536172 h 3844781"/>
              <a:gd name="connsiteX739" fmla="*/ 5491877 w 6923157"/>
              <a:gd name="connsiteY739" fmla="*/ 2541062 h 3844781"/>
              <a:gd name="connsiteX740" fmla="*/ 5481122 w 6923157"/>
              <a:gd name="connsiteY740" fmla="*/ 2564344 h 3844781"/>
              <a:gd name="connsiteX741" fmla="*/ 5479747 w 6923157"/>
              <a:gd name="connsiteY741" fmla="*/ 2560534 h 3844781"/>
              <a:gd name="connsiteX742" fmla="*/ 5468805 w 6923157"/>
              <a:gd name="connsiteY742" fmla="*/ 2556443 h 3844781"/>
              <a:gd name="connsiteX743" fmla="*/ 5463464 w 6923157"/>
              <a:gd name="connsiteY743" fmla="*/ 2555388 h 3844781"/>
              <a:gd name="connsiteX744" fmla="*/ 5448741 w 6923157"/>
              <a:gd name="connsiteY744" fmla="*/ 2548942 h 3844781"/>
              <a:gd name="connsiteX745" fmla="*/ 5421358 w 6923157"/>
              <a:gd name="connsiteY745" fmla="*/ 2558005 h 3844781"/>
              <a:gd name="connsiteX746" fmla="*/ 5418054 w 6923157"/>
              <a:gd name="connsiteY746" fmla="*/ 2565713 h 3844781"/>
              <a:gd name="connsiteX747" fmla="*/ 5415677 w 6923157"/>
              <a:gd name="connsiteY747" fmla="*/ 2580358 h 3844781"/>
              <a:gd name="connsiteX748" fmla="*/ 5438859 w 6923157"/>
              <a:gd name="connsiteY748" fmla="*/ 2585259 h 3844781"/>
              <a:gd name="connsiteX749" fmla="*/ 5459317 w 6923157"/>
              <a:gd name="connsiteY749" fmla="*/ 2595733 h 3844781"/>
              <a:gd name="connsiteX750" fmla="*/ 5431459 w 6923157"/>
              <a:gd name="connsiteY750" fmla="*/ 2594732 h 3844781"/>
              <a:gd name="connsiteX751" fmla="*/ 5410843 w 6923157"/>
              <a:gd name="connsiteY751" fmla="*/ 2602559 h 3844781"/>
              <a:gd name="connsiteX752" fmla="*/ 5399714 w 6923157"/>
              <a:gd name="connsiteY752" fmla="*/ 2603576 h 3844781"/>
              <a:gd name="connsiteX753" fmla="*/ 5398473 w 6923157"/>
              <a:gd name="connsiteY753" fmla="*/ 2600756 h 3844781"/>
              <a:gd name="connsiteX754" fmla="*/ 5358057 w 6923157"/>
              <a:gd name="connsiteY754" fmla="*/ 2603063 h 3844781"/>
              <a:gd name="connsiteX755" fmla="*/ 5336623 w 6923157"/>
              <a:gd name="connsiteY755" fmla="*/ 2624236 h 3844781"/>
              <a:gd name="connsiteX756" fmla="*/ 5307787 w 6923157"/>
              <a:gd name="connsiteY756" fmla="*/ 2622398 h 3844781"/>
              <a:gd name="connsiteX757" fmla="*/ 5271256 w 6923157"/>
              <a:gd name="connsiteY757" fmla="*/ 2614858 h 3844781"/>
              <a:gd name="connsiteX758" fmla="*/ 5243845 w 6923157"/>
              <a:gd name="connsiteY758" fmla="*/ 2610730 h 3844781"/>
              <a:gd name="connsiteX759" fmla="*/ 5222885 w 6923157"/>
              <a:gd name="connsiteY759" fmla="*/ 2609484 h 3844781"/>
              <a:gd name="connsiteX760" fmla="*/ 5204909 w 6923157"/>
              <a:gd name="connsiteY760" fmla="*/ 2604647 h 3844781"/>
              <a:gd name="connsiteX761" fmla="*/ 5187117 w 6923157"/>
              <a:gd name="connsiteY761" fmla="*/ 2562218 h 3844781"/>
              <a:gd name="connsiteX762" fmla="*/ 5180721 w 6923157"/>
              <a:gd name="connsiteY762" fmla="*/ 2553235 h 3844781"/>
              <a:gd name="connsiteX763" fmla="*/ 5172077 w 6923157"/>
              <a:gd name="connsiteY763" fmla="*/ 2559888 h 3844781"/>
              <a:gd name="connsiteX764" fmla="*/ 5168060 w 6923157"/>
              <a:gd name="connsiteY764" fmla="*/ 2568744 h 3844781"/>
              <a:gd name="connsiteX765" fmla="*/ 5144274 w 6923157"/>
              <a:gd name="connsiteY765" fmla="*/ 2585270 h 3844781"/>
              <a:gd name="connsiteX766" fmla="*/ 5131559 w 6923157"/>
              <a:gd name="connsiteY766" fmla="*/ 2574395 h 3844781"/>
              <a:gd name="connsiteX767" fmla="*/ 5114406 w 6923157"/>
              <a:gd name="connsiteY767" fmla="*/ 2588695 h 3844781"/>
              <a:gd name="connsiteX768" fmla="*/ 5086361 w 6923157"/>
              <a:gd name="connsiteY768" fmla="*/ 2592803 h 3844781"/>
              <a:gd name="connsiteX769" fmla="*/ 5031011 w 6923157"/>
              <a:gd name="connsiteY769" fmla="*/ 2580580 h 3844781"/>
              <a:gd name="connsiteX770" fmla="*/ 5022025 w 6923157"/>
              <a:gd name="connsiteY770" fmla="*/ 2578162 h 3844781"/>
              <a:gd name="connsiteX771" fmla="*/ 5002121 w 6923157"/>
              <a:gd name="connsiteY771" fmla="*/ 2584844 h 3844781"/>
              <a:gd name="connsiteX772" fmla="*/ 4996730 w 6923157"/>
              <a:gd name="connsiteY772" fmla="*/ 2589888 h 3844781"/>
              <a:gd name="connsiteX773" fmla="*/ 4988536 w 6923157"/>
              <a:gd name="connsiteY773" fmla="*/ 2593415 h 3844781"/>
              <a:gd name="connsiteX774" fmla="*/ 4976351 w 6923157"/>
              <a:gd name="connsiteY774" fmla="*/ 2586505 h 3844781"/>
              <a:gd name="connsiteX775" fmla="*/ 4965328 w 6923157"/>
              <a:gd name="connsiteY775" fmla="*/ 2575322 h 3844781"/>
              <a:gd name="connsiteX776" fmla="*/ 4953539 w 6923157"/>
              <a:gd name="connsiteY776" fmla="*/ 2571384 h 3844781"/>
              <a:gd name="connsiteX777" fmla="*/ 4936541 w 6923157"/>
              <a:gd name="connsiteY777" fmla="*/ 2567385 h 3844781"/>
              <a:gd name="connsiteX778" fmla="*/ 4928930 w 6923157"/>
              <a:gd name="connsiteY778" fmla="*/ 2568776 h 3844781"/>
              <a:gd name="connsiteX779" fmla="*/ 4893009 w 6923157"/>
              <a:gd name="connsiteY779" fmla="*/ 2572291 h 3844781"/>
              <a:gd name="connsiteX780" fmla="*/ 4880139 w 6923157"/>
              <a:gd name="connsiteY780" fmla="*/ 2579719 h 3844781"/>
              <a:gd name="connsiteX781" fmla="*/ 4891029 w 6923157"/>
              <a:gd name="connsiteY781" fmla="*/ 2589909 h 3844781"/>
              <a:gd name="connsiteX782" fmla="*/ 4893829 w 6923157"/>
              <a:gd name="connsiteY782" fmla="*/ 2591427 h 3844781"/>
              <a:gd name="connsiteX783" fmla="*/ 4902952 w 6923157"/>
              <a:gd name="connsiteY783" fmla="*/ 2627319 h 3844781"/>
              <a:gd name="connsiteX784" fmla="*/ 4887754 w 6923157"/>
              <a:gd name="connsiteY784" fmla="*/ 2610810 h 3844781"/>
              <a:gd name="connsiteX785" fmla="*/ 4868115 w 6923157"/>
              <a:gd name="connsiteY785" fmla="*/ 2619472 h 3844781"/>
              <a:gd name="connsiteX786" fmla="*/ 4863356 w 6923157"/>
              <a:gd name="connsiteY786" fmla="*/ 2616281 h 3844781"/>
              <a:gd name="connsiteX787" fmla="*/ 4864254 w 6923157"/>
              <a:gd name="connsiteY787" fmla="*/ 2610027 h 3844781"/>
              <a:gd name="connsiteX788" fmla="*/ 4863064 w 6923157"/>
              <a:gd name="connsiteY788" fmla="*/ 2601107 h 3844781"/>
              <a:gd name="connsiteX789" fmla="*/ 4858122 w 6923157"/>
              <a:gd name="connsiteY789" fmla="*/ 2603026 h 3844781"/>
              <a:gd name="connsiteX790" fmla="*/ 4850563 w 6923157"/>
              <a:gd name="connsiteY790" fmla="*/ 2598317 h 3844781"/>
              <a:gd name="connsiteX791" fmla="*/ 4848922 w 6923157"/>
              <a:gd name="connsiteY791" fmla="*/ 2592525 h 3844781"/>
              <a:gd name="connsiteX792" fmla="*/ 4806527 w 6923157"/>
              <a:gd name="connsiteY792" fmla="*/ 2612451 h 3844781"/>
              <a:gd name="connsiteX793" fmla="*/ 4804703 w 6923157"/>
              <a:gd name="connsiteY793" fmla="*/ 2611767 h 3844781"/>
              <a:gd name="connsiteX794" fmla="*/ 4747161 w 6923157"/>
              <a:gd name="connsiteY794" fmla="*/ 2609084 h 3844781"/>
              <a:gd name="connsiteX795" fmla="*/ 4732570 w 6923157"/>
              <a:gd name="connsiteY795" fmla="*/ 2603627 h 3844781"/>
              <a:gd name="connsiteX796" fmla="*/ 4715759 w 6923157"/>
              <a:gd name="connsiteY796" fmla="*/ 2594518 h 3844781"/>
              <a:gd name="connsiteX797" fmla="*/ 4682956 w 6923157"/>
              <a:gd name="connsiteY797" fmla="*/ 2595433 h 3844781"/>
              <a:gd name="connsiteX798" fmla="*/ 4677196 w 6923157"/>
              <a:gd name="connsiteY798" fmla="*/ 2610696 h 3844781"/>
              <a:gd name="connsiteX799" fmla="*/ 4679099 w 6923157"/>
              <a:gd name="connsiteY799" fmla="*/ 2618471 h 3844781"/>
              <a:gd name="connsiteX800" fmla="*/ 4677832 w 6923157"/>
              <a:gd name="connsiteY800" fmla="*/ 2634943 h 3844781"/>
              <a:gd name="connsiteX801" fmla="*/ 4676352 w 6923157"/>
              <a:gd name="connsiteY801" fmla="*/ 2643334 h 3844781"/>
              <a:gd name="connsiteX802" fmla="*/ 4669639 w 6923157"/>
              <a:gd name="connsiteY802" fmla="*/ 2638469 h 3844781"/>
              <a:gd name="connsiteX803" fmla="*/ 4659117 w 6923157"/>
              <a:gd name="connsiteY803" fmla="*/ 2618060 h 3844781"/>
              <a:gd name="connsiteX804" fmla="*/ 4623934 w 6923157"/>
              <a:gd name="connsiteY804" fmla="*/ 2601140 h 3844781"/>
              <a:gd name="connsiteX805" fmla="*/ 4601229 w 6923157"/>
              <a:gd name="connsiteY805" fmla="*/ 2606302 h 3844781"/>
              <a:gd name="connsiteX806" fmla="*/ 4582461 w 6923157"/>
              <a:gd name="connsiteY806" fmla="*/ 2595518 h 3844781"/>
              <a:gd name="connsiteX807" fmla="*/ 4579129 w 6923157"/>
              <a:gd name="connsiteY807" fmla="*/ 2590037 h 3844781"/>
              <a:gd name="connsiteX808" fmla="*/ 4571176 w 6923157"/>
              <a:gd name="connsiteY808" fmla="*/ 2614836 h 3844781"/>
              <a:gd name="connsiteX809" fmla="*/ 4561872 w 6923157"/>
              <a:gd name="connsiteY809" fmla="*/ 2616536 h 3844781"/>
              <a:gd name="connsiteX810" fmla="*/ 4546964 w 6923157"/>
              <a:gd name="connsiteY810" fmla="*/ 2615199 h 3844781"/>
              <a:gd name="connsiteX811" fmla="*/ 4527193 w 6923157"/>
              <a:gd name="connsiteY811" fmla="*/ 2622870 h 3844781"/>
              <a:gd name="connsiteX812" fmla="*/ 4494047 w 6923157"/>
              <a:gd name="connsiteY812" fmla="*/ 2614713 h 3844781"/>
              <a:gd name="connsiteX813" fmla="*/ 4472585 w 6923157"/>
              <a:gd name="connsiteY813" fmla="*/ 2622694 h 3844781"/>
              <a:gd name="connsiteX814" fmla="*/ 4448505 w 6923157"/>
              <a:gd name="connsiteY814" fmla="*/ 2624048 h 3844781"/>
              <a:gd name="connsiteX815" fmla="*/ 4434841 w 6923157"/>
              <a:gd name="connsiteY815" fmla="*/ 2625527 h 3844781"/>
              <a:gd name="connsiteX816" fmla="*/ 4433281 w 6923157"/>
              <a:gd name="connsiteY816" fmla="*/ 2626828 h 3844781"/>
              <a:gd name="connsiteX817" fmla="*/ 4423713 w 6923157"/>
              <a:gd name="connsiteY817" fmla="*/ 2626546 h 3844781"/>
              <a:gd name="connsiteX818" fmla="*/ 4419986 w 6923157"/>
              <a:gd name="connsiteY818" fmla="*/ 2618091 h 3844781"/>
              <a:gd name="connsiteX819" fmla="*/ 4400635 w 6923157"/>
              <a:gd name="connsiteY819" fmla="*/ 2609444 h 3844781"/>
              <a:gd name="connsiteX820" fmla="*/ 4360330 w 6923157"/>
              <a:gd name="connsiteY820" fmla="*/ 2632033 h 3844781"/>
              <a:gd name="connsiteX821" fmla="*/ 4349651 w 6923157"/>
              <a:gd name="connsiteY821" fmla="*/ 2629923 h 3844781"/>
              <a:gd name="connsiteX822" fmla="*/ 4340663 w 6923157"/>
              <a:gd name="connsiteY822" fmla="*/ 2627505 h 3844781"/>
              <a:gd name="connsiteX823" fmla="*/ 4319915 w 6923157"/>
              <a:gd name="connsiteY823" fmla="*/ 2634341 h 3844781"/>
              <a:gd name="connsiteX824" fmla="*/ 4304269 w 6923157"/>
              <a:gd name="connsiteY824" fmla="*/ 2653438 h 3844781"/>
              <a:gd name="connsiteX825" fmla="*/ 4302436 w 6923157"/>
              <a:gd name="connsiteY825" fmla="*/ 2659991 h 3844781"/>
              <a:gd name="connsiteX826" fmla="*/ 4302244 w 6923157"/>
              <a:gd name="connsiteY826" fmla="*/ 2660056 h 3844781"/>
              <a:gd name="connsiteX827" fmla="*/ 4349990 w 6923157"/>
              <a:gd name="connsiteY827" fmla="*/ 2668957 h 3844781"/>
              <a:gd name="connsiteX828" fmla="*/ 4359241 w 6923157"/>
              <a:gd name="connsiteY828" fmla="*/ 2673358 h 3844781"/>
              <a:gd name="connsiteX829" fmla="*/ 4354642 w 6923157"/>
              <a:gd name="connsiteY829" fmla="*/ 2684348 h 3844781"/>
              <a:gd name="connsiteX830" fmla="*/ 4351472 w 6923157"/>
              <a:gd name="connsiteY830" fmla="*/ 2693048 h 3844781"/>
              <a:gd name="connsiteX831" fmla="*/ 4360142 w 6923157"/>
              <a:gd name="connsiteY831" fmla="*/ 2699586 h 3844781"/>
              <a:gd name="connsiteX832" fmla="*/ 4367754 w 6923157"/>
              <a:gd name="connsiteY832" fmla="*/ 2698194 h 3844781"/>
              <a:gd name="connsiteX833" fmla="*/ 4389403 w 6923157"/>
              <a:gd name="connsiteY833" fmla="*/ 2717586 h 3844781"/>
              <a:gd name="connsiteX834" fmla="*/ 4389698 w 6923157"/>
              <a:gd name="connsiteY834" fmla="*/ 2732760 h 3844781"/>
              <a:gd name="connsiteX835" fmla="*/ 4398235 w 6923157"/>
              <a:gd name="connsiteY835" fmla="*/ 2738305 h 3844781"/>
              <a:gd name="connsiteX836" fmla="*/ 4407615 w 6923157"/>
              <a:gd name="connsiteY836" fmla="*/ 2711215 h 3844781"/>
              <a:gd name="connsiteX837" fmla="*/ 4423345 w 6923157"/>
              <a:gd name="connsiteY837" fmla="*/ 2731689 h 3844781"/>
              <a:gd name="connsiteX838" fmla="*/ 4421656 w 6923157"/>
              <a:gd name="connsiteY838" fmla="*/ 2764480 h 3844781"/>
              <a:gd name="connsiteX839" fmla="*/ 4400246 w 6923157"/>
              <a:gd name="connsiteY839" fmla="*/ 2766360 h 3844781"/>
              <a:gd name="connsiteX840" fmla="*/ 4371011 w 6923157"/>
              <a:gd name="connsiteY840" fmla="*/ 2761549 h 3844781"/>
              <a:gd name="connsiteX841" fmla="*/ 4351558 w 6923157"/>
              <a:gd name="connsiteY841" fmla="*/ 2765104 h 3844781"/>
              <a:gd name="connsiteX842" fmla="*/ 4270754 w 6923157"/>
              <a:gd name="connsiteY842" fmla="*/ 2750426 h 3844781"/>
              <a:gd name="connsiteX843" fmla="*/ 4253785 w 6923157"/>
              <a:gd name="connsiteY843" fmla="*/ 2759615 h 3844781"/>
              <a:gd name="connsiteX844" fmla="*/ 4252888 w 6923157"/>
              <a:gd name="connsiteY844" fmla="*/ 2765870 h 3844781"/>
              <a:gd name="connsiteX845" fmla="*/ 4247283 w 6923157"/>
              <a:gd name="connsiteY845" fmla="*/ 2762833 h 3844781"/>
              <a:gd name="connsiteX846" fmla="*/ 4244084 w 6923157"/>
              <a:gd name="connsiteY846" fmla="*/ 2758342 h 3844781"/>
              <a:gd name="connsiteX847" fmla="*/ 4233406 w 6923157"/>
              <a:gd name="connsiteY847" fmla="*/ 2756233 h 3844781"/>
              <a:gd name="connsiteX848" fmla="*/ 4237978 w 6923157"/>
              <a:gd name="connsiteY848" fmla="*/ 2764533 h 3844781"/>
              <a:gd name="connsiteX849" fmla="*/ 4239089 w 6923157"/>
              <a:gd name="connsiteY849" fmla="*/ 2766361 h 3844781"/>
              <a:gd name="connsiteX850" fmla="*/ 4240862 w 6923157"/>
              <a:gd name="connsiteY850" fmla="*/ 2773142 h 3844781"/>
              <a:gd name="connsiteX851" fmla="*/ 4235072 w 6923157"/>
              <a:gd name="connsiteY851" fmla="*/ 2775215 h 3844781"/>
              <a:gd name="connsiteX852" fmla="*/ 4210043 w 6923157"/>
              <a:gd name="connsiteY852" fmla="*/ 2788921 h 3844781"/>
              <a:gd name="connsiteX853" fmla="*/ 4205894 w 6923157"/>
              <a:gd name="connsiteY853" fmla="*/ 2796786 h 3844781"/>
              <a:gd name="connsiteX854" fmla="*/ 4226300 w 6923157"/>
              <a:gd name="connsiteY854" fmla="*/ 2813360 h 3844781"/>
              <a:gd name="connsiteX855" fmla="*/ 4276416 w 6923157"/>
              <a:gd name="connsiteY855" fmla="*/ 2812326 h 3844781"/>
              <a:gd name="connsiteX856" fmla="*/ 4293201 w 6923157"/>
              <a:gd name="connsiteY856" fmla="*/ 2808245 h 3844781"/>
              <a:gd name="connsiteX857" fmla="*/ 4300495 w 6923157"/>
              <a:gd name="connsiteY857" fmla="*/ 2810973 h 3844781"/>
              <a:gd name="connsiteX858" fmla="*/ 4314320 w 6923157"/>
              <a:gd name="connsiteY858" fmla="*/ 2823674 h 3844781"/>
              <a:gd name="connsiteX859" fmla="*/ 4337502 w 6923157"/>
              <a:gd name="connsiteY859" fmla="*/ 2828576 h 3844781"/>
              <a:gd name="connsiteX860" fmla="*/ 4348077 w 6923157"/>
              <a:gd name="connsiteY860" fmla="*/ 2842886 h 3844781"/>
              <a:gd name="connsiteX861" fmla="*/ 4347891 w 6923157"/>
              <a:gd name="connsiteY861" fmla="*/ 2847995 h 3844781"/>
              <a:gd name="connsiteX862" fmla="*/ 4355848 w 6923157"/>
              <a:gd name="connsiteY862" fmla="*/ 2855676 h 3844781"/>
              <a:gd name="connsiteX863" fmla="*/ 4358174 w 6923157"/>
              <a:gd name="connsiteY863" fmla="*/ 2847132 h 3844781"/>
              <a:gd name="connsiteX864" fmla="*/ 4362905 w 6923157"/>
              <a:gd name="connsiteY864" fmla="*/ 2837131 h 3844781"/>
              <a:gd name="connsiteX865" fmla="*/ 4378105 w 6923157"/>
              <a:gd name="connsiteY865" fmla="*/ 2853642 h 3844781"/>
              <a:gd name="connsiteX866" fmla="*/ 4379162 w 6923157"/>
              <a:gd name="connsiteY866" fmla="*/ 2861570 h 3844781"/>
              <a:gd name="connsiteX867" fmla="*/ 4382862 w 6923157"/>
              <a:gd name="connsiteY867" fmla="*/ 2856833 h 3844781"/>
              <a:gd name="connsiteX868" fmla="*/ 4393991 w 6923157"/>
              <a:gd name="connsiteY868" fmla="*/ 2855815 h 3844781"/>
              <a:gd name="connsiteX869" fmla="*/ 4415191 w 6923157"/>
              <a:gd name="connsiteY869" fmla="*/ 2878335 h 3844781"/>
              <a:gd name="connsiteX870" fmla="*/ 4434780 w 6923157"/>
              <a:gd name="connsiteY870" fmla="*/ 2908255 h 3844781"/>
              <a:gd name="connsiteX871" fmla="*/ 4443265 w 6923157"/>
              <a:gd name="connsiteY871" fmla="*/ 2919900 h 3844781"/>
              <a:gd name="connsiteX872" fmla="*/ 4487411 w 6923157"/>
              <a:gd name="connsiteY872" fmla="*/ 2958531 h 3844781"/>
              <a:gd name="connsiteX873" fmla="*/ 4490953 w 6923157"/>
              <a:gd name="connsiteY873" fmla="*/ 2972094 h 3844781"/>
              <a:gd name="connsiteX874" fmla="*/ 4481518 w 6923157"/>
              <a:gd name="connsiteY874" fmla="*/ 2972803 h 3844781"/>
              <a:gd name="connsiteX875" fmla="*/ 4466294 w 6923157"/>
              <a:gd name="connsiteY875" fmla="*/ 2975584 h 3844781"/>
              <a:gd name="connsiteX876" fmla="*/ 4446919 w 6923157"/>
              <a:gd name="connsiteY876" fmla="*/ 2986229 h 3844781"/>
              <a:gd name="connsiteX877" fmla="*/ 4427410 w 6923157"/>
              <a:gd name="connsiteY877" fmla="*/ 2963400 h 3844781"/>
              <a:gd name="connsiteX878" fmla="*/ 4427780 w 6923157"/>
              <a:gd name="connsiteY878" fmla="*/ 2953181 h 3844781"/>
              <a:gd name="connsiteX879" fmla="*/ 4428361 w 6923157"/>
              <a:gd name="connsiteY879" fmla="*/ 2951045 h 3844781"/>
              <a:gd name="connsiteX880" fmla="*/ 4426803 w 6923157"/>
              <a:gd name="connsiteY880" fmla="*/ 2952345 h 3844781"/>
              <a:gd name="connsiteX881" fmla="*/ 4417365 w 6923157"/>
              <a:gd name="connsiteY881" fmla="*/ 2953054 h 3844781"/>
              <a:gd name="connsiteX882" fmla="*/ 4393393 w 6923157"/>
              <a:gd name="connsiteY882" fmla="*/ 2974689 h 3844781"/>
              <a:gd name="connsiteX883" fmla="*/ 4380205 w 6923157"/>
              <a:gd name="connsiteY883" fmla="*/ 2986233 h 3844781"/>
              <a:gd name="connsiteX884" fmla="*/ 4365931 w 6923157"/>
              <a:gd name="connsiteY884" fmla="*/ 2976660 h 3844781"/>
              <a:gd name="connsiteX885" fmla="*/ 4317769 w 6923157"/>
              <a:gd name="connsiteY885" fmla="*/ 2946884 h 3844781"/>
              <a:gd name="connsiteX886" fmla="*/ 4306933 w 6923157"/>
              <a:gd name="connsiteY886" fmla="*/ 2963074 h 3844781"/>
              <a:gd name="connsiteX887" fmla="*/ 4301967 w 6923157"/>
              <a:gd name="connsiteY887" fmla="*/ 2984284 h 3844781"/>
              <a:gd name="connsiteX888" fmla="*/ 4281691 w 6923157"/>
              <a:gd name="connsiteY888" fmla="*/ 2968699 h 3844781"/>
              <a:gd name="connsiteX889" fmla="*/ 4257082 w 6923157"/>
              <a:gd name="connsiteY889" fmla="*/ 2966090 h 3844781"/>
              <a:gd name="connsiteX890" fmla="*/ 4255259 w 6923157"/>
              <a:gd name="connsiteY890" fmla="*/ 2965409 h 3844781"/>
              <a:gd name="connsiteX891" fmla="*/ 4242627 w 6923157"/>
              <a:gd name="connsiteY891" fmla="*/ 2994107 h 3844781"/>
              <a:gd name="connsiteX892" fmla="*/ 4238109 w 6923157"/>
              <a:gd name="connsiteY892" fmla="*/ 3012189 h 3844781"/>
              <a:gd name="connsiteX893" fmla="*/ 4234726 w 6923157"/>
              <a:gd name="connsiteY893" fmla="*/ 3012807 h 3844781"/>
              <a:gd name="connsiteX894" fmla="*/ 4221298 w 6923157"/>
              <a:gd name="connsiteY894" fmla="*/ 3003079 h 3844781"/>
              <a:gd name="connsiteX895" fmla="*/ 4210723 w 6923157"/>
              <a:gd name="connsiteY895" fmla="*/ 2988769 h 3844781"/>
              <a:gd name="connsiteX896" fmla="*/ 4198774 w 6923157"/>
              <a:gd name="connsiteY896" fmla="*/ 2970650 h 3844781"/>
              <a:gd name="connsiteX897" fmla="*/ 4181409 w 6923157"/>
              <a:gd name="connsiteY897" fmla="*/ 2976867 h 3844781"/>
              <a:gd name="connsiteX898" fmla="*/ 4174114 w 6923157"/>
              <a:gd name="connsiteY898" fmla="*/ 2974139 h 3844781"/>
              <a:gd name="connsiteX899" fmla="*/ 4161795 w 6923157"/>
              <a:gd name="connsiteY899" fmla="*/ 2966239 h 3844781"/>
              <a:gd name="connsiteX900" fmla="*/ 4156853 w 6923157"/>
              <a:gd name="connsiteY900" fmla="*/ 2968158 h 3844781"/>
              <a:gd name="connsiteX901" fmla="*/ 4138746 w 6923157"/>
              <a:gd name="connsiteY901" fmla="*/ 2962328 h 3844781"/>
              <a:gd name="connsiteX902" fmla="*/ 4117308 w 6923157"/>
              <a:gd name="connsiteY902" fmla="*/ 2951019 h 3844781"/>
              <a:gd name="connsiteX903" fmla="*/ 4107503 w 6923157"/>
              <a:gd name="connsiteY903" fmla="*/ 2961945 h 3844781"/>
              <a:gd name="connsiteX904" fmla="*/ 4107133 w 6923157"/>
              <a:gd name="connsiteY904" fmla="*/ 2972163 h 3844781"/>
              <a:gd name="connsiteX905" fmla="*/ 4110625 w 6923157"/>
              <a:gd name="connsiteY905" fmla="*/ 2991827 h 3844781"/>
              <a:gd name="connsiteX906" fmla="*/ 4124506 w 6923157"/>
              <a:gd name="connsiteY906" fmla="*/ 3030910 h 3844781"/>
              <a:gd name="connsiteX907" fmla="*/ 4104840 w 6923157"/>
              <a:gd name="connsiteY907" fmla="*/ 3026382 h 3844781"/>
              <a:gd name="connsiteX908" fmla="*/ 4080945 w 6923157"/>
              <a:gd name="connsiteY908" fmla="*/ 3022626 h 3844781"/>
              <a:gd name="connsiteX909" fmla="*/ 4059772 w 6923157"/>
              <a:gd name="connsiteY909" fmla="*/ 3013297 h 3844781"/>
              <a:gd name="connsiteX910" fmla="*/ 3995857 w 6923157"/>
              <a:gd name="connsiteY910" fmla="*/ 2982338 h 3844781"/>
              <a:gd name="connsiteX911" fmla="*/ 3987794 w 6923157"/>
              <a:gd name="connsiteY911" fmla="*/ 2986856 h 3844781"/>
              <a:gd name="connsiteX912" fmla="*/ 3983381 w 6923157"/>
              <a:gd name="connsiteY912" fmla="*/ 2992738 h 3844781"/>
              <a:gd name="connsiteX913" fmla="*/ 3979918 w 6923157"/>
              <a:gd name="connsiteY913" fmla="*/ 2986264 h 3844781"/>
              <a:gd name="connsiteX914" fmla="*/ 3973520 w 6923157"/>
              <a:gd name="connsiteY914" fmla="*/ 2977283 h 3844781"/>
              <a:gd name="connsiteX915" fmla="*/ 3960884 w 6923157"/>
              <a:gd name="connsiteY915" fmla="*/ 2973500 h 3844781"/>
              <a:gd name="connsiteX916" fmla="*/ 3955069 w 6923157"/>
              <a:gd name="connsiteY916" fmla="*/ 2962381 h 3844781"/>
              <a:gd name="connsiteX917" fmla="*/ 3947166 w 6923157"/>
              <a:gd name="connsiteY917" fmla="*/ 2948598 h 3844781"/>
              <a:gd name="connsiteX918" fmla="*/ 3939633 w 6923157"/>
              <a:gd name="connsiteY918" fmla="*/ 2957080 h 3844781"/>
              <a:gd name="connsiteX919" fmla="*/ 3936779 w 6923157"/>
              <a:gd name="connsiteY919" fmla="*/ 2961663 h 3844781"/>
              <a:gd name="connsiteX920" fmla="*/ 3929588 w 6923157"/>
              <a:gd name="connsiteY920" fmla="*/ 2946735 h 3844781"/>
              <a:gd name="connsiteX921" fmla="*/ 3921049 w 6923157"/>
              <a:gd name="connsiteY921" fmla="*/ 2941189 h 3844781"/>
              <a:gd name="connsiteX922" fmla="*/ 3917033 w 6923157"/>
              <a:gd name="connsiteY922" fmla="*/ 2950043 h 3844781"/>
              <a:gd name="connsiteX923" fmla="*/ 3885448 w 6923157"/>
              <a:gd name="connsiteY923" fmla="*/ 2973069 h 3844781"/>
              <a:gd name="connsiteX924" fmla="*/ 3875350 w 6923157"/>
              <a:gd name="connsiteY924" fmla="*/ 2968823 h 3844781"/>
              <a:gd name="connsiteX925" fmla="*/ 3837104 w 6923157"/>
              <a:gd name="connsiteY925" fmla="*/ 2980884 h 3844781"/>
              <a:gd name="connsiteX926" fmla="*/ 3836392 w 6923157"/>
              <a:gd name="connsiteY926" fmla="*/ 2982028 h 3844781"/>
              <a:gd name="connsiteX927" fmla="*/ 3824549 w 6923157"/>
              <a:gd name="connsiteY927" fmla="*/ 2984192 h 3844781"/>
              <a:gd name="connsiteX928" fmla="*/ 3821219 w 6923157"/>
              <a:gd name="connsiteY928" fmla="*/ 2978711 h 3844781"/>
              <a:gd name="connsiteX929" fmla="*/ 3828752 w 6923157"/>
              <a:gd name="connsiteY929" fmla="*/ 2970229 h 3844781"/>
              <a:gd name="connsiteX930" fmla="*/ 3834142 w 6923157"/>
              <a:gd name="connsiteY930" fmla="*/ 2965184 h 3844781"/>
              <a:gd name="connsiteX931" fmla="*/ 3828406 w 6923157"/>
              <a:gd name="connsiteY931" fmla="*/ 2961155 h 3844781"/>
              <a:gd name="connsiteX932" fmla="*/ 3815058 w 6923157"/>
              <a:gd name="connsiteY932" fmla="*/ 2958519 h 3844781"/>
              <a:gd name="connsiteX933" fmla="*/ 3799224 w 6923157"/>
              <a:gd name="connsiteY933" fmla="*/ 2950245 h 3844781"/>
              <a:gd name="connsiteX934" fmla="*/ 3789655 w 6923157"/>
              <a:gd name="connsiteY934" fmla="*/ 2949962 h 3844781"/>
              <a:gd name="connsiteX935" fmla="*/ 3761269 w 6923157"/>
              <a:gd name="connsiteY935" fmla="*/ 2944997 h 3844781"/>
              <a:gd name="connsiteX936" fmla="*/ 3748473 w 6923157"/>
              <a:gd name="connsiteY936" fmla="*/ 2927033 h 3844781"/>
              <a:gd name="connsiteX937" fmla="*/ 3728595 w 6923157"/>
              <a:gd name="connsiteY937" fmla="*/ 2914422 h 3844781"/>
              <a:gd name="connsiteX938" fmla="*/ 3713001 w 6923157"/>
              <a:gd name="connsiteY938" fmla="*/ 2927422 h 3844781"/>
              <a:gd name="connsiteX939" fmla="*/ 3694340 w 6923157"/>
              <a:gd name="connsiteY939" fmla="*/ 2936920 h 3844781"/>
              <a:gd name="connsiteX940" fmla="*/ 3684640 w 6923157"/>
              <a:gd name="connsiteY940" fmla="*/ 2935647 h 3844781"/>
              <a:gd name="connsiteX941" fmla="*/ 3673302 w 6923157"/>
              <a:gd name="connsiteY941" fmla="*/ 2928583 h 3844781"/>
              <a:gd name="connsiteX942" fmla="*/ 3672638 w 6923157"/>
              <a:gd name="connsiteY942" fmla="*/ 2923628 h 3844781"/>
              <a:gd name="connsiteX943" fmla="*/ 3661431 w 6923157"/>
              <a:gd name="connsiteY943" fmla="*/ 2917555 h 3844781"/>
              <a:gd name="connsiteX944" fmla="*/ 3647134 w 6923157"/>
              <a:gd name="connsiteY944" fmla="*/ 2927272 h 3844781"/>
              <a:gd name="connsiteX945" fmla="*/ 3593130 w 6923157"/>
              <a:gd name="connsiteY945" fmla="*/ 2905669 h 3844781"/>
              <a:gd name="connsiteX946" fmla="*/ 3591383 w 6923157"/>
              <a:gd name="connsiteY946" fmla="*/ 2879596 h 3844781"/>
              <a:gd name="connsiteX947" fmla="*/ 3574807 w 6923157"/>
              <a:gd name="connsiteY947" fmla="*/ 2859276 h 3844781"/>
              <a:gd name="connsiteX948" fmla="*/ 3558922 w 6923157"/>
              <a:gd name="connsiteY948" fmla="*/ 2857102 h 3844781"/>
              <a:gd name="connsiteX949" fmla="*/ 3539945 w 6923157"/>
              <a:gd name="connsiteY949" fmla="*/ 2870720 h 3844781"/>
              <a:gd name="connsiteX950" fmla="*/ 3529928 w 6923157"/>
              <a:gd name="connsiteY950" fmla="*/ 2873565 h 3844781"/>
              <a:gd name="connsiteX951" fmla="*/ 3509575 w 6923157"/>
              <a:gd name="connsiteY951" fmla="*/ 2883372 h 3844781"/>
              <a:gd name="connsiteX952" fmla="*/ 3513437 w 6923157"/>
              <a:gd name="connsiteY952" fmla="*/ 2892819 h 3844781"/>
              <a:gd name="connsiteX953" fmla="*/ 3518563 w 6923157"/>
              <a:gd name="connsiteY953" fmla="*/ 2885792 h 3844781"/>
              <a:gd name="connsiteX954" fmla="*/ 3522977 w 6923157"/>
              <a:gd name="connsiteY954" fmla="*/ 2879910 h 3844781"/>
              <a:gd name="connsiteX955" fmla="*/ 3528976 w 6923157"/>
              <a:gd name="connsiteY955" fmla="*/ 2885919 h 3844781"/>
              <a:gd name="connsiteX956" fmla="*/ 3532629 w 6923157"/>
              <a:gd name="connsiteY956" fmla="*/ 2919766 h 3844781"/>
              <a:gd name="connsiteX957" fmla="*/ 3527606 w 6923157"/>
              <a:gd name="connsiteY957" fmla="*/ 2914592 h 3844781"/>
              <a:gd name="connsiteX958" fmla="*/ 3508785 w 6923157"/>
              <a:gd name="connsiteY958" fmla="*/ 2909909 h 3844781"/>
              <a:gd name="connsiteX959" fmla="*/ 3502944 w 6923157"/>
              <a:gd name="connsiteY959" fmla="*/ 2918082 h 3844781"/>
              <a:gd name="connsiteX960" fmla="*/ 3488962 w 6923157"/>
              <a:gd name="connsiteY960" fmla="*/ 2923681 h 3844781"/>
              <a:gd name="connsiteX961" fmla="*/ 3471650 w 6923157"/>
              <a:gd name="connsiteY961" fmla="*/ 2923799 h 3844781"/>
              <a:gd name="connsiteX962" fmla="*/ 3478973 w 6923157"/>
              <a:gd name="connsiteY962" fmla="*/ 2939717 h 3844781"/>
              <a:gd name="connsiteX963" fmla="*/ 3464410 w 6923157"/>
              <a:gd name="connsiteY963" fmla="*/ 2947453 h 3844781"/>
              <a:gd name="connsiteX964" fmla="*/ 3462982 w 6923157"/>
              <a:gd name="connsiteY964" fmla="*/ 2949743 h 3844781"/>
              <a:gd name="connsiteX965" fmla="*/ 3467820 w 6923157"/>
              <a:gd name="connsiteY965" fmla="*/ 2960025 h 3844781"/>
              <a:gd name="connsiteX966" fmla="*/ 3486772 w 6923157"/>
              <a:gd name="connsiteY966" fmla="*/ 2965699 h 3844781"/>
              <a:gd name="connsiteX967" fmla="*/ 3502313 w 6923157"/>
              <a:gd name="connsiteY967" fmla="*/ 2958799 h 3844781"/>
              <a:gd name="connsiteX968" fmla="*/ 3512331 w 6923157"/>
              <a:gd name="connsiteY968" fmla="*/ 2955956 h 3844781"/>
              <a:gd name="connsiteX969" fmla="*/ 3534960 w 6923157"/>
              <a:gd name="connsiteY969" fmla="*/ 2976184 h 3844781"/>
              <a:gd name="connsiteX970" fmla="*/ 3547911 w 6923157"/>
              <a:gd name="connsiteY970" fmla="*/ 2975848 h 3844781"/>
              <a:gd name="connsiteX971" fmla="*/ 3559937 w 6923157"/>
              <a:gd name="connsiteY971" fmla="*/ 2968576 h 3844781"/>
              <a:gd name="connsiteX972" fmla="*/ 3569849 w 6923157"/>
              <a:gd name="connsiteY972" fmla="*/ 2977931 h 3844781"/>
              <a:gd name="connsiteX973" fmla="*/ 3587214 w 6923157"/>
              <a:gd name="connsiteY973" fmla="*/ 2971714 h 3844781"/>
              <a:gd name="connsiteX974" fmla="*/ 3601992 w 6923157"/>
              <a:gd name="connsiteY974" fmla="*/ 2972060 h 3844781"/>
              <a:gd name="connsiteX975" fmla="*/ 3625172 w 6923157"/>
              <a:gd name="connsiteY975" fmla="*/ 2976963 h 3844781"/>
              <a:gd name="connsiteX976" fmla="*/ 3638548 w 6923157"/>
              <a:gd name="connsiteY976" fmla="*/ 2992791 h 3844781"/>
              <a:gd name="connsiteX977" fmla="*/ 3662363 w 6923157"/>
              <a:gd name="connsiteY977" fmla="*/ 2989456 h 3844781"/>
              <a:gd name="connsiteX978" fmla="*/ 3668521 w 6923157"/>
              <a:gd name="connsiteY978" fmla="*/ 2977165 h 3844781"/>
              <a:gd name="connsiteX979" fmla="*/ 3676506 w 6923157"/>
              <a:gd name="connsiteY979" fmla="*/ 2998038 h 3844781"/>
              <a:gd name="connsiteX980" fmla="*/ 3678513 w 6923157"/>
              <a:gd name="connsiteY980" fmla="*/ 2993610 h 3844781"/>
              <a:gd name="connsiteX981" fmla="*/ 3703623 w 6923157"/>
              <a:gd name="connsiteY981" fmla="*/ 2986993 h 3844781"/>
              <a:gd name="connsiteX982" fmla="*/ 3710022 w 6923157"/>
              <a:gd name="connsiteY982" fmla="*/ 2995976 h 3844781"/>
              <a:gd name="connsiteX983" fmla="*/ 3710946 w 6923157"/>
              <a:gd name="connsiteY983" fmla="*/ 3002914 h 3844781"/>
              <a:gd name="connsiteX984" fmla="*/ 3715733 w 6923157"/>
              <a:gd name="connsiteY984" fmla="*/ 3019295 h 3844781"/>
              <a:gd name="connsiteX985" fmla="*/ 3761780 w 6923157"/>
              <a:gd name="connsiteY985" fmla="*/ 3033216 h 3844781"/>
              <a:gd name="connsiteX986" fmla="*/ 3836927 w 6923157"/>
              <a:gd name="connsiteY986" fmla="*/ 3050957 h 3844781"/>
              <a:gd name="connsiteX987" fmla="*/ 3860689 w 6923157"/>
              <a:gd name="connsiteY987" fmla="*/ 3053723 h 3844781"/>
              <a:gd name="connsiteX988" fmla="*/ 3878531 w 6923157"/>
              <a:gd name="connsiteY988" fmla="*/ 3057568 h 3844781"/>
              <a:gd name="connsiteX989" fmla="*/ 3909405 w 6923157"/>
              <a:gd name="connsiteY989" fmla="*/ 3068170 h 3844781"/>
              <a:gd name="connsiteX990" fmla="*/ 3941309 w 6923157"/>
              <a:gd name="connsiteY990" fmla="*/ 3073509 h 3844781"/>
              <a:gd name="connsiteX991" fmla="*/ 3967397 w 6923157"/>
              <a:gd name="connsiteY991" fmla="*/ 3067728 h 3844781"/>
              <a:gd name="connsiteX992" fmla="*/ 3990209 w 6923157"/>
              <a:gd name="connsiteY992" fmla="*/ 3082848 h 3844781"/>
              <a:gd name="connsiteX993" fmla="*/ 4012413 w 6923157"/>
              <a:gd name="connsiteY993" fmla="*/ 3086912 h 3844781"/>
              <a:gd name="connsiteX994" fmla="*/ 4044794 w 6923157"/>
              <a:gd name="connsiteY994" fmla="*/ 3102314 h 3844781"/>
              <a:gd name="connsiteX995" fmla="*/ 4105879 w 6923157"/>
              <a:gd name="connsiteY995" fmla="*/ 3118564 h 3844781"/>
              <a:gd name="connsiteX996" fmla="*/ 4154912 w 6923157"/>
              <a:gd name="connsiteY996" fmla="*/ 3128894 h 3844781"/>
              <a:gd name="connsiteX997" fmla="*/ 4166251 w 6923157"/>
              <a:gd name="connsiteY997" fmla="*/ 3135959 h 3844781"/>
              <a:gd name="connsiteX998" fmla="*/ 4194006 w 6923157"/>
              <a:gd name="connsiteY998" fmla="*/ 3149161 h 3844781"/>
              <a:gd name="connsiteX999" fmla="*/ 4199928 w 6923157"/>
              <a:gd name="connsiteY999" fmla="*/ 3148079 h 3844781"/>
              <a:gd name="connsiteX1000" fmla="*/ 4194564 w 6923157"/>
              <a:gd name="connsiteY1000" fmla="*/ 3166315 h 3844781"/>
              <a:gd name="connsiteX1001" fmla="*/ 4177675 w 6923157"/>
              <a:gd name="connsiteY1001" fmla="*/ 3182595 h 3844781"/>
              <a:gd name="connsiteX1002" fmla="*/ 4163163 w 6923157"/>
              <a:gd name="connsiteY1002" fmla="*/ 3184231 h 3844781"/>
              <a:gd name="connsiteX1003" fmla="*/ 4149154 w 6923157"/>
              <a:gd name="connsiteY1003" fmla="*/ 3176640 h 3844781"/>
              <a:gd name="connsiteX1004" fmla="*/ 4147567 w 6923157"/>
              <a:gd name="connsiteY1004" fmla="*/ 3164749 h 3844781"/>
              <a:gd name="connsiteX1005" fmla="*/ 4140721 w 6923157"/>
              <a:gd name="connsiteY1005" fmla="*/ 3158893 h 3844781"/>
              <a:gd name="connsiteX1006" fmla="*/ 4120185 w 6923157"/>
              <a:gd name="connsiteY1006" fmla="*/ 3173810 h 3844781"/>
              <a:gd name="connsiteX1007" fmla="*/ 4115507 w 6923157"/>
              <a:gd name="connsiteY1007" fmla="*/ 3177710 h 3844781"/>
              <a:gd name="connsiteX1008" fmla="*/ 4112175 w 6923157"/>
              <a:gd name="connsiteY1008" fmla="*/ 3172228 h 3844781"/>
              <a:gd name="connsiteX1009" fmla="*/ 4111514 w 6923157"/>
              <a:gd name="connsiteY1009" fmla="*/ 3167273 h 3844781"/>
              <a:gd name="connsiteX1010" fmla="*/ 4102976 w 6923157"/>
              <a:gd name="connsiteY1010" fmla="*/ 3161728 h 3844781"/>
              <a:gd name="connsiteX1011" fmla="*/ 4092164 w 6923157"/>
              <a:gd name="connsiteY1011" fmla="*/ 3158627 h 3844781"/>
              <a:gd name="connsiteX1012" fmla="*/ 4091557 w 6923157"/>
              <a:gd name="connsiteY1012" fmla="*/ 3147573 h 3844781"/>
              <a:gd name="connsiteX1013" fmla="*/ 4101838 w 6923157"/>
              <a:gd name="connsiteY1013" fmla="*/ 3146709 h 3844781"/>
              <a:gd name="connsiteX1014" fmla="*/ 4108473 w 6923157"/>
              <a:gd name="connsiteY1014" fmla="*/ 3144482 h 3844781"/>
              <a:gd name="connsiteX1015" fmla="*/ 4106436 w 6923157"/>
              <a:gd name="connsiteY1015" fmla="*/ 3135719 h 3844781"/>
              <a:gd name="connsiteX1016" fmla="*/ 4086216 w 6923157"/>
              <a:gd name="connsiteY1016" fmla="*/ 3146517 h 3844781"/>
              <a:gd name="connsiteX1017" fmla="*/ 4068799 w 6923157"/>
              <a:gd name="connsiteY1017" fmla="*/ 3158835 h 3844781"/>
              <a:gd name="connsiteX1018" fmla="*/ 4020031 w 6923157"/>
              <a:gd name="connsiteY1018" fmla="*/ 3150487 h 3844781"/>
              <a:gd name="connsiteX1019" fmla="*/ 4016170 w 6923157"/>
              <a:gd name="connsiteY1019" fmla="*/ 3141040 h 3844781"/>
              <a:gd name="connsiteX1020" fmla="*/ 4018285 w 6923157"/>
              <a:gd name="connsiteY1020" fmla="*/ 3124413 h 3844781"/>
              <a:gd name="connsiteX1021" fmla="*/ 4010196 w 6923157"/>
              <a:gd name="connsiteY1021" fmla="*/ 3115741 h 3844781"/>
              <a:gd name="connsiteX1022" fmla="*/ 4005649 w 6923157"/>
              <a:gd name="connsiteY1022" fmla="*/ 3120631 h 3844781"/>
              <a:gd name="connsiteX1023" fmla="*/ 3994894 w 6923157"/>
              <a:gd name="connsiteY1023" fmla="*/ 3143912 h 3844781"/>
              <a:gd name="connsiteX1024" fmla="*/ 3993519 w 6923157"/>
              <a:gd name="connsiteY1024" fmla="*/ 3140103 h 3844781"/>
              <a:gd name="connsiteX1025" fmla="*/ 3982577 w 6923157"/>
              <a:gd name="connsiteY1025" fmla="*/ 3136012 h 3844781"/>
              <a:gd name="connsiteX1026" fmla="*/ 3977236 w 6923157"/>
              <a:gd name="connsiteY1026" fmla="*/ 3134956 h 3844781"/>
              <a:gd name="connsiteX1027" fmla="*/ 3962513 w 6923157"/>
              <a:gd name="connsiteY1027" fmla="*/ 3128511 h 3844781"/>
              <a:gd name="connsiteX1028" fmla="*/ 3935130 w 6923157"/>
              <a:gd name="connsiteY1028" fmla="*/ 3137573 h 3844781"/>
              <a:gd name="connsiteX1029" fmla="*/ 3931826 w 6923157"/>
              <a:gd name="connsiteY1029" fmla="*/ 3145282 h 3844781"/>
              <a:gd name="connsiteX1030" fmla="*/ 3929449 w 6923157"/>
              <a:gd name="connsiteY1030" fmla="*/ 3159926 h 3844781"/>
              <a:gd name="connsiteX1031" fmla="*/ 3952632 w 6923157"/>
              <a:gd name="connsiteY1031" fmla="*/ 3164827 h 3844781"/>
              <a:gd name="connsiteX1032" fmla="*/ 3973090 w 6923157"/>
              <a:gd name="connsiteY1032" fmla="*/ 3175302 h 3844781"/>
              <a:gd name="connsiteX1033" fmla="*/ 3945232 w 6923157"/>
              <a:gd name="connsiteY1033" fmla="*/ 3174300 h 3844781"/>
              <a:gd name="connsiteX1034" fmla="*/ 3924614 w 6923157"/>
              <a:gd name="connsiteY1034" fmla="*/ 3182127 h 3844781"/>
              <a:gd name="connsiteX1035" fmla="*/ 3913487 w 6923157"/>
              <a:gd name="connsiteY1035" fmla="*/ 3183144 h 3844781"/>
              <a:gd name="connsiteX1036" fmla="*/ 3912245 w 6923157"/>
              <a:gd name="connsiteY1036" fmla="*/ 3180325 h 3844781"/>
              <a:gd name="connsiteX1037" fmla="*/ 3871830 w 6923157"/>
              <a:gd name="connsiteY1037" fmla="*/ 3182632 h 3844781"/>
              <a:gd name="connsiteX1038" fmla="*/ 3850394 w 6923157"/>
              <a:gd name="connsiteY1038" fmla="*/ 3203804 h 3844781"/>
              <a:gd name="connsiteX1039" fmla="*/ 3821557 w 6923157"/>
              <a:gd name="connsiteY1039" fmla="*/ 3201966 h 3844781"/>
              <a:gd name="connsiteX1040" fmla="*/ 3785028 w 6923157"/>
              <a:gd name="connsiteY1040" fmla="*/ 3194427 h 3844781"/>
              <a:gd name="connsiteX1041" fmla="*/ 3757617 w 6923157"/>
              <a:gd name="connsiteY1041" fmla="*/ 3190299 h 3844781"/>
              <a:gd name="connsiteX1042" fmla="*/ 3736656 w 6923157"/>
              <a:gd name="connsiteY1042" fmla="*/ 3189052 h 3844781"/>
              <a:gd name="connsiteX1043" fmla="*/ 3718682 w 6923157"/>
              <a:gd name="connsiteY1043" fmla="*/ 3184216 h 3844781"/>
              <a:gd name="connsiteX1044" fmla="*/ 3700889 w 6923157"/>
              <a:gd name="connsiteY1044" fmla="*/ 3141786 h 3844781"/>
              <a:gd name="connsiteX1045" fmla="*/ 3694492 w 6923157"/>
              <a:gd name="connsiteY1045" fmla="*/ 3132803 h 3844781"/>
              <a:gd name="connsiteX1046" fmla="*/ 3685849 w 6923157"/>
              <a:gd name="connsiteY1046" fmla="*/ 3139456 h 3844781"/>
              <a:gd name="connsiteX1047" fmla="*/ 3681833 w 6923157"/>
              <a:gd name="connsiteY1047" fmla="*/ 3148313 h 3844781"/>
              <a:gd name="connsiteX1048" fmla="*/ 3658046 w 6923157"/>
              <a:gd name="connsiteY1048" fmla="*/ 3164838 h 3844781"/>
              <a:gd name="connsiteX1049" fmla="*/ 3645331 w 6923157"/>
              <a:gd name="connsiteY1049" fmla="*/ 3153964 h 3844781"/>
              <a:gd name="connsiteX1050" fmla="*/ 3628178 w 6923157"/>
              <a:gd name="connsiteY1050" fmla="*/ 3168263 h 3844781"/>
              <a:gd name="connsiteX1051" fmla="*/ 3600133 w 6923157"/>
              <a:gd name="connsiteY1051" fmla="*/ 3172371 h 3844781"/>
              <a:gd name="connsiteX1052" fmla="*/ 3544783 w 6923157"/>
              <a:gd name="connsiteY1052" fmla="*/ 3160149 h 3844781"/>
              <a:gd name="connsiteX1053" fmla="*/ 3535797 w 6923157"/>
              <a:gd name="connsiteY1053" fmla="*/ 3157730 h 3844781"/>
              <a:gd name="connsiteX1054" fmla="*/ 3515893 w 6923157"/>
              <a:gd name="connsiteY1054" fmla="*/ 3164412 h 3844781"/>
              <a:gd name="connsiteX1055" fmla="*/ 3510502 w 6923157"/>
              <a:gd name="connsiteY1055" fmla="*/ 3169456 h 3844781"/>
              <a:gd name="connsiteX1056" fmla="*/ 3502308 w 6923157"/>
              <a:gd name="connsiteY1056" fmla="*/ 3172983 h 3844781"/>
              <a:gd name="connsiteX1057" fmla="*/ 3490123 w 6923157"/>
              <a:gd name="connsiteY1057" fmla="*/ 3166074 h 3844781"/>
              <a:gd name="connsiteX1058" fmla="*/ 3479099 w 6923157"/>
              <a:gd name="connsiteY1058" fmla="*/ 3154891 h 3844781"/>
              <a:gd name="connsiteX1059" fmla="*/ 3467310 w 6923157"/>
              <a:gd name="connsiteY1059" fmla="*/ 3150953 h 3844781"/>
              <a:gd name="connsiteX1060" fmla="*/ 3450313 w 6923157"/>
              <a:gd name="connsiteY1060" fmla="*/ 3146953 h 3844781"/>
              <a:gd name="connsiteX1061" fmla="*/ 3442701 w 6923157"/>
              <a:gd name="connsiteY1061" fmla="*/ 3148344 h 3844781"/>
              <a:gd name="connsiteX1062" fmla="*/ 3406781 w 6923157"/>
              <a:gd name="connsiteY1062" fmla="*/ 3151860 h 3844781"/>
              <a:gd name="connsiteX1063" fmla="*/ 3393910 w 6923157"/>
              <a:gd name="connsiteY1063" fmla="*/ 3159287 h 3844781"/>
              <a:gd name="connsiteX1064" fmla="*/ 3404800 w 6923157"/>
              <a:gd name="connsiteY1064" fmla="*/ 3169478 h 3844781"/>
              <a:gd name="connsiteX1065" fmla="*/ 3407601 w 6923157"/>
              <a:gd name="connsiteY1065" fmla="*/ 3170995 h 3844781"/>
              <a:gd name="connsiteX1066" fmla="*/ 3416724 w 6923157"/>
              <a:gd name="connsiteY1066" fmla="*/ 3206888 h 3844781"/>
              <a:gd name="connsiteX1067" fmla="*/ 3401525 w 6923157"/>
              <a:gd name="connsiteY1067" fmla="*/ 3190378 h 3844781"/>
              <a:gd name="connsiteX1068" fmla="*/ 3381887 w 6923157"/>
              <a:gd name="connsiteY1068" fmla="*/ 3199041 h 3844781"/>
              <a:gd name="connsiteX1069" fmla="*/ 3377128 w 6923157"/>
              <a:gd name="connsiteY1069" fmla="*/ 3195849 h 3844781"/>
              <a:gd name="connsiteX1070" fmla="*/ 3378026 w 6923157"/>
              <a:gd name="connsiteY1070" fmla="*/ 3189595 h 3844781"/>
              <a:gd name="connsiteX1071" fmla="*/ 3376836 w 6923157"/>
              <a:gd name="connsiteY1071" fmla="*/ 3180676 h 3844781"/>
              <a:gd name="connsiteX1072" fmla="*/ 3371893 w 6923157"/>
              <a:gd name="connsiteY1072" fmla="*/ 3182595 h 3844781"/>
              <a:gd name="connsiteX1073" fmla="*/ 3364334 w 6923157"/>
              <a:gd name="connsiteY1073" fmla="*/ 3177885 h 3844781"/>
              <a:gd name="connsiteX1074" fmla="*/ 3362694 w 6923157"/>
              <a:gd name="connsiteY1074" fmla="*/ 3172093 h 3844781"/>
              <a:gd name="connsiteX1075" fmla="*/ 3320299 w 6923157"/>
              <a:gd name="connsiteY1075" fmla="*/ 3192019 h 3844781"/>
              <a:gd name="connsiteX1076" fmla="*/ 3318475 w 6923157"/>
              <a:gd name="connsiteY1076" fmla="*/ 3191336 h 3844781"/>
              <a:gd name="connsiteX1077" fmla="*/ 3260932 w 6923157"/>
              <a:gd name="connsiteY1077" fmla="*/ 3188652 h 3844781"/>
              <a:gd name="connsiteX1078" fmla="*/ 3246341 w 6923157"/>
              <a:gd name="connsiteY1078" fmla="*/ 3183195 h 3844781"/>
              <a:gd name="connsiteX1079" fmla="*/ 3229530 w 6923157"/>
              <a:gd name="connsiteY1079" fmla="*/ 3174086 h 3844781"/>
              <a:gd name="connsiteX1080" fmla="*/ 3196727 w 6923157"/>
              <a:gd name="connsiteY1080" fmla="*/ 3175002 h 3844781"/>
              <a:gd name="connsiteX1081" fmla="*/ 3190967 w 6923157"/>
              <a:gd name="connsiteY1081" fmla="*/ 3190265 h 3844781"/>
              <a:gd name="connsiteX1082" fmla="*/ 3192871 w 6923157"/>
              <a:gd name="connsiteY1082" fmla="*/ 3198039 h 3844781"/>
              <a:gd name="connsiteX1083" fmla="*/ 3191604 w 6923157"/>
              <a:gd name="connsiteY1083" fmla="*/ 3214512 h 3844781"/>
              <a:gd name="connsiteX1084" fmla="*/ 3190124 w 6923157"/>
              <a:gd name="connsiteY1084" fmla="*/ 3222903 h 3844781"/>
              <a:gd name="connsiteX1085" fmla="*/ 3183410 w 6923157"/>
              <a:gd name="connsiteY1085" fmla="*/ 3218038 h 3844781"/>
              <a:gd name="connsiteX1086" fmla="*/ 3172888 w 6923157"/>
              <a:gd name="connsiteY1086" fmla="*/ 3197628 h 3844781"/>
              <a:gd name="connsiteX1087" fmla="*/ 3137705 w 6923157"/>
              <a:gd name="connsiteY1087" fmla="*/ 3180708 h 3844781"/>
              <a:gd name="connsiteX1088" fmla="*/ 3115001 w 6923157"/>
              <a:gd name="connsiteY1088" fmla="*/ 3185870 h 3844781"/>
              <a:gd name="connsiteX1089" fmla="*/ 3096233 w 6923157"/>
              <a:gd name="connsiteY1089" fmla="*/ 3175087 h 3844781"/>
              <a:gd name="connsiteX1090" fmla="*/ 3092901 w 6923157"/>
              <a:gd name="connsiteY1090" fmla="*/ 3169605 h 3844781"/>
              <a:gd name="connsiteX1091" fmla="*/ 3084947 w 6923157"/>
              <a:gd name="connsiteY1091" fmla="*/ 3194404 h 3844781"/>
              <a:gd name="connsiteX1092" fmla="*/ 3075644 w 6923157"/>
              <a:gd name="connsiteY1092" fmla="*/ 3196105 h 3844781"/>
              <a:gd name="connsiteX1093" fmla="*/ 3060736 w 6923157"/>
              <a:gd name="connsiteY1093" fmla="*/ 3194767 h 3844781"/>
              <a:gd name="connsiteX1094" fmla="*/ 3040965 w 6923157"/>
              <a:gd name="connsiteY1094" fmla="*/ 3202438 h 3844781"/>
              <a:gd name="connsiteX1095" fmla="*/ 3007819 w 6923157"/>
              <a:gd name="connsiteY1095" fmla="*/ 3194282 h 3844781"/>
              <a:gd name="connsiteX1096" fmla="*/ 2986357 w 6923157"/>
              <a:gd name="connsiteY1096" fmla="*/ 3202263 h 3844781"/>
              <a:gd name="connsiteX1097" fmla="*/ 2962277 w 6923157"/>
              <a:gd name="connsiteY1097" fmla="*/ 3203616 h 3844781"/>
              <a:gd name="connsiteX1098" fmla="*/ 2948612 w 6923157"/>
              <a:gd name="connsiteY1098" fmla="*/ 3205096 h 3844781"/>
              <a:gd name="connsiteX1099" fmla="*/ 2947053 w 6923157"/>
              <a:gd name="connsiteY1099" fmla="*/ 3206396 h 3844781"/>
              <a:gd name="connsiteX1100" fmla="*/ 2937485 w 6923157"/>
              <a:gd name="connsiteY1100" fmla="*/ 3206114 h 3844781"/>
              <a:gd name="connsiteX1101" fmla="*/ 2933757 w 6923157"/>
              <a:gd name="connsiteY1101" fmla="*/ 3197659 h 3844781"/>
              <a:gd name="connsiteX1102" fmla="*/ 2914407 w 6923157"/>
              <a:gd name="connsiteY1102" fmla="*/ 3189013 h 3844781"/>
              <a:gd name="connsiteX1103" fmla="*/ 2874101 w 6923157"/>
              <a:gd name="connsiteY1103" fmla="*/ 3211602 h 3844781"/>
              <a:gd name="connsiteX1104" fmla="*/ 2863422 w 6923157"/>
              <a:gd name="connsiteY1104" fmla="*/ 3209492 h 3844781"/>
              <a:gd name="connsiteX1105" fmla="*/ 2854435 w 6923157"/>
              <a:gd name="connsiteY1105" fmla="*/ 3207074 h 3844781"/>
              <a:gd name="connsiteX1106" fmla="*/ 2833687 w 6923157"/>
              <a:gd name="connsiteY1106" fmla="*/ 3213909 h 3844781"/>
              <a:gd name="connsiteX1107" fmla="*/ 2818041 w 6923157"/>
              <a:gd name="connsiteY1107" fmla="*/ 3233007 h 3844781"/>
              <a:gd name="connsiteX1108" fmla="*/ 2810508 w 6923157"/>
              <a:gd name="connsiteY1108" fmla="*/ 3241489 h 3844781"/>
              <a:gd name="connsiteX1109" fmla="*/ 2792747 w 6923157"/>
              <a:gd name="connsiteY1109" fmla="*/ 3244733 h 3844781"/>
              <a:gd name="connsiteX1110" fmla="*/ 2790581 w 6923157"/>
              <a:gd name="connsiteY1110" fmla="*/ 3267460 h 3844781"/>
              <a:gd name="connsiteX1111" fmla="*/ 2782861 w 6923157"/>
              <a:gd name="connsiteY1111" fmla="*/ 3248569 h 3844781"/>
              <a:gd name="connsiteX1112" fmla="*/ 2800965 w 6923157"/>
              <a:gd name="connsiteY1112" fmla="*/ 3221915 h 3844781"/>
              <a:gd name="connsiteX1113" fmla="*/ 2770330 w 6923157"/>
              <a:gd name="connsiteY1113" fmla="*/ 3232586 h 3844781"/>
              <a:gd name="connsiteX1114" fmla="*/ 2765732 w 6923157"/>
              <a:gd name="connsiteY1114" fmla="*/ 3243577 h 3844781"/>
              <a:gd name="connsiteX1115" fmla="*/ 2751065 w 6923157"/>
              <a:gd name="connsiteY1115" fmla="*/ 3263512 h 3844781"/>
              <a:gd name="connsiteX1116" fmla="*/ 2747894 w 6923157"/>
              <a:gd name="connsiteY1116" fmla="*/ 3272213 h 3844781"/>
              <a:gd name="connsiteX1117" fmla="*/ 2744618 w 6923157"/>
              <a:gd name="connsiteY1117" fmla="*/ 3293112 h 3844781"/>
              <a:gd name="connsiteX1118" fmla="*/ 2741022 w 6923157"/>
              <a:gd name="connsiteY1118" fmla="*/ 3285649 h 3844781"/>
              <a:gd name="connsiteX1119" fmla="*/ 2721622 w 6923157"/>
              <a:gd name="connsiteY1119" fmla="*/ 3283102 h 3844781"/>
              <a:gd name="connsiteX1120" fmla="*/ 2697754 w 6923157"/>
              <a:gd name="connsiteY1120" fmla="*/ 3292537 h 3844781"/>
              <a:gd name="connsiteX1121" fmla="*/ 2678486 w 6923157"/>
              <a:gd name="connsiteY1121" fmla="*/ 3290981 h 3844781"/>
              <a:gd name="connsiteX1122" fmla="*/ 2621444 w 6923157"/>
              <a:gd name="connsiteY1122" fmla="*/ 3279068 h 3844781"/>
              <a:gd name="connsiteX1123" fmla="*/ 2615098 w 6923157"/>
              <a:gd name="connsiteY1123" fmla="*/ 3263987 h 3844781"/>
              <a:gd name="connsiteX1124" fmla="*/ 2625933 w 6923157"/>
              <a:gd name="connsiteY1124" fmla="*/ 3247795 h 3844781"/>
              <a:gd name="connsiteX1125" fmla="*/ 2640866 w 6923157"/>
              <a:gd name="connsiteY1125" fmla="*/ 3229843 h 3844781"/>
              <a:gd name="connsiteX1126" fmla="*/ 2567468 w 6923157"/>
              <a:gd name="connsiteY1126" fmla="*/ 3270657 h 3844781"/>
              <a:gd name="connsiteX1127" fmla="*/ 2558429 w 6923157"/>
              <a:gd name="connsiteY1127" fmla="*/ 3274338 h 3844781"/>
              <a:gd name="connsiteX1128" fmla="*/ 2550920 w 6923157"/>
              <a:gd name="connsiteY1128" fmla="*/ 3263528 h 3844781"/>
              <a:gd name="connsiteX1129" fmla="*/ 2553113 w 6923157"/>
              <a:gd name="connsiteY1129" fmla="*/ 3253993 h 3844781"/>
              <a:gd name="connsiteX1130" fmla="*/ 2564451 w 6923157"/>
              <a:gd name="connsiteY1130" fmla="*/ 3228575 h 3844781"/>
              <a:gd name="connsiteX1131" fmla="*/ 2555937 w 6923157"/>
              <a:gd name="connsiteY1131" fmla="*/ 3203737 h 3844781"/>
              <a:gd name="connsiteX1132" fmla="*/ 2539947 w 6923157"/>
              <a:gd name="connsiteY1132" fmla="*/ 3213764 h 3844781"/>
              <a:gd name="connsiteX1133" fmla="*/ 2537173 w 6923157"/>
              <a:gd name="connsiteY1133" fmla="*/ 3225437 h 3844781"/>
              <a:gd name="connsiteX1134" fmla="*/ 2512832 w 6923157"/>
              <a:gd name="connsiteY1134" fmla="*/ 3257290 h 3844781"/>
              <a:gd name="connsiteX1135" fmla="*/ 2489546 w 6923157"/>
              <a:gd name="connsiteY1135" fmla="*/ 3264588 h 3844781"/>
              <a:gd name="connsiteX1136" fmla="*/ 2429333 w 6923157"/>
              <a:gd name="connsiteY1136" fmla="*/ 3261377 h 3844781"/>
              <a:gd name="connsiteX1137" fmla="*/ 2414506 w 6923157"/>
              <a:gd name="connsiteY1137" fmla="*/ 3267130 h 3844781"/>
              <a:gd name="connsiteX1138" fmla="*/ 2391036 w 6923157"/>
              <a:gd name="connsiteY1138" fmla="*/ 3279538 h 3844781"/>
              <a:gd name="connsiteX1139" fmla="*/ 2362117 w 6923157"/>
              <a:gd name="connsiteY1139" fmla="*/ 3270608 h 3844781"/>
              <a:gd name="connsiteX1140" fmla="*/ 2343245 w 6923157"/>
              <a:gd name="connsiteY1140" fmla="*/ 3272026 h 3844781"/>
              <a:gd name="connsiteX1141" fmla="*/ 2330373 w 6923157"/>
              <a:gd name="connsiteY1141" fmla="*/ 3279453 h 3844781"/>
              <a:gd name="connsiteX1142" fmla="*/ 2323422 w 6923157"/>
              <a:gd name="connsiteY1142" fmla="*/ 3285797 h 3844781"/>
              <a:gd name="connsiteX1143" fmla="*/ 2318452 w 6923157"/>
              <a:gd name="connsiteY1143" fmla="*/ 3274524 h 3844781"/>
              <a:gd name="connsiteX1144" fmla="*/ 2322654 w 6923157"/>
              <a:gd name="connsiteY1144" fmla="*/ 3260561 h 3844781"/>
              <a:gd name="connsiteX1145" fmla="*/ 2302166 w 6923157"/>
              <a:gd name="connsiteY1145" fmla="*/ 3236895 h 3844781"/>
              <a:gd name="connsiteX1146" fmla="*/ 2292414 w 6923157"/>
              <a:gd name="connsiteY1146" fmla="*/ 3241723 h 3844781"/>
              <a:gd name="connsiteX1147" fmla="*/ 2282977 w 6923157"/>
              <a:gd name="connsiteY1147" fmla="*/ 3242431 h 3844781"/>
              <a:gd name="connsiteX1148" fmla="*/ 2239047 w 6923157"/>
              <a:gd name="connsiteY1148" fmla="*/ 3244365 h 3844781"/>
              <a:gd name="connsiteX1149" fmla="*/ 2237039 w 6923157"/>
              <a:gd name="connsiteY1149" fmla="*/ 3248792 h 3844781"/>
              <a:gd name="connsiteX1150" fmla="*/ 2241745 w 6923157"/>
              <a:gd name="connsiteY1150" fmla="*/ 3258083 h 3844781"/>
              <a:gd name="connsiteX1151" fmla="*/ 2244864 w 6923157"/>
              <a:gd name="connsiteY1151" fmla="*/ 3255483 h 3844781"/>
              <a:gd name="connsiteX1152" fmla="*/ 2265745 w 6923157"/>
              <a:gd name="connsiteY1152" fmla="*/ 3249639 h 3844781"/>
              <a:gd name="connsiteX1153" fmla="*/ 2277641 w 6923157"/>
              <a:gd name="connsiteY1153" fmla="*/ 3273859 h 3844781"/>
              <a:gd name="connsiteX1154" fmla="*/ 2271139 w 6923157"/>
              <a:gd name="connsiteY1154" fmla="*/ 3277076 h 3844781"/>
              <a:gd name="connsiteX1155" fmla="*/ 2256311 w 6923157"/>
              <a:gd name="connsiteY1155" fmla="*/ 3282830 h 3844781"/>
              <a:gd name="connsiteX1156" fmla="*/ 2225096 w 6923157"/>
              <a:gd name="connsiteY1156" fmla="*/ 3295637 h 3844781"/>
              <a:gd name="connsiteX1157" fmla="*/ 2210188 w 6923157"/>
              <a:gd name="connsiteY1157" fmla="*/ 3294300 h 3844781"/>
              <a:gd name="connsiteX1158" fmla="*/ 2191501 w 6923157"/>
              <a:gd name="connsiteY1158" fmla="*/ 3290607 h 3844781"/>
              <a:gd name="connsiteX1159" fmla="*/ 2179395 w 6923157"/>
              <a:gd name="connsiteY1159" fmla="*/ 3290789 h 3844781"/>
              <a:gd name="connsiteX1160" fmla="*/ 2167104 w 6923157"/>
              <a:gd name="connsiteY1160" fmla="*/ 3296079 h 3844781"/>
              <a:gd name="connsiteX1161" fmla="*/ 2158222 w 6923157"/>
              <a:gd name="connsiteY1161" fmla="*/ 3281460 h 3844781"/>
              <a:gd name="connsiteX1162" fmla="*/ 2130101 w 6923157"/>
              <a:gd name="connsiteY1162" fmla="*/ 3310959 h 3844781"/>
              <a:gd name="connsiteX1163" fmla="*/ 2132425 w 6923157"/>
              <a:gd name="connsiteY1163" fmla="*/ 3302413 h 3844781"/>
              <a:gd name="connsiteX1164" fmla="*/ 2117807 w 6923157"/>
              <a:gd name="connsiteY1164" fmla="*/ 3283766 h 3844781"/>
              <a:gd name="connsiteX1165" fmla="*/ 2090741 w 6923157"/>
              <a:gd name="connsiteY1165" fmla="*/ 3288711 h 3844781"/>
              <a:gd name="connsiteX1166" fmla="*/ 2048475 w 6923157"/>
              <a:gd name="connsiteY1166" fmla="*/ 3277145 h 3844781"/>
              <a:gd name="connsiteX1167" fmla="*/ 2032353 w 6923157"/>
              <a:gd name="connsiteY1167" fmla="*/ 3286181 h 3844781"/>
              <a:gd name="connsiteX1168" fmla="*/ 2014750 w 6923157"/>
              <a:gd name="connsiteY1168" fmla="*/ 3303606 h 3844781"/>
              <a:gd name="connsiteX1169" fmla="*/ 1993340 w 6923157"/>
              <a:gd name="connsiteY1169" fmla="*/ 3305488 h 3844781"/>
              <a:gd name="connsiteX1170" fmla="*/ 1981419 w 6923157"/>
              <a:gd name="connsiteY1170" fmla="*/ 3300559 h 3844781"/>
              <a:gd name="connsiteX1171" fmla="*/ 1977771 w 6923157"/>
              <a:gd name="connsiteY1171" fmla="*/ 3299195 h 3844781"/>
              <a:gd name="connsiteX1172" fmla="*/ 1945579 w 6923157"/>
              <a:gd name="connsiteY1172" fmla="*/ 3311166 h 3844781"/>
              <a:gd name="connsiteX1173" fmla="*/ 1917297 w 6923157"/>
              <a:gd name="connsiteY1173" fmla="*/ 3326483 h 3844781"/>
              <a:gd name="connsiteX1174" fmla="*/ 1908575 w 6923157"/>
              <a:gd name="connsiteY1174" fmla="*/ 3326046 h 3844781"/>
              <a:gd name="connsiteX1175" fmla="*/ 1895491 w 6923157"/>
              <a:gd name="connsiteY1175" fmla="*/ 3325391 h 3844781"/>
              <a:gd name="connsiteX1176" fmla="*/ 1856876 w 6923157"/>
              <a:gd name="connsiteY1176" fmla="*/ 3347670 h 3844781"/>
              <a:gd name="connsiteX1177" fmla="*/ 1839431 w 6923157"/>
              <a:gd name="connsiteY1177" fmla="*/ 3346796 h 3844781"/>
              <a:gd name="connsiteX1178" fmla="*/ 1829650 w 6923157"/>
              <a:gd name="connsiteY1178" fmla="*/ 3338433 h 3844781"/>
              <a:gd name="connsiteX1179" fmla="*/ 1822407 w 6923157"/>
              <a:gd name="connsiteY1179" fmla="*/ 3329605 h 3844781"/>
              <a:gd name="connsiteX1180" fmla="*/ 1788362 w 6923157"/>
              <a:gd name="connsiteY1180" fmla="*/ 3327702 h 3844781"/>
              <a:gd name="connsiteX1181" fmla="*/ 1781887 w 6923157"/>
              <a:gd name="connsiteY1181" fmla="*/ 3344112 h 3844781"/>
              <a:gd name="connsiteX1182" fmla="*/ 1779907 w 6923157"/>
              <a:gd name="connsiteY1182" fmla="*/ 3361729 h 3844781"/>
              <a:gd name="connsiteX1183" fmla="*/ 1768090 w 6923157"/>
              <a:gd name="connsiteY1183" fmla="*/ 3344601 h 3844781"/>
              <a:gd name="connsiteX1184" fmla="*/ 1746308 w 6923157"/>
              <a:gd name="connsiteY1184" fmla="*/ 3324219 h 3844781"/>
              <a:gd name="connsiteX1185" fmla="*/ 1721807 w 6923157"/>
              <a:gd name="connsiteY1185" fmla="*/ 3341889 h 3844781"/>
              <a:gd name="connsiteX1186" fmla="*/ 1708803 w 6923157"/>
              <a:gd name="connsiteY1186" fmla="*/ 3348326 h 3844781"/>
              <a:gd name="connsiteX1187" fmla="*/ 1686335 w 6923157"/>
              <a:gd name="connsiteY1187" fmla="*/ 3342278 h 3844781"/>
              <a:gd name="connsiteX1188" fmla="*/ 1678459 w 6923157"/>
              <a:gd name="connsiteY1188" fmla="*/ 3341687 h 3844781"/>
              <a:gd name="connsiteX1189" fmla="*/ 1661094 w 6923157"/>
              <a:gd name="connsiteY1189" fmla="*/ 3347905 h 3844781"/>
              <a:gd name="connsiteX1190" fmla="*/ 1666934 w 6923157"/>
              <a:gd name="connsiteY1190" fmla="*/ 3339731 h 3844781"/>
              <a:gd name="connsiteX1191" fmla="*/ 1664236 w 6923157"/>
              <a:gd name="connsiteY1191" fmla="*/ 3326014 h 3844781"/>
              <a:gd name="connsiteX1192" fmla="*/ 1654352 w 6923157"/>
              <a:gd name="connsiteY1192" fmla="*/ 3329850 h 3844781"/>
              <a:gd name="connsiteX1193" fmla="*/ 1631439 w 6923157"/>
              <a:gd name="connsiteY1193" fmla="*/ 3359412 h 3844781"/>
              <a:gd name="connsiteX1194" fmla="*/ 1610690 w 6923157"/>
              <a:gd name="connsiteY1194" fmla="*/ 3366248 h 3844781"/>
              <a:gd name="connsiteX1195" fmla="*/ 1587588 w 6923157"/>
              <a:gd name="connsiteY1195" fmla="*/ 3368437 h 3844781"/>
              <a:gd name="connsiteX1196" fmla="*/ 1562399 w 6923157"/>
              <a:gd name="connsiteY1196" fmla="*/ 3367962 h 3844781"/>
              <a:gd name="connsiteX1197" fmla="*/ 1544901 w 6923157"/>
              <a:gd name="connsiteY1197" fmla="*/ 3373188 h 3844781"/>
              <a:gd name="connsiteX1198" fmla="*/ 1523623 w 6923157"/>
              <a:gd name="connsiteY1198" fmla="*/ 3376060 h 3844781"/>
              <a:gd name="connsiteX1199" fmla="*/ 1516776 w 6923157"/>
              <a:gd name="connsiteY1199" fmla="*/ 3370206 h 3844781"/>
              <a:gd name="connsiteX1200" fmla="*/ 1491904 w 6923157"/>
              <a:gd name="connsiteY1200" fmla="*/ 3365614 h 3844781"/>
              <a:gd name="connsiteX1201" fmla="*/ 1481201 w 6923157"/>
              <a:gd name="connsiteY1201" fmla="*/ 3382794 h 3844781"/>
              <a:gd name="connsiteX1202" fmla="*/ 1463465 w 6923157"/>
              <a:gd name="connsiteY1202" fmla="*/ 3399230 h 3844781"/>
              <a:gd name="connsiteX1203" fmla="*/ 1432119 w 6923157"/>
              <a:gd name="connsiteY1203" fmla="*/ 3411045 h 3844781"/>
              <a:gd name="connsiteX1204" fmla="*/ 1423925 w 6923157"/>
              <a:gd name="connsiteY1204" fmla="*/ 3414572 h 3844781"/>
              <a:gd name="connsiteX1205" fmla="*/ 1376163 w 6923157"/>
              <a:gd name="connsiteY1205" fmla="*/ 3420251 h 3844781"/>
              <a:gd name="connsiteX1206" fmla="*/ 1384514 w 6923157"/>
              <a:gd name="connsiteY1206" fmla="*/ 3398425 h 3844781"/>
              <a:gd name="connsiteX1207" fmla="*/ 1386707 w 6923157"/>
              <a:gd name="connsiteY1207" fmla="*/ 3388889 h 3844781"/>
              <a:gd name="connsiteX1208" fmla="*/ 1386230 w 6923157"/>
              <a:gd name="connsiteY1208" fmla="*/ 3378825 h 3844781"/>
              <a:gd name="connsiteX1209" fmla="*/ 1377903 w 6923157"/>
              <a:gd name="connsiteY1209" fmla="*/ 3381361 h 3844781"/>
              <a:gd name="connsiteX1210" fmla="*/ 1370187 w 6923157"/>
              <a:gd name="connsiteY1210" fmla="*/ 3394951 h 3844781"/>
              <a:gd name="connsiteX1211" fmla="*/ 1363157 w 6923157"/>
              <a:gd name="connsiteY1211" fmla="*/ 3394205 h 3844781"/>
              <a:gd name="connsiteX1212" fmla="*/ 1356625 w 6923157"/>
              <a:gd name="connsiteY1212" fmla="*/ 3384233 h 3844781"/>
              <a:gd name="connsiteX1213" fmla="*/ 1314151 w 6923157"/>
              <a:gd name="connsiteY1213" fmla="*/ 3397066 h 3844781"/>
              <a:gd name="connsiteX1214" fmla="*/ 1305456 w 6923157"/>
              <a:gd name="connsiteY1214" fmla="*/ 3409820 h 3844781"/>
              <a:gd name="connsiteX1215" fmla="*/ 1304715 w 6923157"/>
              <a:gd name="connsiteY1215" fmla="*/ 3397775 h 3844781"/>
              <a:gd name="connsiteX1216" fmla="*/ 1294220 w 6923157"/>
              <a:gd name="connsiteY1216" fmla="*/ 3390556 h 3844781"/>
              <a:gd name="connsiteX1217" fmla="*/ 1280371 w 6923157"/>
              <a:gd name="connsiteY1217" fmla="*/ 3397146 h 3844781"/>
              <a:gd name="connsiteX1218" fmla="*/ 1273632 w 6923157"/>
              <a:gd name="connsiteY1218" fmla="*/ 3411572 h 3844781"/>
              <a:gd name="connsiteX1219" fmla="*/ 1280374 w 6923157"/>
              <a:gd name="connsiteY1219" fmla="*/ 3429627 h 3844781"/>
              <a:gd name="connsiteX1220" fmla="*/ 1266100 w 6923157"/>
              <a:gd name="connsiteY1220" fmla="*/ 3420054 h 3844781"/>
              <a:gd name="connsiteX1221" fmla="*/ 1253413 w 6923157"/>
              <a:gd name="connsiteY1221" fmla="*/ 3422371 h 3844781"/>
              <a:gd name="connsiteX1222" fmla="*/ 1213475 w 6923157"/>
              <a:gd name="connsiteY1222" fmla="*/ 3434742 h 3844781"/>
              <a:gd name="connsiteX1223" fmla="*/ 1182789 w 6923157"/>
              <a:gd name="connsiteY1223" fmla="*/ 3451513 h 3844781"/>
              <a:gd name="connsiteX1224" fmla="*/ 1175706 w 6923157"/>
              <a:gd name="connsiteY1224" fmla="*/ 3456868 h 3844781"/>
              <a:gd name="connsiteX1225" fmla="*/ 1157575 w 6923157"/>
              <a:gd name="connsiteY1225" fmla="*/ 3470330 h 3844781"/>
              <a:gd name="connsiteX1226" fmla="*/ 1156993 w 6923157"/>
              <a:gd name="connsiteY1226" fmla="*/ 3472466 h 3844781"/>
              <a:gd name="connsiteX1227" fmla="*/ 1148483 w 6923157"/>
              <a:gd name="connsiteY1227" fmla="*/ 3480112 h 3844781"/>
              <a:gd name="connsiteX1228" fmla="*/ 1143196 w 6923157"/>
              <a:gd name="connsiteY1228" fmla="*/ 3472958 h 3844781"/>
              <a:gd name="connsiteX1229" fmla="*/ 1129450 w 6923157"/>
              <a:gd name="connsiteY1229" fmla="*/ 3467347 h 3844781"/>
              <a:gd name="connsiteX1230" fmla="*/ 1096544 w 6923157"/>
              <a:gd name="connsiteY1230" fmla="*/ 3480463 h 3844781"/>
              <a:gd name="connsiteX1231" fmla="*/ 1071962 w 6923157"/>
              <a:gd name="connsiteY1231" fmla="*/ 3491043 h 3844781"/>
              <a:gd name="connsiteX1232" fmla="*/ 1064799 w 6923157"/>
              <a:gd name="connsiteY1232" fmla="*/ 3489307 h 3844781"/>
              <a:gd name="connsiteX1233" fmla="*/ 1044023 w 6923157"/>
              <a:gd name="connsiteY1233" fmla="*/ 3482951 h 3844781"/>
              <a:gd name="connsiteX1234" fmla="*/ 1013309 w 6923157"/>
              <a:gd name="connsiteY1234" fmla="*/ 3486531 h 3844781"/>
              <a:gd name="connsiteX1235" fmla="*/ 1019972 w 6923157"/>
              <a:gd name="connsiteY1235" fmla="*/ 3497496 h 3844781"/>
              <a:gd name="connsiteX1236" fmla="*/ 1017911 w 6923157"/>
              <a:gd name="connsiteY1236" fmla="*/ 3508022 h 3844781"/>
              <a:gd name="connsiteX1237" fmla="*/ 988812 w 6923157"/>
              <a:gd name="connsiteY1237" fmla="*/ 3536685 h 3844781"/>
              <a:gd name="connsiteX1238" fmla="*/ 944489 w 6923157"/>
              <a:gd name="connsiteY1238" fmla="*/ 3568127 h 3844781"/>
              <a:gd name="connsiteX1239" fmla="*/ 938487 w 6923157"/>
              <a:gd name="connsiteY1239" fmla="*/ 3562118 h 3844781"/>
              <a:gd name="connsiteX1240" fmla="*/ 946520 w 6923157"/>
              <a:gd name="connsiteY1240" fmla="*/ 3544409 h 3844781"/>
              <a:gd name="connsiteX1241" fmla="*/ 946626 w 6923157"/>
              <a:gd name="connsiteY1241" fmla="*/ 3532209 h 3844781"/>
              <a:gd name="connsiteX1242" fmla="*/ 937057 w 6923157"/>
              <a:gd name="connsiteY1242" fmla="*/ 3531926 h 3844781"/>
              <a:gd name="connsiteX1243" fmla="*/ 924451 w 6923157"/>
              <a:gd name="connsiteY1243" fmla="*/ 3541335 h 3844781"/>
              <a:gd name="connsiteX1244" fmla="*/ 915278 w 6923157"/>
              <a:gd name="connsiteY1244" fmla="*/ 3544026 h 3844781"/>
              <a:gd name="connsiteX1245" fmla="*/ 915383 w 6923157"/>
              <a:gd name="connsiteY1245" fmla="*/ 3531825 h 3844781"/>
              <a:gd name="connsiteX1246" fmla="*/ 916281 w 6923157"/>
              <a:gd name="connsiteY1246" fmla="*/ 3525571 h 3844781"/>
              <a:gd name="connsiteX1247" fmla="*/ 910493 w 6923157"/>
              <a:gd name="connsiteY1247" fmla="*/ 3527644 h 3844781"/>
              <a:gd name="connsiteX1248" fmla="*/ 871457 w 6923157"/>
              <a:gd name="connsiteY1248" fmla="*/ 3566242 h 3844781"/>
              <a:gd name="connsiteX1249" fmla="*/ 820765 w 6923157"/>
              <a:gd name="connsiteY1249" fmla="*/ 3634375 h 3844781"/>
              <a:gd name="connsiteX1250" fmla="*/ 815110 w 6923157"/>
              <a:gd name="connsiteY1250" fmla="*/ 3637438 h 3844781"/>
              <a:gd name="connsiteX1251" fmla="*/ 811515 w 6923157"/>
              <a:gd name="connsiteY1251" fmla="*/ 3629975 h 3844781"/>
              <a:gd name="connsiteX1252" fmla="*/ 812517 w 6923157"/>
              <a:gd name="connsiteY1252" fmla="*/ 3611520 h 3844781"/>
              <a:gd name="connsiteX1253" fmla="*/ 812093 w 6923157"/>
              <a:gd name="connsiteY1253" fmla="*/ 3595357 h 3844781"/>
              <a:gd name="connsiteX1254" fmla="*/ 803238 w 6923157"/>
              <a:gd name="connsiteY1254" fmla="*/ 3593929 h 3844781"/>
              <a:gd name="connsiteX1255" fmla="*/ 795520 w 6923157"/>
              <a:gd name="connsiteY1255" fmla="*/ 3607519 h 3844781"/>
              <a:gd name="connsiteX1256" fmla="*/ 783944 w 6923157"/>
              <a:gd name="connsiteY1256" fmla="*/ 3611664 h 3844781"/>
              <a:gd name="connsiteX1257" fmla="*/ 778605 w 6923157"/>
              <a:gd name="connsiteY1257" fmla="*/ 3610609 h 3844781"/>
              <a:gd name="connsiteX1258" fmla="*/ 765469 w 6923157"/>
              <a:gd name="connsiteY1258" fmla="*/ 3616054 h 3844781"/>
              <a:gd name="connsiteX1259" fmla="*/ 748396 w 6923157"/>
              <a:gd name="connsiteY1259" fmla="*/ 3637444 h 3844781"/>
              <a:gd name="connsiteX1260" fmla="*/ 729895 w 6923157"/>
              <a:gd name="connsiteY1260" fmla="*/ 3661125 h 3844781"/>
              <a:gd name="connsiteX1261" fmla="*/ 718768 w 6923157"/>
              <a:gd name="connsiteY1261" fmla="*/ 3662143 h 3844781"/>
              <a:gd name="connsiteX1262" fmla="*/ 661731 w 6923157"/>
              <a:gd name="connsiteY1262" fmla="*/ 3715194 h 3844781"/>
              <a:gd name="connsiteX1263" fmla="*/ 641275 w 6923157"/>
              <a:gd name="connsiteY1263" fmla="*/ 3737201 h 3844781"/>
              <a:gd name="connsiteX1264" fmla="*/ 628853 w 6923157"/>
              <a:gd name="connsiteY1264" fmla="*/ 3741501 h 3844781"/>
              <a:gd name="connsiteX1265" fmla="*/ 606890 w 6923157"/>
              <a:gd name="connsiteY1265" fmla="*/ 3758709 h 3844781"/>
              <a:gd name="connsiteX1266" fmla="*/ 595895 w 6923157"/>
              <a:gd name="connsiteY1266" fmla="*/ 3760718 h 3844781"/>
              <a:gd name="connsiteX1267" fmla="*/ 583074 w 6923157"/>
              <a:gd name="connsiteY1267" fmla="*/ 3762044 h 3844781"/>
              <a:gd name="connsiteX1268" fmla="*/ 570732 w 6923157"/>
              <a:gd name="connsiteY1268" fmla="*/ 3773434 h 3844781"/>
              <a:gd name="connsiteX1269" fmla="*/ 569437 w 6923157"/>
              <a:gd name="connsiteY1269" fmla="*/ 3776716 h 3844781"/>
              <a:gd name="connsiteX1270" fmla="*/ 571052 w 6923157"/>
              <a:gd name="connsiteY1270" fmla="*/ 3801798 h 3844781"/>
              <a:gd name="connsiteX1271" fmla="*/ 560982 w 6923157"/>
              <a:gd name="connsiteY1271" fmla="*/ 3810743 h 3844781"/>
              <a:gd name="connsiteX1272" fmla="*/ 555431 w 6923157"/>
              <a:gd name="connsiteY1272" fmla="*/ 3801607 h 3844781"/>
              <a:gd name="connsiteX1273" fmla="*/ 554874 w 6923157"/>
              <a:gd name="connsiteY1273" fmla="*/ 3784452 h 3844781"/>
              <a:gd name="connsiteX1274" fmla="*/ 543617 w 6923157"/>
              <a:gd name="connsiteY1274" fmla="*/ 3816960 h 3844781"/>
              <a:gd name="connsiteX1275" fmla="*/ 526359 w 6923157"/>
              <a:gd name="connsiteY1275" fmla="*/ 3843460 h 3844781"/>
              <a:gd name="connsiteX1276" fmla="*/ 519776 w 6923157"/>
              <a:gd name="connsiteY1276" fmla="*/ 3839587 h 3844781"/>
              <a:gd name="connsiteX1277" fmla="*/ 523582 w 6923157"/>
              <a:gd name="connsiteY1277" fmla="*/ 3822650 h 3844781"/>
              <a:gd name="connsiteX1278" fmla="*/ 528681 w 6923157"/>
              <a:gd name="connsiteY1278" fmla="*/ 3802432 h 3844781"/>
              <a:gd name="connsiteX1279" fmla="*/ 503043 w 6923157"/>
              <a:gd name="connsiteY1279" fmla="*/ 3805086 h 3844781"/>
              <a:gd name="connsiteX1280" fmla="*/ 518424 w 6923157"/>
              <a:gd name="connsiteY1280" fmla="*/ 3784004 h 3844781"/>
              <a:gd name="connsiteX1281" fmla="*/ 524738 w 6923157"/>
              <a:gd name="connsiteY1281" fmla="*/ 3753413 h 3844781"/>
              <a:gd name="connsiteX1282" fmla="*/ 519267 w 6923157"/>
              <a:gd name="connsiteY1282" fmla="*/ 3751368 h 3844781"/>
              <a:gd name="connsiteX1283" fmla="*/ 510703 w 6923157"/>
              <a:gd name="connsiteY1283" fmla="*/ 3765112 h 3844781"/>
              <a:gd name="connsiteX1284" fmla="*/ 487470 w 6923157"/>
              <a:gd name="connsiteY1284" fmla="*/ 3766311 h 3844781"/>
              <a:gd name="connsiteX1285" fmla="*/ 485779 w 6923157"/>
              <a:gd name="connsiteY1285" fmla="*/ 3766620 h 3844781"/>
              <a:gd name="connsiteX1286" fmla="*/ 455966 w 6923157"/>
              <a:gd name="connsiteY1286" fmla="*/ 3796428 h 3844781"/>
              <a:gd name="connsiteX1287" fmla="*/ 407281 w 6923157"/>
              <a:gd name="connsiteY1287" fmla="*/ 3827653 h 3844781"/>
              <a:gd name="connsiteX1288" fmla="*/ 411535 w 6923157"/>
              <a:gd name="connsiteY1288" fmla="*/ 3807590 h 3844781"/>
              <a:gd name="connsiteX1289" fmla="*/ 402204 w 6923157"/>
              <a:gd name="connsiteY1289" fmla="*/ 3796098 h 3844781"/>
              <a:gd name="connsiteX1290" fmla="*/ 365409 w 6923157"/>
              <a:gd name="connsiteY1290" fmla="*/ 3786577 h 3844781"/>
              <a:gd name="connsiteX1291" fmla="*/ 354835 w 6923157"/>
              <a:gd name="connsiteY1291" fmla="*/ 3772267 h 3844781"/>
              <a:gd name="connsiteX1292" fmla="*/ 338075 w 6923157"/>
              <a:gd name="connsiteY1292" fmla="*/ 3757057 h 3844781"/>
              <a:gd name="connsiteX1293" fmla="*/ 325653 w 6923157"/>
              <a:gd name="connsiteY1293" fmla="*/ 3761357 h 3844781"/>
              <a:gd name="connsiteX1294" fmla="*/ 309554 w 6923157"/>
              <a:gd name="connsiteY1294" fmla="*/ 3751101 h 3844781"/>
              <a:gd name="connsiteX1295" fmla="*/ 304637 w 6923157"/>
              <a:gd name="connsiteY1295" fmla="*/ 3733728 h 3844781"/>
              <a:gd name="connsiteX1296" fmla="*/ 311031 w 6923157"/>
              <a:gd name="connsiteY1296" fmla="*/ 3710227 h 3844781"/>
              <a:gd name="connsiteX1297" fmla="*/ 325065 w 6923157"/>
              <a:gd name="connsiteY1297" fmla="*/ 3698529 h 3844781"/>
              <a:gd name="connsiteX1298" fmla="*/ 336617 w 6923157"/>
              <a:gd name="connsiteY1298" fmla="*/ 3713675 h 3844781"/>
              <a:gd name="connsiteX1299" fmla="*/ 347878 w 6923157"/>
              <a:gd name="connsiteY1299" fmla="*/ 3713648 h 3844781"/>
              <a:gd name="connsiteX1300" fmla="*/ 355884 w 6923157"/>
              <a:gd name="connsiteY1300" fmla="*/ 3682749 h 3844781"/>
              <a:gd name="connsiteX1301" fmla="*/ 354032 w 6923157"/>
              <a:gd name="connsiteY1301" fmla="*/ 3668875 h 3844781"/>
              <a:gd name="connsiteX1302" fmla="*/ 354745 w 6923157"/>
              <a:gd name="connsiteY1302" fmla="*/ 3667730 h 3844781"/>
              <a:gd name="connsiteX1303" fmla="*/ 353054 w 6923157"/>
              <a:gd name="connsiteY1303" fmla="*/ 3668038 h 3844781"/>
              <a:gd name="connsiteX1304" fmla="*/ 307884 w 6923157"/>
              <a:gd name="connsiteY1304" fmla="*/ 3699637 h 3844781"/>
              <a:gd name="connsiteX1305" fmla="*/ 282273 w 6923157"/>
              <a:gd name="connsiteY1305" fmla="*/ 3715481 h 3844781"/>
              <a:gd name="connsiteX1306" fmla="*/ 270459 w 6923157"/>
              <a:gd name="connsiteY1306" fmla="*/ 3730834 h 3844781"/>
              <a:gd name="connsiteX1307" fmla="*/ 263377 w 6923157"/>
              <a:gd name="connsiteY1307" fmla="*/ 3736189 h 3844781"/>
              <a:gd name="connsiteX1308" fmla="*/ 248284 w 6923157"/>
              <a:gd name="connsiteY1308" fmla="*/ 3739961 h 3844781"/>
              <a:gd name="connsiteX1309" fmla="*/ 223390 w 6923157"/>
              <a:gd name="connsiteY1309" fmla="*/ 3787142 h 3844781"/>
              <a:gd name="connsiteX1310" fmla="*/ 221962 w 6923157"/>
              <a:gd name="connsiteY1310" fmla="*/ 3789432 h 3844781"/>
              <a:gd name="connsiteX1311" fmla="*/ 214614 w 6923157"/>
              <a:gd name="connsiteY1311" fmla="*/ 3792805 h 3844781"/>
              <a:gd name="connsiteX1312" fmla="*/ 209328 w 6923157"/>
              <a:gd name="connsiteY1312" fmla="*/ 3785650 h 3844781"/>
              <a:gd name="connsiteX1313" fmla="*/ 212102 w 6923157"/>
              <a:gd name="connsiteY1313" fmla="*/ 3773976 h 3844781"/>
              <a:gd name="connsiteX1314" fmla="*/ 224997 w 6923157"/>
              <a:gd name="connsiteY1314" fmla="*/ 3747260 h 3844781"/>
              <a:gd name="connsiteX1315" fmla="*/ 225580 w 6923157"/>
              <a:gd name="connsiteY1315" fmla="*/ 3745123 h 3844781"/>
              <a:gd name="connsiteX1316" fmla="*/ 227139 w 6923157"/>
              <a:gd name="connsiteY1316" fmla="*/ 3743824 h 3844781"/>
              <a:gd name="connsiteX1317" fmla="*/ 224601 w 6923157"/>
              <a:gd name="connsiteY1317" fmla="*/ 3744287 h 3844781"/>
              <a:gd name="connsiteX1318" fmla="*/ 223043 w 6923157"/>
              <a:gd name="connsiteY1318" fmla="*/ 3745587 h 3844781"/>
              <a:gd name="connsiteX1319" fmla="*/ 200946 w 6923157"/>
              <a:gd name="connsiteY1319" fmla="*/ 3761803 h 3844781"/>
              <a:gd name="connsiteX1320" fmla="*/ 177952 w 6923157"/>
              <a:gd name="connsiteY1320" fmla="*/ 3784275 h 3844781"/>
              <a:gd name="connsiteX1321" fmla="*/ 164420 w 6923157"/>
              <a:gd name="connsiteY1321" fmla="*/ 3786747 h 3844781"/>
              <a:gd name="connsiteX1322" fmla="*/ 163863 w 6923157"/>
              <a:gd name="connsiteY1322" fmla="*/ 3769592 h 3844781"/>
              <a:gd name="connsiteX1323" fmla="*/ 177208 w 6923157"/>
              <a:gd name="connsiteY1323" fmla="*/ 3739748 h 3844781"/>
              <a:gd name="connsiteX1324" fmla="*/ 181646 w 6923157"/>
              <a:gd name="connsiteY1324" fmla="*/ 3714576 h 3844781"/>
              <a:gd name="connsiteX1325" fmla="*/ 172502 w 6923157"/>
              <a:gd name="connsiteY1325" fmla="*/ 3730457 h 3844781"/>
              <a:gd name="connsiteX1326" fmla="*/ 150038 w 6923157"/>
              <a:gd name="connsiteY1326" fmla="*/ 3756891 h 3844781"/>
              <a:gd name="connsiteX1327" fmla="*/ 118823 w 6923157"/>
              <a:gd name="connsiteY1327" fmla="*/ 3769699 h 3844781"/>
              <a:gd name="connsiteX1328" fmla="*/ 88345 w 6923157"/>
              <a:gd name="connsiteY1328" fmla="*/ 3762069 h 3844781"/>
              <a:gd name="connsiteX1329" fmla="*/ 73120 w 6923157"/>
              <a:gd name="connsiteY1329" fmla="*/ 3764851 h 3844781"/>
              <a:gd name="connsiteX1330" fmla="*/ 62418 w 6923157"/>
              <a:gd name="connsiteY1330" fmla="*/ 3782032 h 3844781"/>
              <a:gd name="connsiteX1331" fmla="*/ 20334 w 6923157"/>
              <a:gd name="connsiteY1331" fmla="*/ 3732874 h 3844781"/>
              <a:gd name="connsiteX1332" fmla="*/ 3595 w 6923157"/>
              <a:gd name="connsiteY1332" fmla="*/ 3665891 h 3844781"/>
              <a:gd name="connsiteX1333" fmla="*/ 16781 w 6923157"/>
              <a:gd name="connsiteY1333" fmla="*/ 3621866 h 3844781"/>
              <a:gd name="connsiteX1334" fmla="*/ 36259 w 6923157"/>
              <a:gd name="connsiteY1334" fmla="*/ 3599020 h 3844781"/>
              <a:gd name="connsiteX1335" fmla="*/ 39934 w 6923157"/>
              <a:gd name="connsiteY1335" fmla="*/ 3613574 h 3844781"/>
              <a:gd name="connsiteX1336" fmla="*/ 58538 w 6923157"/>
              <a:gd name="connsiteY1336" fmla="*/ 3577694 h 3844781"/>
              <a:gd name="connsiteX1337" fmla="*/ 72362 w 6923157"/>
              <a:gd name="connsiteY1337" fmla="*/ 3557912 h 3844781"/>
              <a:gd name="connsiteX1338" fmla="*/ 96545 w 6923157"/>
              <a:gd name="connsiteY1338" fmla="*/ 3544360 h 3844781"/>
              <a:gd name="connsiteX1339" fmla="*/ 120677 w 6923157"/>
              <a:gd name="connsiteY1339" fmla="*/ 3536906 h 3844781"/>
              <a:gd name="connsiteX1340" fmla="*/ 141530 w 6923157"/>
              <a:gd name="connsiteY1340" fmla="*/ 3517871 h 3844781"/>
              <a:gd name="connsiteX1341" fmla="*/ 153713 w 6923157"/>
              <a:gd name="connsiteY1341" fmla="*/ 3492300 h 3844781"/>
              <a:gd name="connsiteX1342" fmla="*/ 165475 w 6923157"/>
              <a:gd name="connsiteY1342" fmla="*/ 3483046 h 3844781"/>
              <a:gd name="connsiteX1343" fmla="*/ 235437 w 6923157"/>
              <a:gd name="connsiteY1343" fmla="*/ 3448950 h 3844781"/>
              <a:gd name="connsiteX1344" fmla="*/ 256318 w 6923157"/>
              <a:gd name="connsiteY1344" fmla="*/ 3443105 h 3844781"/>
              <a:gd name="connsiteX1345" fmla="*/ 287160 w 6923157"/>
              <a:gd name="connsiteY1345" fmla="*/ 3408033 h 3844781"/>
              <a:gd name="connsiteX1346" fmla="*/ 297520 w 6923157"/>
              <a:gd name="connsiteY1346" fmla="*/ 3381779 h 3844781"/>
              <a:gd name="connsiteX1347" fmla="*/ 304652 w 6923157"/>
              <a:gd name="connsiteY1347" fmla="*/ 3337843 h 3844781"/>
              <a:gd name="connsiteX1348" fmla="*/ 299761 w 6923157"/>
              <a:gd name="connsiteY1348" fmla="*/ 3333660 h 3844781"/>
              <a:gd name="connsiteX1349" fmla="*/ 295215 w 6923157"/>
              <a:gd name="connsiteY1349" fmla="*/ 3338552 h 3844781"/>
              <a:gd name="connsiteX1350" fmla="*/ 295428 w 6923157"/>
              <a:gd name="connsiteY1350" fmla="*/ 3346634 h 3844781"/>
              <a:gd name="connsiteX1351" fmla="*/ 282980 w 6923157"/>
              <a:gd name="connsiteY1351" fmla="*/ 3370224 h 3844781"/>
              <a:gd name="connsiteX1352" fmla="*/ 247773 w 6923157"/>
              <a:gd name="connsiteY1352" fmla="*/ 3372594 h 3844781"/>
              <a:gd name="connsiteX1353" fmla="*/ 256440 w 6923157"/>
              <a:gd name="connsiteY1353" fmla="*/ 3346650 h 3844781"/>
              <a:gd name="connsiteX1354" fmla="*/ 255250 w 6923157"/>
              <a:gd name="connsiteY1354" fmla="*/ 3337732 h 3844781"/>
              <a:gd name="connsiteX1355" fmla="*/ 248034 w 6923157"/>
              <a:gd name="connsiteY1355" fmla="*/ 3342095 h 3844781"/>
              <a:gd name="connsiteX1356" fmla="*/ 240053 w 6923157"/>
              <a:gd name="connsiteY1356" fmla="*/ 3353703 h 3844781"/>
              <a:gd name="connsiteX1357" fmla="*/ 227286 w 6923157"/>
              <a:gd name="connsiteY1357" fmla="*/ 3348929 h 3844781"/>
              <a:gd name="connsiteX1358" fmla="*/ 211055 w 6923157"/>
              <a:gd name="connsiteY1358" fmla="*/ 3337683 h 3844781"/>
              <a:gd name="connsiteX1359" fmla="*/ 202121 w 6923157"/>
              <a:gd name="connsiteY1359" fmla="*/ 3329165 h 3844781"/>
              <a:gd name="connsiteX1360" fmla="*/ 203733 w 6923157"/>
              <a:gd name="connsiteY1360" fmla="*/ 3321765 h 3844781"/>
              <a:gd name="connsiteX1361" fmla="*/ 195247 w 6923157"/>
              <a:gd name="connsiteY1361" fmla="*/ 3310118 h 3844781"/>
              <a:gd name="connsiteX1362" fmla="*/ 149862 w 6923157"/>
              <a:gd name="connsiteY1362" fmla="*/ 3301152 h 3844781"/>
              <a:gd name="connsiteX1363" fmla="*/ 140214 w 6923157"/>
              <a:gd name="connsiteY1363" fmla="*/ 3293778 h 3844781"/>
              <a:gd name="connsiteX1364" fmla="*/ 140158 w 6923157"/>
              <a:gd name="connsiteY1364" fmla="*/ 3267396 h 3844781"/>
              <a:gd name="connsiteX1365" fmla="*/ 164394 w 6923157"/>
              <a:gd name="connsiteY1365" fmla="*/ 3247744 h 3844781"/>
              <a:gd name="connsiteX1366" fmla="*/ 245032 w 6923157"/>
              <a:gd name="connsiteY1366" fmla="*/ 3183276 h 3844781"/>
              <a:gd name="connsiteX1367" fmla="*/ 262502 w 6923157"/>
              <a:gd name="connsiteY1367" fmla="*/ 3164857 h 3844781"/>
              <a:gd name="connsiteX1368" fmla="*/ 327651 w 6923157"/>
              <a:gd name="connsiteY1368" fmla="*/ 3101188 h 3844781"/>
              <a:gd name="connsiteX1369" fmla="*/ 332911 w 6923157"/>
              <a:gd name="connsiteY1369" fmla="*/ 3095153 h 3844781"/>
              <a:gd name="connsiteX1370" fmla="*/ 336555 w 6923157"/>
              <a:gd name="connsiteY1370" fmla="*/ 3064034 h 3844781"/>
              <a:gd name="connsiteX1371" fmla="*/ 331321 w 6923157"/>
              <a:gd name="connsiteY1371" fmla="*/ 3050779 h 3844781"/>
              <a:gd name="connsiteX1372" fmla="*/ 322281 w 6923157"/>
              <a:gd name="connsiteY1372" fmla="*/ 3054460 h 3844781"/>
              <a:gd name="connsiteX1373" fmla="*/ 259009 w 6923157"/>
              <a:gd name="connsiteY1373" fmla="*/ 3112712 h 3844781"/>
              <a:gd name="connsiteX1374" fmla="*/ 182756 w 6923157"/>
              <a:gd name="connsiteY1374" fmla="*/ 3158108 h 3844781"/>
              <a:gd name="connsiteX1375" fmla="*/ 172474 w 6923157"/>
              <a:gd name="connsiteY1375" fmla="*/ 3158970 h 3844781"/>
              <a:gd name="connsiteX1376" fmla="*/ 173292 w 6923157"/>
              <a:gd name="connsiteY1376" fmla="*/ 3145626 h 3844781"/>
              <a:gd name="connsiteX1377" fmla="*/ 176728 w 6923157"/>
              <a:gd name="connsiteY1377" fmla="*/ 3138907 h 3844781"/>
              <a:gd name="connsiteX1378" fmla="*/ 181959 w 6923157"/>
              <a:gd name="connsiteY1378" fmla="*/ 3119679 h 3844781"/>
              <a:gd name="connsiteX1379" fmla="*/ 124232 w 6923157"/>
              <a:gd name="connsiteY1379" fmla="*/ 3122105 h 3844781"/>
              <a:gd name="connsiteX1380" fmla="*/ 119791 w 6923157"/>
              <a:gd name="connsiteY1380" fmla="*/ 3114794 h 3844781"/>
              <a:gd name="connsiteX1381" fmla="*/ 120344 w 6923157"/>
              <a:gd name="connsiteY1381" fmla="*/ 3099467 h 3844781"/>
              <a:gd name="connsiteX1382" fmla="*/ 127264 w 6923157"/>
              <a:gd name="connsiteY1382" fmla="*/ 3047449 h 3844781"/>
              <a:gd name="connsiteX1383" fmla="*/ 172852 w 6923157"/>
              <a:gd name="connsiteY1383" fmla="*/ 2967051 h 3844781"/>
              <a:gd name="connsiteX1384" fmla="*/ 209905 w 6923157"/>
              <a:gd name="connsiteY1384" fmla="*/ 2913588 h 3844781"/>
              <a:gd name="connsiteX1385" fmla="*/ 245109 w 6923157"/>
              <a:gd name="connsiteY1385" fmla="*/ 2878736 h 3844781"/>
              <a:gd name="connsiteX1386" fmla="*/ 270376 w 6923157"/>
              <a:gd name="connsiteY1386" fmla="*/ 2853820 h 3844781"/>
              <a:gd name="connsiteX1387" fmla="*/ 279898 w 6923157"/>
              <a:gd name="connsiteY1387" fmla="*/ 2844104 h 3844781"/>
              <a:gd name="connsiteX1388" fmla="*/ 278558 w 6923157"/>
              <a:gd name="connsiteY1388" fmla="*/ 2844794 h 3844781"/>
              <a:gd name="connsiteX1389" fmla="*/ 247119 w 6923157"/>
              <a:gd name="connsiteY1389" fmla="*/ 2824235 h 3844781"/>
              <a:gd name="connsiteX1390" fmla="*/ 224132 w 6923157"/>
              <a:gd name="connsiteY1390" fmla="*/ 2827459 h 3844781"/>
              <a:gd name="connsiteX1391" fmla="*/ 207276 w 6923157"/>
              <a:gd name="connsiteY1391" fmla="*/ 2852591 h 3844781"/>
              <a:gd name="connsiteX1392" fmla="*/ 146325 w 6923157"/>
              <a:gd name="connsiteY1392" fmla="*/ 2776149 h 3844781"/>
              <a:gd name="connsiteX1393" fmla="*/ 124246 w 6923157"/>
              <a:gd name="connsiteY1393" fmla="*/ 2674521 h 3844781"/>
              <a:gd name="connsiteX1394" fmla="*/ 146053 w 6923157"/>
              <a:gd name="connsiteY1394" fmla="*/ 2609234 h 3844781"/>
              <a:gd name="connsiteX1395" fmla="*/ 176343 w 6923157"/>
              <a:gd name="connsiteY1395" fmla="*/ 2576149 h 3844781"/>
              <a:gd name="connsiteX1396" fmla="*/ 181199 w 6923157"/>
              <a:gd name="connsiteY1396" fmla="*/ 2598233 h 3844781"/>
              <a:gd name="connsiteX1397" fmla="*/ 210774 w 6923157"/>
              <a:gd name="connsiteY1397" fmla="*/ 2545516 h 3844781"/>
              <a:gd name="connsiteX1398" fmla="*/ 232431 w 6923157"/>
              <a:gd name="connsiteY1398" fmla="*/ 2516675 h 3844781"/>
              <a:gd name="connsiteX1399" fmla="*/ 269363 w 6923157"/>
              <a:gd name="connsiteY1399" fmla="*/ 2497833 h 3844781"/>
              <a:gd name="connsiteX1400" fmla="*/ 305940 w 6923157"/>
              <a:gd name="connsiteY1400" fmla="*/ 2488148 h 3844781"/>
              <a:gd name="connsiteX1401" fmla="*/ 338121 w 6923157"/>
              <a:gd name="connsiteY1401" fmla="*/ 2460867 h 3844781"/>
              <a:gd name="connsiteX1402" fmla="*/ 357581 w 6923157"/>
              <a:gd name="connsiteY1402" fmla="*/ 2423228 h 3844781"/>
              <a:gd name="connsiteX1403" fmla="*/ 375664 w 6923157"/>
              <a:gd name="connsiteY1403" fmla="*/ 2410067 h 3844781"/>
              <a:gd name="connsiteX1404" fmla="*/ 482274 w 6923157"/>
              <a:gd name="connsiteY1404" fmla="*/ 2363235 h 3844781"/>
              <a:gd name="connsiteX1405" fmla="*/ 513895 w 6923157"/>
              <a:gd name="connsiteY1405" fmla="*/ 2355764 h 3844781"/>
              <a:gd name="connsiteX1406" fmla="*/ 561808 w 6923157"/>
              <a:gd name="connsiteY1406" fmla="*/ 2305026 h 3844781"/>
              <a:gd name="connsiteX1407" fmla="*/ 578560 w 6923157"/>
              <a:gd name="connsiteY1407" fmla="*/ 2266250 h 3844781"/>
              <a:gd name="connsiteX1408" fmla="*/ 591275 w 6923157"/>
              <a:gd name="connsiteY1408" fmla="*/ 2200721 h 3844781"/>
              <a:gd name="connsiteX1409" fmla="*/ 584123 w 6923157"/>
              <a:gd name="connsiteY1409" fmla="*/ 2194135 h 3844781"/>
              <a:gd name="connsiteX1410" fmla="*/ 577073 w 6923157"/>
              <a:gd name="connsiteY1410" fmla="*/ 2201196 h 3844781"/>
              <a:gd name="connsiteX1411" fmla="*/ 577024 w 6923157"/>
              <a:gd name="connsiteY1411" fmla="*/ 2213343 h 3844781"/>
              <a:gd name="connsiteX1412" fmla="*/ 557257 w 6923157"/>
              <a:gd name="connsiteY1412" fmla="*/ 2247990 h 3844781"/>
              <a:gd name="connsiteX1413" fmla="*/ 504281 w 6923157"/>
              <a:gd name="connsiteY1413" fmla="*/ 2249351 h 3844781"/>
              <a:gd name="connsiteX1414" fmla="*/ 518480 w 6923157"/>
              <a:gd name="connsiteY1414" fmla="*/ 2210933 h 3844781"/>
              <a:gd name="connsiteX1415" fmla="*/ 517099 w 6923157"/>
              <a:gd name="connsiteY1415" fmla="*/ 2197468 h 3844781"/>
              <a:gd name="connsiteX1416" fmla="*/ 506065 w 6923157"/>
              <a:gd name="connsiteY1416" fmla="*/ 2203570 h 3844781"/>
              <a:gd name="connsiteX1417" fmla="*/ 493550 w 6923157"/>
              <a:gd name="connsiteY1417" fmla="*/ 2220502 h 3844781"/>
              <a:gd name="connsiteX1418" fmla="*/ 474597 w 6923157"/>
              <a:gd name="connsiteY1418" fmla="*/ 2212539 h 3844781"/>
              <a:gd name="connsiteX1419" fmla="*/ 450739 w 6923157"/>
              <a:gd name="connsiteY1419" fmla="*/ 2194637 h 3844781"/>
              <a:gd name="connsiteX1420" fmla="*/ 437711 w 6923157"/>
              <a:gd name="connsiteY1420" fmla="*/ 2181288 h 3844781"/>
              <a:gd name="connsiteX1421" fmla="*/ 440469 w 6923157"/>
              <a:gd name="connsiteY1421" fmla="*/ 2170276 h 3844781"/>
              <a:gd name="connsiteX1422" fmla="*/ 428258 w 6923157"/>
              <a:gd name="connsiteY1422" fmla="*/ 2152259 h 3844781"/>
              <a:gd name="connsiteX1423" fmla="*/ 360518 w 6923157"/>
              <a:gd name="connsiteY1423" fmla="*/ 2135962 h 3844781"/>
              <a:gd name="connsiteX1424" fmla="*/ 346365 w 6923157"/>
              <a:gd name="connsiteY1424" fmla="*/ 2124288 h 3844781"/>
              <a:gd name="connsiteX1425" fmla="*/ 347486 w 6923157"/>
              <a:gd name="connsiteY1425" fmla="*/ 2084669 h 3844781"/>
              <a:gd name="connsiteX1426" fmla="*/ 384776 w 6923157"/>
              <a:gd name="connsiteY1426" fmla="*/ 2056671 h 3844781"/>
              <a:gd name="connsiteX1427" fmla="*/ 508802 w 6923157"/>
              <a:gd name="connsiteY1427" fmla="*/ 1964899 h 3844781"/>
              <a:gd name="connsiteX1428" fmla="*/ 535875 w 6923157"/>
              <a:gd name="connsiteY1428" fmla="*/ 1938334 h 3844781"/>
              <a:gd name="connsiteX1429" fmla="*/ 636606 w 6923157"/>
              <a:gd name="connsiteY1429" fmla="*/ 1846796 h 3844781"/>
              <a:gd name="connsiteX1430" fmla="*/ 644780 w 6923157"/>
              <a:gd name="connsiteY1430" fmla="*/ 1838061 h 3844781"/>
              <a:gd name="connsiteX1431" fmla="*/ 651672 w 6923157"/>
              <a:gd name="connsiteY1431" fmla="*/ 1791561 h 3844781"/>
              <a:gd name="connsiteX1432" fmla="*/ 644415 w 6923157"/>
              <a:gd name="connsiteY1432" fmla="*/ 1771331 h 3844781"/>
              <a:gd name="connsiteX1433" fmla="*/ 630674 w 6923157"/>
              <a:gd name="connsiteY1433" fmla="*/ 1776295 h 3844781"/>
              <a:gd name="connsiteX1434" fmla="*/ 533006 w 6923157"/>
              <a:gd name="connsiteY1434" fmla="*/ 1859814 h 3844781"/>
              <a:gd name="connsiteX1435" fmla="*/ 416436 w 6923157"/>
              <a:gd name="connsiteY1435" fmla="*/ 1923220 h 3844781"/>
              <a:gd name="connsiteX1436" fmla="*/ 400957 w 6923157"/>
              <a:gd name="connsiteY1436" fmla="*/ 1923875 h 3844781"/>
              <a:gd name="connsiteX1437" fmla="*/ 402795 w 6923157"/>
              <a:gd name="connsiteY1437" fmla="*/ 1903885 h 3844781"/>
              <a:gd name="connsiteX1438" fmla="*/ 408260 w 6923157"/>
              <a:gd name="connsiteY1438" fmla="*/ 1894012 h 3844781"/>
              <a:gd name="connsiteX1439" fmla="*/ 416993 w 6923157"/>
              <a:gd name="connsiteY1439" fmla="*/ 1865468 h 3844781"/>
              <a:gd name="connsiteX1440" fmla="*/ 330199 w 6923157"/>
              <a:gd name="connsiteY1440" fmla="*/ 1865504 h 3844781"/>
              <a:gd name="connsiteX1441" fmla="*/ 323863 w 6923157"/>
              <a:gd name="connsiteY1441" fmla="*/ 1854250 h 3844781"/>
              <a:gd name="connsiteX1442" fmla="*/ 325394 w 6923157"/>
              <a:gd name="connsiteY1442" fmla="*/ 1831270 h 3844781"/>
              <a:gd name="connsiteX1443" fmla="*/ 338158 w 6923157"/>
              <a:gd name="connsiteY1443" fmla="*/ 1753591 h 3844781"/>
              <a:gd name="connsiteX1444" fmla="*/ 410280 w 6923157"/>
              <a:gd name="connsiteY1444" fmla="*/ 1635711 h 3844781"/>
              <a:gd name="connsiteX1445" fmla="*/ 468357 w 6923157"/>
              <a:gd name="connsiteY1445" fmla="*/ 1557746 h 3844781"/>
              <a:gd name="connsiteX1446" fmla="*/ 522809 w 6923157"/>
              <a:gd name="connsiteY1446" fmla="*/ 1507610 h 3844781"/>
              <a:gd name="connsiteX1447" fmla="*/ 561886 w 6923157"/>
              <a:gd name="connsiteY1447" fmla="*/ 1471771 h 3844781"/>
              <a:gd name="connsiteX1448" fmla="*/ 649696 w 6923157"/>
              <a:gd name="connsiteY1448" fmla="*/ 1418472 h 3844781"/>
              <a:gd name="connsiteX1449" fmla="*/ 713242 w 6923157"/>
              <a:gd name="connsiteY1449" fmla="*/ 1368577 h 3844781"/>
              <a:gd name="connsiteX1450" fmla="*/ 740771 w 6923157"/>
              <a:gd name="connsiteY1450" fmla="*/ 1308558 h 3844781"/>
              <a:gd name="connsiteX1451" fmla="*/ 786385 w 6923157"/>
              <a:gd name="connsiteY1451" fmla="*/ 1235378 h 3844781"/>
              <a:gd name="connsiteX1452" fmla="*/ 798032 w 6923157"/>
              <a:gd name="connsiteY1452" fmla="*/ 1235262 h 3844781"/>
              <a:gd name="connsiteX1453" fmla="*/ 832413 w 6923157"/>
              <a:gd name="connsiteY1453" fmla="*/ 1254721 h 3844781"/>
              <a:gd name="connsiteX1454" fmla="*/ 879103 w 6923157"/>
              <a:gd name="connsiteY1454" fmla="*/ 1229957 h 3844781"/>
              <a:gd name="connsiteX1455" fmla="*/ 888654 w 6923157"/>
              <a:gd name="connsiteY1455" fmla="*/ 1196745 h 3844781"/>
              <a:gd name="connsiteX1456" fmla="*/ 926709 w 6923157"/>
              <a:gd name="connsiteY1456" fmla="*/ 1176227 h 3844781"/>
              <a:gd name="connsiteX1457" fmla="*/ 929110 w 6923157"/>
              <a:gd name="connsiteY1457" fmla="*/ 1174373 h 3844781"/>
              <a:gd name="connsiteX1458" fmla="*/ 931714 w 6923157"/>
              <a:gd name="connsiteY1458" fmla="*/ 1161865 h 3844781"/>
              <a:gd name="connsiteX1459" fmla="*/ 957000 w 6923157"/>
              <a:gd name="connsiteY1459" fmla="*/ 1143140 h 3844781"/>
              <a:gd name="connsiteX1460" fmla="*/ 1044458 w 6923157"/>
              <a:gd name="connsiteY1460" fmla="*/ 1136940 h 3844781"/>
              <a:gd name="connsiteX1461" fmla="*/ 1109074 w 6923157"/>
              <a:gd name="connsiteY1461" fmla="*/ 1059575 h 3844781"/>
              <a:gd name="connsiteX1462" fmla="*/ 1123426 w 6923157"/>
              <a:gd name="connsiteY1462" fmla="*/ 1022654 h 3844781"/>
              <a:gd name="connsiteX1463" fmla="*/ 1176193 w 6923157"/>
              <a:gd name="connsiteY1463" fmla="*/ 994002 h 3844781"/>
              <a:gd name="connsiteX1464" fmla="*/ 1204954 w 6923157"/>
              <a:gd name="connsiteY1464" fmla="*/ 983895 h 3844781"/>
              <a:gd name="connsiteX1465" fmla="*/ 1244029 w 6923157"/>
              <a:gd name="connsiteY1465" fmla="*/ 948057 h 3844781"/>
              <a:gd name="connsiteX1466" fmla="*/ 1356921 w 6923157"/>
              <a:gd name="connsiteY1466" fmla="*/ 848742 h 3844781"/>
              <a:gd name="connsiteX1467" fmla="*/ 1404426 w 6923157"/>
              <a:gd name="connsiteY1467" fmla="*/ 819310 h 3844781"/>
              <a:gd name="connsiteX1468" fmla="*/ 1480437 w 6923157"/>
              <a:gd name="connsiteY1468" fmla="*/ 764631 h 3844781"/>
              <a:gd name="connsiteX1469" fmla="*/ 1510677 w 6923157"/>
              <a:gd name="connsiteY1469" fmla="*/ 743693 h 3844781"/>
              <a:gd name="connsiteX1470" fmla="*/ 1522835 w 6923157"/>
              <a:gd name="connsiteY1470" fmla="*/ 735916 h 3844781"/>
              <a:gd name="connsiteX1471" fmla="*/ 1610848 w 6923157"/>
              <a:gd name="connsiteY1471" fmla="*/ 671964 h 3844781"/>
              <a:gd name="connsiteX1472" fmla="*/ 1635881 w 6923157"/>
              <a:gd name="connsiteY1472" fmla="*/ 676040 h 3844781"/>
              <a:gd name="connsiteX1473" fmla="*/ 1629088 w 6923157"/>
              <a:gd name="connsiteY1473" fmla="*/ 698241 h 3844781"/>
              <a:gd name="connsiteX1474" fmla="*/ 1609421 w 6923157"/>
              <a:gd name="connsiteY1474" fmla="*/ 708589 h 3844781"/>
              <a:gd name="connsiteX1475" fmla="*/ 1584799 w 6923157"/>
              <a:gd name="connsiteY1475" fmla="*/ 721150 h 3844781"/>
              <a:gd name="connsiteX1476" fmla="*/ 1576423 w 6923157"/>
              <a:gd name="connsiteY1476" fmla="*/ 740538 h 3844781"/>
              <a:gd name="connsiteX1477" fmla="*/ 1577497 w 6923157"/>
              <a:gd name="connsiteY1477" fmla="*/ 751013 h 3844781"/>
              <a:gd name="connsiteX1478" fmla="*/ 1586743 w 6923157"/>
              <a:gd name="connsiteY1478" fmla="*/ 752750 h 3844781"/>
              <a:gd name="connsiteX1479" fmla="*/ 1612592 w 6923157"/>
              <a:gd name="connsiteY1479" fmla="*/ 752159 h 3844781"/>
              <a:gd name="connsiteX1480" fmla="*/ 1635428 w 6923157"/>
              <a:gd name="connsiteY1480" fmla="*/ 747436 h 3844781"/>
              <a:gd name="connsiteX1481" fmla="*/ 1749087 w 6923157"/>
              <a:gd name="connsiteY1481" fmla="*/ 693547 h 3844781"/>
              <a:gd name="connsiteX1482" fmla="*/ 1775343 w 6923157"/>
              <a:gd name="connsiteY1482" fmla="*/ 671650 h 3844781"/>
              <a:gd name="connsiteX1483" fmla="*/ 1790515 w 6923157"/>
              <a:gd name="connsiteY1483" fmla="*/ 668003 h 3844781"/>
              <a:gd name="connsiteX1484" fmla="*/ 1809315 w 6923157"/>
              <a:gd name="connsiteY1484" fmla="*/ 674471 h 3844781"/>
              <a:gd name="connsiteX1485" fmla="*/ 1831126 w 6923157"/>
              <a:gd name="connsiteY1485" fmla="*/ 647127 h 3844781"/>
              <a:gd name="connsiteX1486" fmla="*/ 1847778 w 6923157"/>
              <a:gd name="connsiteY1486" fmla="*/ 632649 h 3844781"/>
              <a:gd name="connsiteX1487" fmla="*/ 1859119 w 6923157"/>
              <a:gd name="connsiteY1487" fmla="*/ 629540 h 3844781"/>
              <a:gd name="connsiteX1488" fmla="*/ 1931044 w 6923157"/>
              <a:gd name="connsiteY1488" fmla="*/ 598199 h 3844781"/>
              <a:gd name="connsiteX1489" fmla="*/ 1955052 w 6923157"/>
              <a:gd name="connsiteY1489" fmla="*/ 579654 h 3844781"/>
              <a:gd name="connsiteX1490" fmla="*/ 1971347 w 6923157"/>
              <a:gd name="connsiteY1490" fmla="*/ 574332 h 3844781"/>
              <a:gd name="connsiteX1491" fmla="*/ 2024477 w 6923157"/>
              <a:gd name="connsiteY1491" fmla="*/ 574466 h 3844781"/>
              <a:gd name="connsiteX1492" fmla="*/ 2168484 w 6923157"/>
              <a:gd name="connsiteY1492" fmla="*/ 551225 h 3844781"/>
              <a:gd name="connsiteX1493" fmla="*/ 2222429 w 6923157"/>
              <a:gd name="connsiteY1493" fmla="*/ 546692 h 3844781"/>
              <a:gd name="connsiteX1494" fmla="*/ 2309324 w 6923157"/>
              <a:gd name="connsiteY1494" fmla="*/ 522358 h 3844781"/>
              <a:gd name="connsiteX1495" fmla="*/ 2426561 w 6923157"/>
              <a:gd name="connsiteY1495" fmla="*/ 490731 h 3844781"/>
              <a:gd name="connsiteX1496" fmla="*/ 2524029 w 6923157"/>
              <a:gd name="connsiteY1496" fmla="*/ 455807 h 3844781"/>
              <a:gd name="connsiteX1497" fmla="*/ 2618585 w 6923157"/>
              <a:gd name="connsiteY1497" fmla="*/ 430397 h 3844781"/>
              <a:gd name="connsiteX1498" fmla="*/ 2686169 w 6923157"/>
              <a:gd name="connsiteY1498" fmla="*/ 407256 h 3844781"/>
              <a:gd name="connsiteX1499" fmla="*/ 2966161 w 6923157"/>
              <a:gd name="connsiteY1499" fmla="*/ 333063 h 3844781"/>
              <a:gd name="connsiteX1500" fmla="*/ 3270774 w 6923157"/>
              <a:gd name="connsiteY1500" fmla="*/ 246308 h 3844781"/>
              <a:gd name="connsiteX1501" fmla="*/ 3563794 w 6923157"/>
              <a:gd name="connsiteY1501" fmla="*/ 185465 h 3844781"/>
              <a:gd name="connsiteX1502" fmla="*/ 3788615 w 6923157"/>
              <a:gd name="connsiteY1502" fmla="*/ 141779 h 3844781"/>
              <a:gd name="connsiteX1503" fmla="*/ 3959493 w 6923157"/>
              <a:gd name="connsiteY1503" fmla="*/ 102625 h 3844781"/>
              <a:gd name="connsiteX1504" fmla="*/ 4082759 w 6923157"/>
              <a:gd name="connsiteY1504" fmla="*/ 79260 h 3844781"/>
              <a:gd name="connsiteX1505" fmla="*/ 4160510 w 6923157"/>
              <a:gd name="connsiteY1505" fmla="*/ 66832 h 3844781"/>
              <a:gd name="connsiteX1506" fmla="*/ 4184775 w 6923157"/>
              <a:gd name="connsiteY1506" fmla="*/ 63429 h 3844781"/>
              <a:gd name="connsiteX1507" fmla="*/ 4190037 w 6923157"/>
              <a:gd name="connsiteY1507" fmla="*/ 64206 h 3844781"/>
              <a:gd name="connsiteX1508" fmla="*/ 4555241 w 6923157"/>
              <a:gd name="connsiteY1508" fmla="*/ 25108 h 3844781"/>
              <a:gd name="connsiteX1509" fmla="*/ 4651792 w 6923157"/>
              <a:gd name="connsiteY1509" fmla="*/ 19150 h 3844781"/>
              <a:gd name="connsiteX1510" fmla="*/ 4863232 w 6923157"/>
              <a:gd name="connsiteY1510" fmla="*/ 9214 h 3844781"/>
              <a:gd name="connsiteX1511" fmla="*/ 5029821 w 6923157"/>
              <a:gd name="connsiteY1511" fmla="*/ 4053 h 3844781"/>
              <a:gd name="connsiteX1512" fmla="*/ 5184916 w 6923157"/>
              <a:gd name="connsiteY1512" fmla="*/ 504 h 3844781"/>
              <a:gd name="connsiteX1513" fmla="*/ 5191838 w 6923157"/>
              <a:gd name="connsiteY1513" fmla="*/ 103 h 3844781"/>
              <a:gd name="connsiteX1514" fmla="*/ 5198148 w 6923157"/>
              <a:gd name="connsiteY1514" fmla="*/ 3202 h 3844781"/>
              <a:gd name="connsiteX1515" fmla="*/ 5279936 w 6923157"/>
              <a:gd name="connsiteY1515" fmla="*/ 17527 h 3844781"/>
              <a:gd name="connsiteX1516" fmla="*/ 5364685 w 6923157"/>
              <a:gd name="connsiteY1516" fmla="*/ 10190 h 3844781"/>
              <a:gd name="connsiteX1517" fmla="*/ 5509053 w 6923157"/>
              <a:gd name="connsiteY1517" fmla="*/ 15735 h 38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</a:cxnLst>
            <a:rect l="l" t="t" r="r" b="b"/>
            <a:pathLst>
              <a:path w="6923157" h="3844781">
                <a:moveTo>
                  <a:pt x="4127094" y="2650274"/>
                </a:moveTo>
                <a:lnTo>
                  <a:pt x="4120952" y="2652027"/>
                </a:lnTo>
                <a:lnTo>
                  <a:pt x="4121694" y="2652798"/>
                </a:lnTo>
                <a:lnTo>
                  <a:pt x="4123622" y="2654447"/>
                </a:lnTo>
                <a:close/>
                <a:moveTo>
                  <a:pt x="4042165" y="2624169"/>
                </a:moveTo>
                <a:cubicBezTo>
                  <a:pt x="4038517" y="2622805"/>
                  <a:pt x="4035623" y="2623841"/>
                  <a:pt x="4033090" y="2625954"/>
                </a:cubicBezTo>
                <a:lnTo>
                  <a:pt x="4032096" y="2627139"/>
                </a:lnTo>
                <a:lnTo>
                  <a:pt x="4039066" y="2637438"/>
                </a:lnTo>
                <a:cubicBezTo>
                  <a:pt x="4039330" y="2639420"/>
                  <a:pt x="4040308" y="2640257"/>
                  <a:pt x="4040573" y="2642238"/>
                </a:cubicBezTo>
                <a:cubicBezTo>
                  <a:pt x="4043190" y="2648865"/>
                  <a:pt x="4046705" y="2649238"/>
                  <a:pt x="4050273" y="2643511"/>
                </a:cubicBezTo>
                <a:lnTo>
                  <a:pt x="4050295" y="2643480"/>
                </a:lnTo>
                <a:lnTo>
                  <a:pt x="4049615" y="2633721"/>
                </a:lnTo>
                <a:cubicBezTo>
                  <a:pt x="4048001" y="2628940"/>
                  <a:pt x="4045325" y="2625115"/>
                  <a:pt x="4042165" y="2624169"/>
                </a:cubicBezTo>
                <a:close/>
                <a:moveTo>
                  <a:pt x="4268802" y="2636824"/>
                </a:moveTo>
                <a:lnTo>
                  <a:pt x="4256851" y="2652632"/>
                </a:lnTo>
                <a:lnTo>
                  <a:pt x="4274805" y="2655317"/>
                </a:lnTo>
                <a:lnTo>
                  <a:pt x="4275574" y="2653477"/>
                </a:lnTo>
                <a:cubicBezTo>
                  <a:pt x="4279284" y="2649628"/>
                  <a:pt x="4283850" y="2646510"/>
                  <a:pt x="4287193" y="2642347"/>
                </a:cubicBezTo>
                <a:cubicBezTo>
                  <a:pt x="4279567" y="2637142"/>
                  <a:pt x="4273673" y="2635174"/>
                  <a:pt x="4268802" y="2636824"/>
                </a:cubicBezTo>
                <a:close/>
                <a:moveTo>
                  <a:pt x="5509053" y="15735"/>
                </a:moveTo>
                <a:cubicBezTo>
                  <a:pt x="5530765" y="12689"/>
                  <a:pt x="5550842" y="18979"/>
                  <a:pt x="5568007" y="34782"/>
                </a:cubicBezTo>
                <a:cubicBezTo>
                  <a:pt x="5573730" y="40050"/>
                  <a:pt x="5577561" y="39514"/>
                  <a:pt x="5582209" y="34308"/>
                </a:cubicBezTo>
                <a:cubicBezTo>
                  <a:pt x="5592936" y="25214"/>
                  <a:pt x="5603970" y="19113"/>
                  <a:pt x="5615414" y="29649"/>
                </a:cubicBezTo>
                <a:cubicBezTo>
                  <a:pt x="5630843" y="41144"/>
                  <a:pt x="5646475" y="41987"/>
                  <a:pt x="5664202" y="37982"/>
                </a:cubicBezTo>
                <a:cubicBezTo>
                  <a:pt x="5690868" y="32722"/>
                  <a:pt x="5715899" y="36799"/>
                  <a:pt x="5739604" y="53203"/>
                </a:cubicBezTo>
                <a:cubicBezTo>
                  <a:pt x="5753603" y="63381"/>
                  <a:pt x="5772096" y="66858"/>
                  <a:pt x="5783946" y="56089"/>
                </a:cubicBezTo>
                <a:cubicBezTo>
                  <a:pt x="5805248" y="36405"/>
                  <a:pt x="5825018" y="39701"/>
                  <a:pt x="5846832" y="50301"/>
                </a:cubicBezTo>
                <a:cubicBezTo>
                  <a:pt x="5857663" y="54852"/>
                  <a:pt x="5869770" y="59225"/>
                  <a:pt x="5882235" y="54440"/>
                </a:cubicBezTo>
                <a:cubicBezTo>
                  <a:pt x="5888314" y="50551"/>
                  <a:pt x="5891328" y="54682"/>
                  <a:pt x="5891942" y="60666"/>
                </a:cubicBezTo>
                <a:cubicBezTo>
                  <a:pt x="5892402" y="65155"/>
                  <a:pt x="5892708" y="68148"/>
                  <a:pt x="5893015" y="71140"/>
                </a:cubicBezTo>
                <a:cubicBezTo>
                  <a:pt x="5893426" y="87778"/>
                  <a:pt x="5894703" y="87599"/>
                  <a:pt x="5905430" y="78505"/>
                </a:cubicBezTo>
                <a:cubicBezTo>
                  <a:pt x="5917434" y="69232"/>
                  <a:pt x="5930868" y="61276"/>
                  <a:pt x="5943179" y="54995"/>
                </a:cubicBezTo>
                <a:cubicBezTo>
                  <a:pt x="5948135" y="52782"/>
                  <a:pt x="5953089" y="50570"/>
                  <a:pt x="5957381" y="54521"/>
                </a:cubicBezTo>
                <a:cubicBezTo>
                  <a:pt x="5961674" y="58471"/>
                  <a:pt x="5959733" y="64814"/>
                  <a:pt x="5957638" y="69662"/>
                </a:cubicBezTo>
                <a:cubicBezTo>
                  <a:pt x="5952480" y="82528"/>
                  <a:pt x="5956925" y="87975"/>
                  <a:pt x="5967294" y="88037"/>
                </a:cubicBezTo>
                <a:cubicBezTo>
                  <a:pt x="5971280" y="88997"/>
                  <a:pt x="5975418" y="91452"/>
                  <a:pt x="5979250" y="90913"/>
                </a:cubicBezTo>
                <a:cubicBezTo>
                  <a:pt x="5988189" y="89659"/>
                  <a:pt x="5989927" y="93969"/>
                  <a:pt x="5985739" y="103664"/>
                </a:cubicBezTo>
                <a:cubicBezTo>
                  <a:pt x="5983491" y="107014"/>
                  <a:pt x="5981396" y="111861"/>
                  <a:pt x="5985535" y="114315"/>
                </a:cubicBezTo>
                <a:cubicBezTo>
                  <a:pt x="5988549" y="118446"/>
                  <a:pt x="5992227" y="116412"/>
                  <a:pt x="5995906" y="114378"/>
                </a:cubicBezTo>
                <a:cubicBezTo>
                  <a:pt x="6005509" y="106960"/>
                  <a:pt x="6016032" y="108519"/>
                  <a:pt x="6027833" y="109899"/>
                </a:cubicBezTo>
                <a:cubicBezTo>
                  <a:pt x="6063542" y="117031"/>
                  <a:pt x="6093120" y="102256"/>
                  <a:pt x="6120345" y="77188"/>
                </a:cubicBezTo>
                <a:cubicBezTo>
                  <a:pt x="6125147" y="73479"/>
                  <a:pt x="6126934" y="65639"/>
                  <a:pt x="6133167" y="63247"/>
                </a:cubicBezTo>
                <a:cubicBezTo>
                  <a:pt x="6132656" y="70908"/>
                  <a:pt x="6131992" y="77071"/>
                  <a:pt x="6131482" y="84731"/>
                </a:cubicBezTo>
                <a:cubicBezTo>
                  <a:pt x="6130463" y="100052"/>
                  <a:pt x="6136491" y="108312"/>
                  <a:pt x="6148292" y="109692"/>
                </a:cubicBezTo>
                <a:cubicBezTo>
                  <a:pt x="6187680" y="114790"/>
                  <a:pt x="6227066" y="119888"/>
                  <a:pt x="6266453" y="124986"/>
                </a:cubicBezTo>
                <a:cubicBezTo>
                  <a:pt x="6280809" y="126008"/>
                  <a:pt x="6294703" y="122540"/>
                  <a:pt x="6309365" y="126553"/>
                </a:cubicBezTo>
                <a:cubicBezTo>
                  <a:pt x="6318765" y="129789"/>
                  <a:pt x="6324335" y="133561"/>
                  <a:pt x="6323161" y="147384"/>
                </a:cubicBezTo>
                <a:cubicBezTo>
                  <a:pt x="6323571" y="164021"/>
                  <a:pt x="6334709" y="171565"/>
                  <a:pt x="6346711" y="162293"/>
                </a:cubicBezTo>
                <a:cubicBezTo>
                  <a:pt x="6356315" y="154875"/>
                  <a:pt x="6364132" y="155296"/>
                  <a:pt x="6373685" y="160026"/>
                </a:cubicBezTo>
                <a:cubicBezTo>
                  <a:pt x="6379407" y="165294"/>
                  <a:pt x="6384516" y="164577"/>
                  <a:pt x="6390287" y="157697"/>
                </a:cubicBezTo>
                <a:cubicBezTo>
                  <a:pt x="6395906" y="149321"/>
                  <a:pt x="6403416" y="146749"/>
                  <a:pt x="6411539" y="150162"/>
                </a:cubicBezTo>
                <a:cubicBezTo>
                  <a:pt x="6416800" y="150941"/>
                  <a:pt x="6423645" y="154534"/>
                  <a:pt x="6428754" y="153817"/>
                </a:cubicBezTo>
                <a:cubicBezTo>
                  <a:pt x="6436417" y="152743"/>
                  <a:pt x="6439431" y="156872"/>
                  <a:pt x="6441476" y="164175"/>
                </a:cubicBezTo>
                <a:cubicBezTo>
                  <a:pt x="6446840" y="178599"/>
                  <a:pt x="6449548" y="179737"/>
                  <a:pt x="6461400" y="168968"/>
                </a:cubicBezTo>
                <a:cubicBezTo>
                  <a:pt x="6468448" y="161908"/>
                  <a:pt x="6475344" y="153351"/>
                  <a:pt x="6483977" y="149104"/>
                </a:cubicBezTo>
                <a:cubicBezTo>
                  <a:pt x="6484130" y="150601"/>
                  <a:pt x="6485407" y="150422"/>
                  <a:pt x="6485561" y="151918"/>
                </a:cubicBezTo>
                <a:cubicBezTo>
                  <a:pt x="6476061" y="172981"/>
                  <a:pt x="6476061" y="172981"/>
                  <a:pt x="6488426" y="192495"/>
                </a:cubicBezTo>
                <a:cubicBezTo>
                  <a:pt x="6490009" y="195307"/>
                  <a:pt x="6491594" y="198122"/>
                  <a:pt x="6493024" y="199438"/>
                </a:cubicBezTo>
                <a:cubicBezTo>
                  <a:pt x="6505849" y="223441"/>
                  <a:pt x="6521634" y="225780"/>
                  <a:pt x="6542118" y="210763"/>
                </a:cubicBezTo>
                <a:cubicBezTo>
                  <a:pt x="6552845" y="201670"/>
                  <a:pt x="6560967" y="205083"/>
                  <a:pt x="6563778" y="219867"/>
                </a:cubicBezTo>
                <a:cubicBezTo>
                  <a:pt x="6565823" y="227168"/>
                  <a:pt x="6566590" y="234649"/>
                  <a:pt x="6566079" y="242309"/>
                </a:cubicBezTo>
                <a:cubicBezTo>
                  <a:pt x="6564395" y="263794"/>
                  <a:pt x="6548406" y="272108"/>
                  <a:pt x="6534254" y="260435"/>
                </a:cubicBezTo>
                <a:cubicBezTo>
                  <a:pt x="6522964" y="251394"/>
                  <a:pt x="6512287" y="248339"/>
                  <a:pt x="6500486" y="246959"/>
                </a:cubicBezTo>
                <a:cubicBezTo>
                  <a:pt x="6488839" y="247076"/>
                  <a:pt x="6478162" y="244020"/>
                  <a:pt x="6469425" y="234623"/>
                </a:cubicBezTo>
                <a:cubicBezTo>
                  <a:pt x="6456091" y="218280"/>
                  <a:pt x="6449552" y="217681"/>
                  <a:pt x="6437038" y="234614"/>
                </a:cubicBezTo>
                <a:cubicBezTo>
                  <a:pt x="6427741" y="245025"/>
                  <a:pt x="6419108" y="249272"/>
                  <a:pt x="6406030" y="248070"/>
                </a:cubicBezTo>
                <a:cubicBezTo>
                  <a:pt x="6382582" y="246808"/>
                  <a:pt x="6359643" y="237883"/>
                  <a:pt x="6337319" y="234945"/>
                </a:cubicBezTo>
                <a:cubicBezTo>
                  <a:pt x="6317548" y="231648"/>
                  <a:pt x="6298393" y="234336"/>
                  <a:pt x="6283169" y="250132"/>
                </a:cubicBezTo>
                <a:cubicBezTo>
                  <a:pt x="6275151" y="260363"/>
                  <a:pt x="6269735" y="258087"/>
                  <a:pt x="6261153" y="250186"/>
                </a:cubicBezTo>
                <a:cubicBezTo>
                  <a:pt x="6221098" y="213308"/>
                  <a:pt x="6178084" y="198095"/>
                  <a:pt x="6130883" y="230520"/>
                </a:cubicBezTo>
                <a:cubicBezTo>
                  <a:pt x="6123681" y="236083"/>
                  <a:pt x="6116988" y="233987"/>
                  <a:pt x="6110296" y="231890"/>
                </a:cubicBezTo>
                <a:cubicBezTo>
                  <a:pt x="6106158" y="229436"/>
                  <a:pt x="6100436" y="224168"/>
                  <a:pt x="6095786" y="229372"/>
                </a:cubicBezTo>
                <a:cubicBezTo>
                  <a:pt x="6091293" y="236075"/>
                  <a:pt x="6095737" y="241521"/>
                  <a:pt x="6097628" y="247327"/>
                </a:cubicBezTo>
                <a:cubicBezTo>
                  <a:pt x="6102379" y="255768"/>
                  <a:pt x="6098856" y="259297"/>
                  <a:pt x="6091193" y="260372"/>
                </a:cubicBezTo>
                <a:cubicBezTo>
                  <a:pt x="6083530" y="261447"/>
                  <a:pt x="6075560" y="259530"/>
                  <a:pt x="6067744" y="259109"/>
                </a:cubicBezTo>
                <a:cubicBezTo>
                  <a:pt x="6050528" y="255454"/>
                  <a:pt x="6035713" y="249943"/>
                  <a:pt x="6018293" y="256941"/>
                </a:cubicBezTo>
                <a:cubicBezTo>
                  <a:pt x="6014462" y="257479"/>
                  <a:pt x="6014155" y="254486"/>
                  <a:pt x="6012571" y="251672"/>
                </a:cubicBezTo>
                <a:cubicBezTo>
                  <a:pt x="6007360" y="238744"/>
                  <a:pt x="5998113" y="237006"/>
                  <a:pt x="5987896" y="238440"/>
                </a:cubicBezTo>
                <a:cubicBezTo>
                  <a:pt x="5949429" y="242318"/>
                  <a:pt x="5910656" y="243205"/>
                  <a:pt x="5872086" y="233441"/>
                </a:cubicBezTo>
                <a:cubicBezTo>
                  <a:pt x="5869378" y="232303"/>
                  <a:pt x="5865546" y="232839"/>
                  <a:pt x="5861868" y="234874"/>
                </a:cubicBezTo>
                <a:cubicBezTo>
                  <a:pt x="5851141" y="243967"/>
                  <a:pt x="5843019" y="240554"/>
                  <a:pt x="5835099" y="226487"/>
                </a:cubicBezTo>
                <a:cubicBezTo>
                  <a:pt x="5827180" y="212421"/>
                  <a:pt x="5819363" y="211999"/>
                  <a:pt x="5809096" y="225583"/>
                </a:cubicBezTo>
                <a:cubicBezTo>
                  <a:pt x="5804448" y="230788"/>
                  <a:pt x="5801077" y="235815"/>
                  <a:pt x="5796583" y="242516"/>
                </a:cubicBezTo>
                <a:cubicBezTo>
                  <a:pt x="5790554" y="234256"/>
                  <a:pt x="5784525" y="225995"/>
                  <a:pt x="5775585" y="227250"/>
                </a:cubicBezTo>
                <a:cubicBezTo>
                  <a:pt x="5765367" y="228683"/>
                  <a:pt x="5754997" y="228620"/>
                  <a:pt x="5746058" y="229875"/>
                </a:cubicBezTo>
                <a:cubicBezTo>
                  <a:pt x="5712699" y="233037"/>
                  <a:pt x="5708560" y="230583"/>
                  <a:pt x="5706471" y="273373"/>
                </a:cubicBezTo>
                <a:cubicBezTo>
                  <a:pt x="5706471" y="273373"/>
                  <a:pt x="5705193" y="273551"/>
                  <a:pt x="5705346" y="275048"/>
                </a:cubicBezTo>
                <a:cubicBezTo>
                  <a:pt x="5703050" y="290547"/>
                  <a:pt x="5698401" y="295754"/>
                  <a:pt x="5685169" y="293056"/>
                </a:cubicBezTo>
                <a:cubicBezTo>
                  <a:pt x="5627596" y="287474"/>
                  <a:pt x="5569206" y="286561"/>
                  <a:pt x="5511940" y="283972"/>
                </a:cubicBezTo>
                <a:cubicBezTo>
                  <a:pt x="5475566" y="283005"/>
                  <a:pt x="5438070" y="283712"/>
                  <a:pt x="5401850" y="284240"/>
                </a:cubicBezTo>
                <a:cubicBezTo>
                  <a:pt x="5357814" y="284348"/>
                  <a:pt x="5315413" y="275120"/>
                  <a:pt x="5271889" y="267567"/>
                </a:cubicBezTo>
                <a:cubicBezTo>
                  <a:pt x="5239039" y="263069"/>
                  <a:pt x="5207775" y="261386"/>
                  <a:pt x="5177228" y="279331"/>
                </a:cubicBezTo>
                <a:cubicBezTo>
                  <a:pt x="5165070" y="287108"/>
                  <a:pt x="5153269" y="285728"/>
                  <a:pt x="5139732" y="280040"/>
                </a:cubicBezTo>
                <a:cubicBezTo>
                  <a:pt x="5114085" y="269977"/>
                  <a:pt x="5086653" y="267755"/>
                  <a:pt x="5058709" y="273193"/>
                </a:cubicBezTo>
                <a:cubicBezTo>
                  <a:pt x="5034751" y="279591"/>
                  <a:pt x="5009055" y="281678"/>
                  <a:pt x="4984023" y="277602"/>
                </a:cubicBezTo>
                <a:cubicBezTo>
                  <a:pt x="4946067" y="273821"/>
                  <a:pt x="4908570" y="274529"/>
                  <a:pt x="4870257" y="279905"/>
                </a:cubicBezTo>
                <a:cubicBezTo>
                  <a:pt x="4845991" y="283310"/>
                  <a:pt x="4822696" y="283542"/>
                  <a:pt x="4799402" y="283776"/>
                </a:cubicBezTo>
                <a:cubicBezTo>
                  <a:pt x="4748674" y="281786"/>
                  <a:pt x="4697129" y="284465"/>
                  <a:pt x="4645891" y="290136"/>
                </a:cubicBezTo>
                <a:cubicBezTo>
                  <a:pt x="4594653" y="295808"/>
                  <a:pt x="4543721" y="304472"/>
                  <a:pt x="4493454" y="306971"/>
                </a:cubicBezTo>
                <a:cubicBezTo>
                  <a:pt x="4458512" y="307321"/>
                  <a:pt x="4423263" y="304677"/>
                  <a:pt x="4389242" y="314005"/>
                </a:cubicBezTo>
                <a:cubicBezTo>
                  <a:pt x="4335246" y="330687"/>
                  <a:pt x="4280993" y="332229"/>
                  <a:pt x="4227047" y="336762"/>
                </a:cubicBezTo>
                <a:cubicBezTo>
                  <a:pt x="4199921" y="337533"/>
                  <a:pt x="4172641" y="336806"/>
                  <a:pt x="4144697" y="342246"/>
                </a:cubicBezTo>
                <a:cubicBezTo>
                  <a:pt x="4113078" y="349717"/>
                  <a:pt x="4079258" y="348391"/>
                  <a:pt x="4048252" y="361849"/>
                </a:cubicBezTo>
                <a:cubicBezTo>
                  <a:pt x="4028430" y="370701"/>
                  <a:pt x="4007844" y="372071"/>
                  <a:pt x="3988227" y="370271"/>
                </a:cubicBezTo>
                <a:cubicBezTo>
                  <a:pt x="3965902" y="367332"/>
                  <a:pt x="3945315" y="368702"/>
                  <a:pt x="3924064" y="376237"/>
                </a:cubicBezTo>
                <a:cubicBezTo>
                  <a:pt x="3899289" y="387302"/>
                  <a:pt x="3872776" y="394058"/>
                  <a:pt x="3846110" y="399317"/>
                </a:cubicBezTo>
                <a:cubicBezTo>
                  <a:pt x="3809381" y="407506"/>
                  <a:pt x="3773775" y="414020"/>
                  <a:pt x="3738322" y="422029"/>
                </a:cubicBezTo>
                <a:cubicBezTo>
                  <a:pt x="3690251" y="433327"/>
                  <a:pt x="3642182" y="444624"/>
                  <a:pt x="3594111" y="455923"/>
                </a:cubicBezTo>
                <a:cubicBezTo>
                  <a:pt x="3564891" y="461540"/>
                  <a:pt x="3537101" y="468476"/>
                  <a:pt x="3509312" y="475409"/>
                </a:cubicBezTo>
                <a:cubicBezTo>
                  <a:pt x="3465073" y="486170"/>
                  <a:pt x="3422878" y="504232"/>
                  <a:pt x="3376799" y="497038"/>
                </a:cubicBezTo>
                <a:cubicBezTo>
                  <a:pt x="3370261" y="496437"/>
                  <a:pt x="3368013" y="499788"/>
                  <a:pt x="3368778" y="507270"/>
                </a:cubicBezTo>
                <a:cubicBezTo>
                  <a:pt x="3369854" y="517743"/>
                  <a:pt x="3374299" y="523191"/>
                  <a:pt x="3383238" y="521937"/>
                </a:cubicBezTo>
                <a:cubicBezTo>
                  <a:pt x="3392178" y="520682"/>
                  <a:pt x="3400964" y="517930"/>
                  <a:pt x="3409904" y="516676"/>
                </a:cubicBezTo>
                <a:cubicBezTo>
                  <a:pt x="3600858" y="483813"/>
                  <a:pt x="3792781" y="447779"/>
                  <a:pt x="3984042" y="417907"/>
                </a:cubicBezTo>
                <a:cubicBezTo>
                  <a:pt x="4160130" y="391684"/>
                  <a:pt x="4336373" y="366955"/>
                  <a:pt x="4513535" y="351205"/>
                </a:cubicBezTo>
                <a:cubicBezTo>
                  <a:pt x="4627811" y="341241"/>
                  <a:pt x="4741118" y="334451"/>
                  <a:pt x="4854731" y="330651"/>
                </a:cubicBezTo>
                <a:cubicBezTo>
                  <a:pt x="4953989" y="325830"/>
                  <a:pt x="5053708" y="325499"/>
                  <a:pt x="5153579" y="326663"/>
                </a:cubicBezTo>
                <a:cubicBezTo>
                  <a:pt x="5276900" y="329092"/>
                  <a:pt x="5398740" y="342352"/>
                  <a:pt x="5521550" y="352439"/>
                </a:cubicBezTo>
                <a:cubicBezTo>
                  <a:pt x="5560630" y="354545"/>
                  <a:pt x="5600477" y="364131"/>
                  <a:pt x="5638636" y="357260"/>
                </a:cubicBezTo>
                <a:cubicBezTo>
                  <a:pt x="5682059" y="351168"/>
                  <a:pt x="5723386" y="349922"/>
                  <a:pt x="5762367" y="376325"/>
                </a:cubicBezTo>
                <a:cubicBezTo>
                  <a:pt x="5777643" y="386324"/>
                  <a:pt x="5795676" y="385312"/>
                  <a:pt x="5812941" y="376818"/>
                </a:cubicBezTo>
                <a:cubicBezTo>
                  <a:pt x="5823976" y="370716"/>
                  <a:pt x="5835624" y="370599"/>
                  <a:pt x="5848701" y="371801"/>
                </a:cubicBezTo>
                <a:cubicBezTo>
                  <a:pt x="5868319" y="373602"/>
                  <a:pt x="5888395" y="379891"/>
                  <a:pt x="5908215" y="371039"/>
                </a:cubicBezTo>
                <a:cubicBezTo>
                  <a:pt x="5925634" y="364042"/>
                  <a:pt x="5939019" y="368234"/>
                  <a:pt x="5952201" y="383081"/>
                </a:cubicBezTo>
                <a:cubicBezTo>
                  <a:pt x="5956645" y="388529"/>
                  <a:pt x="5961907" y="389307"/>
                  <a:pt x="5967986" y="385420"/>
                </a:cubicBezTo>
                <a:cubicBezTo>
                  <a:pt x="5976466" y="379676"/>
                  <a:pt x="5986529" y="376745"/>
                  <a:pt x="5997206" y="379801"/>
                </a:cubicBezTo>
                <a:cubicBezTo>
                  <a:pt x="6029085" y="387471"/>
                  <a:pt x="6063873" y="385625"/>
                  <a:pt x="6096058" y="396287"/>
                </a:cubicBezTo>
                <a:cubicBezTo>
                  <a:pt x="6106889" y="400838"/>
                  <a:pt x="6117259" y="400901"/>
                  <a:pt x="6126863" y="393483"/>
                </a:cubicBezTo>
                <a:cubicBezTo>
                  <a:pt x="6147500" y="379963"/>
                  <a:pt x="6154039" y="380563"/>
                  <a:pt x="6170388" y="401035"/>
                </a:cubicBezTo>
                <a:cubicBezTo>
                  <a:pt x="6176417" y="409296"/>
                  <a:pt x="6183416" y="414384"/>
                  <a:pt x="6191078" y="413309"/>
                </a:cubicBezTo>
                <a:cubicBezTo>
                  <a:pt x="6218051" y="411043"/>
                  <a:pt x="6243544" y="419608"/>
                  <a:pt x="6268729" y="425181"/>
                </a:cubicBezTo>
                <a:cubicBezTo>
                  <a:pt x="6291361" y="431112"/>
                  <a:pt x="6313839" y="435548"/>
                  <a:pt x="6336367" y="427833"/>
                </a:cubicBezTo>
                <a:cubicBezTo>
                  <a:pt x="6345153" y="425082"/>
                  <a:pt x="6350569" y="427357"/>
                  <a:pt x="6355166" y="434301"/>
                </a:cubicBezTo>
                <a:cubicBezTo>
                  <a:pt x="6361196" y="442561"/>
                  <a:pt x="6368654" y="452139"/>
                  <a:pt x="6378564" y="447714"/>
                </a:cubicBezTo>
                <a:cubicBezTo>
                  <a:pt x="6399662" y="438682"/>
                  <a:pt x="6418615" y="446647"/>
                  <a:pt x="6435781" y="462451"/>
                </a:cubicBezTo>
                <a:cubicBezTo>
                  <a:pt x="6461377" y="484663"/>
                  <a:pt x="6490394" y="489697"/>
                  <a:pt x="6519972" y="474924"/>
                </a:cubicBezTo>
                <a:cubicBezTo>
                  <a:pt x="6531158" y="470319"/>
                  <a:pt x="6535296" y="472772"/>
                  <a:pt x="6536677" y="486239"/>
                </a:cubicBezTo>
                <a:cubicBezTo>
                  <a:pt x="6537137" y="490728"/>
                  <a:pt x="6537598" y="495216"/>
                  <a:pt x="6539181" y="498030"/>
                </a:cubicBezTo>
                <a:cubicBezTo>
                  <a:pt x="6559005" y="527121"/>
                  <a:pt x="6578675" y="554716"/>
                  <a:pt x="6613923" y="557358"/>
                </a:cubicBezTo>
                <a:cubicBezTo>
                  <a:pt x="6621740" y="557780"/>
                  <a:pt x="6620923" y="562448"/>
                  <a:pt x="6618983" y="568791"/>
                </a:cubicBezTo>
                <a:cubicBezTo>
                  <a:pt x="6618013" y="571963"/>
                  <a:pt x="6615765" y="575314"/>
                  <a:pt x="6613518" y="578664"/>
                </a:cubicBezTo>
                <a:cubicBezTo>
                  <a:pt x="6609023" y="585366"/>
                  <a:pt x="6604373" y="590572"/>
                  <a:pt x="6610403" y="598832"/>
                </a:cubicBezTo>
                <a:cubicBezTo>
                  <a:pt x="6615154" y="607272"/>
                  <a:pt x="6620927" y="600391"/>
                  <a:pt x="6627160" y="597999"/>
                </a:cubicBezTo>
                <a:cubicBezTo>
                  <a:pt x="6639470" y="591719"/>
                  <a:pt x="6653058" y="585258"/>
                  <a:pt x="6664195" y="592802"/>
                </a:cubicBezTo>
                <a:cubicBezTo>
                  <a:pt x="6678041" y="601483"/>
                  <a:pt x="6683966" y="596098"/>
                  <a:pt x="6691678" y="582875"/>
                </a:cubicBezTo>
                <a:cubicBezTo>
                  <a:pt x="6693925" y="579524"/>
                  <a:pt x="6696174" y="576174"/>
                  <a:pt x="6699852" y="574140"/>
                </a:cubicBezTo>
                <a:cubicBezTo>
                  <a:pt x="6703223" y="569114"/>
                  <a:pt x="6706901" y="567080"/>
                  <a:pt x="6712622" y="572348"/>
                </a:cubicBezTo>
                <a:cubicBezTo>
                  <a:pt x="6716915" y="576300"/>
                  <a:pt x="6717528" y="582284"/>
                  <a:pt x="6714156" y="587310"/>
                </a:cubicBezTo>
                <a:cubicBezTo>
                  <a:pt x="6710938" y="593832"/>
                  <a:pt x="6710275" y="599997"/>
                  <a:pt x="6705626" y="605202"/>
                </a:cubicBezTo>
                <a:cubicBezTo>
                  <a:pt x="6703226" y="607056"/>
                  <a:pt x="6700826" y="608911"/>
                  <a:pt x="6702562" y="613221"/>
                </a:cubicBezTo>
                <a:cubicBezTo>
                  <a:pt x="6704147" y="616034"/>
                  <a:pt x="6707824" y="614000"/>
                  <a:pt x="6710379" y="613641"/>
                </a:cubicBezTo>
                <a:cubicBezTo>
                  <a:pt x="6714210" y="613105"/>
                  <a:pt x="6716764" y="612746"/>
                  <a:pt x="6719011" y="609395"/>
                </a:cubicBezTo>
                <a:cubicBezTo>
                  <a:pt x="6721258" y="606044"/>
                  <a:pt x="6723814" y="605687"/>
                  <a:pt x="6726674" y="608320"/>
                </a:cubicBezTo>
                <a:cubicBezTo>
                  <a:pt x="6742410" y="622808"/>
                  <a:pt x="6759779" y="627959"/>
                  <a:pt x="6778782" y="623775"/>
                </a:cubicBezTo>
                <a:cubicBezTo>
                  <a:pt x="6787569" y="621025"/>
                  <a:pt x="6796509" y="619770"/>
                  <a:pt x="6805602" y="620012"/>
                </a:cubicBezTo>
                <a:cubicBezTo>
                  <a:pt x="6810710" y="619295"/>
                  <a:pt x="6818373" y="618220"/>
                  <a:pt x="6821694" y="625343"/>
                </a:cubicBezTo>
                <a:cubicBezTo>
                  <a:pt x="6823584" y="631149"/>
                  <a:pt x="6817661" y="636533"/>
                  <a:pt x="6814289" y="641560"/>
                </a:cubicBezTo>
                <a:cubicBezTo>
                  <a:pt x="6812041" y="644911"/>
                  <a:pt x="6809640" y="646765"/>
                  <a:pt x="6807393" y="650116"/>
                </a:cubicBezTo>
                <a:cubicBezTo>
                  <a:pt x="6805145" y="653466"/>
                  <a:pt x="6799066" y="657356"/>
                  <a:pt x="6802234" y="662981"/>
                </a:cubicBezTo>
                <a:cubicBezTo>
                  <a:pt x="6804125" y="668787"/>
                  <a:pt x="6810511" y="667891"/>
                  <a:pt x="6815465" y="665678"/>
                </a:cubicBezTo>
                <a:cubicBezTo>
                  <a:pt x="6826960" y="664066"/>
                  <a:pt x="6836207" y="665803"/>
                  <a:pt x="6848314" y="670176"/>
                </a:cubicBezTo>
                <a:cubicBezTo>
                  <a:pt x="6875390" y="681554"/>
                  <a:pt x="6888672" y="672102"/>
                  <a:pt x="6895820" y="640744"/>
                </a:cubicBezTo>
                <a:cubicBezTo>
                  <a:pt x="6898425" y="628237"/>
                  <a:pt x="6904197" y="621356"/>
                  <a:pt x="6914567" y="621419"/>
                </a:cubicBezTo>
                <a:cubicBezTo>
                  <a:pt x="6917482" y="649847"/>
                  <a:pt x="6920242" y="676779"/>
                  <a:pt x="6923157" y="705208"/>
                </a:cubicBezTo>
                <a:cubicBezTo>
                  <a:pt x="6905431" y="709212"/>
                  <a:pt x="6902367" y="717231"/>
                  <a:pt x="6908855" y="729981"/>
                </a:cubicBezTo>
                <a:cubicBezTo>
                  <a:pt x="6910593" y="734289"/>
                  <a:pt x="6916008" y="736565"/>
                  <a:pt x="6913913" y="741412"/>
                </a:cubicBezTo>
                <a:cubicBezTo>
                  <a:pt x="6910543" y="746438"/>
                  <a:pt x="6905281" y="745659"/>
                  <a:pt x="6901296" y="744700"/>
                </a:cubicBezTo>
                <a:cubicBezTo>
                  <a:pt x="6897464" y="745238"/>
                  <a:pt x="6894757" y="744100"/>
                  <a:pt x="6892049" y="742962"/>
                </a:cubicBezTo>
                <a:cubicBezTo>
                  <a:pt x="6884080" y="741046"/>
                  <a:pt x="6880401" y="743079"/>
                  <a:pt x="6880198" y="753731"/>
                </a:cubicBezTo>
                <a:cubicBezTo>
                  <a:pt x="6879535" y="759896"/>
                  <a:pt x="6876624" y="769411"/>
                  <a:pt x="6869779" y="765818"/>
                </a:cubicBezTo>
                <a:cubicBezTo>
                  <a:pt x="6860378" y="762583"/>
                  <a:pt x="6851438" y="763838"/>
                  <a:pt x="6842346" y="763595"/>
                </a:cubicBezTo>
                <a:cubicBezTo>
                  <a:pt x="6834529" y="763175"/>
                  <a:pt x="6825283" y="761437"/>
                  <a:pt x="6816649" y="765683"/>
                </a:cubicBezTo>
                <a:cubicBezTo>
                  <a:pt x="6809294" y="769752"/>
                  <a:pt x="6800661" y="773998"/>
                  <a:pt x="6808580" y="788064"/>
                </a:cubicBezTo>
                <a:cubicBezTo>
                  <a:pt x="6811596" y="792194"/>
                  <a:pt x="6809348" y="795546"/>
                  <a:pt x="6804392" y="797759"/>
                </a:cubicBezTo>
                <a:cubicBezTo>
                  <a:pt x="6785235" y="800447"/>
                  <a:pt x="6778237" y="795357"/>
                  <a:pt x="6774658" y="773093"/>
                </a:cubicBezTo>
                <a:cubicBezTo>
                  <a:pt x="6773891" y="765612"/>
                  <a:pt x="6772000" y="759806"/>
                  <a:pt x="6766585" y="757530"/>
                </a:cubicBezTo>
                <a:cubicBezTo>
                  <a:pt x="6757185" y="754297"/>
                  <a:pt x="6747939" y="752558"/>
                  <a:pt x="6738029" y="756984"/>
                </a:cubicBezTo>
                <a:cubicBezTo>
                  <a:pt x="6735475" y="757343"/>
                  <a:pt x="6734812" y="763507"/>
                  <a:pt x="6736395" y="766319"/>
                </a:cubicBezTo>
                <a:cubicBezTo>
                  <a:pt x="6736855" y="770808"/>
                  <a:pt x="6737470" y="776793"/>
                  <a:pt x="6735221" y="780145"/>
                </a:cubicBezTo>
                <a:cubicBezTo>
                  <a:pt x="6731849" y="785171"/>
                  <a:pt x="6727816" y="796360"/>
                  <a:pt x="6723064" y="787920"/>
                </a:cubicBezTo>
                <a:cubicBezTo>
                  <a:pt x="6711160" y="772896"/>
                  <a:pt x="6698388" y="774687"/>
                  <a:pt x="6684339" y="776658"/>
                </a:cubicBezTo>
                <a:cubicBezTo>
                  <a:pt x="6676523" y="776238"/>
                  <a:pt x="6668708" y="775817"/>
                  <a:pt x="6661556" y="769231"/>
                </a:cubicBezTo>
                <a:cubicBezTo>
                  <a:pt x="6634529" y="745705"/>
                  <a:pt x="6615525" y="749889"/>
                  <a:pt x="6601021" y="785313"/>
                </a:cubicBezTo>
                <a:cubicBezTo>
                  <a:pt x="6596832" y="795008"/>
                  <a:pt x="6590754" y="798897"/>
                  <a:pt x="6583448" y="790815"/>
                </a:cubicBezTo>
                <a:cubicBezTo>
                  <a:pt x="6566282" y="775010"/>
                  <a:pt x="6546511" y="771714"/>
                  <a:pt x="6525925" y="773084"/>
                </a:cubicBezTo>
                <a:cubicBezTo>
                  <a:pt x="6515554" y="773022"/>
                  <a:pt x="6505490" y="775951"/>
                  <a:pt x="6493843" y="776068"/>
                </a:cubicBezTo>
                <a:cubicBezTo>
                  <a:pt x="6474380" y="775764"/>
                  <a:pt x="6457776" y="778093"/>
                  <a:pt x="6452875" y="806100"/>
                </a:cubicBezTo>
                <a:cubicBezTo>
                  <a:pt x="6451802" y="795627"/>
                  <a:pt x="6452312" y="787966"/>
                  <a:pt x="6447560" y="779526"/>
                </a:cubicBezTo>
                <a:cubicBezTo>
                  <a:pt x="6442502" y="768094"/>
                  <a:pt x="6433101" y="764860"/>
                  <a:pt x="6424162" y="766114"/>
                </a:cubicBezTo>
                <a:cubicBezTo>
                  <a:pt x="6414099" y="769043"/>
                  <a:pt x="6421557" y="778621"/>
                  <a:pt x="6420893" y="784785"/>
                </a:cubicBezTo>
                <a:cubicBezTo>
                  <a:pt x="6420537" y="793942"/>
                  <a:pt x="6416042" y="800644"/>
                  <a:pt x="6407920" y="797231"/>
                </a:cubicBezTo>
                <a:cubicBezTo>
                  <a:pt x="6397089" y="792678"/>
                  <a:pt x="6388149" y="793933"/>
                  <a:pt x="6376808" y="797042"/>
                </a:cubicBezTo>
                <a:cubicBezTo>
                  <a:pt x="6363221" y="803502"/>
                  <a:pt x="6349172" y="805473"/>
                  <a:pt x="6335173" y="795295"/>
                </a:cubicBezTo>
                <a:cubicBezTo>
                  <a:pt x="6326744" y="788890"/>
                  <a:pt x="6319234" y="791460"/>
                  <a:pt x="6313616" y="799837"/>
                </a:cubicBezTo>
                <a:cubicBezTo>
                  <a:pt x="6310245" y="804864"/>
                  <a:pt x="6306874" y="809890"/>
                  <a:pt x="6304626" y="813240"/>
                </a:cubicBezTo>
                <a:cubicBezTo>
                  <a:pt x="6298854" y="820121"/>
                  <a:pt x="6296097" y="831132"/>
                  <a:pt x="6288128" y="829216"/>
                </a:cubicBezTo>
                <a:cubicBezTo>
                  <a:pt x="6280158" y="827298"/>
                  <a:pt x="6280362" y="816645"/>
                  <a:pt x="6279594" y="809163"/>
                </a:cubicBezTo>
                <a:cubicBezTo>
                  <a:pt x="6278828" y="801682"/>
                  <a:pt x="6274026" y="805393"/>
                  <a:pt x="6270042" y="804434"/>
                </a:cubicBezTo>
                <a:cubicBezTo>
                  <a:pt x="6266210" y="804972"/>
                  <a:pt x="6262378" y="805508"/>
                  <a:pt x="6264269" y="811314"/>
                </a:cubicBezTo>
                <a:cubicBezTo>
                  <a:pt x="6268510" y="827413"/>
                  <a:pt x="6261308" y="832978"/>
                  <a:pt x="6249967" y="836088"/>
                </a:cubicBezTo>
                <a:cubicBezTo>
                  <a:pt x="6238627" y="839197"/>
                  <a:pt x="6237964" y="845361"/>
                  <a:pt x="6246699" y="854759"/>
                </a:cubicBezTo>
                <a:cubicBezTo>
                  <a:pt x="6248284" y="857572"/>
                  <a:pt x="6252268" y="858531"/>
                  <a:pt x="6256252" y="859489"/>
                </a:cubicBezTo>
                <a:cubicBezTo>
                  <a:pt x="6291299" y="872785"/>
                  <a:pt x="6327978" y="876745"/>
                  <a:pt x="6365475" y="876037"/>
                </a:cubicBezTo>
                <a:cubicBezTo>
                  <a:pt x="6395309" y="876405"/>
                  <a:pt x="6422895" y="880123"/>
                  <a:pt x="6449461" y="899162"/>
                </a:cubicBezTo>
                <a:cubicBezTo>
                  <a:pt x="6464890" y="910656"/>
                  <a:pt x="6476948" y="927177"/>
                  <a:pt x="6487881" y="945374"/>
                </a:cubicBezTo>
                <a:cubicBezTo>
                  <a:pt x="6494981" y="926165"/>
                  <a:pt x="6501212" y="923773"/>
                  <a:pt x="6515518" y="936943"/>
                </a:cubicBezTo>
                <a:cubicBezTo>
                  <a:pt x="6519809" y="940895"/>
                  <a:pt x="6523131" y="948017"/>
                  <a:pt x="6522620" y="955678"/>
                </a:cubicBezTo>
                <a:cubicBezTo>
                  <a:pt x="6522724" y="969323"/>
                  <a:pt x="6532123" y="972557"/>
                  <a:pt x="6541216" y="972800"/>
                </a:cubicBezTo>
                <a:cubicBezTo>
                  <a:pt x="6550464" y="974537"/>
                  <a:pt x="6553529" y="966518"/>
                  <a:pt x="6556593" y="958500"/>
                </a:cubicBezTo>
                <a:cubicBezTo>
                  <a:pt x="6558379" y="950660"/>
                  <a:pt x="6557459" y="941684"/>
                  <a:pt x="6564202" y="931631"/>
                </a:cubicBezTo>
                <a:cubicBezTo>
                  <a:pt x="6562211" y="950122"/>
                  <a:pt x="6570334" y="953536"/>
                  <a:pt x="6580858" y="955096"/>
                </a:cubicBezTo>
                <a:cubicBezTo>
                  <a:pt x="6589951" y="955337"/>
                  <a:pt x="6600935" y="961384"/>
                  <a:pt x="6600578" y="970541"/>
                </a:cubicBezTo>
                <a:cubicBezTo>
                  <a:pt x="6599711" y="987358"/>
                  <a:pt x="6600121" y="1003996"/>
                  <a:pt x="6592562" y="1018716"/>
                </a:cubicBezTo>
                <a:cubicBezTo>
                  <a:pt x="6588221" y="1026915"/>
                  <a:pt x="6583266" y="1029127"/>
                  <a:pt x="6574173" y="1028885"/>
                </a:cubicBezTo>
                <a:cubicBezTo>
                  <a:pt x="6567480" y="1026788"/>
                  <a:pt x="6564619" y="1024155"/>
                  <a:pt x="6564976" y="1014998"/>
                </a:cubicBezTo>
                <a:cubicBezTo>
                  <a:pt x="6564361" y="1009013"/>
                  <a:pt x="6560224" y="1006557"/>
                  <a:pt x="6556392" y="1007096"/>
                </a:cubicBezTo>
                <a:cubicBezTo>
                  <a:pt x="6541220" y="1010743"/>
                  <a:pt x="6531360" y="1003019"/>
                  <a:pt x="6521346" y="993799"/>
                </a:cubicBezTo>
                <a:cubicBezTo>
                  <a:pt x="6511486" y="986077"/>
                  <a:pt x="6500963" y="984518"/>
                  <a:pt x="6493097" y="996246"/>
                </a:cubicBezTo>
                <a:cubicBezTo>
                  <a:pt x="6487478" y="1004623"/>
                  <a:pt x="6484617" y="1001988"/>
                  <a:pt x="6484974" y="992832"/>
                </a:cubicBezTo>
                <a:cubicBezTo>
                  <a:pt x="6484361" y="986847"/>
                  <a:pt x="6481653" y="985709"/>
                  <a:pt x="6476238" y="983433"/>
                </a:cubicBezTo>
                <a:cubicBezTo>
                  <a:pt x="6453606" y="977502"/>
                  <a:pt x="6430619" y="980728"/>
                  <a:pt x="6409828" y="992751"/>
                </a:cubicBezTo>
                <a:cubicBezTo>
                  <a:pt x="6398947" y="1000349"/>
                  <a:pt x="6387453" y="1001961"/>
                  <a:pt x="6375651" y="1000583"/>
                </a:cubicBezTo>
                <a:cubicBezTo>
                  <a:pt x="6365128" y="999024"/>
                  <a:pt x="6355422" y="992797"/>
                  <a:pt x="6346992" y="986391"/>
                </a:cubicBezTo>
                <a:cubicBezTo>
                  <a:pt x="6342701" y="982439"/>
                  <a:pt x="6339533" y="976813"/>
                  <a:pt x="6333608" y="982198"/>
                </a:cubicBezTo>
                <a:cubicBezTo>
                  <a:pt x="6327682" y="987583"/>
                  <a:pt x="6328295" y="993567"/>
                  <a:pt x="6330339" y="1000869"/>
                </a:cubicBezTo>
                <a:cubicBezTo>
                  <a:pt x="6332230" y="1006674"/>
                  <a:pt x="6335245" y="1010805"/>
                  <a:pt x="6334581" y="1016969"/>
                </a:cubicBezTo>
                <a:cubicBezTo>
                  <a:pt x="6336269" y="1033428"/>
                  <a:pt x="6343421" y="1040012"/>
                  <a:pt x="6356499" y="1041213"/>
                </a:cubicBezTo>
                <a:cubicBezTo>
                  <a:pt x="6380100" y="1043972"/>
                  <a:pt x="6401301" y="1048587"/>
                  <a:pt x="6423933" y="1054518"/>
                </a:cubicBezTo>
                <a:cubicBezTo>
                  <a:pt x="6437471" y="1060207"/>
                  <a:pt x="6439514" y="1067509"/>
                  <a:pt x="6431802" y="1080733"/>
                </a:cubicBezTo>
                <a:cubicBezTo>
                  <a:pt x="6430525" y="1080912"/>
                  <a:pt x="6430679" y="1082409"/>
                  <a:pt x="6430832" y="1083904"/>
                </a:cubicBezTo>
                <a:cubicBezTo>
                  <a:pt x="6429811" y="1099225"/>
                  <a:pt x="6421793" y="1109456"/>
                  <a:pt x="6413620" y="1118194"/>
                </a:cubicBezTo>
                <a:cubicBezTo>
                  <a:pt x="6407847" y="1125073"/>
                  <a:pt x="6404986" y="1122439"/>
                  <a:pt x="6403095" y="1116633"/>
                </a:cubicBezTo>
                <a:cubicBezTo>
                  <a:pt x="6399162" y="1103526"/>
                  <a:pt x="6404933" y="1096645"/>
                  <a:pt x="6414996" y="1093715"/>
                </a:cubicBezTo>
                <a:cubicBezTo>
                  <a:pt x="6411675" y="1086593"/>
                  <a:pt x="6407230" y="1081145"/>
                  <a:pt x="6400845" y="1082041"/>
                </a:cubicBezTo>
                <a:cubicBezTo>
                  <a:pt x="6397014" y="1082578"/>
                  <a:pt x="6396350" y="1088743"/>
                  <a:pt x="6395533" y="1093411"/>
                </a:cubicBezTo>
                <a:cubicBezTo>
                  <a:pt x="6392724" y="1116571"/>
                  <a:pt x="6388078" y="1121776"/>
                  <a:pt x="6368767" y="1122968"/>
                </a:cubicBezTo>
                <a:cubicBezTo>
                  <a:pt x="6350580" y="1122485"/>
                  <a:pt x="6331424" y="1125172"/>
                  <a:pt x="6313851" y="1130673"/>
                </a:cubicBezTo>
                <a:cubicBezTo>
                  <a:pt x="6290046" y="1138567"/>
                  <a:pt x="6284324" y="1133299"/>
                  <a:pt x="6285241" y="1104333"/>
                </a:cubicBezTo>
                <a:cubicBezTo>
                  <a:pt x="6285087" y="1102836"/>
                  <a:pt x="6284934" y="1101340"/>
                  <a:pt x="6284780" y="1099844"/>
                </a:cubicBezTo>
                <a:cubicBezTo>
                  <a:pt x="6285597" y="1095175"/>
                  <a:pt x="6288814" y="1088653"/>
                  <a:pt x="6282123" y="1086557"/>
                </a:cubicBezTo>
                <a:cubicBezTo>
                  <a:pt x="6275583" y="1085957"/>
                  <a:pt x="6268891" y="1083860"/>
                  <a:pt x="6265980" y="1093375"/>
                </a:cubicBezTo>
                <a:cubicBezTo>
                  <a:pt x="6264040" y="1099718"/>
                  <a:pt x="6261946" y="1104565"/>
                  <a:pt x="6261283" y="1110729"/>
                </a:cubicBezTo>
                <a:cubicBezTo>
                  <a:pt x="6257094" y="1120424"/>
                  <a:pt x="6252139" y="1122636"/>
                  <a:pt x="6243863" y="1117727"/>
                </a:cubicBezTo>
                <a:cubicBezTo>
                  <a:pt x="6235740" y="1114313"/>
                  <a:pt x="6236250" y="1106654"/>
                  <a:pt x="6240745" y="1099951"/>
                </a:cubicBezTo>
                <a:cubicBezTo>
                  <a:pt x="6241715" y="1096780"/>
                  <a:pt x="6242838" y="1095104"/>
                  <a:pt x="6243809" y="1091932"/>
                </a:cubicBezTo>
                <a:cubicBezTo>
                  <a:pt x="6246057" y="1088582"/>
                  <a:pt x="6245597" y="1084093"/>
                  <a:pt x="6242736" y="1081459"/>
                </a:cubicBezTo>
                <a:cubicBezTo>
                  <a:pt x="6238597" y="1079004"/>
                  <a:pt x="6237780" y="1083672"/>
                  <a:pt x="6235379" y="1085526"/>
                </a:cubicBezTo>
                <a:cubicBezTo>
                  <a:pt x="6230732" y="1090731"/>
                  <a:pt x="6227514" y="1097254"/>
                  <a:pt x="6225726" y="1105094"/>
                </a:cubicBezTo>
                <a:cubicBezTo>
                  <a:pt x="6218780" y="1125800"/>
                  <a:pt x="6211425" y="1129868"/>
                  <a:pt x="6193749" y="1121723"/>
                </a:cubicBezTo>
                <a:cubicBezTo>
                  <a:pt x="6185626" y="1118310"/>
                  <a:pt x="6177350" y="1113399"/>
                  <a:pt x="6169226" y="1109986"/>
                </a:cubicBezTo>
                <a:cubicBezTo>
                  <a:pt x="6163811" y="1107710"/>
                  <a:pt x="6157273" y="1107110"/>
                  <a:pt x="6152931" y="1115309"/>
                </a:cubicBezTo>
                <a:cubicBezTo>
                  <a:pt x="6147466" y="1125181"/>
                  <a:pt x="6144708" y="1136192"/>
                  <a:pt x="6131783" y="1136488"/>
                </a:cubicBezTo>
                <a:cubicBezTo>
                  <a:pt x="6123968" y="1136067"/>
                  <a:pt x="6119166" y="1139776"/>
                  <a:pt x="6112166" y="1134688"/>
                </a:cubicBezTo>
                <a:cubicBezTo>
                  <a:pt x="6077018" y="1107746"/>
                  <a:pt x="6040492" y="1105282"/>
                  <a:pt x="6001821" y="1119814"/>
                </a:cubicBezTo>
                <a:cubicBezTo>
                  <a:pt x="5995589" y="1122207"/>
                  <a:pt x="5990327" y="1121427"/>
                  <a:pt x="5984758" y="1117655"/>
                </a:cubicBezTo>
                <a:cubicBezTo>
                  <a:pt x="5971883" y="1105802"/>
                  <a:pt x="5957682" y="1106276"/>
                  <a:pt x="5942664" y="1111420"/>
                </a:cubicBezTo>
                <a:cubicBezTo>
                  <a:pt x="5921566" y="1120451"/>
                  <a:pt x="5903176" y="1130619"/>
                  <a:pt x="5885247" y="1145277"/>
                </a:cubicBezTo>
                <a:cubicBezTo>
                  <a:pt x="5876920" y="1152517"/>
                  <a:pt x="5868593" y="1159756"/>
                  <a:pt x="5858225" y="1159693"/>
                </a:cubicBezTo>
                <a:cubicBezTo>
                  <a:pt x="5824098" y="1155375"/>
                  <a:pt x="5788339" y="1160393"/>
                  <a:pt x="5755695" y="1145242"/>
                </a:cubicBezTo>
                <a:cubicBezTo>
                  <a:pt x="5748849" y="1141649"/>
                  <a:pt x="5743894" y="1143862"/>
                  <a:pt x="5738121" y="1150743"/>
                </a:cubicBezTo>
                <a:cubicBezTo>
                  <a:pt x="5735874" y="1154094"/>
                  <a:pt x="5733626" y="1157444"/>
                  <a:pt x="5731226" y="1159299"/>
                </a:cubicBezTo>
                <a:cubicBezTo>
                  <a:pt x="5724994" y="1161691"/>
                  <a:pt x="5726578" y="1164504"/>
                  <a:pt x="5728315" y="1168814"/>
                </a:cubicBezTo>
                <a:cubicBezTo>
                  <a:pt x="5731790" y="1177432"/>
                  <a:pt x="5737359" y="1181206"/>
                  <a:pt x="5745021" y="1180129"/>
                </a:cubicBezTo>
                <a:cubicBezTo>
                  <a:pt x="5753960" y="1178876"/>
                  <a:pt x="5758712" y="1187315"/>
                  <a:pt x="5758356" y="1196471"/>
                </a:cubicBezTo>
                <a:cubicBezTo>
                  <a:pt x="5757845" y="1204132"/>
                  <a:pt x="5749877" y="1202215"/>
                  <a:pt x="5744614" y="1201435"/>
                </a:cubicBezTo>
                <a:cubicBezTo>
                  <a:pt x="5730259" y="1200414"/>
                  <a:pt x="5725047" y="1187485"/>
                  <a:pt x="5719988" y="1176053"/>
                </a:cubicBezTo>
                <a:cubicBezTo>
                  <a:pt x="5697814" y="1136667"/>
                  <a:pt x="5665783" y="1127502"/>
                  <a:pt x="5632171" y="1153467"/>
                </a:cubicBezTo>
                <a:cubicBezTo>
                  <a:pt x="5623692" y="1159210"/>
                  <a:pt x="5615058" y="1163456"/>
                  <a:pt x="5605965" y="1163215"/>
                </a:cubicBezTo>
                <a:cubicBezTo>
                  <a:pt x="5599580" y="1164110"/>
                  <a:pt x="5596871" y="1162973"/>
                  <a:pt x="5596105" y="1155492"/>
                </a:cubicBezTo>
                <a:cubicBezTo>
                  <a:pt x="5593447" y="1142205"/>
                  <a:pt x="5589156" y="1138253"/>
                  <a:pt x="5578122" y="1144354"/>
                </a:cubicBezTo>
                <a:cubicBezTo>
                  <a:pt x="5557177" y="1154883"/>
                  <a:pt x="5536745" y="1157750"/>
                  <a:pt x="5515033" y="1160795"/>
                </a:cubicBezTo>
                <a:cubicBezTo>
                  <a:pt x="5480397" y="1164137"/>
                  <a:pt x="5449391" y="1177595"/>
                  <a:pt x="5425638" y="1211282"/>
                </a:cubicBezTo>
                <a:cubicBezTo>
                  <a:pt x="5425638" y="1211282"/>
                  <a:pt x="5424208" y="1209965"/>
                  <a:pt x="5424054" y="1208468"/>
                </a:cubicBezTo>
                <a:cubicBezTo>
                  <a:pt x="5424872" y="1203801"/>
                  <a:pt x="5426966" y="1198954"/>
                  <a:pt x="5427630" y="1192790"/>
                </a:cubicBezTo>
                <a:cubicBezTo>
                  <a:pt x="5428803" y="1178965"/>
                  <a:pt x="5425636" y="1173339"/>
                  <a:pt x="5413835" y="1171959"/>
                </a:cubicBezTo>
                <a:cubicBezTo>
                  <a:pt x="5399479" y="1170938"/>
                  <a:pt x="5395955" y="1174467"/>
                  <a:pt x="5396364" y="1191106"/>
                </a:cubicBezTo>
                <a:cubicBezTo>
                  <a:pt x="5396825" y="1195594"/>
                  <a:pt x="5400299" y="1204213"/>
                  <a:pt x="5392638" y="1205288"/>
                </a:cubicBezTo>
                <a:cubicBezTo>
                  <a:pt x="5381297" y="1208397"/>
                  <a:pt x="5372407" y="1197502"/>
                  <a:pt x="5376288" y="1184816"/>
                </a:cubicBezTo>
                <a:cubicBezTo>
                  <a:pt x="5379352" y="1176797"/>
                  <a:pt x="5377615" y="1172488"/>
                  <a:pt x="5369645" y="1170570"/>
                </a:cubicBezTo>
                <a:cubicBezTo>
                  <a:pt x="5352276" y="1165419"/>
                  <a:pt x="5334753" y="1158770"/>
                  <a:pt x="5318201" y="1148951"/>
                </a:cubicBezTo>
                <a:cubicBezTo>
                  <a:pt x="5304509" y="1141765"/>
                  <a:pt x="5290308" y="1142241"/>
                  <a:pt x="5277333" y="1154686"/>
                </a:cubicBezTo>
                <a:cubicBezTo>
                  <a:pt x="5273962" y="1159713"/>
                  <a:pt x="5269006" y="1161925"/>
                  <a:pt x="5262621" y="1162820"/>
                </a:cubicBezTo>
                <a:cubicBezTo>
                  <a:pt x="5252251" y="1162758"/>
                  <a:pt x="5241880" y="1162695"/>
                  <a:pt x="5231510" y="1162632"/>
                </a:cubicBezTo>
                <a:cubicBezTo>
                  <a:pt x="5223847" y="1163707"/>
                  <a:pt x="5217002" y="1160115"/>
                  <a:pt x="5213374" y="1150000"/>
                </a:cubicBezTo>
                <a:cubicBezTo>
                  <a:pt x="5211023" y="1139706"/>
                  <a:pt x="5205761" y="1138926"/>
                  <a:pt x="5198406" y="1142993"/>
                </a:cubicBezTo>
                <a:cubicBezTo>
                  <a:pt x="5192173" y="1145385"/>
                  <a:pt x="5184664" y="1147956"/>
                  <a:pt x="5178431" y="1150349"/>
                </a:cubicBezTo>
                <a:cubicBezTo>
                  <a:pt x="5163567" y="1156988"/>
                  <a:pt x="5155700" y="1168715"/>
                  <a:pt x="5154987" y="1187028"/>
                </a:cubicBezTo>
                <a:cubicBezTo>
                  <a:pt x="5154324" y="1193193"/>
                  <a:pt x="5154937" y="1199178"/>
                  <a:pt x="5154273" y="1205341"/>
                </a:cubicBezTo>
                <a:cubicBezTo>
                  <a:pt x="5145840" y="1160993"/>
                  <a:pt x="5116977" y="1157454"/>
                  <a:pt x="5086990" y="1155590"/>
                </a:cubicBezTo>
                <a:cubicBezTo>
                  <a:pt x="5077743" y="1153853"/>
                  <a:pt x="5071817" y="1159237"/>
                  <a:pt x="5066046" y="1166117"/>
                </a:cubicBezTo>
                <a:cubicBezTo>
                  <a:pt x="5060273" y="1172999"/>
                  <a:pt x="5058487" y="1180838"/>
                  <a:pt x="5061960" y="1189457"/>
                </a:cubicBezTo>
                <a:cubicBezTo>
                  <a:pt x="5065282" y="1196580"/>
                  <a:pt x="5071207" y="1191195"/>
                  <a:pt x="5076315" y="1190478"/>
                </a:cubicBezTo>
                <a:cubicBezTo>
                  <a:pt x="5080147" y="1189941"/>
                  <a:pt x="5086380" y="1187549"/>
                  <a:pt x="5088423" y="1194852"/>
                </a:cubicBezTo>
                <a:cubicBezTo>
                  <a:pt x="5090314" y="1200656"/>
                  <a:pt x="5088526" y="1208496"/>
                  <a:pt x="5083725" y="1212205"/>
                </a:cubicBezTo>
                <a:cubicBezTo>
                  <a:pt x="5079078" y="1217410"/>
                  <a:pt x="5072691" y="1218307"/>
                  <a:pt x="5067583" y="1219023"/>
                </a:cubicBezTo>
                <a:cubicBezTo>
                  <a:pt x="5061197" y="1219919"/>
                  <a:pt x="5054811" y="1220815"/>
                  <a:pt x="5051593" y="1227338"/>
                </a:cubicBezTo>
                <a:cubicBezTo>
                  <a:pt x="5059054" y="1236915"/>
                  <a:pt x="5069730" y="1239971"/>
                  <a:pt x="5078669" y="1238716"/>
                </a:cubicBezTo>
                <a:cubicBezTo>
                  <a:pt x="5105796" y="1237946"/>
                  <a:pt x="5131135" y="1245014"/>
                  <a:pt x="5156475" y="1252083"/>
                </a:cubicBezTo>
                <a:cubicBezTo>
                  <a:pt x="5173843" y="1257235"/>
                  <a:pt x="5190446" y="1254905"/>
                  <a:pt x="5205821" y="1240606"/>
                </a:cubicBezTo>
                <a:cubicBezTo>
                  <a:pt x="5210469" y="1235400"/>
                  <a:pt x="5215731" y="1236180"/>
                  <a:pt x="5221453" y="1241448"/>
                </a:cubicBezTo>
                <a:cubicBezTo>
                  <a:pt x="5231621" y="1252164"/>
                  <a:pt x="5243881" y="1258032"/>
                  <a:pt x="5256143" y="1263901"/>
                </a:cubicBezTo>
                <a:cubicBezTo>
                  <a:pt x="5262835" y="1265997"/>
                  <a:pt x="5269221" y="1265102"/>
                  <a:pt x="5275146" y="1259717"/>
                </a:cubicBezTo>
                <a:cubicBezTo>
                  <a:pt x="5286997" y="1248947"/>
                  <a:pt x="5300738" y="1243984"/>
                  <a:pt x="5315246" y="1246501"/>
                </a:cubicBezTo>
                <a:cubicBezTo>
                  <a:pt x="5328478" y="1249198"/>
                  <a:pt x="5341710" y="1251895"/>
                  <a:pt x="5353663" y="1254771"/>
                </a:cubicBezTo>
                <a:cubicBezTo>
                  <a:pt x="5363064" y="1258005"/>
                  <a:pt x="5368018" y="1255792"/>
                  <a:pt x="5368068" y="1243644"/>
                </a:cubicBezTo>
                <a:cubicBezTo>
                  <a:pt x="5368579" y="1235984"/>
                  <a:pt x="5370673" y="1231136"/>
                  <a:pt x="5377058" y="1230239"/>
                </a:cubicBezTo>
                <a:cubicBezTo>
                  <a:pt x="5390953" y="1226773"/>
                  <a:pt x="5395552" y="1233716"/>
                  <a:pt x="5393254" y="1249216"/>
                </a:cubicBezTo>
                <a:cubicBezTo>
                  <a:pt x="5390293" y="1270880"/>
                  <a:pt x="5394585" y="1274832"/>
                  <a:pt x="5412465" y="1272322"/>
                </a:cubicBezTo>
                <a:cubicBezTo>
                  <a:pt x="5423958" y="1270710"/>
                  <a:pt x="5435299" y="1267600"/>
                  <a:pt x="5445363" y="1264671"/>
                </a:cubicBezTo>
                <a:cubicBezTo>
                  <a:pt x="5461965" y="1262342"/>
                  <a:pt x="5476984" y="1257198"/>
                  <a:pt x="5493076" y="1262529"/>
                </a:cubicBezTo>
                <a:cubicBezTo>
                  <a:pt x="5502323" y="1264267"/>
                  <a:pt x="5509168" y="1267860"/>
                  <a:pt x="5508148" y="1283182"/>
                </a:cubicBezTo>
                <a:cubicBezTo>
                  <a:pt x="5506668" y="1294013"/>
                  <a:pt x="5512696" y="1302273"/>
                  <a:pt x="5522913" y="1300840"/>
                </a:cubicBezTo>
                <a:cubicBezTo>
                  <a:pt x="5554994" y="1297856"/>
                  <a:pt x="5584472" y="1307380"/>
                  <a:pt x="5614102" y="1318401"/>
                </a:cubicBezTo>
                <a:cubicBezTo>
                  <a:pt x="5636887" y="1325828"/>
                  <a:pt x="5649812" y="1325533"/>
                  <a:pt x="5661252" y="1298126"/>
                </a:cubicBezTo>
                <a:cubicBezTo>
                  <a:pt x="5662529" y="1297946"/>
                  <a:pt x="5663807" y="1297767"/>
                  <a:pt x="5663807" y="1297767"/>
                </a:cubicBezTo>
                <a:cubicBezTo>
                  <a:pt x="5669375" y="1301539"/>
                  <a:pt x="5664370" y="1315901"/>
                  <a:pt x="5672032" y="1314826"/>
                </a:cubicBezTo>
                <a:cubicBezTo>
                  <a:pt x="5678418" y="1313930"/>
                  <a:pt x="5682606" y="1304236"/>
                  <a:pt x="5685670" y="1296217"/>
                </a:cubicBezTo>
                <a:cubicBezTo>
                  <a:pt x="5686794" y="1294542"/>
                  <a:pt x="5687765" y="1291369"/>
                  <a:pt x="5688889" y="1289695"/>
                </a:cubicBezTo>
                <a:cubicBezTo>
                  <a:pt x="5692923" y="1278504"/>
                  <a:pt x="5695680" y="1267493"/>
                  <a:pt x="5697161" y="1256661"/>
                </a:cubicBezTo>
                <a:cubicBezTo>
                  <a:pt x="5698948" y="1248822"/>
                  <a:pt x="5703904" y="1246608"/>
                  <a:pt x="5710596" y="1248706"/>
                </a:cubicBezTo>
                <a:cubicBezTo>
                  <a:pt x="5714734" y="1251160"/>
                  <a:pt x="5720303" y="1254932"/>
                  <a:pt x="5718361" y="1261275"/>
                </a:cubicBezTo>
                <a:cubicBezTo>
                  <a:pt x="5708862" y="1282339"/>
                  <a:pt x="5717089" y="1299398"/>
                  <a:pt x="5724038" y="1316636"/>
                </a:cubicBezTo>
                <a:cubicBezTo>
                  <a:pt x="5727666" y="1326751"/>
                  <a:pt x="5730680" y="1330881"/>
                  <a:pt x="5737422" y="1320828"/>
                </a:cubicBezTo>
                <a:cubicBezTo>
                  <a:pt x="5748965" y="1307066"/>
                  <a:pt x="5764139" y="1303421"/>
                  <a:pt x="5777880" y="1298457"/>
                </a:cubicBezTo>
                <a:cubicBezTo>
                  <a:pt x="5782834" y="1296244"/>
                  <a:pt x="5786666" y="1295706"/>
                  <a:pt x="5788403" y="1300016"/>
                </a:cubicBezTo>
                <a:cubicBezTo>
                  <a:pt x="5797907" y="1316895"/>
                  <a:pt x="5812262" y="1317917"/>
                  <a:pt x="5826617" y="1318938"/>
                </a:cubicBezTo>
                <a:cubicBezTo>
                  <a:pt x="5839848" y="1321635"/>
                  <a:pt x="5852925" y="1322835"/>
                  <a:pt x="5860692" y="1335406"/>
                </a:cubicBezTo>
                <a:cubicBezTo>
                  <a:pt x="5864013" y="1342528"/>
                  <a:pt x="5866567" y="1342170"/>
                  <a:pt x="5872800" y="1339778"/>
                </a:cubicBezTo>
                <a:cubicBezTo>
                  <a:pt x="5895021" y="1329071"/>
                  <a:pt x="5916732" y="1326025"/>
                  <a:pt x="5937576" y="1339795"/>
                </a:cubicBezTo>
                <a:cubicBezTo>
                  <a:pt x="5945853" y="1344704"/>
                  <a:pt x="5950960" y="1343989"/>
                  <a:pt x="5958163" y="1338425"/>
                </a:cubicBezTo>
                <a:cubicBezTo>
                  <a:pt x="5973846" y="1327119"/>
                  <a:pt x="5990448" y="1324789"/>
                  <a:pt x="6008431" y="1335925"/>
                </a:cubicBezTo>
                <a:cubicBezTo>
                  <a:pt x="6012722" y="1339877"/>
                  <a:pt x="6016707" y="1340834"/>
                  <a:pt x="6021510" y="1337126"/>
                </a:cubicBezTo>
                <a:cubicBezTo>
                  <a:pt x="6042299" y="1325102"/>
                  <a:pt x="6080870" y="1334868"/>
                  <a:pt x="6094664" y="1355698"/>
                </a:cubicBezTo>
                <a:cubicBezTo>
                  <a:pt x="6103654" y="1342295"/>
                  <a:pt x="6116273" y="1339008"/>
                  <a:pt x="6128227" y="1341882"/>
                </a:cubicBezTo>
                <a:cubicBezTo>
                  <a:pt x="6145596" y="1347035"/>
                  <a:pt x="6163629" y="1346022"/>
                  <a:pt x="6181662" y="1345011"/>
                </a:cubicBezTo>
                <a:cubicBezTo>
                  <a:pt x="6206234" y="1344597"/>
                  <a:pt x="6221203" y="1351605"/>
                  <a:pt x="6230809" y="1382128"/>
                </a:cubicBezTo>
                <a:cubicBezTo>
                  <a:pt x="6231115" y="1385121"/>
                  <a:pt x="6232546" y="1386438"/>
                  <a:pt x="6232853" y="1389430"/>
                </a:cubicBezTo>
                <a:cubicBezTo>
                  <a:pt x="6236481" y="1399545"/>
                  <a:pt x="6241743" y="1400325"/>
                  <a:pt x="6247362" y="1391948"/>
                </a:cubicBezTo>
                <a:cubicBezTo>
                  <a:pt x="6251857" y="1385246"/>
                  <a:pt x="6256351" y="1378545"/>
                  <a:pt x="6262123" y="1371663"/>
                </a:cubicBezTo>
                <a:cubicBezTo>
                  <a:pt x="6282811" y="1345995"/>
                  <a:pt x="6309121" y="1349892"/>
                  <a:pt x="6326390" y="1379343"/>
                </a:cubicBezTo>
                <a:cubicBezTo>
                  <a:pt x="6332878" y="1392092"/>
                  <a:pt x="6341769" y="1402986"/>
                  <a:pt x="6354183" y="1410351"/>
                </a:cubicBezTo>
                <a:cubicBezTo>
                  <a:pt x="6365320" y="1417895"/>
                  <a:pt x="6376457" y="1425438"/>
                  <a:pt x="6384224" y="1438008"/>
                </a:cubicBezTo>
                <a:cubicBezTo>
                  <a:pt x="6390352" y="1421972"/>
                  <a:pt x="6380849" y="1405091"/>
                  <a:pt x="6386978" y="1389054"/>
                </a:cubicBezTo>
                <a:cubicBezTo>
                  <a:pt x="6400466" y="1406892"/>
                  <a:pt x="6400466" y="1406892"/>
                  <a:pt x="6417272" y="1393909"/>
                </a:cubicBezTo>
                <a:cubicBezTo>
                  <a:pt x="6424627" y="1389843"/>
                  <a:pt x="6429583" y="1387630"/>
                  <a:pt x="6437706" y="1391044"/>
                </a:cubicBezTo>
                <a:cubicBezTo>
                  <a:pt x="6459212" y="1398650"/>
                  <a:pt x="6480414" y="1403264"/>
                  <a:pt x="6501615" y="1407879"/>
                </a:cubicBezTo>
                <a:cubicBezTo>
                  <a:pt x="6566648" y="1423037"/>
                  <a:pt x="6632038" y="1429041"/>
                  <a:pt x="6696254" y="1448867"/>
                </a:cubicBezTo>
                <a:cubicBezTo>
                  <a:pt x="6701515" y="1449647"/>
                  <a:pt x="6709178" y="1448571"/>
                  <a:pt x="6709944" y="1456053"/>
                </a:cubicBezTo>
                <a:cubicBezTo>
                  <a:pt x="6711989" y="1463354"/>
                  <a:pt x="6705910" y="1467242"/>
                  <a:pt x="6702539" y="1472269"/>
                </a:cubicBezTo>
                <a:cubicBezTo>
                  <a:pt x="6699015" y="1475799"/>
                  <a:pt x="6694212" y="1479508"/>
                  <a:pt x="6697380" y="1485135"/>
                </a:cubicBezTo>
                <a:cubicBezTo>
                  <a:pt x="6699424" y="1492437"/>
                  <a:pt x="6704839" y="1494713"/>
                  <a:pt x="6710102" y="1495493"/>
                </a:cubicBezTo>
                <a:cubicBezTo>
                  <a:pt x="6713933" y="1494954"/>
                  <a:pt x="6717765" y="1494416"/>
                  <a:pt x="6721595" y="1493879"/>
                </a:cubicBezTo>
                <a:cubicBezTo>
                  <a:pt x="6739629" y="1492867"/>
                  <a:pt x="6751073" y="1503403"/>
                  <a:pt x="6753221" y="1524350"/>
                </a:cubicBezTo>
                <a:cubicBezTo>
                  <a:pt x="6753987" y="1531831"/>
                  <a:pt x="6754754" y="1539313"/>
                  <a:pt x="6752967" y="1547152"/>
                </a:cubicBezTo>
                <a:cubicBezTo>
                  <a:pt x="6752610" y="1556308"/>
                  <a:pt x="6758178" y="1560080"/>
                  <a:pt x="6765534" y="1556012"/>
                </a:cubicBezTo>
                <a:cubicBezTo>
                  <a:pt x="6779123" y="1549553"/>
                  <a:pt x="6784281" y="1536687"/>
                  <a:pt x="6780857" y="1515919"/>
                </a:cubicBezTo>
                <a:cubicBezTo>
                  <a:pt x="6791024" y="1526635"/>
                  <a:pt x="6798483" y="1536211"/>
                  <a:pt x="6803541" y="1547645"/>
                </a:cubicBezTo>
                <a:cubicBezTo>
                  <a:pt x="6808599" y="1559077"/>
                  <a:pt x="6807530" y="1586548"/>
                  <a:pt x="6799510" y="1596778"/>
                </a:cubicBezTo>
                <a:cubicBezTo>
                  <a:pt x="6789090" y="1608864"/>
                  <a:pt x="6776829" y="1602997"/>
                  <a:pt x="6767276" y="1598266"/>
                </a:cubicBezTo>
                <a:cubicBezTo>
                  <a:pt x="6753584" y="1591080"/>
                  <a:pt x="6738922" y="1587066"/>
                  <a:pt x="6723597" y="1589216"/>
                </a:cubicBezTo>
                <a:cubicBezTo>
                  <a:pt x="6714657" y="1590471"/>
                  <a:pt x="6704440" y="1591905"/>
                  <a:pt x="6694223" y="1593338"/>
                </a:cubicBezTo>
                <a:cubicBezTo>
                  <a:pt x="6652078" y="1599252"/>
                  <a:pt x="6610444" y="1597503"/>
                  <a:pt x="6573557" y="1566253"/>
                </a:cubicBezTo>
                <a:cubicBezTo>
                  <a:pt x="6559406" y="1554579"/>
                  <a:pt x="6552204" y="1560144"/>
                  <a:pt x="6547657" y="1578994"/>
                </a:cubicBezTo>
                <a:cubicBezTo>
                  <a:pt x="6546688" y="1582164"/>
                  <a:pt x="6549702" y="1586296"/>
                  <a:pt x="6546024" y="1588330"/>
                </a:cubicBezTo>
                <a:cubicBezTo>
                  <a:pt x="6542193" y="1588867"/>
                  <a:pt x="6539332" y="1586233"/>
                  <a:pt x="6537748" y="1583419"/>
                </a:cubicBezTo>
                <a:cubicBezTo>
                  <a:pt x="6536164" y="1580607"/>
                  <a:pt x="6534580" y="1577793"/>
                  <a:pt x="6533150" y="1576476"/>
                </a:cubicBezTo>
                <a:cubicBezTo>
                  <a:pt x="6528552" y="1569533"/>
                  <a:pt x="6522829" y="1564265"/>
                  <a:pt x="6517211" y="1572641"/>
                </a:cubicBezTo>
                <a:cubicBezTo>
                  <a:pt x="6510315" y="1581198"/>
                  <a:pt x="6520685" y="1581260"/>
                  <a:pt x="6523700" y="1585391"/>
                </a:cubicBezTo>
                <a:cubicBezTo>
                  <a:pt x="6523853" y="1586886"/>
                  <a:pt x="6525130" y="1586708"/>
                  <a:pt x="6525284" y="1588204"/>
                </a:cubicBezTo>
                <a:cubicBezTo>
                  <a:pt x="6528145" y="1590839"/>
                  <a:pt x="6529882" y="1595147"/>
                  <a:pt x="6527634" y="1598499"/>
                </a:cubicBezTo>
                <a:cubicBezTo>
                  <a:pt x="6525540" y="1603345"/>
                  <a:pt x="6522986" y="1603704"/>
                  <a:pt x="6518848" y="1601249"/>
                </a:cubicBezTo>
                <a:cubicBezTo>
                  <a:pt x="6502603" y="1594422"/>
                  <a:pt x="6489168" y="1602378"/>
                  <a:pt x="6480638" y="1620270"/>
                </a:cubicBezTo>
                <a:cubicBezTo>
                  <a:pt x="6478390" y="1623621"/>
                  <a:pt x="6473590" y="1627330"/>
                  <a:pt x="6474049" y="1631818"/>
                </a:cubicBezTo>
                <a:cubicBezTo>
                  <a:pt x="6475736" y="1648278"/>
                  <a:pt x="6491472" y="1662765"/>
                  <a:pt x="6503937" y="1657980"/>
                </a:cubicBezTo>
                <a:cubicBezTo>
                  <a:pt x="6528865" y="1648411"/>
                  <a:pt x="6553590" y="1649496"/>
                  <a:pt x="6579236" y="1659557"/>
                </a:cubicBezTo>
                <a:cubicBezTo>
                  <a:pt x="6588483" y="1661296"/>
                  <a:pt x="6597730" y="1663033"/>
                  <a:pt x="6604625" y="1654477"/>
                </a:cubicBezTo>
                <a:cubicBezTo>
                  <a:pt x="6610550" y="1649093"/>
                  <a:pt x="6613258" y="1650231"/>
                  <a:pt x="6615456" y="1659028"/>
                </a:cubicBezTo>
                <a:cubicBezTo>
                  <a:pt x="6617960" y="1670818"/>
                  <a:pt x="6625112" y="1677404"/>
                  <a:pt x="6635635" y="1678964"/>
                </a:cubicBezTo>
                <a:cubicBezTo>
                  <a:pt x="6646313" y="1682018"/>
                  <a:pt x="6658268" y="1684895"/>
                  <a:pt x="6670222" y="1687770"/>
                </a:cubicBezTo>
                <a:cubicBezTo>
                  <a:pt x="6680746" y="1689329"/>
                  <a:pt x="6685497" y="1697769"/>
                  <a:pt x="6685448" y="1709917"/>
                </a:cubicBezTo>
                <a:cubicBezTo>
                  <a:pt x="6685601" y="1711415"/>
                  <a:pt x="6685907" y="1714408"/>
                  <a:pt x="6684937" y="1717578"/>
                </a:cubicBezTo>
                <a:cubicBezTo>
                  <a:pt x="6685704" y="1725060"/>
                  <a:pt x="6690148" y="1730507"/>
                  <a:pt x="6696534" y="1729610"/>
                </a:cubicBezTo>
                <a:cubicBezTo>
                  <a:pt x="6701797" y="1730390"/>
                  <a:pt x="6701030" y="1722908"/>
                  <a:pt x="6700416" y="1716925"/>
                </a:cubicBezTo>
                <a:cubicBezTo>
                  <a:pt x="6701080" y="1710760"/>
                  <a:pt x="6700465" y="1704775"/>
                  <a:pt x="6707975" y="1702203"/>
                </a:cubicBezTo>
                <a:cubicBezTo>
                  <a:pt x="6719469" y="1700591"/>
                  <a:pt x="6731220" y="1714120"/>
                  <a:pt x="6730045" y="1727944"/>
                </a:cubicBezTo>
                <a:cubicBezTo>
                  <a:pt x="6730506" y="1732433"/>
                  <a:pt x="6728259" y="1735784"/>
                  <a:pt x="6731273" y="1739914"/>
                </a:cubicBezTo>
                <a:cubicBezTo>
                  <a:pt x="6735104" y="1739376"/>
                  <a:pt x="6734645" y="1734888"/>
                  <a:pt x="6737045" y="1733033"/>
                </a:cubicBezTo>
                <a:cubicBezTo>
                  <a:pt x="6742511" y="1723160"/>
                  <a:pt x="6747619" y="1722443"/>
                  <a:pt x="6753802" y="1732200"/>
                </a:cubicBezTo>
                <a:cubicBezTo>
                  <a:pt x="6761875" y="1747763"/>
                  <a:pt x="6773318" y="1758299"/>
                  <a:pt x="6784609" y="1767339"/>
                </a:cubicBezTo>
                <a:cubicBezTo>
                  <a:pt x="6797484" y="1779193"/>
                  <a:pt x="6809235" y="1792721"/>
                  <a:pt x="6812659" y="1813489"/>
                </a:cubicBezTo>
                <a:cubicBezTo>
                  <a:pt x="6814703" y="1820791"/>
                  <a:pt x="6818177" y="1829410"/>
                  <a:pt x="6824870" y="1831507"/>
                </a:cubicBezTo>
                <a:cubicBezTo>
                  <a:pt x="6851946" y="1842884"/>
                  <a:pt x="6863290" y="1877719"/>
                  <a:pt x="6889395" y="1892269"/>
                </a:cubicBezTo>
                <a:cubicBezTo>
                  <a:pt x="6896395" y="1897358"/>
                  <a:pt x="6895885" y="1905018"/>
                  <a:pt x="6894098" y="1912858"/>
                </a:cubicBezTo>
                <a:cubicBezTo>
                  <a:pt x="6891034" y="1920877"/>
                  <a:pt x="6884188" y="1917284"/>
                  <a:pt x="6879897" y="1913333"/>
                </a:cubicBezTo>
                <a:cubicBezTo>
                  <a:pt x="6871467" y="1906926"/>
                  <a:pt x="6863958" y="1909499"/>
                  <a:pt x="6856908" y="1916558"/>
                </a:cubicBezTo>
                <a:cubicBezTo>
                  <a:pt x="6848736" y="1925294"/>
                  <a:pt x="6838825" y="1929719"/>
                  <a:pt x="6827331" y="1931332"/>
                </a:cubicBezTo>
                <a:cubicBezTo>
                  <a:pt x="6808022" y="1932524"/>
                  <a:pt x="6796117" y="1917498"/>
                  <a:pt x="6799077" y="1895835"/>
                </a:cubicBezTo>
                <a:cubicBezTo>
                  <a:pt x="6799894" y="1891166"/>
                  <a:pt x="6800559" y="1885004"/>
                  <a:pt x="6800099" y="1880514"/>
                </a:cubicBezTo>
                <a:cubicBezTo>
                  <a:pt x="6799945" y="1879017"/>
                  <a:pt x="6801068" y="1877342"/>
                  <a:pt x="6801068" y="1877342"/>
                </a:cubicBezTo>
                <a:cubicBezTo>
                  <a:pt x="6799791" y="1877523"/>
                  <a:pt x="6799791" y="1877523"/>
                  <a:pt x="6798668" y="1879197"/>
                </a:cubicBezTo>
                <a:cubicBezTo>
                  <a:pt x="6793559" y="1879914"/>
                  <a:pt x="6789727" y="1880452"/>
                  <a:pt x="6784466" y="1879672"/>
                </a:cubicBezTo>
                <a:cubicBezTo>
                  <a:pt x="6759434" y="1875596"/>
                  <a:pt x="6752231" y="1881159"/>
                  <a:pt x="6747483" y="1910662"/>
                </a:cubicBezTo>
                <a:cubicBezTo>
                  <a:pt x="6746310" y="1924487"/>
                  <a:pt x="6738953" y="1928554"/>
                  <a:pt x="6727153" y="1927175"/>
                </a:cubicBezTo>
                <a:cubicBezTo>
                  <a:pt x="6718059" y="1926933"/>
                  <a:pt x="6712338" y="1921665"/>
                  <a:pt x="6706155" y="1911909"/>
                </a:cubicBezTo>
                <a:cubicBezTo>
                  <a:pt x="6689038" y="1883955"/>
                  <a:pt x="6665334" y="1867550"/>
                  <a:pt x="6635193" y="1864190"/>
                </a:cubicBezTo>
                <a:cubicBezTo>
                  <a:pt x="6610007" y="1858618"/>
                  <a:pt x="6610007" y="1858618"/>
                  <a:pt x="6618184" y="1887826"/>
                </a:cubicBezTo>
                <a:cubicBezTo>
                  <a:pt x="6622426" y="1903926"/>
                  <a:pt x="6620638" y="1911765"/>
                  <a:pt x="6609758" y="1919363"/>
                </a:cubicBezTo>
                <a:cubicBezTo>
                  <a:pt x="6603625" y="1897457"/>
                  <a:pt x="6599334" y="1893505"/>
                  <a:pt x="6580025" y="1894697"/>
                </a:cubicBezTo>
                <a:cubicBezTo>
                  <a:pt x="6567253" y="1896490"/>
                  <a:pt x="6553665" y="1902950"/>
                  <a:pt x="6543192" y="1889241"/>
                </a:cubicBezTo>
                <a:cubicBezTo>
                  <a:pt x="6543038" y="1887745"/>
                  <a:pt x="6541760" y="1887924"/>
                  <a:pt x="6540483" y="1888103"/>
                </a:cubicBezTo>
                <a:cubicBezTo>
                  <a:pt x="6525772" y="1896239"/>
                  <a:pt x="6519489" y="1910779"/>
                  <a:pt x="6520207" y="1930409"/>
                </a:cubicBezTo>
                <a:cubicBezTo>
                  <a:pt x="6521280" y="1940883"/>
                  <a:pt x="6522354" y="1951356"/>
                  <a:pt x="6512597" y="1957279"/>
                </a:cubicBezTo>
                <a:cubicBezTo>
                  <a:pt x="6511474" y="1958954"/>
                  <a:pt x="6507949" y="1962484"/>
                  <a:pt x="6507490" y="1957996"/>
                </a:cubicBezTo>
                <a:cubicBezTo>
                  <a:pt x="6504984" y="1946205"/>
                  <a:pt x="6495892" y="1945964"/>
                  <a:pt x="6487768" y="1942550"/>
                </a:cubicBezTo>
                <a:cubicBezTo>
                  <a:pt x="6478368" y="1939314"/>
                  <a:pt x="6472493" y="1932551"/>
                  <a:pt x="6472544" y="1920402"/>
                </a:cubicBezTo>
                <a:cubicBezTo>
                  <a:pt x="6472440" y="1906757"/>
                  <a:pt x="6466257" y="1897000"/>
                  <a:pt x="6455427" y="1892449"/>
                </a:cubicBezTo>
                <a:cubicBezTo>
                  <a:pt x="6445720" y="1886222"/>
                  <a:pt x="6437241" y="1891966"/>
                  <a:pt x="6429067" y="1900700"/>
                </a:cubicBezTo>
                <a:cubicBezTo>
                  <a:pt x="6422325" y="1910753"/>
                  <a:pt x="6419158" y="1905126"/>
                  <a:pt x="6418237" y="1896150"/>
                </a:cubicBezTo>
                <a:cubicBezTo>
                  <a:pt x="6416856" y="1882682"/>
                  <a:pt x="6410010" y="1879091"/>
                  <a:pt x="6400101" y="1883516"/>
                </a:cubicBezTo>
                <a:cubicBezTo>
                  <a:pt x="6397546" y="1883874"/>
                  <a:pt x="6394992" y="1884232"/>
                  <a:pt x="6392592" y="1886088"/>
                </a:cubicBezTo>
                <a:cubicBezTo>
                  <a:pt x="6381404" y="1890693"/>
                  <a:pt x="6372311" y="1890451"/>
                  <a:pt x="6365669" y="1876205"/>
                </a:cubicBezTo>
                <a:cubicBezTo>
                  <a:pt x="6357903" y="1863635"/>
                  <a:pt x="6345642" y="1857767"/>
                  <a:pt x="6333994" y="1857884"/>
                </a:cubicBezTo>
                <a:cubicBezTo>
                  <a:pt x="6324747" y="1856145"/>
                  <a:pt x="6314531" y="1857579"/>
                  <a:pt x="6318772" y="1873679"/>
                </a:cubicBezTo>
                <a:cubicBezTo>
                  <a:pt x="6319232" y="1878167"/>
                  <a:pt x="6318568" y="1884331"/>
                  <a:pt x="6317752" y="1889000"/>
                </a:cubicBezTo>
                <a:cubicBezTo>
                  <a:pt x="6318826" y="1899473"/>
                  <a:pt x="6316069" y="1910484"/>
                  <a:pt x="6322097" y="1918744"/>
                </a:cubicBezTo>
                <a:cubicBezTo>
                  <a:pt x="6337986" y="1934729"/>
                  <a:pt x="6338856" y="1955855"/>
                  <a:pt x="6341157" y="1978298"/>
                </a:cubicBezTo>
                <a:cubicBezTo>
                  <a:pt x="6331604" y="1973567"/>
                  <a:pt x="6322050" y="1968836"/>
                  <a:pt x="6311833" y="1970270"/>
                </a:cubicBezTo>
                <a:cubicBezTo>
                  <a:pt x="6299215" y="1973559"/>
                  <a:pt x="6287262" y="1970682"/>
                  <a:pt x="6276125" y="1963139"/>
                </a:cubicBezTo>
                <a:cubicBezTo>
                  <a:pt x="6266418" y="1956912"/>
                  <a:pt x="6255587" y="1952361"/>
                  <a:pt x="6244756" y="1947809"/>
                </a:cubicBezTo>
                <a:cubicBezTo>
                  <a:pt x="6213388" y="1932479"/>
                  <a:pt x="6179773" y="1920501"/>
                  <a:pt x="6150194" y="1897331"/>
                </a:cubicBezTo>
                <a:cubicBezTo>
                  <a:pt x="6143194" y="1892243"/>
                  <a:pt x="6139669" y="1895773"/>
                  <a:pt x="6137882" y="1903612"/>
                </a:cubicBezTo>
                <a:cubicBezTo>
                  <a:pt x="6136911" y="1906783"/>
                  <a:pt x="6136248" y="1912947"/>
                  <a:pt x="6130987" y="1912168"/>
                </a:cubicBezTo>
                <a:cubicBezTo>
                  <a:pt x="6127002" y="1911210"/>
                  <a:pt x="6126388" y="1905226"/>
                  <a:pt x="6126082" y="1902232"/>
                </a:cubicBezTo>
                <a:cubicBezTo>
                  <a:pt x="6124037" y="1894931"/>
                  <a:pt x="6122146" y="1889125"/>
                  <a:pt x="6116885" y="1888346"/>
                </a:cubicBezTo>
                <a:cubicBezTo>
                  <a:pt x="6110346" y="1887745"/>
                  <a:pt x="6104624" y="1882477"/>
                  <a:pt x="6098085" y="1881876"/>
                </a:cubicBezTo>
                <a:cubicBezTo>
                  <a:pt x="6088838" y="1880139"/>
                  <a:pt x="6086947" y="1874332"/>
                  <a:pt x="6089858" y="1864818"/>
                </a:cubicBezTo>
                <a:cubicBezTo>
                  <a:pt x="6097417" y="1850097"/>
                  <a:pt x="6086894" y="1848539"/>
                  <a:pt x="6078618" y="1843629"/>
                </a:cubicBezTo>
                <a:cubicBezTo>
                  <a:pt x="6067635" y="1837581"/>
                  <a:pt x="6068861" y="1849552"/>
                  <a:pt x="6066920" y="1855895"/>
                </a:cubicBezTo>
                <a:cubicBezTo>
                  <a:pt x="6065949" y="1859066"/>
                  <a:pt x="6066256" y="1862058"/>
                  <a:pt x="6062425" y="1862596"/>
                </a:cubicBezTo>
                <a:cubicBezTo>
                  <a:pt x="6059103" y="1855474"/>
                  <a:pt x="6054506" y="1848530"/>
                  <a:pt x="6052308" y="1839731"/>
                </a:cubicBezTo>
                <a:cubicBezTo>
                  <a:pt x="6049140" y="1834105"/>
                  <a:pt x="6044849" y="1830154"/>
                  <a:pt x="6039740" y="1830870"/>
                </a:cubicBezTo>
                <a:cubicBezTo>
                  <a:pt x="6033355" y="1831767"/>
                  <a:pt x="6034123" y="1839247"/>
                  <a:pt x="6033306" y="1843915"/>
                </a:cubicBezTo>
                <a:cubicBezTo>
                  <a:pt x="6026156" y="1875274"/>
                  <a:pt x="6011598" y="1884905"/>
                  <a:pt x="5984828" y="1876520"/>
                </a:cubicBezTo>
                <a:cubicBezTo>
                  <a:pt x="5979412" y="1874244"/>
                  <a:pt x="5974151" y="1873464"/>
                  <a:pt x="5969859" y="1869513"/>
                </a:cubicBezTo>
                <a:cubicBezTo>
                  <a:pt x="5946768" y="1859093"/>
                  <a:pt x="5927151" y="1857293"/>
                  <a:pt x="5911878" y="1885236"/>
                </a:cubicBezTo>
                <a:cubicBezTo>
                  <a:pt x="5911878" y="1885236"/>
                  <a:pt x="5910602" y="1885416"/>
                  <a:pt x="5910756" y="1886912"/>
                </a:cubicBezTo>
                <a:cubicBezTo>
                  <a:pt x="5904676" y="1890801"/>
                  <a:pt x="5899721" y="1893014"/>
                  <a:pt x="5892876" y="1889420"/>
                </a:cubicBezTo>
                <a:cubicBezTo>
                  <a:pt x="5890169" y="1888283"/>
                  <a:pt x="5887308" y="1885649"/>
                  <a:pt x="5888124" y="1880981"/>
                </a:cubicBezTo>
                <a:cubicBezTo>
                  <a:pt x="5888634" y="1873321"/>
                  <a:pt x="5894866" y="1870929"/>
                  <a:pt x="5899822" y="1868716"/>
                </a:cubicBezTo>
                <a:cubicBezTo>
                  <a:pt x="5903653" y="1868178"/>
                  <a:pt x="5908608" y="1865965"/>
                  <a:pt x="5908148" y="1861477"/>
                </a:cubicBezTo>
                <a:cubicBezTo>
                  <a:pt x="5908812" y="1855312"/>
                  <a:pt x="5902579" y="1857704"/>
                  <a:pt x="5899719" y="1855071"/>
                </a:cubicBezTo>
                <a:cubicBezTo>
                  <a:pt x="5893026" y="1852975"/>
                  <a:pt x="5886487" y="1852374"/>
                  <a:pt x="5879794" y="1850277"/>
                </a:cubicBezTo>
                <a:cubicBezTo>
                  <a:pt x="5870548" y="1848539"/>
                  <a:pt x="5862424" y="1845125"/>
                  <a:pt x="5856396" y="1836864"/>
                </a:cubicBezTo>
                <a:cubicBezTo>
                  <a:pt x="5851951" y="1831418"/>
                  <a:pt x="5848119" y="1831955"/>
                  <a:pt x="5842041" y="1835843"/>
                </a:cubicBezTo>
                <a:cubicBezTo>
                  <a:pt x="5824927" y="1845833"/>
                  <a:pt x="5812974" y="1842957"/>
                  <a:pt x="5799639" y="1826615"/>
                </a:cubicBezTo>
                <a:cubicBezTo>
                  <a:pt x="5792333" y="1818533"/>
                  <a:pt x="5787428" y="1808597"/>
                  <a:pt x="5781245" y="1798841"/>
                </a:cubicBezTo>
                <a:cubicBezTo>
                  <a:pt x="5773633" y="1787768"/>
                  <a:pt x="5763926" y="1781540"/>
                  <a:pt x="5751972" y="1778664"/>
                </a:cubicBezTo>
                <a:cubicBezTo>
                  <a:pt x="5738741" y="1775967"/>
                  <a:pt x="5732663" y="1779857"/>
                  <a:pt x="5727964" y="1797210"/>
                </a:cubicBezTo>
                <a:cubicBezTo>
                  <a:pt x="5723419" y="1816062"/>
                  <a:pt x="5714633" y="1818811"/>
                  <a:pt x="5699511" y="1810309"/>
                </a:cubicBezTo>
                <a:cubicBezTo>
                  <a:pt x="5694095" y="1808034"/>
                  <a:pt x="5691233" y="1805400"/>
                  <a:pt x="5685002" y="1807792"/>
                </a:cubicBezTo>
                <a:cubicBezTo>
                  <a:pt x="5670291" y="1815927"/>
                  <a:pt x="5670291" y="1815927"/>
                  <a:pt x="5668296" y="1796475"/>
                </a:cubicBezTo>
                <a:cubicBezTo>
                  <a:pt x="5669267" y="1793304"/>
                  <a:pt x="5669113" y="1791808"/>
                  <a:pt x="5667528" y="1788995"/>
                </a:cubicBezTo>
                <a:cubicBezTo>
                  <a:pt x="5666302" y="1777025"/>
                  <a:pt x="5660733" y="1773253"/>
                  <a:pt x="5650977" y="1779176"/>
                </a:cubicBezTo>
                <a:cubicBezTo>
                  <a:pt x="5643621" y="1783243"/>
                  <a:pt x="5636572" y="1790303"/>
                  <a:pt x="5629062" y="1792873"/>
                </a:cubicBezTo>
                <a:cubicBezTo>
                  <a:pt x="5597084" y="1809503"/>
                  <a:pt x="5560302" y="1791898"/>
                  <a:pt x="5548958" y="1757063"/>
                </a:cubicBezTo>
                <a:cubicBezTo>
                  <a:pt x="5545023" y="1743956"/>
                  <a:pt x="5548905" y="1731270"/>
                  <a:pt x="5547524" y="1717803"/>
                </a:cubicBezTo>
                <a:cubicBezTo>
                  <a:pt x="5546806" y="1698173"/>
                  <a:pt x="5539501" y="1690093"/>
                  <a:pt x="5523562" y="1686257"/>
                </a:cubicBezTo>
                <a:cubicBezTo>
                  <a:pt x="5515592" y="1684340"/>
                  <a:pt x="5507777" y="1683919"/>
                  <a:pt x="5499807" y="1682002"/>
                </a:cubicBezTo>
                <a:cubicBezTo>
                  <a:pt x="5483868" y="1678167"/>
                  <a:pt x="5475235" y="1682413"/>
                  <a:pt x="5470690" y="1701264"/>
                </a:cubicBezTo>
                <a:cubicBezTo>
                  <a:pt x="5466655" y="1712455"/>
                  <a:pt x="5462670" y="1711496"/>
                  <a:pt x="5455517" y="1704910"/>
                </a:cubicBezTo>
                <a:cubicBezTo>
                  <a:pt x="5439936" y="1691919"/>
                  <a:pt x="5430025" y="1696345"/>
                  <a:pt x="5424510" y="1718368"/>
                </a:cubicBezTo>
                <a:cubicBezTo>
                  <a:pt x="5423846" y="1724532"/>
                  <a:pt x="5424460" y="1730517"/>
                  <a:pt x="5429875" y="1732793"/>
                </a:cubicBezTo>
                <a:cubicBezTo>
                  <a:pt x="5436568" y="1734889"/>
                  <a:pt x="5437231" y="1728724"/>
                  <a:pt x="5437895" y="1722561"/>
                </a:cubicBezTo>
                <a:cubicBezTo>
                  <a:pt x="5437436" y="1718073"/>
                  <a:pt x="5439529" y="1713225"/>
                  <a:pt x="5444791" y="1714004"/>
                </a:cubicBezTo>
                <a:cubicBezTo>
                  <a:pt x="5449899" y="1713288"/>
                  <a:pt x="5454192" y="1717239"/>
                  <a:pt x="5453528" y="1723403"/>
                </a:cubicBezTo>
                <a:cubicBezTo>
                  <a:pt x="5453938" y="1740040"/>
                  <a:pt x="5456901" y="1756319"/>
                  <a:pt x="5457466" y="1774455"/>
                </a:cubicBezTo>
                <a:cubicBezTo>
                  <a:pt x="5453174" y="1770502"/>
                  <a:pt x="5451744" y="1769186"/>
                  <a:pt x="5450160" y="1766372"/>
                </a:cubicBezTo>
                <a:cubicBezTo>
                  <a:pt x="5441577" y="1758470"/>
                  <a:pt x="5431360" y="1759904"/>
                  <a:pt x="5422113" y="1758166"/>
                </a:cubicBezTo>
                <a:cubicBezTo>
                  <a:pt x="5416850" y="1757386"/>
                  <a:pt x="5416494" y="1766543"/>
                  <a:pt x="5412970" y="1770073"/>
                </a:cubicBezTo>
                <a:cubicBezTo>
                  <a:pt x="5407045" y="1775457"/>
                  <a:pt x="5400966" y="1779345"/>
                  <a:pt x="5391719" y="1777607"/>
                </a:cubicBezTo>
                <a:cubicBezTo>
                  <a:pt x="5383903" y="1777186"/>
                  <a:pt x="5374963" y="1778441"/>
                  <a:pt x="5365716" y="1776702"/>
                </a:cubicBezTo>
                <a:cubicBezTo>
                  <a:pt x="5370622" y="1786639"/>
                  <a:pt x="5382729" y="1791011"/>
                  <a:pt x="5375987" y="1801063"/>
                </a:cubicBezTo>
                <a:cubicBezTo>
                  <a:pt x="5371645" y="1809260"/>
                  <a:pt x="5366640" y="1823623"/>
                  <a:pt x="5353766" y="1811770"/>
                </a:cubicBezTo>
                <a:cubicBezTo>
                  <a:pt x="5353766" y="1811770"/>
                  <a:pt x="5351365" y="1813624"/>
                  <a:pt x="5351519" y="1815120"/>
                </a:cubicBezTo>
                <a:cubicBezTo>
                  <a:pt x="5351008" y="1822781"/>
                  <a:pt x="5349221" y="1830620"/>
                  <a:pt x="5358314" y="1830862"/>
                </a:cubicBezTo>
                <a:cubicBezTo>
                  <a:pt x="5368685" y="1830924"/>
                  <a:pt x="5378238" y="1835656"/>
                  <a:pt x="5386514" y="1840565"/>
                </a:cubicBezTo>
                <a:cubicBezTo>
                  <a:pt x="5397345" y="1845116"/>
                  <a:pt x="5406131" y="1842366"/>
                  <a:pt x="5410166" y="1831175"/>
                </a:cubicBezTo>
                <a:cubicBezTo>
                  <a:pt x="5415477" y="1819806"/>
                  <a:pt x="5419615" y="1822261"/>
                  <a:pt x="5425338" y="1827529"/>
                </a:cubicBezTo>
                <a:cubicBezTo>
                  <a:pt x="5436781" y="1838065"/>
                  <a:pt x="5445825" y="1850456"/>
                  <a:pt x="5458393" y="1859318"/>
                </a:cubicBezTo>
                <a:cubicBezTo>
                  <a:pt x="5465391" y="1864406"/>
                  <a:pt x="5470654" y="1865185"/>
                  <a:pt x="5477856" y="1859622"/>
                </a:cubicBezTo>
                <a:cubicBezTo>
                  <a:pt x="5483782" y="1854237"/>
                  <a:pt x="5488276" y="1847537"/>
                  <a:pt x="5496246" y="1849454"/>
                </a:cubicBezTo>
                <a:cubicBezTo>
                  <a:pt x="5504062" y="1849874"/>
                  <a:pt x="5506260" y="1858672"/>
                  <a:pt x="5510704" y="1864120"/>
                </a:cubicBezTo>
                <a:cubicBezTo>
                  <a:pt x="5520358" y="1844552"/>
                  <a:pt x="5520358" y="1844552"/>
                  <a:pt x="5537064" y="1855868"/>
                </a:cubicBezTo>
                <a:cubicBezTo>
                  <a:pt x="5543909" y="1859461"/>
                  <a:pt x="5550908" y="1864549"/>
                  <a:pt x="5559235" y="1857310"/>
                </a:cubicBezTo>
                <a:cubicBezTo>
                  <a:pt x="5577471" y="1845646"/>
                  <a:pt x="5581455" y="1846603"/>
                  <a:pt x="5593819" y="1866118"/>
                </a:cubicBezTo>
                <a:cubicBezTo>
                  <a:pt x="5599850" y="1874378"/>
                  <a:pt x="5605879" y="1882639"/>
                  <a:pt x="5613185" y="1890720"/>
                </a:cubicBezTo>
                <a:cubicBezTo>
                  <a:pt x="5629534" y="1911192"/>
                  <a:pt x="5635918" y="1910297"/>
                  <a:pt x="5649097" y="1887199"/>
                </a:cubicBezTo>
                <a:cubicBezTo>
                  <a:pt x="5652468" y="1882173"/>
                  <a:pt x="5654408" y="1875829"/>
                  <a:pt x="5658903" y="1869128"/>
                </a:cubicBezTo>
                <a:cubicBezTo>
                  <a:pt x="5662684" y="1880739"/>
                  <a:pt x="5666159" y="1889358"/>
                  <a:pt x="5669941" y="1900969"/>
                </a:cubicBezTo>
                <a:cubicBezTo>
                  <a:pt x="5672188" y="1897619"/>
                  <a:pt x="5672034" y="1896123"/>
                  <a:pt x="5673159" y="1894447"/>
                </a:cubicBezTo>
                <a:cubicBezTo>
                  <a:pt x="5681892" y="1865902"/>
                  <a:pt x="5694662" y="1864111"/>
                  <a:pt x="5711164" y="1886079"/>
                </a:cubicBezTo>
                <a:cubicBezTo>
                  <a:pt x="5714180" y="1890209"/>
                  <a:pt x="5717194" y="1894339"/>
                  <a:pt x="5720362" y="1899966"/>
                </a:cubicBezTo>
                <a:cubicBezTo>
                  <a:pt x="5721945" y="1902780"/>
                  <a:pt x="5723530" y="1905593"/>
                  <a:pt x="5721436" y="1910440"/>
                </a:cubicBezTo>
                <a:cubicBezTo>
                  <a:pt x="5712291" y="1922347"/>
                  <a:pt x="5720722" y="1928753"/>
                  <a:pt x="5727875" y="1935338"/>
                </a:cubicBezTo>
                <a:cubicBezTo>
                  <a:pt x="5748872" y="1950604"/>
                  <a:pt x="5772627" y="1954861"/>
                  <a:pt x="5796381" y="1959115"/>
                </a:cubicBezTo>
                <a:cubicBezTo>
                  <a:pt x="5834492" y="1964393"/>
                  <a:pt x="5873572" y="1966499"/>
                  <a:pt x="5908415" y="1990447"/>
                </a:cubicBezTo>
                <a:cubicBezTo>
                  <a:pt x="5919552" y="1997992"/>
                  <a:pt x="5931353" y="1999370"/>
                  <a:pt x="5943971" y="1996083"/>
                </a:cubicBezTo>
                <a:cubicBezTo>
                  <a:pt x="5954034" y="1993153"/>
                  <a:pt x="5963434" y="1996388"/>
                  <a:pt x="5970586" y="2002972"/>
                </a:cubicBezTo>
                <a:cubicBezTo>
                  <a:pt x="5984584" y="2013150"/>
                  <a:pt x="5999401" y="2018659"/>
                  <a:pt x="6016463" y="2020820"/>
                </a:cubicBezTo>
                <a:cubicBezTo>
                  <a:pt x="6032248" y="2023158"/>
                  <a:pt x="6048851" y="2020828"/>
                  <a:pt x="6064126" y="2030827"/>
                </a:cubicBezTo>
                <a:cubicBezTo>
                  <a:pt x="6077819" y="2038013"/>
                  <a:pt x="6091048" y="2040709"/>
                  <a:pt x="6103564" y="2023776"/>
                </a:cubicBezTo>
                <a:cubicBezTo>
                  <a:pt x="6107448" y="2049032"/>
                  <a:pt x="6121650" y="2048558"/>
                  <a:pt x="6137129" y="2047903"/>
                </a:cubicBezTo>
                <a:cubicBezTo>
                  <a:pt x="6148623" y="2046291"/>
                  <a:pt x="6160271" y="2046176"/>
                  <a:pt x="6170284" y="2055394"/>
                </a:cubicBezTo>
                <a:cubicBezTo>
                  <a:pt x="6184742" y="2070060"/>
                  <a:pt x="6200835" y="2075391"/>
                  <a:pt x="6218203" y="2080543"/>
                </a:cubicBezTo>
                <a:cubicBezTo>
                  <a:pt x="6248805" y="2088391"/>
                  <a:pt x="6280376" y="2093068"/>
                  <a:pt x="6309190" y="2108756"/>
                </a:cubicBezTo>
                <a:cubicBezTo>
                  <a:pt x="6332434" y="2120672"/>
                  <a:pt x="6356496" y="2127920"/>
                  <a:pt x="6382346" y="2127328"/>
                </a:cubicBezTo>
                <a:cubicBezTo>
                  <a:pt x="6390008" y="2126254"/>
                  <a:pt x="6395577" y="2130026"/>
                  <a:pt x="6399052" y="2138645"/>
                </a:cubicBezTo>
                <a:cubicBezTo>
                  <a:pt x="6412184" y="2165640"/>
                  <a:pt x="6413460" y="2165461"/>
                  <a:pt x="6440125" y="2160201"/>
                </a:cubicBezTo>
                <a:cubicBezTo>
                  <a:pt x="6442680" y="2159842"/>
                  <a:pt x="6445235" y="2159485"/>
                  <a:pt x="6449067" y="2158948"/>
                </a:cubicBezTo>
                <a:cubicBezTo>
                  <a:pt x="6446154" y="2168461"/>
                  <a:pt x="6443243" y="2177977"/>
                  <a:pt x="6440180" y="2185995"/>
                </a:cubicBezTo>
                <a:cubicBezTo>
                  <a:pt x="6436604" y="2201674"/>
                  <a:pt x="6427001" y="2209092"/>
                  <a:pt x="6414077" y="2209389"/>
                </a:cubicBezTo>
                <a:cubicBezTo>
                  <a:pt x="6406415" y="2210463"/>
                  <a:pt x="6399721" y="2208367"/>
                  <a:pt x="6392212" y="2210938"/>
                </a:cubicBezTo>
                <a:cubicBezTo>
                  <a:pt x="6379748" y="2215722"/>
                  <a:pt x="6375610" y="2213268"/>
                  <a:pt x="6371522" y="2198663"/>
                </a:cubicBezTo>
                <a:cubicBezTo>
                  <a:pt x="6370908" y="2192679"/>
                  <a:pt x="6370294" y="2186694"/>
                  <a:pt x="6369681" y="2180709"/>
                </a:cubicBezTo>
                <a:cubicBezTo>
                  <a:pt x="6370038" y="2171553"/>
                  <a:pt x="6366053" y="2170595"/>
                  <a:pt x="6359667" y="2171490"/>
                </a:cubicBezTo>
                <a:cubicBezTo>
                  <a:pt x="6345466" y="2171965"/>
                  <a:pt x="6336016" y="2180878"/>
                  <a:pt x="6328150" y="2192607"/>
                </a:cubicBezTo>
                <a:cubicBezTo>
                  <a:pt x="6325749" y="2194462"/>
                  <a:pt x="6324932" y="2199129"/>
                  <a:pt x="6320947" y="2198171"/>
                </a:cubicBezTo>
                <a:cubicBezTo>
                  <a:pt x="6318241" y="2197033"/>
                  <a:pt x="6317780" y="2192544"/>
                  <a:pt x="6316196" y="2189732"/>
                </a:cubicBezTo>
                <a:cubicBezTo>
                  <a:pt x="6315889" y="2186739"/>
                  <a:pt x="6315735" y="2185242"/>
                  <a:pt x="6315429" y="2182250"/>
                </a:cubicBezTo>
                <a:cubicBezTo>
                  <a:pt x="6314355" y="2171777"/>
                  <a:pt x="6310217" y="2169322"/>
                  <a:pt x="6302860" y="2173390"/>
                </a:cubicBezTo>
                <a:cubicBezTo>
                  <a:pt x="6295658" y="2178953"/>
                  <a:pt x="6291367" y="2175003"/>
                  <a:pt x="6286769" y="2168059"/>
                </a:cubicBezTo>
                <a:cubicBezTo>
                  <a:pt x="6282324" y="2162611"/>
                  <a:pt x="6282988" y="2156446"/>
                  <a:pt x="6286358" y="2151421"/>
                </a:cubicBezTo>
                <a:cubicBezTo>
                  <a:pt x="6289575" y="2144899"/>
                  <a:pt x="6296269" y="2146995"/>
                  <a:pt x="6301838" y="2150768"/>
                </a:cubicBezTo>
                <a:cubicBezTo>
                  <a:pt x="6305822" y="2151726"/>
                  <a:pt x="6308683" y="2154360"/>
                  <a:pt x="6311901" y="2147837"/>
                </a:cubicBezTo>
                <a:cubicBezTo>
                  <a:pt x="6315119" y="2141314"/>
                  <a:pt x="6312257" y="2138681"/>
                  <a:pt x="6309243" y="2134550"/>
                </a:cubicBezTo>
                <a:cubicBezTo>
                  <a:pt x="6302090" y="2127966"/>
                  <a:pt x="6279716" y="2137175"/>
                  <a:pt x="6278389" y="2149504"/>
                </a:cubicBezTo>
                <a:cubicBezTo>
                  <a:pt x="6275275" y="2169672"/>
                  <a:pt x="6263473" y="2168291"/>
                  <a:pt x="6251673" y="2166912"/>
                </a:cubicBezTo>
                <a:cubicBezTo>
                  <a:pt x="6226948" y="2165827"/>
                  <a:pt x="6202579" y="2155588"/>
                  <a:pt x="6178824" y="2151331"/>
                </a:cubicBezTo>
                <a:cubicBezTo>
                  <a:pt x="6172133" y="2149236"/>
                  <a:pt x="6171519" y="2143249"/>
                  <a:pt x="6173458" y="2136907"/>
                </a:cubicBezTo>
                <a:cubicBezTo>
                  <a:pt x="6175245" y="2129068"/>
                  <a:pt x="6177033" y="2121227"/>
                  <a:pt x="6177390" y="2112071"/>
                </a:cubicBezTo>
                <a:cubicBezTo>
                  <a:pt x="6176470" y="2103093"/>
                  <a:pt x="6171054" y="2100817"/>
                  <a:pt x="6165639" y="2098542"/>
                </a:cubicBezTo>
                <a:cubicBezTo>
                  <a:pt x="6161501" y="2096088"/>
                  <a:pt x="6160991" y="2103749"/>
                  <a:pt x="6158590" y="2105602"/>
                </a:cubicBezTo>
                <a:cubicBezTo>
                  <a:pt x="6153278" y="2116972"/>
                  <a:pt x="6146690" y="2128520"/>
                  <a:pt x="6141377" y="2139891"/>
                </a:cubicBezTo>
                <a:cubicBezTo>
                  <a:pt x="6139793" y="2137077"/>
                  <a:pt x="6139639" y="2135581"/>
                  <a:pt x="6139486" y="2134085"/>
                </a:cubicBezTo>
                <a:cubicBezTo>
                  <a:pt x="6136370" y="2116310"/>
                  <a:pt x="6136370" y="2116310"/>
                  <a:pt x="6123241" y="2127258"/>
                </a:cubicBezTo>
                <a:cubicBezTo>
                  <a:pt x="6118593" y="2132462"/>
                  <a:pt x="6117008" y="2129650"/>
                  <a:pt x="6115271" y="2125340"/>
                </a:cubicBezTo>
                <a:cubicBezTo>
                  <a:pt x="6110213" y="2113908"/>
                  <a:pt x="6102090" y="2110495"/>
                  <a:pt x="6093458" y="2114741"/>
                </a:cubicBezTo>
                <a:cubicBezTo>
                  <a:pt x="6080175" y="2124193"/>
                  <a:pt x="6065973" y="2124668"/>
                  <a:pt x="6051925" y="2126639"/>
                </a:cubicBezTo>
                <a:cubicBezTo>
                  <a:pt x="6044263" y="2127714"/>
                  <a:pt x="6040585" y="2129748"/>
                  <a:pt x="6046614" y="2138008"/>
                </a:cubicBezTo>
                <a:cubicBezTo>
                  <a:pt x="6051366" y="2146449"/>
                  <a:pt x="6050703" y="2152613"/>
                  <a:pt x="6042376" y="2159852"/>
                </a:cubicBezTo>
                <a:cubicBezTo>
                  <a:pt x="6054331" y="2162728"/>
                  <a:pt x="6066131" y="2164107"/>
                  <a:pt x="6076961" y="2168659"/>
                </a:cubicBezTo>
                <a:cubicBezTo>
                  <a:pt x="6087639" y="2171714"/>
                  <a:pt x="6098469" y="2176265"/>
                  <a:pt x="6107206" y="2185663"/>
                </a:cubicBezTo>
                <a:cubicBezTo>
                  <a:pt x="6091063" y="2192482"/>
                  <a:pt x="6091063" y="2192482"/>
                  <a:pt x="6065417" y="2182420"/>
                </a:cubicBezTo>
                <a:cubicBezTo>
                  <a:pt x="6049172" y="2175593"/>
                  <a:pt x="6041662" y="2178164"/>
                  <a:pt x="6034103" y="2192885"/>
                </a:cubicBezTo>
                <a:cubicBezTo>
                  <a:pt x="6026697" y="2209102"/>
                  <a:pt x="6026697" y="2209102"/>
                  <a:pt x="6017348" y="2193719"/>
                </a:cubicBezTo>
                <a:cubicBezTo>
                  <a:pt x="6017194" y="2192221"/>
                  <a:pt x="6015764" y="2190905"/>
                  <a:pt x="6015610" y="2189409"/>
                </a:cubicBezTo>
                <a:cubicBezTo>
                  <a:pt x="5993743" y="2153015"/>
                  <a:pt x="5975709" y="2154029"/>
                  <a:pt x="5954819" y="2190350"/>
                </a:cubicBezTo>
                <a:cubicBezTo>
                  <a:pt x="5947260" y="2205070"/>
                  <a:pt x="5935408" y="2215839"/>
                  <a:pt x="5921667" y="2220803"/>
                </a:cubicBezTo>
                <a:cubicBezTo>
                  <a:pt x="5906495" y="2224450"/>
                  <a:pt x="5893110" y="2220256"/>
                  <a:pt x="5878448" y="2216242"/>
                </a:cubicBezTo>
                <a:cubicBezTo>
                  <a:pt x="5860926" y="2209595"/>
                  <a:pt x="5842126" y="2203125"/>
                  <a:pt x="5823939" y="2202642"/>
                </a:cubicBezTo>
                <a:cubicBezTo>
                  <a:pt x="5809738" y="2203117"/>
                  <a:pt x="5795230" y="2200600"/>
                  <a:pt x="5782969" y="2194731"/>
                </a:cubicBezTo>
                <a:cubicBezTo>
                  <a:pt x="5773414" y="2190000"/>
                  <a:pt x="5761307" y="2185629"/>
                  <a:pt x="5751550" y="2191551"/>
                </a:cubicBezTo>
                <a:cubicBezTo>
                  <a:pt x="5739392" y="2199327"/>
                  <a:pt x="5732240" y="2192743"/>
                  <a:pt x="5724781" y="2183164"/>
                </a:cubicBezTo>
                <a:lnTo>
                  <a:pt x="5721864" y="2175534"/>
                </a:lnTo>
                <a:lnTo>
                  <a:pt x="5719633" y="2176664"/>
                </a:lnTo>
                <a:cubicBezTo>
                  <a:pt x="5715220" y="2182546"/>
                  <a:pt x="5722120" y="2182301"/>
                  <a:pt x="5724208" y="2184965"/>
                </a:cubicBezTo>
                <a:cubicBezTo>
                  <a:pt x="5724341" y="2185956"/>
                  <a:pt x="5725187" y="2185801"/>
                  <a:pt x="5725317" y="2186793"/>
                </a:cubicBezTo>
                <a:cubicBezTo>
                  <a:pt x="5727275" y="2188464"/>
                  <a:pt x="5728516" y="2191283"/>
                  <a:pt x="5727090" y="2193574"/>
                </a:cubicBezTo>
                <a:cubicBezTo>
                  <a:pt x="5725795" y="2196855"/>
                  <a:pt x="5724103" y="2197164"/>
                  <a:pt x="5721301" y="2195647"/>
                </a:cubicBezTo>
                <a:cubicBezTo>
                  <a:pt x="5710358" y="2191555"/>
                  <a:pt x="5701582" y="2197219"/>
                  <a:pt x="5696271" y="2209352"/>
                </a:cubicBezTo>
                <a:cubicBezTo>
                  <a:pt x="5694844" y="2211644"/>
                  <a:pt x="5691725" y="2214244"/>
                  <a:pt x="5692123" y="2217218"/>
                </a:cubicBezTo>
                <a:cubicBezTo>
                  <a:pt x="5693577" y="2228117"/>
                  <a:pt x="5704336" y="2237318"/>
                  <a:pt x="5712528" y="2233791"/>
                </a:cubicBezTo>
                <a:cubicBezTo>
                  <a:pt x="5728916" y="2226738"/>
                  <a:pt x="5745383" y="2226774"/>
                  <a:pt x="5762644" y="2232758"/>
                </a:cubicBezTo>
                <a:cubicBezTo>
                  <a:pt x="5768829" y="2233659"/>
                  <a:pt x="5775016" y="2234559"/>
                  <a:pt x="5779429" y="2228676"/>
                </a:cubicBezTo>
                <a:cubicBezTo>
                  <a:pt x="5783261" y="2224932"/>
                  <a:pt x="5785084" y="2225612"/>
                  <a:pt x="5786724" y="2231405"/>
                </a:cubicBezTo>
                <a:cubicBezTo>
                  <a:pt x="5788627" y="2239177"/>
                  <a:pt x="5793518" y="2243359"/>
                  <a:pt x="5800550" y="2244106"/>
                </a:cubicBezTo>
                <a:cubicBezTo>
                  <a:pt x="5807712" y="2245842"/>
                  <a:pt x="5815722" y="2247425"/>
                  <a:pt x="5823730" y="2249008"/>
                </a:cubicBezTo>
                <a:cubicBezTo>
                  <a:pt x="5830762" y="2249753"/>
                  <a:pt x="5834092" y="2255234"/>
                  <a:pt x="5834305" y="2263318"/>
                </a:cubicBezTo>
                <a:cubicBezTo>
                  <a:pt x="5834436" y="2264309"/>
                  <a:pt x="5834702" y="2266290"/>
                  <a:pt x="5834120" y="2268427"/>
                </a:cubicBezTo>
                <a:cubicBezTo>
                  <a:pt x="5834781" y="2273381"/>
                  <a:pt x="5837848" y="2276880"/>
                  <a:pt x="5842077" y="2276107"/>
                </a:cubicBezTo>
                <a:cubicBezTo>
                  <a:pt x="5845592" y="2276481"/>
                  <a:pt x="5844931" y="2271527"/>
                  <a:pt x="5844402" y="2267564"/>
                </a:cubicBezTo>
                <a:cubicBezTo>
                  <a:pt x="5844720" y="2263443"/>
                  <a:pt x="5844189" y="2259480"/>
                  <a:pt x="5849133" y="2257563"/>
                </a:cubicBezTo>
                <a:cubicBezTo>
                  <a:pt x="5856744" y="2256173"/>
                  <a:pt x="5864834" y="2264845"/>
                  <a:pt x="5864334" y="2274074"/>
                </a:cubicBezTo>
                <a:cubicBezTo>
                  <a:pt x="5864728" y="2277045"/>
                  <a:pt x="5863302" y="2279336"/>
                  <a:pt x="5865391" y="2282002"/>
                </a:cubicBezTo>
                <a:cubicBezTo>
                  <a:pt x="5867927" y="2281537"/>
                  <a:pt x="5867533" y="2278565"/>
                  <a:pt x="5869090" y="2277265"/>
                </a:cubicBezTo>
                <a:cubicBezTo>
                  <a:pt x="5872525" y="2270546"/>
                  <a:pt x="5875910" y="2269929"/>
                  <a:pt x="5880218" y="2276247"/>
                </a:cubicBezTo>
                <a:cubicBezTo>
                  <a:pt x="5885903" y="2286375"/>
                  <a:pt x="5893727" y="2293066"/>
                  <a:pt x="5901419" y="2298766"/>
                </a:cubicBezTo>
                <a:cubicBezTo>
                  <a:pt x="5910221" y="2306293"/>
                  <a:pt x="5918310" y="2314969"/>
                  <a:pt x="5921009" y="2328686"/>
                </a:cubicBezTo>
                <a:cubicBezTo>
                  <a:pt x="5922515" y="2333487"/>
                  <a:pt x="5925000" y="2339123"/>
                  <a:pt x="5929493" y="2340331"/>
                </a:cubicBezTo>
                <a:cubicBezTo>
                  <a:pt x="5947732" y="2347151"/>
                  <a:pt x="5955981" y="2370006"/>
                  <a:pt x="5973639" y="2378962"/>
                </a:cubicBezTo>
                <a:cubicBezTo>
                  <a:pt x="5978397" y="2382152"/>
                  <a:pt x="5978214" y="2387263"/>
                  <a:pt x="5977182" y="2392526"/>
                </a:cubicBezTo>
                <a:cubicBezTo>
                  <a:pt x="5975307" y="2397944"/>
                  <a:pt x="5970682" y="2395745"/>
                  <a:pt x="5967748" y="2393234"/>
                </a:cubicBezTo>
                <a:cubicBezTo>
                  <a:pt x="5962010" y="2389206"/>
                  <a:pt x="5957067" y="2391126"/>
                  <a:pt x="5952522" y="2396015"/>
                </a:cubicBezTo>
                <a:cubicBezTo>
                  <a:pt x="5947262" y="2402051"/>
                  <a:pt x="5940760" y="2405269"/>
                  <a:pt x="5933148" y="2406661"/>
                </a:cubicBezTo>
                <a:cubicBezTo>
                  <a:pt x="5920328" y="2407986"/>
                  <a:pt x="5912108" y="2398323"/>
                  <a:pt x="5913638" y="2383831"/>
                </a:cubicBezTo>
                <a:cubicBezTo>
                  <a:pt x="5914089" y="2380704"/>
                  <a:pt x="5914405" y="2376585"/>
                  <a:pt x="5914007" y="2373613"/>
                </a:cubicBezTo>
                <a:cubicBezTo>
                  <a:pt x="5913877" y="2372622"/>
                  <a:pt x="5914589" y="2371477"/>
                  <a:pt x="5914589" y="2371477"/>
                </a:cubicBezTo>
                <a:cubicBezTo>
                  <a:pt x="5913745" y="2371632"/>
                  <a:pt x="5913745" y="2371632"/>
                  <a:pt x="5913030" y="2372777"/>
                </a:cubicBezTo>
                <a:cubicBezTo>
                  <a:pt x="5909646" y="2373394"/>
                  <a:pt x="5907110" y="2373858"/>
                  <a:pt x="5903593" y="2373485"/>
                </a:cubicBezTo>
                <a:cubicBezTo>
                  <a:pt x="5886862" y="2371467"/>
                  <a:pt x="5882184" y="2375366"/>
                  <a:pt x="5879623" y="2395120"/>
                </a:cubicBezTo>
                <a:cubicBezTo>
                  <a:pt x="5879120" y="2404348"/>
                  <a:pt x="5874310" y="2407257"/>
                  <a:pt x="5866434" y="2406665"/>
                </a:cubicBezTo>
                <a:cubicBezTo>
                  <a:pt x="5860380" y="2406755"/>
                  <a:pt x="5856468" y="2403409"/>
                  <a:pt x="5852159" y="2397091"/>
                </a:cubicBezTo>
                <a:cubicBezTo>
                  <a:pt x="5840211" y="2378972"/>
                  <a:pt x="5824112" y="2368717"/>
                  <a:pt x="5803997" y="2367315"/>
                </a:cubicBezTo>
                <a:cubicBezTo>
                  <a:pt x="5787133" y="2364305"/>
                  <a:pt x="5787133" y="2364305"/>
                  <a:pt x="5793160" y="2383506"/>
                </a:cubicBezTo>
                <a:cubicBezTo>
                  <a:pt x="5796309" y="2394097"/>
                  <a:pt x="5795277" y="2399361"/>
                  <a:pt x="5788194" y="2404715"/>
                </a:cubicBezTo>
                <a:cubicBezTo>
                  <a:pt x="5783673" y="2390316"/>
                  <a:pt x="5780738" y="2387806"/>
                  <a:pt x="5767919" y="2389130"/>
                </a:cubicBezTo>
                <a:cubicBezTo>
                  <a:pt x="5759461" y="2390677"/>
                  <a:pt x="5750554" y="2395348"/>
                  <a:pt x="5743310" y="2386521"/>
                </a:cubicBezTo>
                <a:cubicBezTo>
                  <a:pt x="5743178" y="2385531"/>
                  <a:pt x="5742333" y="2385684"/>
                  <a:pt x="5741487" y="2385840"/>
                </a:cubicBezTo>
                <a:cubicBezTo>
                  <a:pt x="5731866" y="2391656"/>
                  <a:pt x="5727981" y="2401502"/>
                  <a:pt x="5728855" y="2414539"/>
                </a:cubicBezTo>
                <a:cubicBezTo>
                  <a:pt x="5729780" y="2421476"/>
                  <a:pt x="5730707" y="2428412"/>
                  <a:pt x="5724337" y="2432621"/>
                </a:cubicBezTo>
                <a:cubicBezTo>
                  <a:pt x="5723624" y="2433767"/>
                  <a:pt x="5721351" y="2436211"/>
                  <a:pt x="5720953" y="2433239"/>
                </a:cubicBezTo>
                <a:cubicBezTo>
                  <a:pt x="5719050" y="2425466"/>
                  <a:pt x="5712997" y="2425556"/>
                  <a:pt x="5707526" y="2423511"/>
                </a:cubicBezTo>
                <a:cubicBezTo>
                  <a:pt x="5701208" y="2421620"/>
                  <a:pt x="5697164" y="2417282"/>
                  <a:pt x="5696953" y="2409200"/>
                </a:cubicBezTo>
                <a:cubicBezTo>
                  <a:pt x="5696606" y="2400128"/>
                  <a:pt x="5692297" y="2393810"/>
                  <a:pt x="5685002" y="2391082"/>
                </a:cubicBezTo>
                <a:cubicBezTo>
                  <a:pt x="5678420" y="2387208"/>
                  <a:pt x="5672897" y="2391264"/>
                  <a:pt x="5667637" y="2397298"/>
                </a:cubicBezTo>
                <a:cubicBezTo>
                  <a:pt x="5663356" y="2404171"/>
                  <a:pt x="5661134" y="2400517"/>
                  <a:pt x="5660342" y="2394570"/>
                </a:cubicBezTo>
                <a:cubicBezTo>
                  <a:pt x="5659150" y="2385653"/>
                  <a:pt x="5654526" y="2383453"/>
                  <a:pt x="5648023" y="2386670"/>
                </a:cubicBezTo>
                <a:cubicBezTo>
                  <a:pt x="5646331" y="2386979"/>
                  <a:pt x="5644639" y="2387288"/>
                  <a:pt x="5643081" y="2388590"/>
                </a:cubicBezTo>
                <a:cubicBezTo>
                  <a:pt x="5635732" y="2391961"/>
                  <a:pt x="5629680" y="2392051"/>
                  <a:pt x="5624974" y="2382760"/>
                </a:cubicBezTo>
                <a:cubicBezTo>
                  <a:pt x="5619555" y="2374615"/>
                  <a:pt x="5611281" y="2371051"/>
                  <a:pt x="5603537" y="2371451"/>
                </a:cubicBezTo>
                <a:cubicBezTo>
                  <a:pt x="5597352" y="2370548"/>
                  <a:pt x="5590585" y="2371785"/>
                  <a:pt x="5593731" y="2382376"/>
                </a:cubicBezTo>
                <a:cubicBezTo>
                  <a:pt x="5594128" y="2385348"/>
                  <a:pt x="5593811" y="2389468"/>
                  <a:pt x="5593361" y="2392594"/>
                </a:cubicBezTo>
                <a:cubicBezTo>
                  <a:pt x="5594288" y="2399530"/>
                  <a:pt x="5592676" y="2406931"/>
                  <a:pt x="5596854" y="2412258"/>
                </a:cubicBezTo>
                <a:cubicBezTo>
                  <a:pt x="5607744" y="2422450"/>
                  <a:pt x="5608749" y="2436478"/>
                  <a:pt x="5610735" y="2451342"/>
                </a:cubicBezTo>
                <a:cubicBezTo>
                  <a:pt x="5604283" y="2448458"/>
                  <a:pt x="5597835" y="2445577"/>
                  <a:pt x="5591068" y="2446814"/>
                </a:cubicBezTo>
                <a:cubicBezTo>
                  <a:pt x="5582743" y="2449348"/>
                  <a:pt x="5574733" y="2447767"/>
                  <a:pt x="5567173" y="2443058"/>
                </a:cubicBezTo>
                <a:cubicBezTo>
                  <a:pt x="5560591" y="2439184"/>
                  <a:pt x="5553296" y="2436456"/>
                  <a:pt x="5546000" y="2433729"/>
                </a:cubicBezTo>
                <a:cubicBezTo>
                  <a:pt x="5524827" y="2424400"/>
                  <a:pt x="5502227" y="2417362"/>
                  <a:pt x="5482084" y="2402769"/>
                </a:cubicBezTo>
                <a:cubicBezTo>
                  <a:pt x="5477326" y="2399580"/>
                  <a:pt x="5475053" y="2402024"/>
                  <a:pt x="5474023" y="2407288"/>
                </a:cubicBezTo>
                <a:cubicBezTo>
                  <a:pt x="5473441" y="2409425"/>
                  <a:pt x="5473125" y="2413543"/>
                  <a:pt x="5469609" y="2413169"/>
                </a:cubicBezTo>
                <a:cubicBezTo>
                  <a:pt x="5466939" y="2412643"/>
                  <a:pt x="5466411" y="2408677"/>
                  <a:pt x="5466147" y="2406696"/>
                </a:cubicBezTo>
                <a:cubicBezTo>
                  <a:pt x="5464639" y="2401897"/>
                  <a:pt x="5463264" y="2398087"/>
                  <a:pt x="5459748" y="2397715"/>
                </a:cubicBezTo>
                <a:cubicBezTo>
                  <a:pt x="5455387" y="2397497"/>
                  <a:pt x="5451475" y="2394150"/>
                  <a:pt x="5447113" y="2393932"/>
                </a:cubicBezTo>
                <a:cubicBezTo>
                  <a:pt x="5440928" y="2393032"/>
                  <a:pt x="5439555" y="2389222"/>
                  <a:pt x="5441298" y="2382813"/>
                </a:cubicBezTo>
                <a:cubicBezTo>
                  <a:pt x="5446027" y="2372812"/>
                  <a:pt x="5438998" y="2372068"/>
                  <a:pt x="5433393" y="2369030"/>
                </a:cubicBezTo>
                <a:cubicBezTo>
                  <a:pt x="5425965" y="2365311"/>
                  <a:pt x="5427023" y="2373239"/>
                  <a:pt x="5425861" y="2377512"/>
                </a:cubicBezTo>
                <a:cubicBezTo>
                  <a:pt x="5425279" y="2379649"/>
                  <a:pt x="5425543" y="2381630"/>
                  <a:pt x="5423007" y="2382095"/>
                </a:cubicBezTo>
                <a:cubicBezTo>
                  <a:pt x="5420654" y="2377448"/>
                  <a:pt x="5417455" y="2372956"/>
                  <a:pt x="5415816" y="2367167"/>
                </a:cubicBezTo>
                <a:cubicBezTo>
                  <a:pt x="5413596" y="2363510"/>
                  <a:pt x="5410662" y="2361002"/>
                  <a:pt x="5407277" y="2361621"/>
                </a:cubicBezTo>
                <a:cubicBezTo>
                  <a:pt x="5403048" y="2362393"/>
                  <a:pt x="5403710" y="2367346"/>
                  <a:pt x="5403261" y="2370474"/>
                </a:cubicBezTo>
                <a:cubicBezTo>
                  <a:pt x="5399139" y="2391529"/>
                  <a:pt x="5389650" y="2398337"/>
                  <a:pt x="5371676" y="2393499"/>
                </a:cubicBezTo>
                <a:cubicBezTo>
                  <a:pt x="5368028" y="2392135"/>
                  <a:pt x="5364513" y="2391763"/>
                  <a:pt x="5361578" y="2389255"/>
                </a:cubicBezTo>
                <a:cubicBezTo>
                  <a:pt x="5346010" y="2382961"/>
                  <a:pt x="5332925" y="2382306"/>
                  <a:pt x="5323333" y="2401315"/>
                </a:cubicBezTo>
                <a:cubicBezTo>
                  <a:pt x="5323333" y="2401315"/>
                  <a:pt x="5322488" y="2401470"/>
                  <a:pt x="5322621" y="2402460"/>
                </a:cubicBezTo>
                <a:cubicBezTo>
                  <a:pt x="5318656" y="2405216"/>
                  <a:pt x="5315404" y="2406823"/>
                  <a:pt x="5310778" y="2404624"/>
                </a:cubicBezTo>
                <a:cubicBezTo>
                  <a:pt x="5308954" y="2403941"/>
                  <a:pt x="5306998" y="2402269"/>
                  <a:pt x="5307447" y="2399143"/>
                </a:cubicBezTo>
                <a:cubicBezTo>
                  <a:pt x="5307631" y="2394033"/>
                  <a:pt x="5311729" y="2392269"/>
                  <a:pt x="5314979" y="2390661"/>
                </a:cubicBezTo>
                <a:cubicBezTo>
                  <a:pt x="5317517" y="2390198"/>
                  <a:pt x="5320768" y="2388587"/>
                  <a:pt x="5320370" y="2385616"/>
                </a:cubicBezTo>
                <a:cubicBezTo>
                  <a:pt x="5320688" y="2381497"/>
                  <a:pt x="5316591" y="2383260"/>
                  <a:pt x="5314634" y="2381587"/>
                </a:cubicBezTo>
                <a:cubicBezTo>
                  <a:pt x="5310141" y="2380377"/>
                  <a:pt x="5305781" y="2380159"/>
                  <a:pt x="5301286" y="2378951"/>
                </a:cubicBezTo>
                <a:cubicBezTo>
                  <a:pt x="5295102" y="2378049"/>
                  <a:pt x="5289629" y="2376004"/>
                  <a:pt x="5285452" y="2370677"/>
                </a:cubicBezTo>
                <a:cubicBezTo>
                  <a:pt x="5282387" y="2367176"/>
                  <a:pt x="5279849" y="2367641"/>
                  <a:pt x="5275884" y="2370393"/>
                </a:cubicBezTo>
                <a:cubicBezTo>
                  <a:pt x="5264705" y="2377510"/>
                  <a:pt x="5256695" y="2375930"/>
                  <a:pt x="5247497" y="2365428"/>
                </a:cubicBezTo>
                <a:cubicBezTo>
                  <a:pt x="5242474" y="2360257"/>
                  <a:pt x="5239011" y="2353781"/>
                  <a:pt x="5234702" y="2347465"/>
                </a:cubicBezTo>
                <a:cubicBezTo>
                  <a:pt x="5229414" y="2340309"/>
                  <a:pt x="5222833" y="2336436"/>
                  <a:pt x="5214823" y="2334853"/>
                </a:cubicBezTo>
                <a:cubicBezTo>
                  <a:pt x="5205968" y="2333426"/>
                  <a:pt x="5202003" y="2336180"/>
                  <a:pt x="5199229" y="2347854"/>
                </a:cubicBezTo>
                <a:cubicBezTo>
                  <a:pt x="5196588" y="2360516"/>
                  <a:pt x="5190799" y="2362590"/>
                  <a:pt x="5180568" y="2357351"/>
                </a:cubicBezTo>
                <a:cubicBezTo>
                  <a:pt x="5176923" y="2355988"/>
                  <a:pt x="5174966" y="2354316"/>
                  <a:pt x="5170868" y="2356078"/>
                </a:cubicBezTo>
                <a:cubicBezTo>
                  <a:pt x="5161247" y="2361896"/>
                  <a:pt x="5161247" y="2361896"/>
                  <a:pt x="5159530" y="2349014"/>
                </a:cubicBezTo>
                <a:cubicBezTo>
                  <a:pt x="5160111" y="2346878"/>
                  <a:pt x="5159978" y="2345888"/>
                  <a:pt x="5158867" y="2344059"/>
                </a:cubicBezTo>
                <a:cubicBezTo>
                  <a:pt x="5157811" y="2336134"/>
                  <a:pt x="5154030" y="2333778"/>
                  <a:pt x="5147659" y="2337987"/>
                </a:cubicBezTo>
                <a:cubicBezTo>
                  <a:pt x="5142849" y="2340896"/>
                  <a:pt x="5138303" y="2345786"/>
                  <a:pt x="5133362" y="2347703"/>
                </a:cubicBezTo>
                <a:cubicBezTo>
                  <a:pt x="5112428" y="2359648"/>
                  <a:pt x="5087608" y="2348956"/>
                  <a:pt x="5079358" y="2326101"/>
                </a:cubicBezTo>
                <a:cubicBezTo>
                  <a:pt x="5076475" y="2317491"/>
                  <a:pt x="5078801" y="2308947"/>
                  <a:pt x="5077611" y="2300028"/>
                </a:cubicBezTo>
                <a:cubicBezTo>
                  <a:pt x="5076738" y="2286991"/>
                  <a:pt x="5071714" y="2281819"/>
                  <a:pt x="5061035" y="2279707"/>
                </a:cubicBezTo>
                <a:cubicBezTo>
                  <a:pt x="5055696" y="2278653"/>
                  <a:pt x="5050489" y="2278590"/>
                  <a:pt x="5045151" y="2277534"/>
                </a:cubicBezTo>
                <a:cubicBezTo>
                  <a:pt x="5034470" y="2275425"/>
                  <a:pt x="5028814" y="2278487"/>
                  <a:pt x="5026173" y="2291152"/>
                </a:cubicBezTo>
                <a:cubicBezTo>
                  <a:pt x="5023716" y="2298706"/>
                  <a:pt x="5021045" y="2298179"/>
                  <a:pt x="5016157" y="2293997"/>
                </a:cubicBezTo>
                <a:cubicBezTo>
                  <a:pt x="5005529" y="2285787"/>
                  <a:pt x="4999026" y="2289005"/>
                  <a:pt x="4995803" y="2303803"/>
                </a:cubicBezTo>
                <a:cubicBezTo>
                  <a:pt x="4995488" y="2307923"/>
                  <a:pt x="4996016" y="2311887"/>
                  <a:pt x="4999664" y="2313251"/>
                </a:cubicBezTo>
                <a:cubicBezTo>
                  <a:pt x="5004158" y="2314460"/>
                  <a:pt x="5004475" y="2310340"/>
                  <a:pt x="5004792" y="2306224"/>
                </a:cubicBezTo>
                <a:cubicBezTo>
                  <a:pt x="5004394" y="2303251"/>
                  <a:pt x="5005691" y="2299969"/>
                  <a:pt x="5009205" y="2300341"/>
                </a:cubicBezTo>
                <a:cubicBezTo>
                  <a:pt x="5012590" y="2299723"/>
                  <a:pt x="5015523" y="2302234"/>
                  <a:pt x="5015204" y="2306351"/>
                </a:cubicBezTo>
                <a:cubicBezTo>
                  <a:pt x="5015815" y="2317406"/>
                  <a:pt x="5018115" y="2328152"/>
                  <a:pt x="5018857" y="2340198"/>
                </a:cubicBezTo>
                <a:cubicBezTo>
                  <a:pt x="5015921" y="2337688"/>
                  <a:pt x="5014943" y="2336850"/>
                  <a:pt x="5013834" y="2335023"/>
                </a:cubicBezTo>
                <a:cubicBezTo>
                  <a:pt x="5007965" y="2330006"/>
                  <a:pt x="5001199" y="2331240"/>
                  <a:pt x="4995014" y="2330340"/>
                </a:cubicBezTo>
                <a:cubicBezTo>
                  <a:pt x="4991499" y="2329967"/>
                  <a:pt x="4991446" y="2336068"/>
                  <a:pt x="4989172" y="2338513"/>
                </a:cubicBezTo>
                <a:cubicBezTo>
                  <a:pt x="4985340" y="2342259"/>
                  <a:pt x="4981376" y="2345012"/>
                  <a:pt x="4975190" y="2344112"/>
                </a:cubicBezTo>
                <a:cubicBezTo>
                  <a:pt x="4969984" y="2344048"/>
                  <a:pt x="4964063" y="2345130"/>
                  <a:pt x="4957878" y="2344231"/>
                </a:cubicBezTo>
                <a:cubicBezTo>
                  <a:pt x="4961341" y="2350704"/>
                  <a:pt x="4969482" y="2353276"/>
                  <a:pt x="4965201" y="2360149"/>
                </a:cubicBezTo>
                <a:cubicBezTo>
                  <a:pt x="4962479" y="2365721"/>
                  <a:pt x="4959442" y="2375412"/>
                  <a:pt x="4950638" y="2367884"/>
                </a:cubicBezTo>
                <a:cubicBezTo>
                  <a:pt x="4950638" y="2367884"/>
                  <a:pt x="4949078" y="2369184"/>
                  <a:pt x="4949210" y="2370174"/>
                </a:cubicBezTo>
                <a:cubicBezTo>
                  <a:pt x="4949025" y="2375284"/>
                  <a:pt x="4947997" y="2380547"/>
                  <a:pt x="4954048" y="2380456"/>
                </a:cubicBezTo>
                <a:cubicBezTo>
                  <a:pt x="4960947" y="2380213"/>
                  <a:pt x="4967398" y="2383094"/>
                  <a:pt x="4973000" y="2386130"/>
                </a:cubicBezTo>
                <a:cubicBezTo>
                  <a:pt x="4980298" y="2388859"/>
                  <a:pt x="4986087" y="2386785"/>
                  <a:pt x="4988542" y="2379231"/>
                </a:cubicBezTo>
                <a:cubicBezTo>
                  <a:pt x="4991846" y="2371523"/>
                  <a:pt x="4994647" y="2373041"/>
                  <a:pt x="4998560" y="2376388"/>
                </a:cubicBezTo>
                <a:cubicBezTo>
                  <a:pt x="5006384" y="2383077"/>
                  <a:pt x="5012650" y="2391071"/>
                  <a:pt x="5021189" y="2396616"/>
                </a:cubicBezTo>
                <a:cubicBezTo>
                  <a:pt x="5025947" y="2399808"/>
                  <a:pt x="5029462" y="2400179"/>
                  <a:pt x="5034139" y="2396280"/>
                </a:cubicBezTo>
                <a:cubicBezTo>
                  <a:pt x="5037971" y="2392535"/>
                  <a:pt x="5040825" y="2387953"/>
                  <a:pt x="5046166" y="2389008"/>
                </a:cubicBezTo>
                <a:cubicBezTo>
                  <a:pt x="5051371" y="2389073"/>
                  <a:pt x="5053012" y="2394863"/>
                  <a:pt x="5056078" y="2398363"/>
                </a:cubicBezTo>
                <a:cubicBezTo>
                  <a:pt x="5062103" y="2385081"/>
                  <a:pt x="5062103" y="2385081"/>
                  <a:pt x="5073443" y="2392146"/>
                </a:cubicBezTo>
                <a:cubicBezTo>
                  <a:pt x="5078069" y="2394347"/>
                  <a:pt x="5082827" y="2397537"/>
                  <a:pt x="5088220" y="2392491"/>
                </a:cubicBezTo>
                <a:cubicBezTo>
                  <a:pt x="5100113" y="2384229"/>
                  <a:pt x="5102782" y="2384757"/>
                  <a:pt x="5111400" y="2397394"/>
                </a:cubicBezTo>
                <a:cubicBezTo>
                  <a:pt x="5115577" y="2402721"/>
                  <a:pt x="5119753" y="2408049"/>
                  <a:pt x="5124776" y="2413223"/>
                </a:cubicBezTo>
                <a:cubicBezTo>
                  <a:pt x="5136064" y="2426385"/>
                  <a:pt x="5140293" y="2425613"/>
                  <a:pt x="5148591" y="2409888"/>
                </a:cubicBezTo>
                <a:cubicBezTo>
                  <a:pt x="5150732" y="2406451"/>
                  <a:pt x="5151894" y="2402178"/>
                  <a:pt x="5154750" y="2397596"/>
                </a:cubicBezTo>
                <a:cubicBezTo>
                  <a:pt x="5157499" y="2405215"/>
                  <a:pt x="5159983" y="2410851"/>
                  <a:pt x="5162733" y="2418470"/>
                </a:cubicBezTo>
                <a:cubicBezTo>
                  <a:pt x="5164161" y="2416178"/>
                  <a:pt x="5164029" y="2415188"/>
                  <a:pt x="5164742" y="2414041"/>
                </a:cubicBezTo>
                <a:cubicBezTo>
                  <a:pt x="5169974" y="2394815"/>
                  <a:pt x="5178431" y="2393270"/>
                  <a:pt x="5189851" y="2407425"/>
                </a:cubicBezTo>
                <a:cubicBezTo>
                  <a:pt x="5191941" y="2410090"/>
                  <a:pt x="5194030" y="2412753"/>
                  <a:pt x="5196250" y="2416407"/>
                </a:cubicBezTo>
                <a:cubicBezTo>
                  <a:pt x="5197359" y="2418235"/>
                  <a:pt x="5198470" y="2420064"/>
                  <a:pt x="5197175" y="2423345"/>
                </a:cubicBezTo>
                <a:cubicBezTo>
                  <a:pt x="5191334" y="2431516"/>
                  <a:pt x="5197070" y="2435543"/>
                  <a:pt x="5201961" y="2439726"/>
                </a:cubicBezTo>
                <a:cubicBezTo>
                  <a:pt x="5216235" y="2449301"/>
                  <a:pt x="5232121" y="2451474"/>
                  <a:pt x="5248008" y="2453647"/>
                </a:cubicBezTo>
                <a:cubicBezTo>
                  <a:pt x="5273461" y="2456104"/>
                  <a:pt x="5299497" y="2456423"/>
                  <a:pt x="5323154" y="2471388"/>
                </a:cubicBezTo>
                <a:cubicBezTo>
                  <a:pt x="5330715" y="2476097"/>
                  <a:pt x="5338591" y="2476688"/>
                  <a:pt x="5346918" y="2474154"/>
                </a:cubicBezTo>
                <a:cubicBezTo>
                  <a:pt x="5353551" y="2471926"/>
                  <a:pt x="5359868" y="2473817"/>
                  <a:pt x="5364759" y="2478000"/>
                </a:cubicBezTo>
                <a:cubicBezTo>
                  <a:pt x="5374275" y="2484382"/>
                  <a:pt x="5384240" y="2487638"/>
                  <a:pt x="5395633" y="2488602"/>
                </a:cubicBezTo>
                <a:cubicBezTo>
                  <a:pt x="5406180" y="2489722"/>
                  <a:pt x="5417176" y="2487712"/>
                  <a:pt x="5427537" y="2493940"/>
                </a:cubicBezTo>
                <a:cubicBezTo>
                  <a:pt x="5436790" y="2498341"/>
                  <a:pt x="5445644" y="2499769"/>
                  <a:pt x="5453624" y="2488160"/>
                </a:cubicBezTo>
                <a:cubicBezTo>
                  <a:pt x="5456719" y="2504851"/>
                  <a:pt x="5466155" y="2504144"/>
                  <a:pt x="5476437" y="2503279"/>
                </a:cubicBezTo>
                <a:cubicBezTo>
                  <a:pt x="5484049" y="2501889"/>
                  <a:pt x="5491794" y="2501489"/>
                  <a:pt x="5498641" y="2507343"/>
                </a:cubicBezTo>
                <a:cubicBezTo>
                  <a:pt x="5508554" y="2516700"/>
                  <a:pt x="5519364" y="2519800"/>
                  <a:pt x="5531021" y="2522745"/>
                </a:cubicBezTo>
                <a:cubicBezTo>
                  <a:pt x="5551533" y="2527120"/>
                  <a:pt x="5572626" y="2529357"/>
                  <a:pt x="5592108" y="2538995"/>
                </a:cubicBezTo>
                <a:cubicBezTo>
                  <a:pt x="5607810" y="2546279"/>
                  <a:pt x="5623959" y="2550434"/>
                  <a:pt x="5641140" y="2549325"/>
                </a:cubicBezTo>
                <a:cubicBezTo>
                  <a:pt x="5646215" y="2548399"/>
                  <a:pt x="5649995" y="2550754"/>
                  <a:pt x="5652480" y="2556390"/>
                </a:cubicBezTo>
                <a:cubicBezTo>
                  <a:pt x="5661759" y="2573982"/>
                  <a:pt x="5662605" y="2573827"/>
                  <a:pt x="5680234" y="2569593"/>
                </a:cubicBezTo>
                <a:cubicBezTo>
                  <a:pt x="5681927" y="2569284"/>
                  <a:pt x="5683618" y="2568973"/>
                  <a:pt x="5686156" y="2568511"/>
                </a:cubicBezTo>
                <a:cubicBezTo>
                  <a:pt x="5684412" y="2574919"/>
                  <a:pt x="5682667" y="2581327"/>
                  <a:pt x="5680792" y="2586747"/>
                </a:cubicBezTo>
                <a:cubicBezTo>
                  <a:pt x="5678731" y="2597272"/>
                  <a:pt x="5672495" y="2602473"/>
                  <a:pt x="5663903" y="2603026"/>
                </a:cubicBezTo>
                <a:cubicBezTo>
                  <a:pt x="5658829" y="2603955"/>
                  <a:pt x="5654335" y="2602746"/>
                  <a:pt x="5649391" y="2604662"/>
                </a:cubicBezTo>
                <a:cubicBezTo>
                  <a:pt x="5641199" y="2608190"/>
                  <a:pt x="5638396" y="2606671"/>
                  <a:pt x="5635384" y="2597071"/>
                </a:cubicBezTo>
                <a:cubicBezTo>
                  <a:pt x="5634854" y="2593107"/>
                  <a:pt x="5634325" y="2589144"/>
                  <a:pt x="5633796" y="2585181"/>
                </a:cubicBezTo>
                <a:cubicBezTo>
                  <a:pt x="5633848" y="2579081"/>
                  <a:pt x="5631178" y="2578553"/>
                  <a:pt x="5626950" y="2579325"/>
                </a:cubicBezTo>
                <a:cubicBezTo>
                  <a:pt x="5617513" y="2580034"/>
                  <a:pt x="5611407" y="2586223"/>
                  <a:pt x="5606414" y="2594241"/>
                </a:cubicBezTo>
                <a:cubicBezTo>
                  <a:pt x="5604854" y="2595541"/>
                  <a:pt x="5604404" y="2598670"/>
                  <a:pt x="5601735" y="2598142"/>
                </a:cubicBezTo>
                <a:cubicBezTo>
                  <a:pt x="5599910" y="2597461"/>
                  <a:pt x="5599515" y="2594488"/>
                  <a:pt x="5598404" y="2592660"/>
                </a:cubicBezTo>
                <a:cubicBezTo>
                  <a:pt x="5598138" y="2590677"/>
                  <a:pt x="5598007" y="2589687"/>
                  <a:pt x="5597742" y="2587705"/>
                </a:cubicBezTo>
                <a:cubicBezTo>
                  <a:pt x="5596817" y="2580768"/>
                  <a:pt x="5594015" y="2579250"/>
                  <a:pt x="5589204" y="2582160"/>
                </a:cubicBezTo>
                <a:cubicBezTo>
                  <a:pt x="5584525" y="2586059"/>
                  <a:pt x="5581593" y="2583550"/>
                  <a:pt x="5578393" y="2579058"/>
                </a:cubicBezTo>
                <a:cubicBezTo>
                  <a:pt x="5575327" y="2575558"/>
                  <a:pt x="5575645" y="2571441"/>
                  <a:pt x="5577784" y="2568004"/>
                </a:cubicBezTo>
                <a:cubicBezTo>
                  <a:pt x="5579792" y="2563576"/>
                  <a:pt x="5584286" y="2564786"/>
                  <a:pt x="5588067" y="2567140"/>
                </a:cubicBezTo>
                <a:cubicBezTo>
                  <a:pt x="5590736" y="2567668"/>
                  <a:pt x="5592692" y="2569342"/>
                  <a:pt x="5594702" y="2564913"/>
                </a:cubicBezTo>
                <a:cubicBezTo>
                  <a:pt x="5596708" y="2560487"/>
                  <a:pt x="5594752" y="2558814"/>
                  <a:pt x="5592664" y="2556150"/>
                </a:cubicBezTo>
                <a:cubicBezTo>
                  <a:pt x="5587774" y="2551969"/>
                  <a:pt x="5573079" y="2558713"/>
                  <a:pt x="5572445" y="2566948"/>
                </a:cubicBezTo>
                <a:cubicBezTo>
                  <a:pt x="5570781" y="2580449"/>
                  <a:pt x="5562904" y="2579858"/>
                  <a:pt x="5555026" y="2579267"/>
                </a:cubicBezTo>
                <a:cubicBezTo>
                  <a:pt x="5538560" y="2579229"/>
                  <a:pt x="5522146" y="2573091"/>
                  <a:pt x="5506259" y="2570919"/>
                </a:cubicBezTo>
                <a:cubicBezTo>
                  <a:pt x="5501766" y="2569709"/>
                  <a:pt x="5501236" y="2565744"/>
                  <a:pt x="5502398" y="2561471"/>
                </a:cubicBezTo>
                <a:cubicBezTo>
                  <a:pt x="5503430" y="2556209"/>
                  <a:pt x="5504461" y="2550945"/>
                  <a:pt x="5504512" y="2544844"/>
                </a:cubicBezTo>
                <a:cubicBezTo>
                  <a:pt x="5503719" y="2538899"/>
                  <a:pt x="5500071" y="2537537"/>
                  <a:pt x="5496423" y="2536172"/>
                </a:cubicBezTo>
                <a:cubicBezTo>
                  <a:pt x="5493621" y="2534653"/>
                  <a:pt x="5493436" y="2539762"/>
                  <a:pt x="5491877" y="2541062"/>
                </a:cubicBezTo>
                <a:cubicBezTo>
                  <a:pt x="5488576" y="2548772"/>
                  <a:pt x="5484426" y="2556634"/>
                  <a:pt x="5481122" y="2564344"/>
                </a:cubicBezTo>
                <a:cubicBezTo>
                  <a:pt x="5480011" y="2562516"/>
                  <a:pt x="5479878" y="2561525"/>
                  <a:pt x="5479747" y="2560534"/>
                </a:cubicBezTo>
                <a:cubicBezTo>
                  <a:pt x="5477314" y="2548799"/>
                  <a:pt x="5477314" y="2548799"/>
                  <a:pt x="5468805" y="2556443"/>
                </a:cubicBezTo>
                <a:cubicBezTo>
                  <a:pt x="5465818" y="2560032"/>
                  <a:pt x="5464707" y="2558206"/>
                  <a:pt x="5463464" y="2555388"/>
                </a:cubicBezTo>
                <a:cubicBezTo>
                  <a:pt x="5459868" y="2547924"/>
                  <a:pt x="5454396" y="2545878"/>
                  <a:pt x="5448741" y="2548942"/>
                </a:cubicBezTo>
                <a:cubicBezTo>
                  <a:pt x="5440098" y="2555595"/>
                  <a:pt x="5430663" y="2556304"/>
                  <a:pt x="5421358" y="2558005"/>
                </a:cubicBezTo>
                <a:cubicBezTo>
                  <a:pt x="5416284" y="2558931"/>
                  <a:pt x="5413878" y="2560386"/>
                  <a:pt x="5418054" y="2565713"/>
                </a:cubicBezTo>
                <a:cubicBezTo>
                  <a:pt x="5421386" y="2571194"/>
                  <a:pt x="5421069" y="2575313"/>
                  <a:pt x="5415677" y="2580358"/>
                </a:cubicBezTo>
                <a:cubicBezTo>
                  <a:pt x="5423687" y="2581941"/>
                  <a:pt x="5431564" y="2582532"/>
                  <a:pt x="5438859" y="2585259"/>
                </a:cubicBezTo>
                <a:cubicBezTo>
                  <a:pt x="5446022" y="2586995"/>
                  <a:pt x="5453317" y="2589724"/>
                  <a:pt x="5459317" y="2595733"/>
                </a:cubicBezTo>
                <a:cubicBezTo>
                  <a:pt x="5448720" y="2600714"/>
                  <a:pt x="5448720" y="2600714"/>
                  <a:pt x="5431459" y="2594732"/>
                </a:cubicBezTo>
                <a:cubicBezTo>
                  <a:pt x="5420516" y="2590641"/>
                  <a:pt x="5415572" y="2592557"/>
                  <a:pt x="5410843" y="2602559"/>
                </a:cubicBezTo>
                <a:cubicBezTo>
                  <a:pt x="5406246" y="2613549"/>
                  <a:pt x="5406246" y="2613549"/>
                  <a:pt x="5399714" y="2603576"/>
                </a:cubicBezTo>
                <a:cubicBezTo>
                  <a:pt x="5399582" y="2602586"/>
                  <a:pt x="5398604" y="2601748"/>
                  <a:pt x="5398473" y="2600756"/>
                </a:cubicBezTo>
                <a:cubicBezTo>
                  <a:pt x="5383192" y="2577156"/>
                  <a:pt x="5371219" y="2578328"/>
                  <a:pt x="5358057" y="2603063"/>
                </a:cubicBezTo>
                <a:cubicBezTo>
                  <a:pt x="5353327" y="2613065"/>
                  <a:pt x="5345663" y="2620553"/>
                  <a:pt x="5336623" y="2624236"/>
                </a:cubicBezTo>
                <a:cubicBezTo>
                  <a:pt x="5326606" y="2627080"/>
                  <a:pt x="5317618" y="2624661"/>
                  <a:pt x="5307787" y="2622398"/>
                </a:cubicBezTo>
                <a:cubicBezTo>
                  <a:pt x="5295998" y="2618460"/>
                  <a:pt x="5283361" y="2614678"/>
                  <a:pt x="5271256" y="2614858"/>
                </a:cubicBezTo>
                <a:cubicBezTo>
                  <a:pt x="5261820" y="2615567"/>
                  <a:pt x="5252120" y="2614293"/>
                  <a:pt x="5243845" y="2610730"/>
                </a:cubicBezTo>
                <a:cubicBezTo>
                  <a:pt x="5237395" y="2607848"/>
                  <a:pt x="5229254" y="2605275"/>
                  <a:pt x="5222885" y="2609484"/>
                </a:cubicBezTo>
                <a:cubicBezTo>
                  <a:pt x="5214956" y="2614993"/>
                  <a:pt x="5210065" y="2610810"/>
                  <a:pt x="5204909" y="2604647"/>
                </a:cubicBezTo>
                <a:cubicBezTo>
                  <a:pt x="5195578" y="2593155"/>
                  <a:pt x="5189365" y="2579063"/>
                  <a:pt x="5187117" y="2562218"/>
                </a:cubicBezTo>
                <a:cubicBezTo>
                  <a:pt x="5186590" y="2558254"/>
                  <a:pt x="5186059" y="2554290"/>
                  <a:pt x="5180721" y="2553235"/>
                </a:cubicBezTo>
                <a:cubicBezTo>
                  <a:pt x="5175249" y="2551189"/>
                  <a:pt x="5174218" y="2556453"/>
                  <a:pt x="5172077" y="2559888"/>
                </a:cubicBezTo>
                <a:cubicBezTo>
                  <a:pt x="5170783" y="2563171"/>
                  <a:pt x="5169488" y="2566453"/>
                  <a:pt x="5168060" y="2568744"/>
                </a:cubicBezTo>
                <a:cubicBezTo>
                  <a:pt x="5162485" y="2578899"/>
                  <a:pt x="5153445" y="2582578"/>
                  <a:pt x="5144274" y="2585270"/>
                </a:cubicBezTo>
                <a:cubicBezTo>
                  <a:pt x="5136661" y="2586659"/>
                  <a:pt x="5135603" y="2578731"/>
                  <a:pt x="5131559" y="2574395"/>
                </a:cubicBezTo>
                <a:cubicBezTo>
                  <a:pt x="5128520" y="2584086"/>
                  <a:pt x="5122282" y="2589286"/>
                  <a:pt x="5114406" y="2588695"/>
                </a:cubicBezTo>
                <a:cubicBezTo>
                  <a:pt x="5104704" y="2587421"/>
                  <a:pt x="5095534" y="2590112"/>
                  <a:pt x="5086361" y="2592803"/>
                </a:cubicBezTo>
                <a:cubicBezTo>
                  <a:pt x="5067041" y="2597347"/>
                  <a:pt x="5047771" y="2595790"/>
                  <a:pt x="5031011" y="2580580"/>
                </a:cubicBezTo>
                <a:cubicBezTo>
                  <a:pt x="5028077" y="2578072"/>
                  <a:pt x="5025142" y="2575563"/>
                  <a:pt x="5022025" y="2578162"/>
                </a:cubicBezTo>
                <a:cubicBezTo>
                  <a:pt x="5015920" y="2584352"/>
                  <a:pt x="5009020" y="2584597"/>
                  <a:pt x="5002121" y="2584844"/>
                </a:cubicBezTo>
                <a:cubicBezTo>
                  <a:pt x="4999584" y="2585306"/>
                  <a:pt x="4998025" y="2586607"/>
                  <a:pt x="4996730" y="2589888"/>
                </a:cubicBezTo>
                <a:cubicBezTo>
                  <a:pt x="4995700" y="2595152"/>
                  <a:pt x="4992184" y="2594780"/>
                  <a:pt x="4988536" y="2593415"/>
                </a:cubicBezTo>
                <a:cubicBezTo>
                  <a:pt x="4984042" y="2592206"/>
                  <a:pt x="4978254" y="2594279"/>
                  <a:pt x="4976351" y="2586505"/>
                </a:cubicBezTo>
                <a:cubicBezTo>
                  <a:pt x="4975292" y="2578579"/>
                  <a:pt x="4970667" y="2576377"/>
                  <a:pt x="4965328" y="2575322"/>
                </a:cubicBezTo>
                <a:cubicBezTo>
                  <a:pt x="4960834" y="2574112"/>
                  <a:pt x="4955759" y="2575041"/>
                  <a:pt x="4953539" y="2571384"/>
                </a:cubicBezTo>
                <a:cubicBezTo>
                  <a:pt x="4948964" y="2563085"/>
                  <a:pt x="4943308" y="2566148"/>
                  <a:pt x="4936541" y="2567385"/>
                </a:cubicBezTo>
                <a:cubicBezTo>
                  <a:pt x="4934137" y="2568839"/>
                  <a:pt x="4931467" y="2568311"/>
                  <a:pt x="4928930" y="2568776"/>
                </a:cubicBezTo>
                <a:cubicBezTo>
                  <a:pt x="4916956" y="2569947"/>
                  <a:pt x="4904718" y="2569137"/>
                  <a:pt x="4893009" y="2572291"/>
                </a:cubicBezTo>
                <a:cubicBezTo>
                  <a:pt x="4888066" y="2574208"/>
                  <a:pt x="4881299" y="2575445"/>
                  <a:pt x="4880139" y="2579719"/>
                </a:cubicBezTo>
                <a:cubicBezTo>
                  <a:pt x="4879239" y="2585973"/>
                  <a:pt x="4886402" y="2587710"/>
                  <a:pt x="4891029" y="2589909"/>
                </a:cubicBezTo>
                <a:cubicBezTo>
                  <a:pt x="4892007" y="2590746"/>
                  <a:pt x="4892986" y="2591583"/>
                  <a:pt x="4893829" y="2591427"/>
                </a:cubicBezTo>
                <a:cubicBezTo>
                  <a:pt x="4907973" y="2600010"/>
                  <a:pt x="4911119" y="2610603"/>
                  <a:pt x="4902952" y="2627319"/>
                </a:cubicBezTo>
                <a:cubicBezTo>
                  <a:pt x="4898777" y="2621993"/>
                  <a:pt x="4895048" y="2613536"/>
                  <a:pt x="4887754" y="2610810"/>
                </a:cubicBezTo>
                <a:cubicBezTo>
                  <a:pt x="4879611" y="2608236"/>
                  <a:pt x="4874486" y="2615263"/>
                  <a:pt x="4868115" y="2619472"/>
                </a:cubicBezTo>
                <a:cubicBezTo>
                  <a:pt x="4865842" y="2621916"/>
                  <a:pt x="4863171" y="2621390"/>
                  <a:pt x="4863356" y="2616281"/>
                </a:cubicBezTo>
                <a:cubicBezTo>
                  <a:pt x="4863938" y="2614145"/>
                  <a:pt x="4863674" y="2612162"/>
                  <a:pt x="4864254" y="2610027"/>
                </a:cubicBezTo>
                <a:cubicBezTo>
                  <a:pt x="4864704" y="2606900"/>
                  <a:pt x="4865153" y="2603771"/>
                  <a:pt x="4863064" y="2601107"/>
                </a:cubicBezTo>
                <a:cubicBezTo>
                  <a:pt x="4861953" y="2599281"/>
                  <a:pt x="4859813" y="2602718"/>
                  <a:pt x="4858122" y="2603026"/>
                </a:cubicBezTo>
                <a:cubicBezTo>
                  <a:pt x="4852598" y="2607080"/>
                  <a:pt x="4850509" y="2604417"/>
                  <a:pt x="4850563" y="2598317"/>
                </a:cubicBezTo>
                <a:cubicBezTo>
                  <a:pt x="4850297" y="2596333"/>
                  <a:pt x="4851725" y="2594042"/>
                  <a:pt x="4848922" y="2592525"/>
                </a:cubicBezTo>
                <a:cubicBezTo>
                  <a:pt x="4837453" y="2616951"/>
                  <a:pt x="4830952" y="2620170"/>
                  <a:pt x="4806527" y="2612451"/>
                </a:cubicBezTo>
                <a:cubicBezTo>
                  <a:pt x="4805681" y="2612605"/>
                  <a:pt x="4805681" y="2612605"/>
                  <a:pt x="4804703" y="2611767"/>
                </a:cubicBezTo>
                <a:cubicBezTo>
                  <a:pt x="4785619" y="2605103"/>
                  <a:pt x="4766218" y="2602557"/>
                  <a:pt x="4747161" y="2609084"/>
                </a:cubicBezTo>
                <a:cubicBezTo>
                  <a:pt x="4740527" y="2611309"/>
                  <a:pt x="4735900" y="2609109"/>
                  <a:pt x="4732570" y="2603627"/>
                </a:cubicBezTo>
                <a:cubicBezTo>
                  <a:pt x="4728260" y="2597309"/>
                  <a:pt x="4721811" y="2594427"/>
                  <a:pt x="4715759" y="2594518"/>
                </a:cubicBezTo>
                <a:cubicBezTo>
                  <a:pt x="4705212" y="2593400"/>
                  <a:pt x="4693951" y="2593425"/>
                  <a:pt x="4682956" y="2595433"/>
                </a:cubicBezTo>
                <a:cubicBezTo>
                  <a:pt x="4673652" y="2597133"/>
                  <a:pt x="4672490" y="2601406"/>
                  <a:pt x="4677196" y="2610696"/>
                </a:cubicBezTo>
                <a:cubicBezTo>
                  <a:pt x="4678436" y="2613515"/>
                  <a:pt x="4681239" y="2615034"/>
                  <a:pt x="4679099" y="2618471"/>
                </a:cubicBezTo>
                <a:cubicBezTo>
                  <a:pt x="4675398" y="2623207"/>
                  <a:pt x="4677038" y="2628996"/>
                  <a:pt x="4677832" y="2634943"/>
                </a:cubicBezTo>
                <a:cubicBezTo>
                  <a:pt x="4678229" y="2637915"/>
                  <a:pt x="4679603" y="2641725"/>
                  <a:pt x="4676352" y="2643334"/>
                </a:cubicBezTo>
                <a:cubicBezTo>
                  <a:pt x="4673101" y="2644941"/>
                  <a:pt x="4670880" y="2641288"/>
                  <a:pt x="4669639" y="2638469"/>
                </a:cubicBezTo>
                <a:cubicBezTo>
                  <a:pt x="4666042" y="2631005"/>
                  <a:pt x="4662579" y="2624533"/>
                  <a:pt x="4659117" y="2618060"/>
                </a:cubicBezTo>
                <a:cubicBezTo>
                  <a:pt x="4650234" y="2603441"/>
                  <a:pt x="4639025" y="2597368"/>
                  <a:pt x="4623934" y="2601140"/>
                </a:cubicBezTo>
                <a:cubicBezTo>
                  <a:pt x="4616321" y="2602530"/>
                  <a:pt x="4608842" y="2604912"/>
                  <a:pt x="4601229" y="2606302"/>
                </a:cubicBezTo>
                <a:cubicBezTo>
                  <a:pt x="4592057" y="2608993"/>
                  <a:pt x="4586322" y="2604963"/>
                  <a:pt x="4582461" y="2595518"/>
                </a:cubicBezTo>
                <a:cubicBezTo>
                  <a:pt x="4581350" y="2593690"/>
                  <a:pt x="4581800" y="2590564"/>
                  <a:pt x="4579129" y="2590037"/>
                </a:cubicBezTo>
                <a:cubicBezTo>
                  <a:pt x="4576673" y="2597590"/>
                  <a:pt x="4573501" y="2606291"/>
                  <a:pt x="4571176" y="2614836"/>
                </a:cubicBezTo>
                <a:cubicBezTo>
                  <a:pt x="4567291" y="2624682"/>
                  <a:pt x="4567291" y="2624682"/>
                  <a:pt x="4561872" y="2616536"/>
                </a:cubicBezTo>
                <a:cubicBezTo>
                  <a:pt x="4557430" y="2609227"/>
                  <a:pt x="4552937" y="2608018"/>
                  <a:pt x="4546964" y="2615199"/>
                </a:cubicBezTo>
                <a:cubicBezTo>
                  <a:pt x="4541705" y="2621235"/>
                  <a:pt x="4535070" y="2623461"/>
                  <a:pt x="4527193" y="2622870"/>
                </a:cubicBezTo>
                <a:cubicBezTo>
                  <a:pt x="4515935" y="2622898"/>
                  <a:pt x="4504991" y="2618804"/>
                  <a:pt x="4494047" y="2614713"/>
                </a:cubicBezTo>
                <a:cubicBezTo>
                  <a:pt x="4483104" y="2610621"/>
                  <a:pt x="4479008" y="2612386"/>
                  <a:pt x="4472585" y="2622694"/>
                </a:cubicBezTo>
                <a:cubicBezTo>
                  <a:pt x="4465582" y="2635140"/>
                  <a:pt x="4456145" y="2635848"/>
                  <a:pt x="4448505" y="2624048"/>
                </a:cubicBezTo>
                <a:cubicBezTo>
                  <a:pt x="4441131" y="2614229"/>
                  <a:pt x="4441131" y="2614229"/>
                  <a:pt x="4434841" y="2625527"/>
                </a:cubicBezTo>
                <a:cubicBezTo>
                  <a:pt x="4433995" y="2625684"/>
                  <a:pt x="4434127" y="2626673"/>
                  <a:pt x="4433281" y="2626828"/>
                </a:cubicBezTo>
                <a:cubicBezTo>
                  <a:pt x="4430558" y="2632400"/>
                  <a:pt x="4427043" y="2632028"/>
                  <a:pt x="4423713" y="2626546"/>
                </a:cubicBezTo>
                <a:cubicBezTo>
                  <a:pt x="4422470" y="2623728"/>
                  <a:pt x="4421227" y="2620910"/>
                  <a:pt x="4419986" y="2618091"/>
                </a:cubicBezTo>
                <a:cubicBezTo>
                  <a:pt x="4415279" y="2608800"/>
                  <a:pt x="4408698" y="2604926"/>
                  <a:pt x="4400635" y="2609444"/>
                </a:cubicBezTo>
                <a:cubicBezTo>
                  <a:pt x="4386920" y="2617026"/>
                  <a:pt x="4372673" y="2620643"/>
                  <a:pt x="4360330" y="2632033"/>
                </a:cubicBezTo>
                <a:cubicBezTo>
                  <a:pt x="4356497" y="2635778"/>
                  <a:pt x="4351554" y="2637696"/>
                  <a:pt x="4349651" y="2629923"/>
                </a:cubicBezTo>
                <a:cubicBezTo>
                  <a:pt x="4347165" y="2624289"/>
                  <a:pt x="4343782" y="2624905"/>
                  <a:pt x="4340663" y="2627505"/>
                </a:cubicBezTo>
                <a:cubicBezTo>
                  <a:pt x="4334293" y="2631715"/>
                  <a:pt x="4326682" y="2633105"/>
                  <a:pt x="4319915" y="2634341"/>
                </a:cubicBezTo>
                <a:cubicBezTo>
                  <a:pt x="4308920" y="2636349"/>
                  <a:pt x="4305220" y="2641086"/>
                  <a:pt x="4304269" y="2653438"/>
                </a:cubicBezTo>
                <a:cubicBezTo>
                  <a:pt x="4304308" y="2656984"/>
                  <a:pt x="4303694" y="2658873"/>
                  <a:pt x="4302436" y="2659991"/>
                </a:cubicBezTo>
                <a:lnTo>
                  <a:pt x="4302244" y="2660056"/>
                </a:lnTo>
                <a:lnTo>
                  <a:pt x="4349990" y="2668957"/>
                </a:lnTo>
                <a:cubicBezTo>
                  <a:pt x="4353505" y="2669330"/>
                  <a:pt x="4358580" y="2668403"/>
                  <a:pt x="4359241" y="2673358"/>
                </a:cubicBezTo>
                <a:cubicBezTo>
                  <a:pt x="4360748" y="2678157"/>
                  <a:pt x="4356783" y="2680911"/>
                  <a:pt x="4354642" y="2684348"/>
                </a:cubicBezTo>
                <a:cubicBezTo>
                  <a:pt x="4352370" y="2686794"/>
                  <a:pt x="4349251" y="2689393"/>
                  <a:pt x="4351472" y="2693048"/>
                </a:cubicBezTo>
                <a:cubicBezTo>
                  <a:pt x="4352979" y="2697847"/>
                  <a:pt x="4356627" y="2699212"/>
                  <a:pt x="4360142" y="2699586"/>
                </a:cubicBezTo>
                <a:cubicBezTo>
                  <a:pt x="4362680" y="2699121"/>
                  <a:pt x="4365217" y="2698658"/>
                  <a:pt x="4367754" y="2698194"/>
                </a:cubicBezTo>
                <a:cubicBezTo>
                  <a:pt x="4379729" y="2697022"/>
                  <a:pt x="4387553" y="2703713"/>
                  <a:pt x="4389403" y="2717586"/>
                </a:cubicBezTo>
                <a:cubicBezTo>
                  <a:pt x="4390067" y="2722541"/>
                  <a:pt x="4390726" y="2727496"/>
                  <a:pt x="4389698" y="2732760"/>
                </a:cubicBezTo>
                <a:cubicBezTo>
                  <a:pt x="4389644" y="2738860"/>
                  <a:pt x="4393424" y="2741215"/>
                  <a:pt x="4398235" y="2738305"/>
                </a:cubicBezTo>
                <a:cubicBezTo>
                  <a:pt x="4407141" y="2733633"/>
                  <a:pt x="4410312" y="2724933"/>
                  <a:pt x="4407615" y="2711215"/>
                </a:cubicBezTo>
                <a:cubicBezTo>
                  <a:pt x="4414594" y="2718060"/>
                  <a:pt x="4419749" y="2724224"/>
                  <a:pt x="4423345" y="2731689"/>
                </a:cubicBezTo>
                <a:cubicBezTo>
                  <a:pt x="4426940" y="2739152"/>
                  <a:pt x="4426783" y="2757453"/>
                  <a:pt x="4421656" y="2764480"/>
                </a:cubicBezTo>
                <a:cubicBezTo>
                  <a:pt x="4414969" y="2772806"/>
                  <a:pt x="4406695" y="2769243"/>
                  <a:pt x="4400246" y="2766360"/>
                </a:cubicBezTo>
                <a:cubicBezTo>
                  <a:pt x="4390994" y="2761960"/>
                  <a:pt x="4381162" y="2759695"/>
                  <a:pt x="4371011" y="2761549"/>
                </a:cubicBezTo>
                <a:cubicBezTo>
                  <a:pt x="4365091" y="2762631"/>
                  <a:pt x="4358325" y="2763867"/>
                  <a:pt x="4351558" y="2765104"/>
                </a:cubicBezTo>
                <a:cubicBezTo>
                  <a:pt x="4323646" y="2770201"/>
                  <a:pt x="4295919" y="2770190"/>
                  <a:pt x="4270754" y="2750426"/>
                </a:cubicBezTo>
                <a:cubicBezTo>
                  <a:pt x="4261107" y="2743053"/>
                  <a:pt x="4256427" y="2746951"/>
                  <a:pt x="4253785" y="2759615"/>
                </a:cubicBezTo>
                <a:cubicBezTo>
                  <a:pt x="4253204" y="2761751"/>
                  <a:pt x="4255293" y="2764416"/>
                  <a:pt x="4252888" y="2765870"/>
                </a:cubicBezTo>
                <a:cubicBezTo>
                  <a:pt x="4250349" y="2766333"/>
                  <a:pt x="4248394" y="2764661"/>
                  <a:pt x="4247283" y="2762833"/>
                </a:cubicBezTo>
                <a:cubicBezTo>
                  <a:pt x="4246173" y="2761006"/>
                  <a:pt x="4245063" y="2759178"/>
                  <a:pt x="4244084" y="2758342"/>
                </a:cubicBezTo>
                <a:cubicBezTo>
                  <a:pt x="4240886" y="2753851"/>
                  <a:pt x="4236974" y="2750505"/>
                  <a:pt x="4233406" y="2756233"/>
                </a:cubicBezTo>
                <a:cubicBezTo>
                  <a:pt x="4228992" y="2762114"/>
                  <a:pt x="4235891" y="2761870"/>
                  <a:pt x="4237978" y="2764533"/>
                </a:cubicBezTo>
                <a:cubicBezTo>
                  <a:pt x="4238112" y="2765524"/>
                  <a:pt x="4238958" y="2765369"/>
                  <a:pt x="4239089" y="2766361"/>
                </a:cubicBezTo>
                <a:cubicBezTo>
                  <a:pt x="4241046" y="2768033"/>
                  <a:pt x="4242288" y="2770851"/>
                  <a:pt x="4240862" y="2773142"/>
                </a:cubicBezTo>
                <a:cubicBezTo>
                  <a:pt x="4239567" y="2776423"/>
                  <a:pt x="4237875" y="2776732"/>
                  <a:pt x="4235072" y="2775215"/>
                </a:cubicBezTo>
                <a:cubicBezTo>
                  <a:pt x="4224130" y="2771123"/>
                  <a:pt x="4215354" y="2776787"/>
                  <a:pt x="4210043" y="2788921"/>
                </a:cubicBezTo>
                <a:cubicBezTo>
                  <a:pt x="4208616" y="2791213"/>
                  <a:pt x="4205497" y="2793812"/>
                  <a:pt x="4205894" y="2796786"/>
                </a:cubicBezTo>
                <a:cubicBezTo>
                  <a:pt x="4207348" y="2807685"/>
                  <a:pt x="4218107" y="2816886"/>
                  <a:pt x="4226300" y="2813360"/>
                </a:cubicBezTo>
                <a:cubicBezTo>
                  <a:pt x="4242688" y="2806306"/>
                  <a:pt x="4259156" y="2806343"/>
                  <a:pt x="4276416" y="2812326"/>
                </a:cubicBezTo>
                <a:cubicBezTo>
                  <a:pt x="4282601" y="2813227"/>
                  <a:pt x="4288787" y="2814127"/>
                  <a:pt x="4293201" y="2808245"/>
                </a:cubicBezTo>
                <a:cubicBezTo>
                  <a:pt x="4297033" y="2804501"/>
                  <a:pt x="4298857" y="2805181"/>
                  <a:pt x="4300495" y="2810973"/>
                </a:cubicBezTo>
                <a:cubicBezTo>
                  <a:pt x="4302399" y="2818746"/>
                  <a:pt x="4307289" y="2822928"/>
                  <a:pt x="4314320" y="2823674"/>
                </a:cubicBezTo>
                <a:cubicBezTo>
                  <a:pt x="4321484" y="2825410"/>
                  <a:pt x="4329494" y="2826993"/>
                  <a:pt x="4337502" y="2828576"/>
                </a:cubicBezTo>
                <a:cubicBezTo>
                  <a:pt x="4344533" y="2829321"/>
                  <a:pt x="4347864" y="2834803"/>
                  <a:pt x="4348077" y="2842886"/>
                </a:cubicBezTo>
                <a:cubicBezTo>
                  <a:pt x="4348208" y="2843877"/>
                  <a:pt x="4348474" y="2845858"/>
                  <a:pt x="4347891" y="2847995"/>
                </a:cubicBezTo>
                <a:cubicBezTo>
                  <a:pt x="4348554" y="2852949"/>
                  <a:pt x="4351620" y="2856449"/>
                  <a:pt x="4355848" y="2855676"/>
                </a:cubicBezTo>
                <a:cubicBezTo>
                  <a:pt x="4359364" y="2856050"/>
                  <a:pt x="4358702" y="2851095"/>
                  <a:pt x="4358174" y="2847132"/>
                </a:cubicBezTo>
                <a:cubicBezTo>
                  <a:pt x="4358491" y="2843013"/>
                  <a:pt x="4357961" y="2839049"/>
                  <a:pt x="4362905" y="2837131"/>
                </a:cubicBezTo>
                <a:cubicBezTo>
                  <a:pt x="4370516" y="2835741"/>
                  <a:pt x="4378606" y="2844413"/>
                  <a:pt x="4378105" y="2853642"/>
                </a:cubicBezTo>
                <a:cubicBezTo>
                  <a:pt x="4378501" y="2856614"/>
                  <a:pt x="4377074" y="2858904"/>
                  <a:pt x="4379162" y="2861570"/>
                </a:cubicBezTo>
                <a:cubicBezTo>
                  <a:pt x="4381699" y="2861106"/>
                  <a:pt x="4381303" y="2858133"/>
                  <a:pt x="4382862" y="2856833"/>
                </a:cubicBezTo>
                <a:cubicBezTo>
                  <a:pt x="4386298" y="2850114"/>
                  <a:pt x="4389681" y="2849497"/>
                  <a:pt x="4393991" y="2855815"/>
                </a:cubicBezTo>
                <a:cubicBezTo>
                  <a:pt x="4399674" y="2865943"/>
                  <a:pt x="4407499" y="2872635"/>
                  <a:pt x="4415191" y="2878335"/>
                </a:cubicBezTo>
                <a:cubicBezTo>
                  <a:pt x="4423993" y="2885862"/>
                  <a:pt x="4432082" y="2894537"/>
                  <a:pt x="4434780" y="2908255"/>
                </a:cubicBezTo>
                <a:cubicBezTo>
                  <a:pt x="4436288" y="2913055"/>
                  <a:pt x="4438772" y="2918691"/>
                  <a:pt x="4443265" y="2919900"/>
                </a:cubicBezTo>
                <a:cubicBezTo>
                  <a:pt x="4461504" y="2926719"/>
                  <a:pt x="4469753" y="2949575"/>
                  <a:pt x="4487411" y="2958531"/>
                </a:cubicBezTo>
                <a:cubicBezTo>
                  <a:pt x="4492169" y="2961721"/>
                  <a:pt x="4491984" y="2966831"/>
                  <a:pt x="4490953" y="2972094"/>
                </a:cubicBezTo>
                <a:cubicBezTo>
                  <a:pt x="4489078" y="2977513"/>
                  <a:pt x="4484452" y="2975313"/>
                  <a:pt x="4481518" y="2972803"/>
                </a:cubicBezTo>
                <a:cubicBezTo>
                  <a:pt x="4475782" y="2968775"/>
                  <a:pt x="4470840" y="2970694"/>
                  <a:pt x="4466294" y="2975584"/>
                </a:cubicBezTo>
                <a:cubicBezTo>
                  <a:pt x="4461034" y="2981620"/>
                  <a:pt x="4454532" y="2984838"/>
                  <a:pt x="4446919" y="2986229"/>
                </a:cubicBezTo>
                <a:cubicBezTo>
                  <a:pt x="4434100" y="2987554"/>
                  <a:pt x="4425880" y="2977891"/>
                  <a:pt x="4427410" y="2963400"/>
                </a:cubicBezTo>
                <a:cubicBezTo>
                  <a:pt x="4427860" y="2960272"/>
                  <a:pt x="4428177" y="2956154"/>
                  <a:pt x="4427780" y="2953181"/>
                </a:cubicBezTo>
                <a:cubicBezTo>
                  <a:pt x="4427647" y="2952190"/>
                  <a:pt x="4428361" y="2951045"/>
                  <a:pt x="4428361" y="2951045"/>
                </a:cubicBezTo>
                <a:cubicBezTo>
                  <a:pt x="4427515" y="2951200"/>
                  <a:pt x="4427515" y="2951200"/>
                  <a:pt x="4426803" y="2952345"/>
                </a:cubicBezTo>
                <a:cubicBezTo>
                  <a:pt x="4423418" y="2952963"/>
                  <a:pt x="4420881" y="2953426"/>
                  <a:pt x="4417365" y="2953054"/>
                </a:cubicBezTo>
                <a:cubicBezTo>
                  <a:pt x="4400634" y="2951035"/>
                  <a:pt x="4395956" y="2954934"/>
                  <a:pt x="4393393" y="2974689"/>
                </a:cubicBezTo>
                <a:cubicBezTo>
                  <a:pt x="4392892" y="2983916"/>
                  <a:pt x="4388082" y="2986825"/>
                  <a:pt x="4380205" y="2986233"/>
                </a:cubicBezTo>
                <a:cubicBezTo>
                  <a:pt x="4374152" y="2986324"/>
                  <a:pt x="4370239" y="2982978"/>
                  <a:pt x="4365931" y="2976660"/>
                </a:cubicBezTo>
                <a:cubicBezTo>
                  <a:pt x="4353982" y="2958541"/>
                  <a:pt x="4337884" y="2948285"/>
                  <a:pt x="4317769" y="2946884"/>
                </a:cubicBezTo>
                <a:cubicBezTo>
                  <a:pt x="4300905" y="2943874"/>
                  <a:pt x="4300905" y="2943874"/>
                  <a:pt x="4306933" y="2963074"/>
                </a:cubicBezTo>
                <a:cubicBezTo>
                  <a:pt x="4310080" y="2973665"/>
                  <a:pt x="4309049" y="2978929"/>
                  <a:pt x="4301967" y="2984284"/>
                </a:cubicBezTo>
                <a:cubicBezTo>
                  <a:pt x="4297445" y="2969884"/>
                  <a:pt x="4294511" y="2967374"/>
                  <a:pt x="4281691" y="2968699"/>
                </a:cubicBezTo>
                <a:cubicBezTo>
                  <a:pt x="4273234" y="2970245"/>
                  <a:pt x="4264326" y="2974917"/>
                  <a:pt x="4257082" y="2966090"/>
                </a:cubicBezTo>
                <a:cubicBezTo>
                  <a:pt x="4256950" y="2965099"/>
                  <a:pt x="4256105" y="2965253"/>
                  <a:pt x="4255259" y="2965409"/>
                </a:cubicBezTo>
                <a:cubicBezTo>
                  <a:pt x="4245638" y="2971225"/>
                  <a:pt x="4241753" y="2981071"/>
                  <a:pt x="4242627" y="2994107"/>
                </a:cubicBezTo>
                <a:cubicBezTo>
                  <a:pt x="4243552" y="3001044"/>
                  <a:pt x="4244479" y="3007980"/>
                  <a:pt x="4238109" y="3012189"/>
                </a:cubicBezTo>
                <a:cubicBezTo>
                  <a:pt x="4237395" y="3013335"/>
                  <a:pt x="4235123" y="3015780"/>
                  <a:pt x="4234726" y="3012807"/>
                </a:cubicBezTo>
                <a:cubicBezTo>
                  <a:pt x="4232822" y="3005035"/>
                  <a:pt x="4226769" y="3005124"/>
                  <a:pt x="4221298" y="3003079"/>
                </a:cubicBezTo>
                <a:cubicBezTo>
                  <a:pt x="4214980" y="3001188"/>
                  <a:pt x="4210935" y="2996850"/>
                  <a:pt x="4210723" y="2988769"/>
                </a:cubicBezTo>
                <a:cubicBezTo>
                  <a:pt x="4210377" y="2979696"/>
                  <a:pt x="4206069" y="2973378"/>
                  <a:pt x="4198774" y="2970650"/>
                </a:cubicBezTo>
                <a:cubicBezTo>
                  <a:pt x="4192192" y="2966777"/>
                  <a:pt x="4186668" y="2970832"/>
                  <a:pt x="4181409" y="2976867"/>
                </a:cubicBezTo>
                <a:cubicBezTo>
                  <a:pt x="4177128" y="2983740"/>
                  <a:pt x="4174907" y="2980085"/>
                  <a:pt x="4174114" y="2974139"/>
                </a:cubicBezTo>
                <a:cubicBezTo>
                  <a:pt x="4172922" y="2965221"/>
                  <a:pt x="4168297" y="2963021"/>
                  <a:pt x="4161795" y="2966239"/>
                </a:cubicBezTo>
                <a:cubicBezTo>
                  <a:pt x="4160104" y="2966548"/>
                  <a:pt x="4158411" y="2966857"/>
                  <a:pt x="4156853" y="2968158"/>
                </a:cubicBezTo>
                <a:cubicBezTo>
                  <a:pt x="4149504" y="2971529"/>
                  <a:pt x="4143452" y="2971620"/>
                  <a:pt x="4138746" y="2962328"/>
                </a:cubicBezTo>
                <a:cubicBezTo>
                  <a:pt x="4133327" y="2954183"/>
                  <a:pt x="4125052" y="2950619"/>
                  <a:pt x="4117308" y="2951019"/>
                </a:cubicBezTo>
                <a:cubicBezTo>
                  <a:pt x="4111124" y="2950117"/>
                  <a:pt x="4104357" y="2951354"/>
                  <a:pt x="4107503" y="2961945"/>
                </a:cubicBezTo>
                <a:cubicBezTo>
                  <a:pt x="4107899" y="2964917"/>
                  <a:pt x="4107584" y="2969036"/>
                  <a:pt x="4107133" y="2972163"/>
                </a:cubicBezTo>
                <a:cubicBezTo>
                  <a:pt x="4108060" y="2979099"/>
                  <a:pt x="4106448" y="2986499"/>
                  <a:pt x="4110625" y="2991827"/>
                </a:cubicBezTo>
                <a:cubicBezTo>
                  <a:pt x="4121515" y="3002019"/>
                  <a:pt x="4122522" y="3016046"/>
                  <a:pt x="4124506" y="3030910"/>
                </a:cubicBezTo>
                <a:cubicBezTo>
                  <a:pt x="4118055" y="3028027"/>
                  <a:pt x="4111606" y="3025145"/>
                  <a:pt x="4104840" y="3026382"/>
                </a:cubicBezTo>
                <a:cubicBezTo>
                  <a:pt x="4096514" y="3028917"/>
                  <a:pt x="4088505" y="3027335"/>
                  <a:pt x="4080945" y="3022626"/>
                </a:cubicBezTo>
                <a:cubicBezTo>
                  <a:pt x="4074364" y="3018752"/>
                  <a:pt x="4067067" y="3016024"/>
                  <a:pt x="4059772" y="3013297"/>
                </a:cubicBezTo>
                <a:cubicBezTo>
                  <a:pt x="4038598" y="3003968"/>
                  <a:pt x="4015998" y="2996930"/>
                  <a:pt x="3995857" y="2982338"/>
                </a:cubicBezTo>
                <a:cubicBezTo>
                  <a:pt x="3991098" y="2979148"/>
                  <a:pt x="3988825" y="2981593"/>
                  <a:pt x="3987794" y="2986856"/>
                </a:cubicBezTo>
                <a:cubicBezTo>
                  <a:pt x="3987213" y="2988993"/>
                  <a:pt x="3986896" y="2993111"/>
                  <a:pt x="3983381" y="2992738"/>
                </a:cubicBezTo>
                <a:cubicBezTo>
                  <a:pt x="3980711" y="2992211"/>
                  <a:pt x="3980183" y="2988246"/>
                  <a:pt x="3979918" y="2986264"/>
                </a:cubicBezTo>
                <a:cubicBezTo>
                  <a:pt x="3978411" y="2981465"/>
                  <a:pt x="3977036" y="2977656"/>
                  <a:pt x="3973520" y="2977283"/>
                </a:cubicBezTo>
                <a:cubicBezTo>
                  <a:pt x="3969159" y="2977065"/>
                  <a:pt x="3965247" y="2973719"/>
                  <a:pt x="3960884" y="2973500"/>
                </a:cubicBezTo>
                <a:cubicBezTo>
                  <a:pt x="3954701" y="2972600"/>
                  <a:pt x="3953326" y="2968790"/>
                  <a:pt x="3955069" y="2962381"/>
                </a:cubicBezTo>
                <a:cubicBezTo>
                  <a:pt x="3959799" y="2952381"/>
                  <a:pt x="3952769" y="2951636"/>
                  <a:pt x="3947166" y="2948598"/>
                </a:cubicBezTo>
                <a:cubicBezTo>
                  <a:pt x="3939736" y="2944879"/>
                  <a:pt x="3940795" y="2952807"/>
                  <a:pt x="3939633" y="2957080"/>
                </a:cubicBezTo>
                <a:cubicBezTo>
                  <a:pt x="3939051" y="2959217"/>
                  <a:pt x="3939315" y="2961198"/>
                  <a:pt x="3936779" y="2961663"/>
                </a:cubicBezTo>
                <a:cubicBezTo>
                  <a:pt x="3934425" y="2957017"/>
                  <a:pt x="3931227" y="2952525"/>
                  <a:pt x="3929588" y="2946735"/>
                </a:cubicBezTo>
                <a:cubicBezTo>
                  <a:pt x="3927367" y="2943080"/>
                  <a:pt x="3924433" y="2940570"/>
                  <a:pt x="3921049" y="2941189"/>
                </a:cubicBezTo>
                <a:cubicBezTo>
                  <a:pt x="3916820" y="2941961"/>
                  <a:pt x="3917482" y="2946915"/>
                  <a:pt x="3917033" y="2950043"/>
                </a:cubicBezTo>
                <a:cubicBezTo>
                  <a:pt x="3912911" y="2971097"/>
                  <a:pt x="3903423" y="2977905"/>
                  <a:pt x="3885448" y="2973069"/>
                </a:cubicBezTo>
                <a:cubicBezTo>
                  <a:pt x="3881800" y="2971704"/>
                  <a:pt x="3878286" y="2971331"/>
                  <a:pt x="3875350" y="2968823"/>
                </a:cubicBezTo>
                <a:cubicBezTo>
                  <a:pt x="3859782" y="2962530"/>
                  <a:pt x="3846697" y="2961875"/>
                  <a:pt x="3837104" y="2980884"/>
                </a:cubicBezTo>
                <a:cubicBezTo>
                  <a:pt x="3837104" y="2980884"/>
                  <a:pt x="3836259" y="2981039"/>
                  <a:pt x="3836392" y="2982028"/>
                </a:cubicBezTo>
                <a:cubicBezTo>
                  <a:pt x="3832427" y="2984784"/>
                  <a:pt x="3829177" y="2986392"/>
                  <a:pt x="3824549" y="2984192"/>
                </a:cubicBezTo>
                <a:cubicBezTo>
                  <a:pt x="3822726" y="2983510"/>
                  <a:pt x="3820769" y="2981837"/>
                  <a:pt x="3821219" y="2978711"/>
                </a:cubicBezTo>
                <a:cubicBezTo>
                  <a:pt x="3821403" y="2973601"/>
                  <a:pt x="3825500" y="2971837"/>
                  <a:pt x="3828752" y="2970229"/>
                </a:cubicBezTo>
                <a:cubicBezTo>
                  <a:pt x="3831290" y="2969766"/>
                  <a:pt x="3834540" y="2968155"/>
                  <a:pt x="3834142" y="2965184"/>
                </a:cubicBezTo>
                <a:cubicBezTo>
                  <a:pt x="3834460" y="2961066"/>
                  <a:pt x="3830363" y="2962829"/>
                  <a:pt x="3828406" y="2961155"/>
                </a:cubicBezTo>
                <a:cubicBezTo>
                  <a:pt x="3823913" y="2959946"/>
                  <a:pt x="3819553" y="2959728"/>
                  <a:pt x="3815058" y="2958519"/>
                </a:cubicBezTo>
                <a:cubicBezTo>
                  <a:pt x="3808874" y="2957618"/>
                  <a:pt x="3803400" y="2955573"/>
                  <a:pt x="3799224" y="2950245"/>
                </a:cubicBezTo>
                <a:cubicBezTo>
                  <a:pt x="3796159" y="2946744"/>
                  <a:pt x="3793620" y="2947209"/>
                  <a:pt x="3789655" y="2949962"/>
                </a:cubicBezTo>
                <a:cubicBezTo>
                  <a:pt x="3778476" y="2957079"/>
                  <a:pt x="3770467" y="2955498"/>
                  <a:pt x="3761269" y="2944997"/>
                </a:cubicBezTo>
                <a:cubicBezTo>
                  <a:pt x="3756246" y="2939825"/>
                  <a:pt x="3752782" y="2933350"/>
                  <a:pt x="3748473" y="2927033"/>
                </a:cubicBezTo>
                <a:cubicBezTo>
                  <a:pt x="3743185" y="2919878"/>
                  <a:pt x="3736604" y="2916004"/>
                  <a:pt x="3728595" y="2914422"/>
                </a:cubicBezTo>
                <a:cubicBezTo>
                  <a:pt x="3719740" y="2912994"/>
                  <a:pt x="3715775" y="2915748"/>
                  <a:pt x="3713001" y="2927422"/>
                </a:cubicBezTo>
                <a:cubicBezTo>
                  <a:pt x="3710359" y="2940084"/>
                  <a:pt x="3704571" y="2942158"/>
                  <a:pt x="3694340" y="2936920"/>
                </a:cubicBezTo>
                <a:cubicBezTo>
                  <a:pt x="3690693" y="2935556"/>
                  <a:pt x="3688737" y="2933884"/>
                  <a:pt x="3684640" y="2935647"/>
                </a:cubicBezTo>
                <a:cubicBezTo>
                  <a:pt x="3675019" y="2941464"/>
                  <a:pt x="3675019" y="2941464"/>
                  <a:pt x="3673302" y="2928583"/>
                </a:cubicBezTo>
                <a:cubicBezTo>
                  <a:pt x="3673882" y="2926446"/>
                  <a:pt x="3673750" y="2925456"/>
                  <a:pt x="3672638" y="2923628"/>
                </a:cubicBezTo>
                <a:cubicBezTo>
                  <a:pt x="3671581" y="2915702"/>
                  <a:pt x="3667801" y="2913346"/>
                  <a:pt x="3661431" y="2917555"/>
                </a:cubicBezTo>
                <a:cubicBezTo>
                  <a:pt x="3656621" y="2920464"/>
                  <a:pt x="3652075" y="2925354"/>
                  <a:pt x="3647134" y="2927272"/>
                </a:cubicBezTo>
                <a:cubicBezTo>
                  <a:pt x="3626200" y="2939217"/>
                  <a:pt x="3601379" y="2928524"/>
                  <a:pt x="3593130" y="2905669"/>
                </a:cubicBezTo>
                <a:cubicBezTo>
                  <a:pt x="3590248" y="2897059"/>
                  <a:pt x="3592573" y="2888515"/>
                  <a:pt x="3591383" y="2879596"/>
                </a:cubicBezTo>
                <a:cubicBezTo>
                  <a:pt x="3590510" y="2866559"/>
                  <a:pt x="3585486" y="2861387"/>
                  <a:pt x="3574807" y="2859276"/>
                </a:cubicBezTo>
                <a:cubicBezTo>
                  <a:pt x="3569468" y="2858222"/>
                  <a:pt x="3564262" y="2858158"/>
                  <a:pt x="3558922" y="2857102"/>
                </a:cubicBezTo>
                <a:cubicBezTo>
                  <a:pt x="3548243" y="2854993"/>
                  <a:pt x="3542587" y="2858055"/>
                  <a:pt x="3539945" y="2870720"/>
                </a:cubicBezTo>
                <a:cubicBezTo>
                  <a:pt x="3537488" y="2878274"/>
                  <a:pt x="3534818" y="2877747"/>
                  <a:pt x="3529928" y="2873565"/>
                </a:cubicBezTo>
                <a:cubicBezTo>
                  <a:pt x="3519300" y="2865355"/>
                  <a:pt x="3512799" y="2868574"/>
                  <a:pt x="3509575" y="2883372"/>
                </a:cubicBezTo>
                <a:cubicBezTo>
                  <a:pt x="3509260" y="2887491"/>
                  <a:pt x="3509788" y="2891455"/>
                  <a:pt x="3513437" y="2892819"/>
                </a:cubicBezTo>
                <a:cubicBezTo>
                  <a:pt x="3517929" y="2894028"/>
                  <a:pt x="3518246" y="2889909"/>
                  <a:pt x="3518563" y="2885792"/>
                </a:cubicBezTo>
                <a:cubicBezTo>
                  <a:pt x="3518166" y="2882819"/>
                  <a:pt x="3519462" y="2879537"/>
                  <a:pt x="3522977" y="2879910"/>
                </a:cubicBezTo>
                <a:cubicBezTo>
                  <a:pt x="3526361" y="2879292"/>
                  <a:pt x="3529295" y="2881802"/>
                  <a:pt x="3528976" y="2885919"/>
                </a:cubicBezTo>
                <a:cubicBezTo>
                  <a:pt x="3529586" y="2896975"/>
                  <a:pt x="3531886" y="2907720"/>
                  <a:pt x="3532629" y="2919766"/>
                </a:cubicBezTo>
                <a:cubicBezTo>
                  <a:pt x="3529693" y="2917256"/>
                  <a:pt x="3528716" y="2916419"/>
                  <a:pt x="3527606" y="2914592"/>
                </a:cubicBezTo>
                <a:cubicBezTo>
                  <a:pt x="3521737" y="2909574"/>
                  <a:pt x="3514971" y="2910809"/>
                  <a:pt x="3508785" y="2909909"/>
                </a:cubicBezTo>
                <a:cubicBezTo>
                  <a:pt x="3505271" y="2909536"/>
                  <a:pt x="3505218" y="2915636"/>
                  <a:pt x="3502944" y="2918082"/>
                </a:cubicBezTo>
                <a:cubicBezTo>
                  <a:pt x="3499112" y="2921828"/>
                  <a:pt x="3495148" y="2924581"/>
                  <a:pt x="3488962" y="2923681"/>
                </a:cubicBezTo>
                <a:cubicBezTo>
                  <a:pt x="3483756" y="2923617"/>
                  <a:pt x="3477835" y="2924699"/>
                  <a:pt x="3471650" y="2923799"/>
                </a:cubicBezTo>
                <a:cubicBezTo>
                  <a:pt x="3475113" y="2930272"/>
                  <a:pt x="3483254" y="2932844"/>
                  <a:pt x="3478973" y="2939717"/>
                </a:cubicBezTo>
                <a:cubicBezTo>
                  <a:pt x="3476251" y="2945290"/>
                  <a:pt x="3473213" y="2954980"/>
                  <a:pt x="3464410" y="2947453"/>
                </a:cubicBezTo>
                <a:cubicBezTo>
                  <a:pt x="3464410" y="2947453"/>
                  <a:pt x="3462850" y="2948752"/>
                  <a:pt x="3462982" y="2949743"/>
                </a:cubicBezTo>
                <a:cubicBezTo>
                  <a:pt x="3462797" y="2954852"/>
                  <a:pt x="3461768" y="2960116"/>
                  <a:pt x="3467820" y="2960025"/>
                </a:cubicBezTo>
                <a:cubicBezTo>
                  <a:pt x="3474719" y="2959782"/>
                  <a:pt x="3481169" y="2962662"/>
                  <a:pt x="3486772" y="2965699"/>
                </a:cubicBezTo>
                <a:cubicBezTo>
                  <a:pt x="3494069" y="2968427"/>
                  <a:pt x="3499858" y="2966354"/>
                  <a:pt x="3502313" y="2958799"/>
                </a:cubicBezTo>
                <a:cubicBezTo>
                  <a:pt x="3505618" y="2951092"/>
                  <a:pt x="3508419" y="2952610"/>
                  <a:pt x="3512331" y="2955956"/>
                </a:cubicBezTo>
                <a:cubicBezTo>
                  <a:pt x="3520156" y="2962646"/>
                  <a:pt x="3526422" y="2970639"/>
                  <a:pt x="3534960" y="2976184"/>
                </a:cubicBezTo>
                <a:cubicBezTo>
                  <a:pt x="3539718" y="2979376"/>
                  <a:pt x="3543234" y="2979748"/>
                  <a:pt x="3547911" y="2975848"/>
                </a:cubicBezTo>
                <a:cubicBezTo>
                  <a:pt x="3551743" y="2972103"/>
                  <a:pt x="3554597" y="2967521"/>
                  <a:pt x="3559937" y="2968576"/>
                </a:cubicBezTo>
                <a:cubicBezTo>
                  <a:pt x="3565144" y="2968641"/>
                  <a:pt x="3566783" y="2974431"/>
                  <a:pt x="3569849" y="2977931"/>
                </a:cubicBezTo>
                <a:cubicBezTo>
                  <a:pt x="3575875" y="2964649"/>
                  <a:pt x="3575875" y="2964649"/>
                  <a:pt x="3587214" y="2971714"/>
                </a:cubicBezTo>
                <a:cubicBezTo>
                  <a:pt x="3591841" y="2973915"/>
                  <a:pt x="3596598" y="2977105"/>
                  <a:pt x="3601992" y="2972060"/>
                </a:cubicBezTo>
                <a:cubicBezTo>
                  <a:pt x="3613884" y="2963798"/>
                  <a:pt x="3616554" y="2964325"/>
                  <a:pt x="3625172" y="2976963"/>
                </a:cubicBezTo>
                <a:cubicBezTo>
                  <a:pt x="3629350" y="2982289"/>
                  <a:pt x="3633526" y="2987617"/>
                  <a:pt x="3638548" y="2992791"/>
                </a:cubicBezTo>
                <a:cubicBezTo>
                  <a:pt x="3649836" y="3005954"/>
                  <a:pt x="3654065" y="3005182"/>
                  <a:pt x="3662363" y="2989456"/>
                </a:cubicBezTo>
                <a:cubicBezTo>
                  <a:pt x="3664505" y="2986019"/>
                  <a:pt x="3665666" y="2981746"/>
                  <a:pt x="3668521" y="2977165"/>
                </a:cubicBezTo>
                <a:cubicBezTo>
                  <a:pt x="3671271" y="2984784"/>
                  <a:pt x="3673755" y="2990419"/>
                  <a:pt x="3676506" y="2998038"/>
                </a:cubicBezTo>
                <a:cubicBezTo>
                  <a:pt x="3677932" y="2995747"/>
                  <a:pt x="3677800" y="2994756"/>
                  <a:pt x="3678513" y="2993610"/>
                </a:cubicBezTo>
                <a:cubicBezTo>
                  <a:pt x="3683745" y="2974384"/>
                  <a:pt x="3692204" y="2972839"/>
                  <a:pt x="3703623" y="2986993"/>
                </a:cubicBezTo>
                <a:cubicBezTo>
                  <a:pt x="3705712" y="2989658"/>
                  <a:pt x="3707801" y="2992321"/>
                  <a:pt x="3710022" y="2995976"/>
                </a:cubicBezTo>
                <a:cubicBezTo>
                  <a:pt x="3711131" y="2997804"/>
                  <a:pt x="3712242" y="2999632"/>
                  <a:pt x="3710946" y="3002914"/>
                </a:cubicBezTo>
                <a:cubicBezTo>
                  <a:pt x="3705107" y="3011085"/>
                  <a:pt x="3710842" y="3015112"/>
                  <a:pt x="3715733" y="3019295"/>
                </a:cubicBezTo>
                <a:cubicBezTo>
                  <a:pt x="3730006" y="3028869"/>
                  <a:pt x="3745893" y="3031042"/>
                  <a:pt x="3761780" y="3033216"/>
                </a:cubicBezTo>
                <a:cubicBezTo>
                  <a:pt x="3787233" y="3035672"/>
                  <a:pt x="3813269" y="3035992"/>
                  <a:pt x="3836927" y="3050957"/>
                </a:cubicBezTo>
                <a:cubicBezTo>
                  <a:pt x="3844486" y="3055665"/>
                  <a:pt x="3852363" y="3056257"/>
                  <a:pt x="3860689" y="3053723"/>
                </a:cubicBezTo>
                <a:cubicBezTo>
                  <a:pt x="3867323" y="3051494"/>
                  <a:pt x="3873640" y="3053386"/>
                  <a:pt x="3878531" y="3057568"/>
                </a:cubicBezTo>
                <a:cubicBezTo>
                  <a:pt x="3888047" y="3063950"/>
                  <a:pt x="3898012" y="3067207"/>
                  <a:pt x="3909405" y="3068170"/>
                </a:cubicBezTo>
                <a:cubicBezTo>
                  <a:pt x="3919951" y="3069290"/>
                  <a:pt x="3930947" y="3067281"/>
                  <a:pt x="3941309" y="3073509"/>
                </a:cubicBezTo>
                <a:cubicBezTo>
                  <a:pt x="3950561" y="3077909"/>
                  <a:pt x="3959415" y="3079337"/>
                  <a:pt x="3967397" y="3067728"/>
                </a:cubicBezTo>
                <a:cubicBezTo>
                  <a:pt x="3970491" y="3084419"/>
                  <a:pt x="3979927" y="3083712"/>
                  <a:pt x="3990209" y="3082848"/>
                </a:cubicBezTo>
                <a:cubicBezTo>
                  <a:pt x="3997822" y="3081457"/>
                  <a:pt x="4005566" y="3081058"/>
                  <a:pt x="4012413" y="3086912"/>
                </a:cubicBezTo>
                <a:cubicBezTo>
                  <a:pt x="4022326" y="3096268"/>
                  <a:pt x="4033136" y="3099368"/>
                  <a:pt x="4044794" y="3102314"/>
                </a:cubicBezTo>
                <a:cubicBezTo>
                  <a:pt x="4065306" y="3106689"/>
                  <a:pt x="4086398" y="3108926"/>
                  <a:pt x="4105879" y="3118564"/>
                </a:cubicBezTo>
                <a:cubicBezTo>
                  <a:pt x="4121581" y="3125847"/>
                  <a:pt x="4137732" y="3130002"/>
                  <a:pt x="4154912" y="3128894"/>
                </a:cubicBezTo>
                <a:cubicBezTo>
                  <a:pt x="4159987" y="3127967"/>
                  <a:pt x="4163767" y="3130322"/>
                  <a:pt x="4166251" y="3135959"/>
                </a:cubicBezTo>
                <a:cubicBezTo>
                  <a:pt x="4175530" y="3153551"/>
                  <a:pt x="4176376" y="3153395"/>
                  <a:pt x="4194006" y="3149161"/>
                </a:cubicBezTo>
                <a:cubicBezTo>
                  <a:pt x="4195698" y="3148852"/>
                  <a:pt x="4197390" y="3148542"/>
                  <a:pt x="4199928" y="3148079"/>
                </a:cubicBezTo>
                <a:cubicBezTo>
                  <a:pt x="4198184" y="3154488"/>
                  <a:pt x="4196439" y="3160896"/>
                  <a:pt x="4194564" y="3166315"/>
                </a:cubicBezTo>
                <a:cubicBezTo>
                  <a:pt x="4192502" y="3176841"/>
                  <a:pt x="4186266" y="3182041"/>
                  <a:pt x="4177675" y="3182595"/>
                </a:cubicBezTo>
                <a:cubicBezTo>
                  <a:pt x="4172600" y="3183523"/>
                  <a:pt x="4168107" y="3182314"/>
                  <a:pt x="4163163" y="3184231"/>
                </a:cubicBezTo>
                <a:cubicBezTo>
                  <a:pt x="4154970" y="3187758"/>
                  <a:pt x="4152168" y="3186240"/>
                  <a:pt x="4149154" y="3176640"/>
                </a:cubicBezTo>
                <a:cubicBezTo>
                  <a:pt x="4148626" y="3172675"/>
                  <a:pt x="4148096" y="3168712"/>
                  <a:pt x="4147567" y="3164749"/>
                </a:cubicBezTo>
                <a:cubicBezTo>
                  <a:pt x="4147619" y="3158649"/>
                  <a:pt x="4144950" y="3158122"/>
                  <a:pt x="4140721" y="3158893"/>
                </a:cubicBezTo>
                <a:cubicBezTo>
                  <a:pt x="4131284" y="3159602"/>
                  <a:pt x="4125179" y="3165792"/>
                  <a:pt x="4120185" y="3173810"/>
                </a:cubicBezTo>
                <a:cubicBezTo>
                  <a:pt x="4118626" y="3175110"/>
                  <a:pt x="4118175" y="3178238"/>
                  <a:pt x="4115507" y="3177710"/>
                </a:cubicBezTo>
                <a:cubicBezTo>
                  <a:pt x="4113682" y="3177029"/>
                  <a:pt x="4113286" y="3174056"/>
                  <a:pt x="4112175" y="3172228"/>
                </a:cubicBezTo>
                <a:cubicBezTo>
                  <a:pt x="4111910" y="3170246"/>
                  <a:pt x="4111779" y="3169255"/>
                  <a:pt x="4111514" y="3167273"/>
                </a:cubicBezTo>
                <a:cubicBezTo>
                  <a:pt x="4110588" y="3160337"/>
                  <a:pt x="4107787" y="3158820"/>
                  <a:pt x="4102976" y="3161728"/>
                </a:cubicBezTo>
                <a:cubicBezTo>
                  <a:pt x="4098297" y="3165627"/>
                  <a:pt x="4095364" y="3163119"/>
                  <a:pt x="4092164" y="3158627"/>
                </a:cubicBezTo>
                <a:cubicBezTo>
                  <a:pt x="4089099" y="3155126"/>
                  <a:pt x="4089416" y="3151009"/>
                  <a:pt x="4091557" y="3147573"/>
                </a:cubicBezTo>
                <a:cubicBezTo>
                  <a:pt x="4093564" y="3143145"/>
                  <a:pt x="4098058" y="3144355"/>
                  <a:pt x="4101838" y="3146709"/>
                </a:cubicBezTo>
                <a:cubicBezTo>
                  <a:pt x="4104508" y="3147236"/>
                  <a:pt x="4106463" y="3148910"/>
                  <a:pt x="4108473" y="3144482"/>
                </a:cubicBezTo>
                <a:cubicBezTo>
                  <a:pt x="4110481" y="3140056"/>
                  <a:pt x="4108524" y="3138382"/>
                  <a:pt x="4106436" y="3135719"/>
                </a:cubicBezTo>
                <a:cubicBezTo>
                  <a:pt x="4101546" y="3131537"/>
                  <a:pt x="4086850" y="3138282"/>
                  <a:pt x="4086216" y="3146517"/>
                </a:cubicBezTo>
                <a:cubicBezTo>
                  <a:pt x="4084553" y="3160017"/>
                  <a:pt x="4076675" y="3159426"/>
                  <a:pt x="4068799" y="3158835"/>
                </a:cubicBezTo>
                <a:cubicBezTo>
                  <a:pt x="4052332" y="3158798"/>
                  <a:pt x="4035917" y="3152660"/>
                  <a:pt x="4020031" y="3150487"/>
                </a:cubicBezTo>
                <a:cubicBezTo>
                  <a:pt x="4015538" y="3149277"/>
                  <a:pt x="4015008" y="3145313"/>
                  <a:pt x="4016170" y="3141040"/>
                </a:cubicBezTo>
                <a:cubicBezTo>
                  <a:pt x="4017201" y="3135778"/>
                  <a:pt x="4018233" y="3130514"/>
                  <a:pt x="4018285" y="3124413"/>
                </a:cubicBezTo>
                <a:cubicBezTo>
                  <a:pt x="4017490" y="3118468"/>
                  <a:pt x="4013843" y="3117105"/>
                  <a:pt x="4010196" y="3115741"/>
                </a:cubicBezTo>
                <a:cubicBezTo>
                  <a:pt x="4007394" y="3114222"/>
                  <a:pt x="4007209" y="3119331"/>
                  <a:pt x="4005649" y="3120631"/>
                </a:cubicBezTo>
                <a:cubicBezTo>
                  <a:pt x="4002347" y="3128341"/>
                  <a:pt x="3998198" y="3136203"/>
                  <a:pt x="3994894" y="3143912"/>
                </a:cubicBezTo>
                <a:cubicBezTo>
                  <a:pt x="3993783" y="3142085"/>
                  <a:pt x="3993651" y="3141094"/>
                  <a:pt x="3993519" y="3140103"/>
                </a:cubicBezTo>
                <a:cubicBezTo>
                  <a:pt x="3991086" y="3128367"/>
                  <a:pt x="3991086" y="3128367"/>
                  <a:pt x="3982577" y="3136012"/>
                </a:cubicBezTo>
                <a:cubicBezTo>
                  <a:pt x="3979589" y="3139601"/>
                  <a:pt x="3978478" y="3137774"/>
                  <a:pt x="3977236" y="3134956"/>
                </a:cubicBezTo>
                <a:cubicBezTo>
                  <a:pt x="3973641" y="3127492"/>
                  <a:pt x="3968168" y="3125447"/>
                  <a:pt x="3962513" y="3128511"/>
                </a:cubicBezTo>
                <a:cubicBezTo>
                  <a:pt x="3953870" y="3135164"/>
                  <a:pt x="3944434" y="3135873"/>
                  <a:pt x="3935130" y="3137573"/>
                </a:cubicBezTo>
                <a:cubicBezTo>
                  <a:pt x="3930055" y="3138500"/>
                  <a:pt x="3927650" y="3139954"/>
                  <a:pt x="3931826" y="3145282"/>
                </a:cubicBezTo>
                <a:cubicBezTo>
                  <a:pt x="3935157" y="3150763"/>
                  <a:pt x="3934841" y="3154881"/>
                  <a:pt x="3929449" y="3159926"/>
                </a:cubicBezTo>
                <a:cubicBezTo>
                  <a:pt x="3937458" y="3161509"/>
                  <a:pt x="3945335" y="3162100"/>
                  <a:pt x="3952632" y="3164827"/>
                </a:cubicBezTo>
                <a:cubicBezTo>
                  <a:pt x="3959793" y="3166564"/>
                  <a:pt x="3967089" y="3169293"/>
                  <a:pt x="3973090" y="3175302"/>
                </a:cubicBezTo>
                <a:cubicBezTo>
                  <a:pt x="3962492" y="3180283"/>
                  <a:pt x="3962492" y="3180283"/>
                  <a:pt x="3945232" y="3174300"/>
                </a:cubicBezTo>
                <a:cubicBezTo>
                  <a:pt x="3934288" y="3170209"/>
                  <a:pt x="3929345" y="3172126"/>
                  <a:pt x="3924614" y="3182127"/>
                </a:cubicBezTo>
                <a:cubicBezTo>
                  <a:pt x="3920016" y="3193117"/>
                  <a:pt x="3920016" y="3193117"/>
                  <a:pt x="3913487" y="3183144"/>
                </a:cubicBezTo>
                <a:cubicBezTo>
                  <a:pt x="3913355" y="3182154"/>
                  <a:pt x="3912376" y="3181317"/>
                  <a:pt x="3912245" y="3180325"/>
                </a:cubicBezTo>
                <a:cubicBezTo>
                  <a:pt x="3896964" y="3156725"/>
                  <a:pt x="3884990" y="3157897"/>
                  <a:pt x="3871830" y="3182632"/>
                </a:cubicBezTo>
                <a:cubicBezTo>
                  <a:pt x="3867099" y="3192633"/>
                  <a:pt x="3859435" y="3200122"/>
                  <a:pt x="3850394" y="3203804"/>
                </a:cubicBezTo>
                <a:cubicBezTo>
                  <a:pt x="3840378" y="3206649"/>
                  <a:pt x="3831390" y="3204230"/>
                  <a:pt x="3821557" y="3201966"/>
                </a:cubicBezTo>
                <a:cubicBezTo>
                  <a:pt x="3809769" y="3198028"/>
                  <a:pt x="3797133" y="3194247"/>
                  <a:pt x="3785028" y="3194427"/>
                </a:cubicBezTo>
                <a:cubicBezTo>
                  <a:pt x="3775592" y="3195136"/>
                  <a:pt x="3765891" y="3193862"/>
                  <a:pt x="3757617" y="3190299"/>
                </a:cubicBezTo>
                <a:cubicBezTo>
                  <a:pt x="3751167" y="3187416"/>
                  <a:pt x="3743026" y="3184844"/>
                  <a:pt x="3736656" y="3189052"/>
                </a:cubicBezTo>
                <a:cubicBezTo>
                  <a:pt x="3728728" y="3194561"/>
                  <a:pt x="3723837" y="3190378"/>
                  <a:pt x="3718682" y="3184216"/>
                </a:cubicBezTo>
                <a:cubicBezTo>
                  <a:pt x="3709351" y="3172723"/>
                  <a:pt x="3703138" y="3158631"/>
                  <a:pt x="3700889" y="3141786"/>
                </a:cubicBezTo>
                <a:cubicBezTo>
                  <a:pt x="3700361" y="3137822"/>
                  <a:pt x="3699831" y="3133858"/>
                  <a:pt x="3694492" y="3132803"/>
                </a:cubicBezTo>
                <a:cubicBezTo>
                  <a:pt x="3689021" y="3130757"/>
                  <a:pt x="3687990" y="3136021"/>
                  <a:pt x="3685849" y="3139456"/>
                </a:cubicBezTo>
                <a:cubicBezTo>
                  <a:pt x="3684555" y="3142739"/>
                  <a:pt x="3683259" y="3146021"/>
                  <a:pt x="3681833" y="3148313"/>
                </a:cubicBezTo>
                <a:cubicBezTo>
                  <a:pt x="3676257" y="3158467"/>
                  <a:pt x="3667216" y="3162147"/>
                  <a:pt x="3658046" y="3164838"/>
                </a:cubicBezTo>
                <a:cubicBezTo>
                  <a:pt x="3650433" y="3166228"/>
                  <a:pt x="3649375" y="3158300"/>
                  <a:pt x="3645331" y="3153964"/>
                </a:cubicBezTo>
                <a:cubicBezTo>
                  <a:pt x="3642292" y="3163655"/>
                  <a:pt x="3636054" y="3168855"/>
                  <a:pt x="3628178" y="3168263"/>
                </a:cubicBezTo>
                <a:cubicBezTo>
                  <a:pt x="3618477" y="3166990"/>
                  <a:pt x="3609304" y="3169680"/>
                  <a:pt x="3600133" y="3172371"/>
                </a:cubicBezTo>
                <a:cubicBezTo>
                  <a:pt x="3580813" y="3176916"/>
                  <a:pt x="3561543" y="3175359"/>
                  <a:pt x="3544783" y="3160149"/>
                </a:cubicBezTo>
                <a:cubicBezTo>
                  <a:pt x="3541849" y="3157640"/>
                  <a:pt x="3538914" y="3155131"/>
                  <a:pt x="3535797" y="3157730"/>
                </a:cubicBezTo>
                <a:cubicBezTo>
                  <a:pt x="3529691" y="3163921"/>
                  <a:pt x="3522792" y="3164166"/>
                  <a:pt x="3515893" y="3164412"/>
                </a:cubicBezTo>
                <a:cubicBezTo>
                  <a:pt x="3513356" y="3164875"/>
                  <a:pt x="3511797" y="3166175"/>
                  <a:pt x="3510502" y="3169456"/>
                </a:cubicBezTo>
                <a:cubicBezTo>
                  <a:pt x="3509471" y="3174721"/>
                  <a:pt x="3505956" y="3174348"/>
                  <a:pt x="3502308" y="3172983"/>
                </a:cubicBezTo>
                <a:cubicBezTo>
                  <a:pt x="3497814" y="3171774"/>
                  <a:pt x="3492026" y="3173847"/>
                  <a:pt x="3490123" y="3166074"/>
                </a:cubicBezTo>
                <a:cubicBezTo>
                  <a:pt x="3489064" y="3158147"/>
                  <a:pt x="3484439" y="3155946"/>
                  <a:pt x="3479099" y="3154891"/>
                </a:cubicBezTo>
                <a:cubicBezTo>
                  <a:pt x="3474606" y="3153681"/>
                  <a:pt x="3469530" y="3154609"/>
                  <a:pt x="3467310" y="3150953"/>
                </a:cubicBezTo>
                <a:cubicBezTo>
                  <a:pt x="3462736" y="3142653"/>
                  <a:pt x="3457080" y="3145717"/>
                  <a:pt x="3450313" y="3146953"/>
                </a:cubicBezTo>
                <a:cubicBezTo>
                  <a:pt x="3447908" y="3148407"/>
                  <a:pt x="3445239" y="3147880"/>
                  <a:pt x="3442701" y="3148344"/>
                </a:cubicBezTo>
                <a:cubicBezTo>
                  <a:pt x="3430728" y="3149515"/>
                  <a:pt x="3418490" y="3148705"/>
                  <a:pt x="3406781" y="3151860"/>
                </a:cubicBezTo>
                <a:cubicBezTo>
                  <a:pt x="3401838" y="3153777"/>
                  <a:pt x="3395071" y="3155014"/>
                  <a:pt x="3393910" y="3159287"/>
                </a:cubicBezTo>
                <a:cubicBezTo>
                  <a:pt x="3393010" y="3165541"/>
                  <a:pt x="3400174" y="3167278"/>
                  <a:pt x="3404800" y="3169478"/>
                </a:cubicBezTo>
                <a:cubicBezTo>
                  <a:pt x="3405778" y="3170314"/>
                  <a:pt x="3406757" y="3171151"/>
                  <a:pt x="3407601" y="3170995"/>
                </a:cubicBezTo>
                <a:cubicBezTo>
                  <a:pt x="3421744" y="3179578"/>
                  <a:pt x="3424891" y="3190171"/>
                  <a:pt x="3416724" y="3206888"/>
                </a:cubicBezTo>
                <a:cubicBezTo>
                  <a:pt x="3412548" y="3201561"/>
                  <a:pt x="3408820" y="3193105"/>
                  <a:pt x="3401525" y="3190378"/>
                </a:cubicBezTo>
                <a:cubicBezTo>
                  <a:pt x="3393383" y="3187805"/>
                  <a:pt x="3388257" y="3194831"/>
                  <a:pt x="3381887" y="3199041"/>
                </a:cubicBezTo>
                <a:cubicBezTo>
                  <a:pt x="3379613" y="3201485"/>
                  <a:pt x="3376943" y="3200958"/>
                  <a:pt x="3377128" y="3195849"/>
                </a:cubicBezTo>
                <a:cubicBezTo>
                  <a:pt x="3377710" y="3193713"/>
                  <a:pt x="3377445" y="3191731"/>
                  <a:pt x="3378026" y="3189595"/>
                </a:cubicBezTo>
                <a:cubicBezTo>
                  <a:pt x="3378476" y="3186468"/>
                  <a:pt x="3378925" y="3183340"/>
                  <a:pt x="3376836" y="3180676"/>
                </a:cubicBezTo>
                <a:cubicBezTo>
                  <a:pt x="3375725" y="3178849"/>
                  <a:pt x="3373585" y="3182286"/>
                  <a:pt x="3371893" y="3182595"/>
                </a:cubicBezTo>
                <a:cubicBezTo>
                  <a:pt x="3366369" y="3186649"/>
                  <a:pt x="3364281" y="3183985"/>
                  <a:pt x="3364334" y="3177885"/>
                </a:cubicBezTo>
                <a:cubicBezTo>
                  <a:pt x="3364069" y="3175902"/>
                  <a:pt x="3365497" y="3173611"/>
                  <a:pt x="3362694" y="3172093"/>
                </a:cubicBezTo>
                <a:cubicBezTo>
                  <a:pt x="3351224" y="3196519"/>
                  <a:pt x="3344723" y="3199738"/>
                  <a:pt x="3320299" y="3192019"/>
                </a:cubicBezTo>
                <a:cubicBezTo>
                  <a:pt x="3319453" y="3192173"/>
                  <a:pt x="3319453" y="3192173"/>
                  <a:pt x="3318475" y="3191336"/>
                </a:cubicBezTo>
                <a:cubicBezTo>
                  <a:pt x="3299391" y="3184672"/>
                  <a:pt x="3279989" y="3182125"/>
                  <a:pt x="3260932" y="3188652"/>
                </a:cubicBezTo>
                <a:cubicBezTo>
                  <a:pt x="3254298" y="3190878"/>
                  <a:pt x="3249671" y="3188678"/>
                  <a:pt x="3246341" y="3183195"/>
                </a:cubicBezTo>
                <a:cubicBezTo>
                  <a:pt x="3242032" y="3176877"/>
                  <a:pt x="3235582" y="3173995"/>
                  <a:pt x="3229530" y="3174086"/>
                </a:cubicBezTo>
                <a:cubicBezTo>
                  <a:pt x="3218984" y="3172968"/>
                  <a:pt x="3207723" y="3172993"/>
                  <a:pt x="3196727" y="3175002"/>
                </a:cubicBezTo>
                <a:cubicBezTo>
                  <a:pt x="3187424" y="3176702"/>
                  <a:pt x="3186261" y="3180974"/>
                  <a:pt x="3190967" y="3190265"/>
                </a:cubicBezTo>
                <a:cubicBezTo>
                  <a:pt x="3192208" y="3193084"/>
                  <a:pt x="3195011" y="3194602"/>
                  <a:pt x="3192871" y="3198039"/>
                </a:cubicBezTo>
                <a:cubicBezTo>
                  <a:pt x="3189170" y="3202775"/>
                  <a:pt x="3190809" y="3208565"/>
                  <a:pt x="3191604" y="3214512"/>
                </a:cubicBezTo>
                <a:cubicBezTo>
                  <a:pt x="3192000" y="3217484"/>
                  <a:pt x="3193375" y="3221293"/>
                  <a:pt x="3190124" y="3222903"/>
                </a:cubicBezTo>
                <a:cubicBezTo>
                  <a:pt x="3186873" y="3224510"/>
                  <a:pt x="3184652" y="3220856"/>
                  <a:pt x="3183410" y="3218038"/>
                </a:cubicBezTo>
                <a:cubicBezTo>
                  <a:pt x="3179814" y="3210574"/>
                  <a:pt x="3176351" y="3204101"/>
                  <a:pt x="3172888" y="3197628"/>
                </a:cubicBezTo>
                <a:cubicBezTo>
                  <a:pt x="3164005" y="3183009"/>
                  <a:pt x="3152797" y="3176936"/>
                  <a:pt x="3137705" y="3180708"/>
                </a:cubicBezTo>
                <a:cubicBezTo>
                  <a:pt x="3130092" y="3182098"/>
                  <a:pt x="3122613" y="3184480"/>
                  <a:pt x="3115001" y="3185870"/>
                </a:cubicBezTo>
                <a:cubicBezTo>
                  <a:pt x="3105829" y="3188561"/>
                  <a:pt x="3100093" y="3184532"/>
                  <a:pt x="3096233" y="3175087"/>
                </a:cubicBezTo>
                <a:cubicBezTo>
                  <a:pt x="3095122" y="3173258"/>
                  <a:pt x="3095572" y="3170132"/>
                  <a:pt x="3092901" y="3169605"/>
                </a:cubicBezTo>
                <a:cubicBezTo>
                  <a:pt x="3090444" y="3177159"/>
                  <a:pt x="3087273" y="3185860"/>
                  <a:pt x="3084947" y="3194404"/>
                </a:cubicBezTo>
                <a:cubicBezTo>
                  <a:pt x="3081063" y="3204250"/>
                  <a:pt x="3081063" y="3204250"/>
                  <a:pt x="3075644" y="3196105"/>
                </a:cubicBezTo>
                <a:cubicBezTo>
                  <a:pt x="3071202" y="3188796"/>
                  <a:pt x="3066709" y="3187586"/>
                  <a:pt x="3060736" y="3194767"/>
                </a:cubicBezTo>
                <a:cubicBezTo>
                  <a:pt x="3055477" y="3200804"/>
                  <a:pt x="3048842" y="3203030"/>
                  <a:pt x="3040965" y="3202438"/>
                </a:cubicBezTo>
                <a:cubicBezTo>
                  <a:pt x="3029706" y="3202466"/>
                  <a:pt x="3018763" y="3198373"/>
                  <a:pt x="3007819" y="3194282"/>
                </a:cubicBezTo>
                <a:cubicBezTo>
                  <a:pt x="2996876" y="3190190"/>
                  <a:pt x="2992779" y="3191954"/>
                  <a:pt x="2986357" y="3202263"/>
                </a:cubicBezTo>
                <a:cubicBezTo>
                  <a:pt x="2979354" y="3214708"/>
                  <a:pt x="2969917" y="3215416"/>
                  <a:pt x="2962277" y="3203616"/>
                </a:cubicBezTo>
                <a:cubicBezTo>
                  <a:pt x="2954902" y="3193797"/>
                  <a:pt x="2954902" y="3193797"/>
                  <a:pt x="2948612" y="3205096"/>
                </a:cubicBezTo>
                <a:cubicBezTo>
                  <a:pt x="2947767" y="3205252"/>
                  <a:pt x="2947899" y="3206242"/>
                  <a:pt x="2947053" y="3206396"/>
                </a:cubicBezTo>
                <a:cubicBezTo>
                  <a:pt x="2944330" y="3211969"/>
                  <a:pt x="2940814" y="3211596"/>
                  <a:pt x="2937485" y="3206114"/>
                </a:cubicBezTo>
                <a:cubicBezTo>
                  <a:pt x="2936242" y="3203296"/>
                  <a:pt x="2934999" y="3200478"/>
                  <a:pt x="2933757" y="3197659"/>
                </a:cubicBezTo>
                <a:cubicBezTo>
                  <a:pt x="2929051" y="3188368"/>
                  <a:pt x="2922470" y="3184495"/>
                  <a:pt x="2914407" y="3189013"/>
                </a:cubicBezTo>
                <a:cubicBezTo>
                  <a:pt x="2900691" y="3196595"/>
                  <a:pt x="2886444" y="3200211"/>
                  <a:pt x="2874101" y="3211602"/>
                </a:cubicBezTo>
                <a:cubicBezTo>
                  <a:pt x="2870268" y="3215347"/>
                  <a:pt x="2865326" y="3217265"/>
                  <a:pt x="2863422" y="3209492"/>
                </a:cubicBezTo>
                <a:cubicBezTo>
                  <a:pt x="2860936" y="3203857"/>
                  <a:pt x="2857553" y="3204473"/>
                  <a:pt x="2854435" y="3207074"/>
                </a:cubicBezTo>
                <a:cubicBezTo>
                  <a:pt x="2848065" y="3211283"/>
                  <a:pt x="2840453" y="3212673"/>
                  <a:pt x="2833687" y="3213909"/>
                </a:cubicBezTo>
                <a:cubicBezTo>
                  <a:pt x="2822691" y="3215917"/>
                  <a:pt x="2818991" y="3220654"/>
                  <a:pt x="2818041" y="3233007"/>
                </a:cubicBezTo>
                <a:cubicBezTo>
                  <a:pt x="2818120" y="3240099"/>
                  <a:pt x="2815583" y="3240562"/>
                  <a:pt x="2810508" y="3241489"/>
                </a:cubicBezTo>
                <a:cubicBezTo>
                  <a:pt x="2804587" y="3242571"/>
                  <a:pt x="2797874" y="3237706"/>
                  <a:pt x="2792747" y="3244733"/>
                </a:cubicBezTo>
                <a:cubicBezTo>
                  <a:pt x="2788332" y="3250615"/>
                  <a:pt x="2792060" y="3259069"/>
                  <a:pt x="2790581" y="3267460"/>
                </a:cubicBezTo>
                <a:cubicBezTo>
                  <a:pt x="2785427" y="3261297"/>
                  <a:pt x="2782941" y="3255661"/>
                  <a:pt x="2782861" y="3248569"/>
                </a:cubicBezTo>
                <a:cubicBezTo>
                  <a:pt x="2782701" y="3234386"/>
                  <a:pt x="2794278" y="3230242"/>
                  <a:pt x="2800965" y="3221915"/>
                </a:cubicBezTo>
                <a:cubicBezTo>
                  <a:pt x="2785712" y="3211505"/>
                  <a:pt x="2777387" y="3214041"/>
                  <a:pt x="2770330" y="3232586"/>
                </a:cubicBezTo>
                <a:cubicBezTo>
                  <a:pt x="2769036" y="3235868"/>
                  <a:pt x="2766895" y="3239305"/>
                  <a:pt x="2765732" y="3243577"/>
                </a:cubicBezTo>
                <a:cubicBezTo>
                  <a:pt x="2762561" y="3252277"/>
                  <a:pt x="2759259" y="3259985"/>
                  <a:pt x="2751065" y="3263512"/>
                </a:cubicBezTo>
                <a:cubicBezTo>
                  <a:pt x="2747813" y="3265122"/>
                  <a:pt x="2748210" y="3268095"/>
                  <a:pt x="2747894" y="3272213"/>
                </a:cubicBezTo>
                <a:cubicBezTo>
                  <a:pt x="2746995" y="3278467"/>
                  <a:pt x="2748899" y="3286240"/>
                  <a:pt x="2744618" y="3293112"/>
                </a:cubicBezTo>
                <a:cubicBezTo>
                  <a:pt x="2743376" y="3290295"/>
                  <a:pt x="2742266" y="3288468"/>
                  <a:pt x="2741022" y="3285649"/>
                </a:cubicBezTo>
                <a:cubicBezTo>
                  <a:pt x="2734625" y="3276666"/>
                  <a:pt x="2729286" y="3275612"/>
                  <a:pt x="2721622" y="3283102"/>
                </a:cubicBezTo>
                <a:cubicBezTo>
                  <a:pt x="2714803" y="3290438"/>
                  <a:pt x="2706477" y="3292974"/>
                  <a:pt x="2697754" y="3292537"/>
                </a:cubicBezTo>
                <a:cubicBezTo>
                  <a:pt x="2691569" y="3291637"/>
                  <a:pt x="2685516" y="3291728"/>
                  <a:pt x="2678486" y="3290981"/>
                </a:cubicBezTo>
                <a:cubicBezTo>
                  <a:pt x="2659216" y="3289426"/>
                  <a:pt x="2639813" y="3286878"/>
                  <a:pt x="2621444" y="3279068"/>
                </a:cubicBezTo>
                <a:cubicBezTo>
                  <a:pt x="2614148" y="3276341"/>
                  <a:pt x="2612640" y="3271542"/>
                  <a:pt x="2615098" y="3263987"/>
                </a:cubicBezTo>
                <a:cubicBezTo>
                  <a:pt x="2617687" y="3257424"/>
                  <a:pt x="2621388" y="3252688"/>
                  <a:pt x="2625933" y="3247795"/>
                </a:cubicBezTo>
                <a:cubicBezTo>
                  <a:pt x="2630348" y="3241915"/>
                  <a:pt x="2636718" y="3237706"/>
                  <a:pt x="2640866" y="3229843"/>
                </a:cubicBezTo>
                <a:cubicBezTo>
                  <a:pt x="2612241" y="3236087"/>
                  <a:pt x="2585175" y="3241030"/>
                  <a:pt x="2567468" y="3270657"/>
                </a:cubicBezTo>
                <a:cubicBezTo>
                  <a:pt x="2565195" y="3273101"/>
                  <a:pt x="2562076" y="3275702"/>
                  <a:pt x="2558429" y="3274338"/>
                </a:cubicBezTo>
                <a:cubicBezTo>
                  <a:pt x="2554648" y="3271983"/>
                  <a:pt x="2551715" y="3269474"/>
                  <a:pt x="2550920" y="3263528"/>
                </a:cubicBezTo>
                <a:cubicBezTo>
                  <a:pt x="2550523" y="3260556"/>
                  <a:pt x="2551819" y="3257275"/>
                  <a:pt x="2553113" y="3253993"/>
                </a:cubicBezTo>
                <a:cubicBezTo>
                  <a:pt x="2556285" y="3245292"/>
                  <a:pt x="2562258" y="3238111"/>
                  <a:pt x="2564451" y="3228575"/>
                </a:cubicBezTo>
                <a:cubicBezTo>
                  <a:pt x="2566644" y="3219039"/>
                  <a:pt x="2562255" y="3205629"/>
                  <a:pt x="2555937" y="3203737"/>
                </a:cubicBezTo>
                <a:cubicBezTo>
                  <a:pt x="2548642" y="3201010"/>
                  <a:pt x="2544360" y="3207883"/>
                  <a:pt x="2539947" y="3213764"/>
                </a:cubicBezTo>
                <a:cubicBezTo>
                  <a:pt x="2536960" y="3217356"/>
                  <a:pt x="2537489" y="3221319"/>
                  <a:pt x="2537173" y="3225437"/>
                </a:cubicBezTo>
                <a:cubicBezTo>
                  <a:pt x="2537545" y="3247700"/>
                  <a:pt x="2531704" y="3255873"/>
                  <a:pt x="2512832" y="3257290"/>
                </a:cubicBezTo>
                <a:cubicBezTo>
                  <a:pt x="2504241" y="3257844"/>
                  <a:pt x="2496762" y="3260225"/>
                  <a:pt x="2489546" y="3264588"/>
                </a:cubicBezTo>
                <a:cubicBezTo>
                  <a:pt x="2469591" y="3277369"/>
                  <a:pt x="2449027" y="3279094"/>
                  <a:pt x="2429333" y="3261377"/>
                </a:cubicBezTo>
                <a:cubicBezTo>
                  <a:pt x="2419553" y="3253011"/>
                  <a:pt x="2419553" y="3253011"/>
                  <a:pt x="2414506" y="3267130"/>
                </a:cubicBezTo>
                <a:cubicBezTo>
                  <a:pt x="2410753" y="3277966"/>
                  <a:pt x="2396190" y="3285702"/>
                  <a:pt x="2391036" y="3279538"/>
                </a:cubicBezTo>
                <a:cubicBezTo>
                  <a:pt x="2382549" y="3267891"/>
                  <a:pt x="2373114" y="3268599"/>
                  <a:pt x="2362117" y="3270608"/>
                </a:cubicBezTo>
                <a:cubicBezTo>
                  <a:pt x="2356329" y="3272681"/>
                  <a:pt x="2349827" y="3275899"/>
                  <a:pt x="2343245" y="3272026"/>
                </a:cubicBezTo>
                <a:cubicBezTo>
                  <a:pt x="2335684" y="3267315"/>
                  <a:pt x="2332699" y="3270908"/>
                  <a:pt x="2330373" y="3279453"/>
                </a:cubicBezTo>
                <a:cubicBezTo>
                  <a:pt x="2329212" y="3283725"/>
                  <a:pt x="2328048" y="3287998"/>
                  <a:pt x="2323422" y="3285797"/>
                </a:cubicBezTo>
                <a:cubicBezTo>
                  <a:pt x="2319642" y="3283442"/>
                  <a:pt x="2316708" y="3280933"/>
                  <a:pt x="2318452" y="3274524"/>
                </a:cubicBezTo>
                <a:cubicBezTo>
                  <a:pt x="2319616" y="3270251"/>
                  <a:pt x="2321623" y="3265825"/>
                  <a:pt x="2322654" y="3260561"/>
                </a:cubicBezTo>
                <a:cubicBezTo>
                  <a:pt x="2326458" y="3243624"/>
                  <a:pt x="2316412" y="3233278"/>
                  <a:pt x="2302166" y="3236895"/>
                </a:cubicBezTo>
                <a:cubicBezTo>
                  <a:pt x="2298783" y="3237513"/>
                  <a:pt x="2295665" y="3240113"/>
                  <a:pt x="2292414" y="3241723"/>
                </a:cubicBezTo>
                <a:cubicBezTo>
                  <a:pt x="2289162" y="3243331"/>
                  <a:pt x="2285912" y="3244941"/>
                  <a:pt x="2282977" y="3242431"/>
                </a:cubicBezTo>
                <a:cubicBezTo>
                  <a:pt x="2267592" y="3231030"/>
                  <a:pt x="2253029" y="3238765"/>
                  <a:pt x="2239047" y="3244365"/>
                </a:cubicBezTo>
                <a:cubicBezTo>
                  <a:pt x="2237488" y="3245664"/>
                  <a:pt x="2235796" y="3245973"/>
                  <a:pt x="2237039" y="3248792"/>
                </a:cubicBezTo>
                <a:cubicBezTo>
                  <a:pt x="2238282" y="3251610"/>
                  <a:pt x="2238811" y="3255573"/>
                  <a:pt x="2241745" y="3258083"/>
                </a:cubicBezTo>
                <a:cubicBezTo>
                  <a:pt x="2243702" y="3259756"/>
                  <a:pt x="2244151" y="3256629"/>
                  <a:pt x="2244864" y="3255483"/>
                </a:cubicBezTo>
                <a:cubicBezTo>
                  <a:pt x="2251550" y="3247156"/>
                  <a:pt x="2258183" y="3244929"/>
                  <a:pt x="2265745" y="3249639"/>
                </a:cubicBezTo>
                <a:cubicBezTo>
                  <a:pt x="2274150" y="3254194"/>
                  <a:pt x="2278987" y="3264476"/>
                  <a:pt x="2277641" y="3273859"/>
                </a:cubicBezTo>
                <a:cubicBezTo>
                  <a:pt x="2277457" y="3278967"/>
                  <a:pt x="2275052" y="3280422"/>
                  <a:pt x="2271139" y="3277076"/>
                </a:cubicBezTo>
                <a:cubicBezTo>
                  <a:pt x="2264425" y="3272211"/>
                  <a:pt x="2261306" y="3274812"/>
                  <a:pt x="2256311" y="3282830"/>
                </a:cubicBezTo>
                <a:cubicBezTo>
                  <a:pt x="2250154" y="3295120"/>
                  <a:pt x="2232789" y="3301337"/>
                  <a:pt x="2225096" y="3295637"/>
                </a:cubicBezTo>
                <a:cubicBezTo>
                  <a:pt x="2219228" y="3290618"/>
                  <a:pt x="2214998" y="3291391"/>
                  <a:pt x="2210188" y="3294300"/>
                </a:cubicBezTo>
                <a:cubicBezTo>
                  <a:pt x="2203686" y="3297516"/>
                  <a:pt x="2196920" y="3298754"/>
                  <a:pt x="2191501" y="3290607"/>
                </a:cubicBezTo>
                <a:cubicBezTo>
                  <a:pt x="2188169" y="3285126"/>
                  <a:pt x="2183359" y="3288035"/>
                  <a:pt x="2179395" y="3290789"/>
                </a:cubicBezTo>
                <a:cubicBezTo>
                  <a:pt x="2175430" y="3293543"/>
                  <a:pt x="2171598" y="3297288"/>
                  <a:pt x="2167104" y="3296079"/>
                </a:cubicBezTo>
                <a:cubicBezTo>
                  <a:pt x="2161051" y="3296169"/>
                  <a:pt x="2162663" y="3288770"/>
                  <a:pt x="2158222" y="3281460"/>
                </a:cubicBezTo>
                <a:cubicBezTo>
                  <a:pt x="2156769" y="3303042"/>
                  <a:pt x="2139906" y="3300033"/>
                  <a:pt x="2130101" y="3310959"/>
                </a:cubicBezTo>
                <a:cubicBezTo>
                  <a:pt x="2131263" y="3306686"/>
                  <a:pt x="2131845" y="3304550"/>
                  <a:pt x="2132425" y="3302413"/>
                </a:cubicBezTo>
                <a:cubicBezTo>
                  <a:pt x="2135517" y="3286622"/>
                  <a:pt x="2131340" y="3281295"/>
                  <a:pt x="2117807" y="3283766"/>
                </a:cubicBezTo>
                <a:cubicBezTo>
                  <a:pt x="2108636" y="3286457"/>
                  <a:pt x="2100177" y="3288002"/>
                  <a:pt x="2090741" y="3288711"/>
                </a:cubicBezTo>
                <a:cubicBezTo>
                  <a:pt x="2075966" y="3288365"/>
                  <a:pt x="2061639" y="3284891"/>
                  <a:pt x="2048475" y="3277145"/>
                </a:cubicBezTo>
                <a:cubicBezTo>
                  <a:pt x="2038246" y="3271907"/>
                  <a:pt x="2034281" y="3274663"/>
                  <a:pt x="2032353" y="3286181"/>
                </a:cubicBezTo>
                <a:cubicBezTo>
                  <a:pt x="2031535" y="3299526"/>
                  <a:pt x="2026143" y="3304570"/>
                  <a:pt x="2014750" y="3303606"/>
                </a:cubicBezTo>
                <a:cubicBezTo>
                  <a:pt x="2007851" y="3303851"/>
                  <a:pt x="2000821" y="3303106"/>
                  <a:pt x="1993340" y="3305488"/>
                </a:cubicBezTo>
                <a:cubicBezTo>
                  <a:pt x="1989112" y="3306260"/>
                  <a:pt x="1984617" y="3305050"/>
                  <a:pt x="1981419" y="3300559"/>
                </a:cubicBezTo>
                <a:cubicBezTo>
                  <a:pt x="1980309" y="3298731"/>
                  <a:pt x="1980045" y="3296749"/>
                  <a:pt x="1977771" y="3299195"/>
                </a:cubicBezTo>
                <a:cubicBezTo>
                  <a:pt x="1968812" y="3309968"/>
                  <a:pt x="1956706" y="3310148"/>
                  <a:pt x="1945579" y="3311166"/>
                </a:cubicBezTo>
                <a:cubicBezTo>
                  <a:pt x="1934450" y="3312183"/>
                  <a:pt x="1924433" y="3315028"/>
                  <a:pt x="1917297" y="3326483"/>
                </a:cubicBezTo>
                <a:cubicBezTo>
                  <a:pt x="1914444" y="3331064"/>
                  <a:pt x="1911773" y="3330537"/>
                  <a:pt x="1908575" y="3326046"/>
                </a:cubicBezTo>
                <a:cubicBezTo>
                  <a:pt x="1902178" y="3317063"/>
                  <a:pt x="1901332" y="3317218"/>
                  <a:pt x="1895491" y="3325391"/>
                </a:cubicBezTo>
                <a:cubicBezTo>
                  <a:pt x="1885236" y="3339445"/>
                  <a:pt x="1873608" y="3349689"/>
                  <a:pt x="1856876" y="3347670"/>
                </a:cubicBezTo>
                <a:cubicBezTo>
                  <a:pt x="1851669" y="3347607"/>
                  <a:pt x="1845484" y="3346707"/>
                  <a:pt x="1839431" y="3346796"/>
                </a:cubicBezTo>
                <a:cubicBezTo>
                  <a:pt x="1834938" y="3345588"/>
                  <a:pt x="1829149" y="3347660"/>
                  <a:pt x="1829650" y="3338433"/>
                </a:cubicBezTo>
                <a:cubicBezTo>
                  <a:pt x="1829966" y="3334314"/>
                  <a:pt x="1825209" y="3331124"/>
                  <a:pt x="1822407" y="3329605"/>
                </a:cubicBezTo>
                <a:cubicBezTo>
                  <a:pt x="1811330" y="3324522"/>
                  <a:pt x="1799939" y="3323557"/>
                  <a:pt x="1788362" y="3327702"/>
                </a:cubicBezTo>
                <a:cubicBezTo>
                  <a:pt x="1778477" y="3331538"/>
                  <a:pt x="1778610" y="3332530"/>
                  <a:pt x="1781887" y="3344112"/>
                </a:cubicBezTo>
                <a:cubicBezTo>
                  <a:pt x="1784505" y="3350740"/>
                  <a:pt x="1784320" y="3355848"/>
                  <a:pt x="1779907" y="3361729"/>
                </a:cubicBezTo>
                <a:cubicBezTo>
                  <a:pt x="1780276" y="3351511"/>
                  <a:pt x="1775967" y="3345193"/>
                  <a:pt x="1768090" y="3344601"/>
                </a:cubicBezTo>
                <a:cubicBezTo>
                  <a:pt x="1756830" y="3344628"/>
                  <a:pt x="1746997" y="3342364"/>
                  <a:pt x="1746308" y="3324219"/>
                </a:cubicBezTo>
                <a:cubicBezTo>
                  <a:pt x="1742372" y="3340164"/>
                  <a:pt x="1733200" y="3342854"/>
                  <a:pt x="1721807" y="3341889"/>
                </a:cubicBezTo>
                <a:cubicBezTo>
                  <a:pt x="1716469" y="3340836"/>
                  <a:pt x="1712636" y="3344581"/>
                  <a:pt x="1708803" y="3348326"/>
                </a:cubicBezTo>
                <a:cubicBezTo>
                  <a:pt x="1698021" y="3358416"/>
                  <a:pt x="1690857" y="3356680"/>
                  <a:pt x="1686335" y="3342278"/>
                </a:cubicBezTo>
                <a:cubicBezTo>
                  <a:pt x="1683587" y="3334660"/>
                  <a:pt x="1681181" y="3336115"/>
                  <a:pt x="1678459" y="3341687"/>
                </a:cubicBezTo>
                <a:cubicBezTo>
                  <a:pt x="1674177" y="3348560"/>
                  <a:pt x="1669500" y="3352460"/>
                  <a:pt x="1661094" y="3347905"/>
                </a:cubicBezTo>
                <a:cubicBezTo>
                  <a:pt x="1663234" y="3344468"/>
                  <a:pt x="1665507" y="3342023"/>
                  <a:pt x="1666934" y="3339731"/>
                </a:cubicBezTo>
                <a:cubicBezTo>
                  <a:pt x="1670502" y="3334004"/>
                  <a:pt x="1669841" y="3329050"/>
                  <a:pt x="1664236" y="3326014"/>
                </a:cubicBezTo>
                <a:cubicBezTo>
                  <a:pt x="1659479" y="3322822"/>
                  <a:pt x="1656096" y="3323440"/>
                  <a:pt x="1654352" y="3329850"/>
                </a:cubicBezTo>
                <a:cubicBezTo>
                  <a:pt x="1649172" y="3342976"/>
                  <a:pt x="1639816" y="3350775"/>
                  <a:pt x="1631439" y="3359412"/>
                </a:cubicBezTo>
                <a:cubicBezTo>
                  <a:pt x="1625201" y="3364612"/>
                  <a:pt x="1618698" y="3367829"/>
                  <a:pt x="1610690" y="3366248"/>
                </a:cubicBezTo>
                <a:cubicBezTo>
                  <a:pt x="1602680" y="3364665"/>
                  <a:pt x="1595068" y="3366055"/>
                  <a:pt x="1587588" y="3368437"/>
                </a:cubicBezTo>
                <a:cubicBezTo>
                  <a:pt x="1579395" y="3371963"/>
                  <a:pt x="1570223" y="3374653"/>
                  <a:pt x="1562399" y="3367962"/>
                </a:cubicBezTo>
                <a:cubicBezTo>
                  <a:pt x="1553728" y="3361425"/>
                  <a:pt x="1549896" y="3365171"/>
                  <a:pt x="1544901" y="3373188"/>
                </a:cubicBezTo>
                <a:cubicBezTo>
                  <a:pt x="1537500" y="3382661"/>
                  <a:pt x="1532426" y="3383588"/>
                  <a:pt x="1523623" y="3376060"/>
                </a:cubicBezTo>
                <a:cubicBezTo>
                  <a:pt x="1520821" y="3374541"/>
                  <a:pt x="1518733" y="3371878"/>
                  <a:pt x="1516776" y="3370206"/>
                </a:cubicBezTo>
                <a:cubicBezTo>
                  <a:pt x="1508952" y="3363514"/>
                  <a:pt x="1501076" y="3362922"/>
                  <a:pt x="1491904" y="3365614"/>
                </a:cubicBezTo>
                <a:cubicBezTo>
                  <a:pt x="1484423" y="3367994"/>
                  <a:pt x="1482812" y="3375394"/>
                  <a:pt x="1481201" y="3382794"/>
                </a:cubicBezTo>
                <a:cubicBezTo>
                  <a:pt x="1479007" y="3392330"/>
                  <a:pt x="1469916" y="3402111"/>
                  <a:pt x="1463465" y="3399230"/>
                </a:cubicBezTo>
                <a:cubicBezTo>
                  <a:pt x="1448874" y="3393775"/>
                  <a:pt x="1441342" y="3402255"/>
                  <a:pt x="1432119" y="3411045"/>
                </a:cubicBezTo>
                <a:cubicBezTo>
                  <a:pt x="1429714" y="3412500"/>
                  <a:pt x="1426330" y="3413118"/>
                  <a:pt x="1423925" y="3414572"/>
                </a:cubicBezTo>
                <a:cubicBezTo>
                  <a:pt x="1408965" y="3419336"/>
                  <a:pt x="1392814" y="3415180"/>
                  <a:pt x="1376163" y="3420251"/>
                </a:cubicBezTo>
                <a:cubicBezTo>
                  <a:pt x="1382135" y="3413070"/>
                  <a:pt x="1383880" y="3406661"/>
                  <a:pt x="1384514" y="3398425"/>
                </a:cubicBezTo>
                <a:cubicBezTo>
                  <a:pt x="1384963" y="3395297"/>
                  <a:pt x="1384433" y="3391333"/>
                  <a:pt x="1386707" y="3388889"/>
                </a:cubicBezTo>
                <a:cubicBezTo>
                  <a:pt x="1388847" y="3385453"/>
                  <a:pt x="1390009" y="3381180"/>
                  <a:pt x="1386230" y="3378825"/>
                </a:cubicBezTo>
                <a:cubicBezTo>
                  <a:pt x="1382450" y="3376470"/>
                  <a:pt x="1380045" y="3377925"/>
                  <a:pt x="1377903" y="3381361"/>
                </a:cubicBezTo>
                <a:cubicBezTo>
                  <a:pt x="1375048" y="3385943"/>
                  <a:pt x="1373040" y="3390370"/>
                  <a:pt x="1370187" y="3394951"/>
                </a:cubicBezTo>
                <a:cubicBezTo>
                  <a:pt x="1368177" y="3399379"/>
                  <a:pt x="1365508" y="3398851"/>
                  <a:pt x="1363157" y="3394205"/>
                </a:cubicBezTo>
                <a:cubicBezTo>
                  <a:pt x="1360935" y="3390551"/>
                  <a:pt x="1360407" y="3386588"/>
                  <a:pt x="1356625" y="3384233"/>
                </a:cubicBezTo>
                <a:cubicBezTo>
                  <a:pt x="1340793" y="3375958"/>
                  <a:pt x="1324140" y="3381030"/>
                  <a:pt x="1314151" y="3397066"/>
                </a:cubicBezTo>
                <a:cubicBezTo>
                  <a:pt x="1311164" y="3400656"/>
                  <a:pt x="1308310" y="3405239"/>
                  <a:pt x="1305456" y="3409820"/>
                </a:cubicBezTo>
                <a:cubicBezTo>
                  <a:pt x="1304927" y="3405856"/>
                  <a:pt x="1304397" y="3401893"/>
                  <a:pt x="1304715" y="3397775"/>
                </a:cubicBezTo>
                <a:cubicBezTo>
                  <a:pt x="1303524" y="3388857"/>
                  <a:pt x="1300722" y="3387337"/>
                  <a:pt x="1294220" y="3390556"/>
                </a:cubicBezTo>
                <a:cubicBezTo>
                  <a:pt x="1289279" y="3392474"/>
                  <a:pt x="1285181" y="3394237"/>
                  <a:pt x="1280371" y="3397146"/>
                </a:cubicBezTo>
                <a:cubicBezTo>
                  <a:pt x="1274714" y="3400209"/>
                  <a:pt x="1272707" y="3404637"/>
                  <a:pt x="1273632" y="3411572"/>
                </a:cubicBezTo>
                <a:cubicBezTo>
                  <a:pt x="1275404" y="3418355"/>
                  <a:pt x="1279448" y="3422693"/>
                  <a:pt x="1280374" y="3429627"/>
                </a:cubicBezTo>
                <a:cubicBezTo>
                  <a:pt x="1274770" y="3426591"/>
                  <a:pt x="1270858" y="3423245"/>
                  <a:pt x="1266100" y="3420054"/>
                </a:cubicBezTo>
                <a:cubicBezTo>
                  <a:pt x="1261341" y="3416864"/>
                  <a:pt x="1257112" y="3417635"/>
                  <a:pt x="1253413" y="3422371"/>
                </a:cubicBezTo>
                <a:cubicBezTo>
                  <a:pt x="1239723" y="3443145"/>
                  <a:pt x="1234648" y="3444072"/>
                  <a:pt x="1213475" y="3434742"/>
                </a:cubicBezTo>
                <a:cubicBezTo>
                  <a:pt x="1202531" y="3430651"/>
                  <a:pt x="1185431" y="3438849"/>
                  <a:pt x="1182789" y="3451513"/>
                </a:cubicBezTo>
                <a:cubicBezTo>
                  <a:pt x="1181891" y="3457768"/>
                  <a:pt x="1180067" y="3457086"/>
                  <a:pt x="1175706" y="3456868"/>
                </a:cubicBezTo>
                <a:cubicBezTo>
                  <a:pt x="1164313" y="3455904"/>
                  <a:pt x="1162754" y="3457203"/>
                  <a:pt x="1157575" y="3470330"/>
                </a:cubicBezTo>
                <a:cubicBezTo>
                  <a:pt x="1157706" y="3471322"/>
                  <a:pt x="1157839" y="3472312"/>
                  <a:pt x="1156993" y="3472466"/>
                </a:cubicBezTo>
                <a:cubicBezTo>
                  <a:pt x="1154985" y="3476894"/>
                  <a:pt x="1152711" y="3479339"/>
                  <a:pt x="1148483" y="3480112"/>
                </a:cubicBezTo>
                <a:cubicBezTo>
                  <a:pt x="1143407" y="3481039"/>
                  <a:pt x="1144438" y="3475775"/>
                  <a:pt x="1143196" y="3472958"/>
                </a:cubicBezTo>
                <a:cubicBezTo>
                  <a:pt x="1139336" y="3463511"/>
                  <a:pt x="1136401" y="3461002"/>
                  <a:pt x="1129450" y="3467347"/>
                </a:cubicBezTo>
                <a:cubicBezTo>
                  <a:pt x="1119249" y="3475300"/>
                  <a:pt x="1108385" y="3478300"/>
                  <a:pt x="1096544" y="3480463"/>
                </a:cubicBezTo>
                <a:cubicBezTo>
                  <a:pt x="1088086" y="3482008"/>
                  <a:pt x="1079892" y="3485535"/>
                  <a:pt x="1071962" y="3491043"/>
                </a:cubicBezTo>
                <a:cubicBezTo>
                  <a:pt x="1068844" y="3493643"/>
                  <a:pt x="1067020" y="3492962"/>
                  <a:pt x="1064799" y="3489307"/>
                </a:cubicBezTo>
                <a:cubicBezTo>
                  <a:pt x="1059513" y="3482153"/>
                  <a:pt x="1051503" y="3480571"/>
                  <a:pt x="1044023" y="3482951"/>
                </a:cubicBezTo>
                <a:cubicBezTo>
                  <a:pt x="1034006" y="3485796"/>
                  <a:pt x="1024966" y="3489478"/>
                  <a:pt x="1013309" y="3486531"/>
                </a:cubicBezTo>
                <a:cubicBezTo>
                  <a:pt x="1016509" y="3491022"/>
                  <a:pt x="1017883" y="3494830"/>
                  <a:pt x="1019972" y="3497496"/>
                </a:cubicBezTo>
                <a:cubicBezTo>
                  <a:pt x="1023170" y="3501987"/>
                  <a:pt x="1022007" y="3506259"/>
                  <a:pt x="1017911" y="3508022"/>
                </a:cubicBezTo>
                <a:cubicBezTo>
                  <a:pt x="1005621" y="3513313"/>
                  <a:pt x="997903" y="3526903"/>
                  <a:pt x="988812" y="3536685"/>
                </a:cubicBezTo>
                <a:cubicBezTo>
                  <a:pt x="976020" y="3551202"/>
                  <a:pt x="961986" y="3562901"/>
                  <a:pt x="944489" y="3568127"/>
                </a:cubicBezTo>
                <a:cubicBezTo>
                  <a:pt x="939413" y="3569054"/>
                  <a:pt x="938303" y="3567227"/>
                  <a:pt x="938487" y="3562118"/>
                </a:cubicBezTo>
                <a:cubicBezTo>
                  <a:pt x="937429" y="3554190"/>
                  <a:pt x="941976" y="3549300"/>
                  <a:pt x="946520" y="3544409"/>
                </a:cubicBezTo>
                <a:cubicBezTo>
                  <a:pt x="949375" y="3539828"/>
                  <a:pt x="949824" y="3536700"/>
                  <a:pt x="946626" y="3532209"/>
                </a:cubicBezTo>
                <a:cubicBezTo>
                  <a:pt x="943560" y="3528709"/>
                  <a:pt x="940309" y="3530319"/>
                  <a:pt x="937057" y="3531926"/>
                </a:cubicBezTo>
                <a:cubicBezTo>
                  <a:pt x="933094" y="3534681"/>
                  <a:pt x="928414" y="3538582"/>
                  <a:pt x="924451" y="3541335"/>
                </a:cubicBezTo>
                <a:cubicBezTo>
                  <a:pt x="922177" y="3543781"/>
                  <a:pt x="918345" y="3547526"/>
                  <a:pt x="915278" y="3544026"/>
                </a:cubicBezTo>
                <a:cubicBezTo>
                  <a:pt x="911366" y="3540681"/>
                  <a:pt x="914220" y="3536098"/>
                  <a:pt x="915383" y="3531825"/>
                </a:cubicBezTo>
                <a:cubicBezTo>
                  <a:pt x="915965" y="3529689"/>
                  <a:pt x="918237" y="3527243"/>
                  <a:pt x="916281" y="3525571"/>
                </a:cubicBezTo>
                <a:cubicBezTo>
                  <a:pt x="914193" y="3522908"/>
                  <a:pt x="912052" y="3526344"/>
                  <a:pt x="910493" y="3527644"/>
                </a:cubicBezTo>
                <a:cubicBezTo>
                  <a:pt x="896194" y="3537361"/>
                  <a:pt x="883270" y="3550888"/>
                  <a:pt x="871457" y="3566242"/>
                </a:cubicBezTo>
                <a:cubicBezTo>
                  <a:pt x="854516" y="3588622"/>
                  <a:pt x="839663" y="3613667"/>
                  <a:pt x="820765" y="3634375"/>
                </a:cubicBezTo>
                <a:cubicBezTo>
                  <a:pt x="819208" y="3635676"/>
                  <a:pt x="817912" y="3638956"/>
                  <a:pt x="815110" y="3637438"/>
                </a:cubicBezTo>
                <a:cubicBezTo>
                  <a:pt x="812308" y="3635921"/>
                  <a:pt x="811066" y="3633103"/>
                  <a:pt x="811515" y="3629975"/>
                </a:cubicBezTo>
                <a:cubicBezTo>
                  <a:pt x="810721" y="3624029"/>
                  <a:pt x="811619" y="3617775"/>
                  <a:pt x="812517" y="3611520"/>
                </a:cubicBezTo>
                <a:cubicBezTo>
                  <a:pt x="813547" y="3606256"/>
                  <a:pt x="814445" y="3600002"/>
                  <a:pt x="812093" y="3595357"/>
                </a:cubicBezTo>
                <a:cubicBezTo>
                  <a:pt x="809608" y="3589720"/>
                  <a:pt x="805960" y="3588356"/>
                  <a:pt x="803238" y="3593929"/>
                </a:cubicBezTo>
                <a:cubicBezTo>
                  <a:pt x="800384" y="3598510"/>
                  <a:pt x="798375" y="3602937"/>
                  <a:pt x="795520" y="3607519"/>
                </a:cubicBezTo>
                <a:cubicBezTo>
                  <a:pt x="792931" y="3614083"/>
                  <a:pt x="789100" y="3617828"/>
                  <a:pt x="783944" y="3611664"/>
                </a:cubicBezTo>
                <a:cubicBezTo>
                  <a:pt x="781988" y="3609990"/>
                  <a:pt x="780165" y="3609309"/>
                  <a:pt x="778605" y="3610609"/>
                </a:cubicBezTo>
                <a:cubicBezTo>
                  <a:pt x="774773" y="3614354"/>
                  <a:pt x="769565" y="3614290"/>
                  <a:pt x="765469" y="3616054"/>
                </a:cubicBezTo>
                <a:cubicBezTo>
                  <a:pt x="752914" y="3619362"/>
                  <a:pt x="749927" y="3622953"/>
                  <a:pt x="748396" y="3637444"/>
                </a:cubicBezTo>
                <a:cubicBezTo>
                  <a:pt x="747577" y="3650789"/>
                  <a:pt x="741605" y="3657971"/>
                  <a:pt x="729895" y="3661125"/>
                </a:cubicBezTo>
                <a:cubicBezTo>
                  <a:pt x="726513" y="3661743"/>
                  <a:pt x="722150" y="3661524"/>
                  <a:pt x="718768" y="3662143"/>
                </a:cubicBezTo>
                <a:cubicBezTo>
                  <a:pt x="691966" y="3669067"/>
                  <a:pt x="671297" y="3682994"/>
                  <a:pt x="661731" y="3715194"/>
                </a:cubicBezTo>
                <a:cubicBezTo>
                  <a:pt x="657980" y="3726030"/>
                  <a:pt x="651293" y="3734356"/>
                  <a:pt x="641275" y="3737201"/>
                </a:cubicBezTo>
                <a:cubicBezTo>
                  <a:pt x="637179" y="3738966"/>
                  <a:pt x="633082" y="3740729"/>
                  <a:pt x="628853" y="3741501"/>
                </a:cubicBezTo>
                <a:cubicBezTo>
                  <a:pt x="619814" y="3745183"/>
                  <a:pt x="611488" y="3747718"/>
                  <a:pt x="606890" y="3758709"/>
                </a:cubicBezTo>
                <a:cubicBezTo>
                  <a:pt x="602873" y="3767563"/>
                  <a:pt x="601313" y="3768864"/>
                  <a:pt x="595895" y="3760718"/>
                </a:cubicBezTo>
                <a:cubicBezTo>
                  <a:pt x="590608" y="3753563"/>
                  <a:pt x="586510" y="3755326"/>
                  <a:pt x="583074" y="3762044"/>
                </a:cubicBezTo>
                <a:cubicBezTo>
                  <a:pt x="580221" y="3766626"/>
                  <a:pt x="577763" y="3774181"/>
                  <a:pt x="570732" y="3773434"/>
                </a:cubicBezTo>
                <a:cubicBezTo>
                  <a:pt x="568063" y="3772906"/>
                  <a:pt x="569305" y="3775725"/>
                  <a:pt x="569437" y="3776716"/>
                </a:cubicBezTo>
                <a:cubicBezTo>
                  <a:pt x="573165" y="3785172"/>
                  <a:pt x="570840" y="3793717"/>
                  <a:pt x="571052" y="3801798"/>
                </a:cubicBezTo>
                <a:cubicBezTo>
                  <a:pt x="571132" y="3808889"/>
                  <a:pt x="566189" y="3810807"/>
                  <a:pt x="560982" y="3810743"/>
                </a:cubicBezTo>
                <a:cubicBezTo>
                  <a:pt x="556621" y="3810525"/>
                  <a:pt x="555114" y="3805725"/>
                  <a:pt x="555431" y="3801607"/>
                </a:cubicBezTo>
                <a:cubicBezTo>
                  <a:pt x="555483" y="3795506"/>
                  <a:pt x="554689" y="3789560"/>
                  <a:pt x="554874" y="3784452"/>
                </a:cubicBezTo>
                <a:cubicBezTo>
                  <a:pt x="550275" y="3795443"/>
                  <a:pt x="547368" y="3806125"/>
                  <a:pt x="543617" y="3816960"/>
                </a:cubicBezTo>
                <a:cubicBezTo>
                  <a:pt x="539865" y="3827797"/>
                  <a:pt x="535002" y="3836805"/>
                  <a:pt x="526359" y="3843460"/>
                </a:cubicBezTo>
                <a:cubicBezTo>
                  <a:pt x="522395" y="3846214"/>
                  <a:pt x="520439" y="3844541"/>
                  <a:pt x="519776" y="3839587"/>
                </a:cubicBezTo>
                <a:cubicBezTo>
                  <a:pt x="518983" y="3833640"/>
                  <a:pt x="520859" y="3828223"/>
                  <a:pt x="523582" y="3822650"/>
                </a:cubicBezTo>
                <a:cubicBezTo>
                  <a:pt x="526171" y="3816087"/>
                  <a:pt x="529739" y="3810360"/>
                  <a:pt x="528681" y="3802432"/>
                </a:cubicBezTo>
                <a:cubicBezTo>
                  <a:pt x="521017" y="3809923"/>
                  <a:pt x="512426" y="3810477"/>
                  <a:pt x="503043" y="3805086"/>
                </a:cubicBezTo>
                <a:cubicBezTo>
                  <a:pt x="507192" y="3797221"/>
                  <a:pt x="513297" y="3791031"/>
                  <a:pt x="518424" y="3784004"/>
                </a:cubicBezTo>
                <a:cubicBezTo>
                  <a:pt x="524978" y="3774686"/>
                  <a:pt x="527171" y="3765150"/>
                  <a:pt x="524738" y="3753413"/>
                </a:cubicBezTo>
                <a:cubicBezTo>
                  <a:pt x="524077" y="3748459"/>
                  <a:pt x="521539" y="3748922"/>
                  <a:pt x="519267" y="3751368"/>
                </a:cubicBezTo>
                <a:cubicBezTo>
                  <a:pt x="516413" y="3755949"/>
                  <a:pt x="513558" y="3760530"/>
                  <a:pt x="510703" y="3765112"/>
                </a:cubicBezTo>
                <a:cubicBezTo>
                  <a:pt x="501427" y="3780003"/>
                  <a:pt x="498044" y="3780621"/>
                  <a:pt x="487470" y="3766311"/>
                </a:cubicBezTo>
                <a:cubicBezTo>
                  <a:pt x="487470" y="3766311"/>
                  <a:pt x="486624" y="3766465"/>
                  <a:pt x="485779" y="3766620"/>
                </a:cubicBezTo>
                <a:cubicBezTo>
                  <a:pt x="480018" y="3781884"/>
                  <a:pt x="469103" y="3790983"/>
                  <a:pt x="455966" y="3796428"/>
                </a:cubicBezTo>
                <a:cubicBezTo>
                  <a:pt x="438866" y="3804627"/>
                  <a:pt x="421236" y="3808863"/>
                  <a:pt x="407281" y="3827653"/>
                </a:cubicBezTo>
                <a:cubicBezTo>
                  <a:pt x="407069" y="3819571"/>
                  <a:pt x="409792" y="3813998"/>
                  <a:pt x="411535" y="3807590"/>
                </a:cubicBezTo>
                <a:cubicBezTo>
                  <a:pt x="413596" y="3797061"/>
                  <a:pt x="412354" y="3794244"/>
                  <a:pt x="402204" y="3796098"/>
                </a:cubicBezTo>
                <a:cubicBezTo>
                  <a:pt x="389516" y="3798415"/>
                  <a:pt x="376431" y="3797760"/>
                  <a:pt x="365409" y="3786577"/>
                </a:cubicBezTo>
                <a:cubicBezTo>
                  <a:pt x="361365" y="3782241"/>
                  <a:pt x="358033" y="3776758"/>
                  <a:pt x="354835" y="3772267"/>
                </a:cubicBezTo>
                <a:cubicBezTo>
                  <a:pt x="350393" y="3764959"/>
                  <a:pt x="344657" y="3760930"/>
                  <a:pt x="338075" y="3757057"/>
                </a:cubicBezTo>
                <a:cubicBezTo>
                  <a:pt x="332604" y="3755011"/>
                  <a:pt x="329750" y="3759592"/>
                  <a:pt x="325653" y="3761357"/>
                </a:cubicBezTo>
                <a:cubicBezTo>
                  <a:pt x="318305" y="3764728"/>
                  <a:pt x="311723" y="3760856"/>
                  <a:pt x="309554" y="3751101"/>
                </a:cubicBezTo>
                <a:cubicBezTo>
                  <a:pt x="307915" y="3745310"/>
                  <a:pt x="306276" y="3739518"/>
                  <a:pt x="304637" y="3733728"/>
                </a:cubicBezTo>
                <a:cubicBezTo>
                  <a:pt x="301622" y="3724128"/>
                  <a:pt x="303102" y="3715737"/>
                  <a:pt x="311031" y="3710227"/>
                </a:cubicBezTo>
                <a:cubicBezTo>
                  <a:pt x="316687" y="3707164"/>
                  <a:pt x="317902" y="3696792"/>
                  <a:pt x="325065" y="3698529"/>
                </a:cubicBezTo>
                <a:cubicBezTo>
                  <a:pt x="331251" y="3699429"/>
                  <a:pt x="332441" y="3708347"/>
                  <a:pt x="336617" y="3713675"/>
                </a:cubicBezTo>
                <a:cubicBezTo>
                  <a:pt x="340927" y="3719993"/>
                  <a:pt x="344310" y="3719376"/>
                  <a:pt x="347878" y="3713648"/>
                </a:cubicBezTo>
                <a:cubicBezTo>
                  <a:pt x="355277" y="3704176"/>
                  <a:pt x="359294" y="3695321"/>
                  <a:pt x="355884" y="3682749"/>
                </a:cubicBezTo>
                <a:cubicBezTo>
                  <a:pt x="354377" y="3677949"/>
                  <a:pt x="354694" y="3673830"/>
                  <a:pt x="354032" y="3668875"/>
                </a:cubicBezTo>
                <a:cubicBezTo>
                  <a:pt x="354032" y="3668875"/>
                  <a:pt x="354877" y="3668721"/>
                  <a:pt x="354745" y="3667730"/>
                </a:cubicBezTo>
                <a:cubicBezTo>
                  <a:pt x="353899" y="3667885"/>
                  <a:pt x="353054" y="3668038"/>
                  <a:pt x="353054" y="3668038"/>
                </a:cubicBezTo>
                <a:cubicBezTo>
                  <a:pt x="335821" y="3675247"/>
                  <a:pt x="321654" y="3685955"/>
                  <a:pt x="307884" y="3699637"/>
                </a:cubicBezTo>
                <a:cubicBezTo>
                  <a:pt x="301198" y="3707963"/>
                  <a:pt x="292423" y="3713627"/>
                  <a:pt x="282273" y="3715481"/>
                </a:cubicBezTo>
                <a:cubicBezTo>
                  <a:pt x="273683" y="3716035"/>
                  <a:pt x="269983" y="3720771"/>
                  <a:pt x="270459" y="3730834"/>
                </a:cubicBezTo>
                <a:cubicBezTo>
                  <a:pt x="270408" y="3736935"/>
                  <a:pt x="268135" y="3739380"/>
                  <a:pt x="263377" y="3736189"/>
                </a:cubicBezTo>
                <a:cubicBezTo>
                  <a:pt x="257508" y="3731171"/>
                  <a:pt x="252565" y="3733089"/>
                  <a:pt x="248284" y="3739961"/>
                </a:cubicBezTo>
                <a:cubicBezTo>
                  <a:pt x="239985" y="3755688"/>
                  <a:pt x="223995" y="3765715"/>
                  <a:pt x="223390" y="3787142"/>
                </a:cubicBezTo>
                <a:cubicBezTo>
                  <a:pt x="222543" y="3787295"/>
                  <a:pt x="222676" y="3788287"/>
                  <a:pt x="221962" y="3789432"/>
                </a:cubicBezTo>
                <a:cubicBezTo>
                  <a:pt x="219690" y="3791878"/>
                  <a:pt x="218262" y="3794168"/>
                  <a:pt x="214614" y="3792805"/>
                </a:cubicBezTo>
                <a:cubicBezTo>
                  <a:pt x="211813" y="3791286"/>
                  <a:pt x="209857" y="3789613"/>
                  <a:pt x="209328" y="3785650"/>
                </a:cubicBezTo>
                <a:cubicBezTo>
                  <a:pt x="208666" y="3780695"/>
                  <a:pt x="210807" y="3777259"/>
                  <a:pt x="212102" y="3773976"/>
                </a:cubicBezTo>
                <a:cubicBezTo>
                  <a:pt x="216119" y="3765123"/>
                  <a:pt x="220982" y="3756115"/>
                  <a:pt x="224997" y="3747260"/>
                </a:cubicBezTo>
                <a:cubicBezTo>
                  <a:pt x="225844" y="3747106"/>
                  <a:pt x="225711" y="3746114"/>
                  <a:pt x="225580" y="3745123"/>
                </a:cubicBezTo>
                <a:cubicBezTo>
                  <a:pt x="226425" y="3744969"/>
                  <a:pt x="226293" y="3743977"/>
                  <a:pt x="227139" y="3743824"/>
                </a:cubicBezTo>
                <a:cubicBezTo>
                  <a:pt x="226293" y="3743977"/>
                  <a:pt x="225448" y="3744133"/>
                  <a:pt x="224601" y="3744287"/>
                </a:cubicBezTo>
                <a:cubicBezTo>
                  <a:pt x="224601" y="3744287"/>
                  <a:pt x="223888" y="3745432"/>
                  <a:pt x="223043" y="3745587"/>
                </a:cubicBezTo>
                <a:cubicBezTo>
                  <a:pt x="215959" y="3750940"/>
                  <a:pt x="208029" y="3756450"/>
                  <a:pt x="200946" y="3761803"/>
                </a:cubicBezTo>
                <a:cubicBezTo>
                  <a:pt x="192171" y="3767467"/>
                  <a:pt x="183397" y="3773130"/>
                  <a:pt x="177952" y="3784275"/>
                </a:cubicBezTo>
                <a:cubicBezTo>
                  <a:pt x="174782" y="3792976"/>
                  <a:pt x="170420" y="3792756"/>
                  <a:pt x="164420" y="3786747"/>
                </a:cubicBezTo>
                <a:cubicBezTo>
                  <a:pt x="159265" y="3780583"/>
                  <a:pt x="160295" y="3775321"/>
                  <a:pt x="163863" y="3769592"/>
                </a:cubicBezTo>
                <a:cubicBezTo>
                  <a:pt x="168593" y="3759592"/>
                  <a:pt x="173324" y="3749594"/>
                  <a:pt x="177208" y="3739748"/>
                </a:cubicBezTo>
                <a:cubicBezTo>
                  <a:pt x="181357" y="3731883"/>
                  <a:pt x="182836" y="3723494"/>
                  <a:pt x="181646" y="3714576"/>
                </a:cubicBezTo>
                <a:cubicBezTo>
                  <a:pt x="175144" y="3717793"/>
                  <a:pt x="174379" y="3725039"/>
                  <a:pt x="172502" y="3730457"/>
                </a:cubicBezTo>
                <a:cubicBezTo>
                  <a:pt x="169014" y="3743274"/>
                  <a:pt x="161614" y="3752747"/>
                  <a:pt x="150038" y="3756891"/>
                </a:cubicBezTo>
                <a:cubicBezTo>
                  <a:pt x="139307" y="3760882"/>
                  <a:pt x="128311" y="3762891"/>
                  <a:pt x="118823" y="3769699"/>
                </a:cubicBezTo>
                <a:cubicBezTo>
                  <a:pt x="105369" y="3779262"/>
                  <a:pt x="97493" y="3778671"/>
                  <a:pt x="88345" y="3762069"/>
                </a:cubicBezTo>
                <a:cubicBezTo>
                  <a:pt x="83639" y="3752778"/>
                  <a:pt x="77005" y="3755006"/>
                  <a:pt x="73120" y="3764851"/>
                </a:cubicBezTo>
                <a:cubicBezTo>
                  <a:pt x="69554" y="3770577"/>
                  <a:pt x="68788" y="3777824"/>
                  <a:pt x="62418" y="3782032"/>
                </a:cubicBezTo>
                <a:cubicBezTo>
                  <a:pt x="51896" y="3761621"/>
                  <a:pt x="34688" y="3749540"/>
                  <a:pt x="20334" y="3732874"/>
                </a:cubicBezTo>
                <a:cubicBezTo>
                  <a:pt x="4023" y="3714538"/>
                  <a:pt x="-5653" y="3693973"/>
                  <a:pt x="3595" y="3665891"/>
                </a:cubicBezTo>
                <a:cubicBezTo>
                  <a:pt x="7665" y="3650937"/>
                  <a:pt x="11733" y="3635983"/>
                  <a:pt x="16781" y="3621866"/>
                </a:cubicBezTo>
                <a:cubicBezTo>
                  <a:pt x="20666" y="3612020"/>
                  <a:pt x="27351" y="3603691"/>
                  <a:pt x="36259" y="3599020"/>
                </a:cubicBezTo>
                <a:cubicBezTo>
                  <a:pt x="37898" y="3604811"/>
                  <a:pt x="37581" y="3608929"/>
                  <a:pt x="39934" y="3613574"/>
                </a:cubicBezTo>
                <a:cubicBezTo>
                  <a:pt x="52277" y="3602185"/>
                  <a:pt x="56426" y="3594322"/>
                  <a:pt x="58538" y="3577694"/>
                </a:cubicBezTo>
                <a:cubicBezTo>
                  <a:pt x="60732" y="3568158"/>
                  <a:pt x="64036" y="3560448"/>
                  <a:pt x="72362" y="3557912"/>
                </a:cubicBezTo>
                <a:cubicBezTo>
                  <a:pt x="81533" y="3555222"/>
                  <a:pt x="89330" y="3548723"/>
                  <a:pt x="96545" y="3544360"/>
                </a:cubicBezTo>
                <a:cubicBezTo>
                  <a:pt x="104474" y="3538851"/>
                  <a:pt x="112801" y="3536315"/>
                  <a:pt x="120677" y="3536906"/>
                </a:cubicBezTo>
                <a:cubicBezTo>
                  <a:pt x="135585" y="3538244"/>
                  <a:pt x="141108" y="3534190"/>
                  <a:pt x="141530" y="3517871"/>
                </a:cubicBezTo>
                <a:cubicBezTo>
                  <a:pt x="141635" y="3505670"/>
                  <a:pt x="145915" y="3498799"/>
                  <a:pt x="153713" y="3492300"/>
                </a:cubicBezTo>
                <a:cubicBezTo>
                  <a:pt x="157809" y="3490536"/>
                  <a:pt x="161641" y="3486789"/>
                  <a:pt x="165475" y="3483046"/>
                </a:cubicBezTo>
                <a:cubicBezTo>
                  <a:pt x="186591" y="3465991"/>
                  <a:pt x="212812" y="3461201"/>
                  <a:pt x="235437" y="3448950"/>
                </a:cubicBezTo>
                <a:cubicBezTo>
                  <a:pt x="241939" y="3445731"/>
                  <a:pt x="248573" y="3443505"/>
                  <a:pt x="256318" y="3443105"/>
                </a:cubicBezTo>
                <a:cubicBezTo>
                  <a:pt x="277595" y="3440234"/>
                  <a:pt x="283567" y="3433051"/>
                  <a:pt x="287160" y="3408033"/>
                </a:cubicBezTo>
                <a:cubicBezTo>
                  <a:pt x="288376" y="3397661"/>
                  <a:pt x="291546" y="3388961"/>
                  <a:pt x="297520" y="3381779"/>
                </a:cubicBezTo>
                <a:cubicBezTo>
                  <a:pt x="307192" y="3369862"/>
                  <a:pt x="310019" y="3352090"/>
                  <a:pt x="304652" y="3337843"/>
                </a:cubicBezTo>
                <a:cubicBezTo>
                  <a:pt x="303409" y="3335025"/>
                  <a:pt x="302299" y="3333197"/>
                  <a:pt x="299761" y="3333660"/>
                </a:cubicBezTo>
                <a:cubicBezTo>
                  <a:pt x="297091" y="3333134"/>
                  <a:pt x="294819" y="3335579"/>
                  <a:pt x="295215" y="3338552"/>
                </a:cubicBezTo>
                <a:cubicBezTo>
                  <a:pt x="294767" y="3341678"/>
                  <a:pt x="295031" y="3343661"/>
                  <a:pt x="295428" y="3346634"/>
                </a:cubicBezTo>
                <a:cubicBezTo>
                  <a:pt x="299367" y="3363170"/>
                  <a:pt x="296382" y="3366760"/>
                  <a:pt x="282980" y="3370224"/>
                </a:cubicBezTo>
                <a:cubicBezTo>
                  <a:pt x="271271" y="3373377"/>
                  <a:pt x="259482" y="3369441"/>
                  <a:pt x="247773" y="3372594"/>
                </a:cubicBezTo>
                <a:cubicBezTo>
                  <a:pt x="250944" y="3363895"/>
                  <a:pt x="253269" y="3355349"/>
                  <a:pt x="256440" y="3346650"/>
                </a:cubicBezTo>
                <a:cubicBezTo>
                  <a:pt x="256889" y="3343523"/>
                  <a:pt x="258052" y="3339250"/>
                  <a:pt x="255250" y="3337732"/>
                </a:cubicBezTo>
                <a:cubicBezTo>
                  <a:pt x="252448" y="3336213"/>
                  <a:pt x="249461" y="3339804"/>
                  <a:pt x="248034" y="3342095"/>
                </a:cubicBezTo>
                <a:cubicBezTo>
                  <a:pt x="246026" y="3346521"/>
                  <a:pt x="244018" y="3350949"/>
                  <a:pt x="240053" y="3353703"/>
                </a:cubicBezTo>
                <a:cubicBezTo>
                  <a:pt x="233102" y="3360048"/>
                  <a:pt x="229454" y="3358685"/>
                  <a:pt x="227286" y="3348929"/>
                </a:cubicBezTo>
                <a:cubicBezTo>
                  <a:pt x="224721" y="3336201"/>
                  <a:pt x="221919" y="3334684"/>
                  <a:pt x="211055" y="3337683"/>
                </a:cubicBezTo>
                <a:cubicBezTo>
                  <a:pt x="204421" y="3339911"/>
                  <a:pt x="201487" y="3337401"/>
                  <a:pt x="202121" y="3329165"/>
                </a:cubicBezTo>
                <a:cubicBezTo>
                  <a:pt x="202570" y="3326037"/>
                  <a:pt x="203152" y="3323901"/>
                  <a:pt x="203733" y="3321765"/>
                </a:cubicBezTo>
                <a:cubicBezTo>
                  <a:pt x="204498" y="3314519"/>
                  <a:pt x="202145" y="3309873"/>
                  <a:pt x="195247" y="3310118"/>
                </a:cubicBezTo>
                <a:cubicBezTo>
                  <a:pt x="179176" y="3313054"/>
                  <a:pt x="165034" y="3304472"/>
                  <a:pt x="149862" y="3301152"/>
                </a:cubicBezTo>
                <a:cubicBezTo>
                  <a:pt x="146214" y="3299788"/>
                  <a:pt x="143280" y="3297279"/>
                  <a:pt x="140214" y="3293778"/>
                </a:cubicBezTo>
                <a:cubicBezTo>
                  <a:pt x="131278" y="3285259"/>
                  <a:pt x="130802" y="3275196"/>
                  <a:pt x="140158" y="3267396"/>
                </a:cubicBezTo>
                <a:cubicBezTo>
                  <a:pt x="147823" y="3259905"/>
                  <a:pt x="155619" y="3253407"/>
                  <a:pt x="164394" y="3247744"/>
                </a:cubicBezTo>
                <a:cubicBezTo>
                  <a:pt x="192146" y="3228463"/>
                  <a:pt x="219634" y="3207201"/>
                  <a:pt x="245032" y="3183276"/>
                </a:cubicBezTo>
                <a:cubicBezTo>
                  <a:pt x="251269" y="3178075"/>
                  <a:pt x="258354" y="3172721"/>
                  <a:pt x="262502" y="3164857"/>
                </a:cubicBezTo>
                <a:cubicBezTo>
                  <a:pt x="278517" y="3135540"/>
                  <a:pt x="300930" y="3115205"/>
                  <a:pt x="327651" y="3101188"/>
                </a:cubicBezTo>
                <a:cubicBezTo>
                  <a:pt x="330057" y="3099734"/>
                  <a:pt x="333308" y="3098126"/>
                  <a:pt x="332911" y="3095153"/>
                </a:cubicBezTo>
                <a:cubicBezTo>
                  <a:pt x="332302" y="3084098"/>
                  <a:pt x="335340" y="3074407"/>
                  <a:pt x="336555" y="3064034"/>
                </a:cubicBezTo>
                <a:cubicBezTo>
                  <a:pt x="336608" y="3057934"/>
                  <a:pt x="336078" y="3053970"/>
                  <a:pt x="331321" y="3050779"/>
                </a:cubicBezTo>
                <a:cubicBezTo>
                  <a:pt x="327408" y="3047434"/>
                  <a:pt x="324554" y="3052014"/>
                  <a:pt x="322281" y="3054460"/>
                </a:cubicBezTo>
                <a:cubicBezTo>
                  <a:pt x="301428" y="3073496"/>
                  <a:pt x="280708" y="3093522"/>
                  <a:pt x="259009" y="3112712"/>
                </a:cubicBezTo>
                <a:cubicBezTo>
                  <a:pt x="235750" y="3133201"/>
                  <a:pt x="211117" y="3149882"/>
                  <a:pt x="182756" y="3158108"/>
                </a:cubicBezTo>
                <a:cubicBezTo>
                  <a:pt x="179374" y="3158725"/>
                  <a:pt x="174563" y="3161635"/>
                  <a:pt x="172474" y="3158970"/>
                </a:cubicBezTo>
                <a:cubicBezTo>
                  <a:pt x="170253" y="3155316"/>
                  <a:pt x="172130" y="3149897"/>
                  <a:pt x="173292" y="3145626"/>
                </a:cubicBezTo>
                <a:cubicBezTo>
                  <a:pt x="174719" y="3143334"/>
                  <a:pt x="175300" y="3141198"/>
                  <a:pt x="176728" y="3138907"/>
                </a:cubicBezTo>
                <a:cubicBezTo>
                  <a:pt x="178471" y="3132498"/>
                  <a:pt x="182039" y="3126771"/>
                  <a:pt x="181959" y="3119679"/>
                </a:cubicBezTo>
                <a:cubicBezTo>
                  <a:pt x="162374" y="3122243"/>
                  <a:pt x="143289" y="3115577"/>
                  <a:pt x="124232" y="3122105"/>
                </a:cubicBezTo>
                <a:cubicBezTo>
                  <a:pt x="120135" y="3123868"/>
                  <a:pt x="116355" y="3121513"/>
                  <a:pt x="119791" y="3114794"/>
                </a:cubicBezTo>
                <a:cubicBezTo>
                  <a:pt x="121799" y="3110368"/>
                  <a:pt x="121851" y="3104267"/>
                  <a:pt x="120344" y="3099467"/>
                </a:cubicBezTo>
                <a:cubicBezTo>
                  <a:pt x="114315" y="3080266"/>
                  <a:pt x="117407" y="3064476"/>
                  <a:pt x="127264" y="3047449"/>
                </a:cubicBezTo>
                <a:cubicBezTo>
                  <a:pt x="142698" y="3020267"/>
                  <a:pt x="154352" y="2990731"/>
                  <a:pt x="172852" y="2967051"/>
                </a:cubicBezTo>
                <a:cubicBezTo>
                  <a:pt x="186093" y="2949407"/>
                  <a:pt x="198621" y="2932907"/>
                  <a:pt x="209905" y="2913588"/>
                </a:cubicBezTo>
                <a:cubicBezTo>
                  <a:pt x="219181" y="2898699"/>
                  <a:pt x="230679" y="2887462"/>
                  <a:pt x="245109" y="2878736"/>
                </a:cubicBezTo>
                <a:cubicBezTo>
                  <a:pt x="254598" y="2871929"/>
                  <a:pt x="263955" y="2864128"/>
                  <a:pt x="270376" y="2853820"/>
                </a:cubicBezTo>
                <a:lnTo>
                  <a:pt x="279898" y="2844104"/>
                </a:lnTo>
                <a:lnTo>
                  <a:pt x="278558" y="2844794"/>
                </a:lnTo>
                <a:cubicBezTo>
                  <a:pt x="265925" y="2848916"/>
                  <a:pt x="256853" y="2843358"/>
                  <a:pt x="247119" y="2824235"/>
                </a:cubicBezTo>
                <a:cubicBezTo>
                  <a:pt x="240478" y="2809989"/>
                  <a:pt x="230414" y="2812919"/>
                  <a:pt x="224132" y="2827459"/>
                </a:cubicBezTo>
                <a:cubicBezTo>
                  <a:pt x="218514" y="2835836"/>
                  <a:pt x="217032" y="2846669"/>
                  <a:pt x="207276" y="2852591"/>
                </a:cubicBezTo>
                <a:cubicBezTo>
                  <a:pt x="192407" y="2821286"/>
                  <a:pt x="167118" y="2802069"/>
                  <a:pt x="146325" y="2776149"/>
                </a:cubicBezTo>
                <a:cubicBezTo>
                  <a:pt x="122670" y="2747595"/>
                  <a:pt x="109078" y="2716112"/>
                  <a:pt x="124246" y="2674521"/>
                </a:cubicBezTo>
                <a:cubicBezTo>
                  <a:pt x="131039" y="2652321"/>
                  <a:pt x="137831" y="2630120"/>
                  <a:pt x="146053" y="2609234"/>
                </a:cubicBezTo>
                <a:cubicBezTo>
                  <a:pt x="152335" y="2594694"/>
                  <a:pt x="162755" y="2582608"/>
                  <a:pt x="176343" y="2576149"/>
                </a:cubicBezTo>
                <a:cubicBezTo>
                  <a:pt x="178542" y="2584947"/>
                  <a:pt x="177878" y="2591110"/>
                  <a:pt x="181199" y="2598233"/>
                </a:cubicBezTo>
                <a:cubicBezTo>
                  <a:pt x="200254" y="2581900"/>
                  <a:pt x="206842" y="2570351"/>
                  <a:pt x="210774" y="2545516"/>
                </a:cubicBezTo>
                <a:cubicBezTo>
                  <a:pt x="214501" y="2531333"/>
                  <a:pt x="219813" y="2519963"/>
                  <a:pt x="232431" y="2516675"/>
                </a:cubicBezTo>
                <a:cubicBezTo>
                  <a:pt x="246326" y="2513208"/>
                  <a:pt x="258330" y="2503934"/>
                  <a:pt x="269363" y="2497833"/>
                </a:cubicBezTo>
                <a:cubicBezTo>
                  <a:pt x="281520" y="2490057"/>
                  <a:pt x="294138" y="2486768"/>
                  <a:pt x="305940" y="2488148"/>
                </a:cubicBezTo>
                <a:cubicBezTo>
                  <a:pt x="328264" y="2491087"/>
                  <a:pt x="336743" y="2485344"/>
                  <a:pt x="338121" y="2460867"/>
                </a:cubicBezTo>
                <a:cubicBezTo>
                  <a:pt x="338834" y="2442553"/>
                  <a:pt x="345576" y="2432501"/>
                  <a:pt x="357581" y="2423228"/>
                </a:cubicBezTo>
                <a:cubicBezTo>
                  <a:pt x="363813" y="2420835"/>
                  <a:pt x="369739" y="2415451"/>
                  <a:pt x="375664" y="2410067"/>
                </a:cubicBezTo>
                <a:cubicBezTo>
                  <a:pt x="408152" y="2385778"/>
                  <a:pt x="447742" y="2380223"/>
                  <a:pt x="482274" y="2363235"/>
                </a:cubicBezTo>
                <a:cubicBezTo>
                  <a:pt x="492184" y="2358810"/>
                  <a:pt x="502248" y="2355880"/>
                  <a:pt x="513895" y="2355764"/>
                </a:cubicBezTo>
                <a:cubicBezTo>
                  <a:pt x="545977" y="2352779"/>
                  <a:pt x="555273" y="2342368"/>
                  <a:pt x="561808" y="2305026"/>
                </a:cubicBezTo>
                <a:cubicBezTo>
                  <a:pt x="564107" y="2289526"/>
                  <a:pt x="569265" y="2276661"/>
                  <a:pt x="578560" y="2266250"/>
                </a:cubicBezTo>
                <a:cubicBezTo>
                  <a:pt x="593630" y="2248959"/>
                  <a:pt x="598685" y="2222446"/>
                  <a:pt x="591275" y="2200721"/>
                </a:cubicBezTo>
                <a:cubicBezTo>
                  <a:pt x="589538" y="2196411"/>
                  <a:pt x="587954" y="2193597"/>
                  <a:pt x="584123" y="2194135"/>
                </a:cubicBezTo>
                <a:cubicBezTo>
                  <a:pt x="580139" y="2193177"/>
                  <a:pt x="576614" y="2196706"/>
                  <a:pt x="577073" y="2201196"/>
                </a:cubicBezTo>
                <a:cubicBezTo>
                  <a:pt x="576257" y="2205863"/>
                  <a:pt x="576564" y="2208856"/>
                  <a:pt x="577024" y="2213343"/>
                </a:cubicBezTo>
                <a:cubicBezTo>
                  <a:pt x="582185" y="2238422"/>
                  <a:pt x="577537" y="2243627"/>
                  <a:pt x="557257" y="2247990"/>
                </a:cubicBezTo>
                <a:cubicBezTo>
                  <a:pt x="539531" y="2251996"/>
                  <a:pt x="522008" y="2245348"/>
                  <a:pt x="504281" y="2249351"/>
                </a:cubicBezTo>
                <a:cubicBezTo>
                  <a:pt x="509440" y="2236486"/>
                  <a:pt x="513322" y="2223801"/>
                  <a:pt x="518480" y="2210933"/>
                </a:cubicBezTo>
                <a:cubicBezTo>
                  <a:pt x="519297" y="2206266"/>
                  <a:pt x="521237" y="2199924"/>
                  <a:pt x="517099" y="2197468"/>
                </a:cubicBezTo>
                <a:cubicBezTo>
                  <a:pt x="512961" y="2195013"/>
                  <a:pt x="508313" y="2200219"/>
                  <a:pt x="506065" y="2203570"/>
                </a:cubicBezTo>
                <a:cubicBezTo>
                  <a:pt x="502848" y="2210092"/>
                  <a:pt x="499630" y="2216615"/>
                  <a:pt x="493550" y="2220502"/>
                </a:cubicBezTo>
                <a:cubicBezTo>
                  <a:pt x="482824" y="2229596"/>
                  <a:pt x="477409" y="2227321"/>
                  <a:pt x="474597" y="2212539"/>
                </a:cubicBezTo>
                <a:cubicBezTo>
                  <a:pt x="471327" y="2193266"/>
                  <a:pt x="467188" y="2190811"/>
                  <a:pt x="450739" y="2194637"/>
                </a:cubicBezTo>
                <a:cubicBezTo>
                  <a:pt x="440675" y="2197566"/>
                  <a:pt x="436384" y="2193616"/>
                  <a:pt x="437711" y="2181288"/>
                </a:cubicBezTo>
                <a:cubicBezTo>
                  <a:pt x="438529" y="2176620"/>
                  <a:pt x="439498" y="2173448"/>
                  <a:pt x="440469" y="2170276"/>
                </a:cubicBezTo>
                <a:cubicBezTo>
                  <a:pt x="441949" y="2159445"/>
                  <a:pt x="438628" y="2152322"/>
                  <a:pt x="428258" y="2152259"/>
                </a:cubicBezTo>
                <a:cubicBezTo>
                  <a:pt x="403994" y="2155663"/>
                  <a:pt x="383149" y="2141893"/>
                  <a:pt x="360518" y="2135962"/>
                </a:cubicBezTo>
                <a:cubicBezTo>
                  <a:pt x="355102" y="2133686"/>
                  <a:pt x="350810" y="2129735"/>
                  <a:pt x="346365" y="2124288"/>
                </a:cubicBezTo>
                <a:cubicBezTo>
                  <a:pt x="333337" y="2110938"/>
                  <a:pt x="333080" y="2095797"/>
                  <a:pt x="347486" y="2084669"/>
                </a:cubicBezTo>
                <a:cubicBezTo>
                  <a:pt x="359336" y="2073899"/>
                  <a:pt x="371340" y="2064627"/>
                  <a:pt x="384776" y="2056671"/>
                </a:cubicBezTo>
                <a:cubicBezTo>
                  <a:pt x="427327" y="2029452"/>
                  <a:pt x="469572" y="1999240"/>
                  <a:pt x="508802" y="1964899"/>
                </a:cubicBezTo>
                <a:cubicBezTo>
                  <a:pt x="518406" y="1957481"/>
                  <a:pt x="529286" y="1949883"/>
                  <a:pt x="535875" y="1938334"/>
                </a:cubicBezTo>
                <a:cubicBezTo>
                  <a:pt x="561261" y="1895312"/>
                  <a:pt x="595842" y="1866175"/>
                  <a:pt x="636606" y="1846796"/>
                </a:cubicBezTo>
                <a:cubicBezTo>
                  <a:pt x="640284" y="1844762"/>
                  <a:pt x="645240" y="1842549"/>
                  <a:pt x="644780" y="1838061"/>
                </a:cubicBezTo>
                <a:cubicBezTo>
                  <a:pt x="644369" y="1821423"/>
                  <a:pt x="649373" y="1807061"/>
                  <a:pt x="651672" y="1791561"/>
                </a:cubicBezTo>
                <a:cubicBezTo>
                  <a:pt x="652028" y="1782404"/>
                  <a:pt x="651415" y="1776419"/>
                  <a:pt x="644415" y="1771331"/>
                </a:cubicBezTo>
                <a:cubicBezTo>
                  <a:pt x="638694" y="1766064"/>
                  <a:pt x="634199" y="1772765"/>
                  <a:pt x="630674" y="1776295"/>
                </a:cubicBezTo>
                <a:cubicBezTo>
                  <a:pt x="598493" y="1803576"/>
                  <a:pt x="566466" y="1832354"/>
                  <a:pt x="533006" y="1859814"/>
                </a:cubicBezTo>
                <a:cubicBezTo>
                  <a:pt x="497148" y="1889130"/>
                  <a:pt x="459398" y="1912640"/>
                  <a:pt x="416436" y="1923220"/>
                </a:cubicBezTo>
                <a:cubicBezTo>
                  <a:pt x="411327" y="1923937"/>
                  <a:pt x="403972" y="1928005"/>
                  <a:pt x="400957" y="1923875"/>
                </a:cubicBezTo>
                <a:cubicBezTo>
                  <a:pt x="397789" y="1918247"/>
                  <a:pt x="400854" y="1910230"/>
                  <a:pt x="402795" y="1903885"/>
                </a:cubicBezTo>
                <a:cubicBezTo>
                  <a:pt x="405043" y="1900535"/>
                  <a:pt x="406012" y="1897363"/>
                  <a:pt x="408260" y="1894012"/>
                </a:cubicBezTo>
                <a:cubicBezTo>
                  <a:pt x="411171" y="1884497"/>
                  <a:pt x="416789" y="1876119"/>
                  <a:pt x="416993" y="1865468"/>
                </a:cubicBezTo>
                <a:cubicBezTo>
                  <a:pt x="387466" y="1868093"/>
                  <a:pt x="359113" y="1856894"/>
                  <a:pt x="330199" y="1865504"/>
                </a:cubicBezTo>
                <a:cubicBezTo>
                  <a:pt x="323967" y="1867895"/>
                  <a:pt x="318398" y="1864124"/>
                  <a:pt x="323863" y="1854250"/>
                </a:cubicBezTo>
                <a:cubicBezTo>
                  <a:pt x="327082" y="1847728"/>
                  <a:pt x="327438" y="1838572"/>
                  <a:pt x="325394" y="1831270"/>
                </a:cubicBezTo>
                <a:cubicBezTo>
                  <a:pt x="317218" y="1802062"/>
                  <a:pt x="322578" y="1778542"/>
                  <a:pt x="338158" y="1753591"/>
                </a:cubicBezTo>
                <a:cubicBezTo>
                  <a:pt x="362573" y="1713740"/>
                  <a:pt x="381419" y="1670116"/>
                  <a:pt x="410280" y="1635711"/>
                </a:cubicBezTo>
                <a:cubicBezTo>
                  <a:pt x="430966" y="1610043"/>
                  <a:pt x="450529" y="1586050"/>
                  <a:pt x="468357" y="1557746"/>
                </a:cubicBezTo>
                <a:cubicBezTo>
                  <a:pt x="482965" y="1535967"/>
                  <a:pt x="500741" y="1519812"/>
                  <a:pt x="522809" y="1507610"/>
                </a:cubicBezTo>
                <a:cubicBezTo>
                  <a:pt x="537367" y="1497979"/>
                  <a:pt x="551772" y="1486851"/>
                  <a:pt x="561886" y="1471771"/>
                </a:cubicBezTo>
                <a:cubicBezTo>
                  <a:pt x="585790" y="1439581"/>
                  <a:pt x="613784" y="1421993"/>
                  <a:pt x="649696" y="1418472"/>
                </a:cubicBezTo>
                <a:cubicBezTo>
                  <a:pt x="677792" y="1414530"/>
                  <a:pt x="699554" y="1399335"/>
                  <a:pt x="713242" y="1368577"/>
                </a:cubicBezTo>
                <a:cubicBezTo>
                  <a:pt x="721618" y="1349189"/>
                  <a:pt x="731271" y="1329622"/>
                  <a:pt x="740771" y="1308558"/>
                </a:cubicBezTo>
                <a:cubicBezTo>
                  <a:pt x="753642" y="1282469"/>
                  <a:pt x="766513" y="1256378"/>
                  <a:pt x="786385" y="1235378"/>
                </a:cubicBezTo>
                <a:cubicBezTo>
                  <a:pt x="791185" y="1231669"/>
                  <a:pt x="793739" y="1231310"/>
                  <a:pt x="798032" y="1235262"/>
                </a:cubicBezTo>
                <a:cubicBezTo>
                  <a:pt x="809322" y="1244301"/>
                  <a:pt x="820306" y="1250349"/>
                  <a:pt x="832413" y="1254721"/>
                </a:cubicBezTo>
                <a:cubicBezTo>
                  <a:pt x="853614" y="1259335"/>
                  <a:pt x="868326" y="1251199"/>
                  <a:pt x="879103" y="1229957"/>
                </a:cubicBezTo>
                <a:cubicBezTo>
                  <a:pt x="883138" y="1218767"/>
                  <a:pt x="885896" y="1207755"/>
                  <a:pt x="888654" y="1196745"/>
                </a:cubicBezTo>
                <a:cubicBezTo>
                  <a:pt x="896262" y="1169875"/>
                  <a:pt x="904742" y="1164131"/>
                  <a:pt x="926709" y="1176227"/>
                </a:cubicBezTo>
                <a:cubicBezTo>
                  <a:pt x="926709" y="1176227"/>
                  <a:pt x="927833" y="1174552"/>
                  <a:pt x="929110" y="1174373"/>
                </a:cubicBezTo>
                <a:cubicBezTo>
                  <a:pt x="929928" y="1169705"/>
                  <a:pt x="930897" y="1166533"/>
                  <a:pt x="931714" y="1161865"/>
                </a:cubicBezTo>
                <a:cubicBezTo>
                  <a:pt x="935952" y="1140022"/>
                  <a:pt x="940600" y="1134817"/>
                  <a:pt x="957000" y="1143140"/>
                </a:cubicBezTo>
                <a:cubicBezTo>
                  <a:pt x="986938" y="1157152"/>
                  <a:pt x="1016004" y="1150039"/>
                  <a:pt x="1044458" y="1136940"/>
                </a:cubicBezTo>
                <a:cubicBezTo>
                  <a:pt x="1075158" y="1120491"/>
                  <a:pt x="1100290" y="1100268"/>
                  <a:pt x="1109074" y="1059575"/>
                </a:cubicBezTo>
                <a:cubicBezTo>
                  <a:pt x="1111678" y="1047067"/>
                  <a:pt x="1116836" y="1034202"/>
                  <a:pt x="1123426" y="1022654"/>
                </a:cubicBezTo>
                <a:cubicBezTo>
                  <a:pt x="1135326" y="999736"/>
                  <a:pt x="1153869" y="991063"/>
                  <a:pt x="1176193" y="994002"/>
                </a:cubicBezTo>
                <a:cubicBezTo>
                  <a:pt x="1187995" y="995381"/>
                  <a:pt x="1196780" y="992630"/>
                  <a:pt x="1204954" y="983895"/>
                </a:cubicBezTo>
                <a:cubicBezTo>
                  <a:pt x="1217774" y="969955"/>
                  <a:pt x="1230748" y="957510"/>
                  <a:pt x="1244029" y="948057"/>
                </a:cubicBezTo>
                <a:cubicBezTo>
                  <a:pt x="1285305" y="921018"/>
                  <a:pt x="1323411" y="888352"/>
                  <a:pt x="1356921" y="848742"/>
                </a:cubicBezTo>
                <a:cubicBezTo>
                  <a:pt x="1369586" y="833305"/>
                  <a:pt x="1385269" y="821998"/>
                  <a:pt x="1404426" y="819310"/>
                </a:cubicBezTo>
                <a:cubicBezTo>
                  <a:pt x="1436201" y="813335"/>
                  <a:pt x="1459903" y="791795"/>
                  <a:pt x="1480437" y="764631"/>
                </a:cubicBezTo>
                <a:cubicBezTo>
                  <a:pt x="1488456" y="754398"/>
                  <a:pt x="1497906" y="745485"/>
                  <a:pt x="1510677" y="743693"/>
                </a:cubicBezTo>
                <a:cubicBezTo>
                  <a:pt x="1515785" y="742975"/>
                  <a:pt x="1519463" y="740942"/>
                  <a:pt x="1522835" y="735916"/>
                </a:cubicBezTo>
                <a:cubicBezTo>
                  <a:pt x="1545462" y="703903"/>
                  <a:pt x="1577134" y="684282"/>
                  <a:pt x="1610848" y="671964"/>
                </a:cubicBezTo>
                <a:cubicBezTo>
                  <a:pt x="1620759" y="667537"/>
                  <a:pt x="1629698" y="666282"/>
                  <a:pt x="1635881" y="676040"/>
                </a:cubicBezTo>
                <a:cubicBezTo>
                  <a:pt x="1644924" y="688431"/>
                  <a:pt x="1632305" y="691718"/>
                  <a:pt x="1629088" y="698241"/>
                </a:cubicBezTo>
                <a:cubicBezTo>
                  <a:pt x="1626178" y="707756"/>
                  <a:pt x="1618821" y="711822"/>
                  <a:pt x="1609421" y="708589"/>
                </a:cubicBezTo>
                <a:cubicBezTo>
                  <a:pt x="1591899" y="701942"/>
                  <a:pt x="1591899" y="701942"/>
                  <a:pt x="1584799" y="721150"/>
                </a:cubicBezTo>
                <a:cubicBezTo>
                  <a:pt x="1582858" y="727494"/>
                  <a:pt x="1579640" y="734016"/>
                  <a:pt x="1576423" y="740538"/>
                </a:cubicBezTo>
                <a:cubicBezTo>
                  <a:pt x="1575453" y="743710"/>
                  <a:pt x="1574636" y="748378"/>
                  <a:pt x="1577497" y="751013"/>
                </a:cubicBezTo>
                <a:cubicBezTo>
                  <a:pt x="1580358" y="753647"/>
                  <a:pt x="1583219" y="756281"/>
                  <a:pt x="1586743" y="752750"/>
                </a:cubicBezTo>
                <a:cubicBezTo>
                  <a:pt x="1595223" y="747008"/>
                  <a:pt x="1604777" y="751738"/>
                  <a:pt x="1612592" y="752159"/>
                </a:cubicBezTo>
                <a:cubicBezTo>
                  <a:pt x="1620409" y="752580"/>
                  <a:pt x="1629502" y="752821"/>
                  <a:pt x="1635428" y="747436"/>
                </a:cubicBezTo>
                <a:cubicBezTo>
                  <a:pt x="1668425" y="715487"/>
                  <a:pt x="1708526" y="702273"/>
                  <a:pt x="1749087" y="693547"/>
                </a:cubicBezTo>
                <a:cubicBezTo>
                  <a:pt x="1761705" y="690258"/>
                  <a:pt x="1770337" y="686011"/>
                  <a:pt x="1775343" y="671650"/>
                </a:cubicBezTo>
                <a:cubicBezTo>
                  <a:pt x="1778100" y="660638"/>
                  <a:pt x="1783209" y="659922"/>
                  <a:pt x="1790515" y="668003"/>
                </a:cubicBezTo>
                <a:cubicBezTo>
                  <a:pt x="1795113" y="674946"/>
                  <a:pt x="1800835" y="680214"/>
                  <a:pt x="1809315" y="674471"/>
                </a:cubicBezTo>
                <a:cubicBezTo>
                  <a:pt x="1818917" y="667053"/>
                  <a:pt x="1827092" y="658318"/>
                  <a:pt x="1831126" y="647127"/>
                </a:cubicBezTo>
                <a:cubicBezTo>
                  <a:pt x="1834037" y="637612"/>
                  <a:pt x="1838837" y="633903"/>
                  <a:pt x="1847778" y="632649"/>
                </a:cubicBezTo>
                <a:cubicBezTo>
                  <a:pt x="1851609" y="632112"/>
                  <a:pt x="1855441" y="631573"/>
                  <a:pt x="1859119" y="629540"/>
                </a:cubicBezTo>
                <a:cubicBezTo>
                  <a:pt x="1882618" y="618655"/>
                  <a:pt x="1906116" y="607768"/>
                  <a:pt x="1931044" y="598199"/>
                </a:cubicBezTo>
                <a:cubicBezTo>
                  <a:pt x="1941108" y="595270"/>
                  <a:pt x="1949741" y="591024"/>
                  <a:pt x="1955052" y="579654"/>
                </a:cubicBezTo>
                <a:cubicBezTo>
                  <a:pt x="1959548" y="572953"/>
                  <a:pt x="1964349" y="569243"/>
                  <a:pt x="1971347" y="574332"/>
                </a:cubicBezTo>
                <a:cubicBezTo>
                  <a:pt x="1989485" y="586964"/>
                  <a:pt x="2005780" y="581643"/>
                  <a:pt x="2024477" y="574466"/>
                </a:cubicBezTo>
                <a:cubicBezTo>
                  <a:pt x="2071626" y="554191"/>
                  <a:pt x="2118266" y="541576"/>
                  <a:pt x="2168484" y="551225"/>
                </a:cubicBezTo>
                <a:cubicBezTo>
                  <a:pt x="2186977" y="554701"/>
                  <a:pt x="2205011" y="553690"/>
                  <a:pt x="2222429" y="546692"/>
                </a:cubicBezTo>
                <a:cubicBezTo>
                  <a:pt x="2251190" y="536586"/>
                  <a:pt x="2280103" y="527976"/>
                  <a:pt x="2309324" y="522358"/>
                </a:cubicBezTo>
                <a:cubicBezTo>
                  <a:pt x="2348760" y="515307"/>
                  <a:pt x="2388505" y="511248"/>
                  <a:pt x="2426561" y="490731"/>
                </a:cubicBezTo>
                <a:cubicBezTo>
                  <a:pt x="2457108" y="472785"/>
                  <a:pt x="2489853" y="463638"/>
                  <a:pt x="2524029" y="455807"/>
                </a:cubicBezTo>
                <a:cubicBezTo>
                  <a:pt x="2555804" y="449832"/>
                  <a:pt x="2587732" y="445351"/>
                  <a:pt x="2618585" y="430397"/>
                </a:cubicBezTo>
                <a:cubicBezTo>
                  <a:pt x="2640806" y="419691"/>
                  <a:pt x="2663488" y="413474"/>
                  <a:pt x="2686169" y="407256"/>
                </a:cubicBezTo>
                <a:cubicBezTo>
                  <a:pt x="2781186" y="386335"/>
                  <a:pt x="2874159" y="358114"/>
                  <a:pt x="2966161" y="333063"/>
                </a:cubicBezTo>
                <a:cubicBezTo>
                  <a:pt x="3068072" y="303587"/>
                  <a:pt x="3168555" y="272792"/>
                  <a:pt x="3270774" y="246308"/>
                </a:cubicBezTo>
                <a:cubicBezTo>
                  <a:pt x="3367885" y="220541"/>
                  <a:pt x="3465456" y="199262"/>
                  <a:pt x="3563794" y="185465"/>
                </a:cubicBezTo>
                <a:cubicBezTo>
                  <a:pt x="3639144" y="174893"/>
                  <a:pt x="3714033" y="159832"/>
                  <a:pt x="3788615" y="141779"/>
                </a:cubicBezTo>
                <a:cubicBezTo>
                  <a:pt x="3845473" y="127730"/>
                  <a:pt x="3902330" y="113682"/>
                  <a:pt x="3959493" y="102625"/>
                </a:cubicBezTo>
                <a:cubicBezTo>
                  <a:pt x="4000207" y="95395"/>
                  <a:pt x="4040921" y="88165"/>
                  <a:pt x="4082759" y="79260"/>
                </a:cubicBezTo>
                <a:cubicBezTo>
                  <a:pt x="4108301" y="75676"/>
                  <a:pt x="4135121" y="71912"/>
                  <a:pt x="4160510" y="66832"/>
                </a:cubicBezTo>
                <a:cubicBezTo>
                  <a:pt x="4169449" y="65578"/>
                  <a:pt x="4177112" y="64503"/>
                  <a:pt x="4184775" y="63429"/>
                </a:cubicBezTo>
                <a:cubicBezTo>
                  <a:pt x="4187328" y="63069"/>
                  <a:pt x="4188760" y="64386"/>
                  <a:pt x="4190037" y="64206"/>
                </a:cubicBezTo>
                <a:cubicBezTo>
                  <a:pt x="4312129" y="54664"/>
                  <a:pt x="4432689" y="30161"/>
                  <a:pt x="4555241" y="25108"/>
                </a:cubicBezTo>
                <a:cubicBezTo>
                  <a:pt x="4587476" y="23621"/>
                  <a:pt x="4619404" y="19141"/>
                  <a:pt x="4651792" y="19150"/>
                </a:cubicBezTo>
                <a:cubicBezTo>
                  <a:pt x="4722954" y="18273"/>
                  <a:pt x="4792532" y="14580"/>
                  <a:pt x="4863232" y="9214"/>
                </a:cubicBezTo>
                <a:cubicBezTo>
                  <a:pt x="4918456" y="4500"/>
                  <a:pt x="4973678" y="-212"/>
                  <a:pt x="5029821" y="4053"/>
                </a:cubicBezTo>
                <a:cubicBezTo>
                  <a:pt x="5082133" y="8855"/>
                  <a:pt x="5134138" y="10664"/>
                  <a:pt x="5184916" y="504"/>
                </a:cubicBezTo>
                <a:cubicBezTo>
                  <a:pt x="5187471" y="146"/>
                  <a:pt x="5189705" y="-168"/>
                  <a:pt x="5191838" y="103"/>
                </a:cubicBezTo>
                <a:cubicBezTo>
                  <a:pt x="5193970" y="372"/>
                  <a:pt x="5196002" y="1226"/>
                  <a:pt x="5198148" y="3202"/>
                </a:cubicBezTo>
                <a:cubicBezTo>
                  <a:pt x="5223590" y="23915"/>
                  <a:pt x="5250715" y="23145"/>
                  <a:pt x="5279936" y="17527"/>
                </a:cubicBezTo>
                <a:cubicBezTo>
                  <a:pt x="5307879" y="12089"/>
                  <a:pt x="5335976" y="8147"/>
                  <a:pt x="5364685" y="10190"/>
                </a:cubicBezTo>
                <a:cubicBezTo>
                  <a:pt x="5413014" y="14032"/>
                  <a:pt x="5460370" y="21048"/>
                  <a:pt x="5509053" y="1573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lIns="91426" tIns="45718" rIns="91426" bIns="45718" anchor="ctr">
            <a:noAutofit/>
          </a:bodyPr>
          <a:lstStyle>
            <a:lvl1pPr marL="0" marR="0" indent="0" algn="ctr" defTabSz="914241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462328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37F98B0-1969-4B0D-B39C-719F77064B5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xmlns="" id="{A0175121-4C90-40A9-B147-E4149E5190AE}"/>
              </a:ext>
            </a:extLst>
          </p:cNvPr>
          <p:cNvSpPr/>
          <p:nvPr userDrawn="1"/>
        </p:nvSpPr>
        <p:spPr>
          <a:xfrm>
            <a:off x="8301789" y="-866274"/>
            <a:ext cx="4066673" cy="4066673"/>
          </a:xfrm>
          <a:prstGeom prst="arc">
            <a:avLst>
              <a:gd name="adj1" fmla="val 1409913"/>
              <a:gd name="adj2" fmla="val 12880072"/>
            </a:avLst>
          </a:prstGeom>
          <a:ln w="19050">
            <a:solidFill>
              <a:schemeClr val="bg1">
                <a:alpha val="1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286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93570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51681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043572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C931360-7E41-4248-8AEF-AC858AB643B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9000">
                <a:schemeClr val="accent1">
                  <a:lumMod val="5000"/>
                  <a:lumOff val="95000"/>
                  <a:alpha val="0"/>
                </a:schemeClr>
              </a:gs>
              <a:gs pos="66000">
                <a:schemeClr val="accent1">
                  <a:alpha val="58000"/>
                </a:schemeClr>
              </a:gs>
              <a:gs pos="80000">
                <a:schemeClr val="accent1"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71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339509"/>
            <a:ext cx="12192000" cy="79260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30654856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A0E8D5F8-DCBB-4697-978C-9F18383C891F}"/>
              </a:ext>
            </a:extLst>
          </p:cNvPr>
          <p:cNvSpPr/>
          <p:nvPr userDrawn="1"/>
        </p:nvSpPr>
        <p:spPr>
          <a:xfrm>
            <a:off x="0" y="161317"/>
            <a:ext cx="11191164" cy="1026038"/>
          </a:xfrm>
          <a:custGeom>
            <a:avLst/>
            <a:gdLst>
              <a:gd name="connsiteX0" fmla="*/ 0 w 11191164"/>
              <a:gd name="connsiteY0" fmla="*/ 0 h 1026038"/>
              <a:gd name="connsiteX1" fmla="*/ 10678145 w 11191164"/>
              <a:gd name="connsiteY1" fmla="*/ 0 h 1026038"/>
              <a:gd name="connsiteX2" fmla="*/ 11191164 w 11191164"/>
              <a:gd name="connsiteY2" fmla="*/ 513019 h 1026038"/>
              <a:gd name="connsiteX3" fmla="*/ 10678145 w 11191164"/>
              <a:gd name="connsiteY3" fmla="*/ 1026038 h 1026038"/>
              <a:gd name="connsiteX4" fmla="*/ 0 w 11191164"/>
              <a:gd name="connsiteY4" fmla="*/ 1026038 h 1026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1164" h="1026038">
                <a:moveTo>
                  <a:pt x="0" y="0"/>
                </a:moveTo>
                <a:lnTo>
                  <a:pt x="10678145" y="0"/>
                </a:lnTo>
                <a:cubicBezTo>
                  <a:pt x="10961478" y="0"/>
                  <a:pt x="11191164" y="229686"/>
                  <a:pt x="11191164" y="513019"/>
                </a:cubicBezTo>
                <a:cubicBezTo>
                  <a:pt x="11191164" y="796352"/>
                  <a:pt x="10961478" y="1026038"/>
                  <a:pt x="10678145" y="1026038"/>
                </a:cubicBezTo>
                <a:lnTo>
                  <a:pt x="0" y="102603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20734" y="339509"/>
            <a:ext cx="9775991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1FC942A5-2D0D-4483-A217-3F3729323734}"/>
              </a:ext>
            </a:extLst>
          </p:cNvPr>
          <p:cNvSpPr/>
          <p:nvPr userDrawn="1"/>
        </p:nvSpPr>
        <p:spPr>
          <a:xfrm>
            <a:off x="0" y="161317"/>
            <a:ext cx="1668083" cy="1026038"/>
          </a:xfrm>
          <a:custGeom>
            <a:avLst/>
            <a:gdLst>
              <a:gd name="connsiteX0" fmla="*/ 5086770 w 5086770"/>
              <a:gd name="connsiteY0" fmla="*/ 1174706 h 3128874"/>
              <a:gd name="connsiteX1" fmla="*/ 5086770 w 5086770"/>
              <a:gd name="connsiteY1" fmla="*/ 1184663 h 3128874"/>
              <a:gd name="connsiteX2" fmla="*/ 5079830 w 5086770"/>
              <a:gd name="connsiteY2" fmla="*/ 1185820 h 3128874"/>
              <a:gd name="connsiteX3" fmla="*/ 5078289 w 5086770"/>
              <a:gd name="connsiteY3" fmla="*/ 1182737 h 3128874"/>
              <a:gd name="connsiteX4" fmla="*/ 5078289 w 5086770"/>
              <a:gd name="connsiteY4" fmla="*/ 1179654 h 3128874"/>
              <a:gd name="connsiteX5" fmla="*/ 1690658 w 5086770"/>
              <a:gd name="connsiteY5" fmla="*/ 810655 h 3128874"/>
              <a:gd name="connsiteX6" fmla="*/ 1349061 w 5086770"/>
              <a:gd name="connsiteY6" fmla="*/ 1934928 h 3128874"/>
              <a:gd name="connsiteX7" fmla="*/ 2035854 w 5086770"/>
              <a:gd name="connsiteY7" fmla="*/ 1934928 h 3128874"/>
              <a:gd name="connsiteX8" fmla="*/ 3765314 w 5086770"/>
              <a:gd name="connsiteY8" fmla="*/ 0 h 3128874"/>
              <a:gd name="connsiteX9" fmla="*/ 4465138 w 5086770"/>
              <a:gd name="connsiteY9" fmla="*/ 0 h 3128874"/>
              <a:gd name="connsiteX10" fmla="*/ 4675955 w 5086770"/>
              <a:gd name="connsiteY10" fmla="*/ 0 h 3128874"/>
              <a:gd name="connsiteX11" fmla="*/ 4659036 w 5086770"/>
              <a:gd name="connsiteY11" fmla="*/ 34412 h 3128874"/>
              <a:gd name="connsiteX12" fmla="*/ 4651327 w 5086770"/>
              <a:gd name="connsiteY12" fmla="*/ 45203 h 3128874"/>
              <a:gd name="connsiteX13" fmla="*/ 4648245 w 5086770"/>
              <a:gd name="connsiteY13" fmla="*/ 51368 h 3128874"/>
              <a:gd name="connsiteX14" fmla="*/ 4483319 w 5086770"/>
              <a:gd name="connsiteY14" fmla="*/ 361184 h 3128874"/>
              <a:gd name="connsiteX15" fmla="*/ 4480236 w 5086770"/>
              <a:gd name="connsiteY15" fmla="*/ 373515 h 3128874"/>
              <a:gd name="connsiteX16" fmla="*/ 4474071 w 5086770"/>
              <a:gd name="connsiteY16" fmla="*/ 398176 h 3128874"/>
              <a:gd name="connsiteX17" fmla="*/ 4450950 w 5086770"/>
              <a:gd name="connsiteY17" fmla="*/ 498367 h 3128874"/>
              <a:gd name="connsiteX18" fmla="*/ 4440161 w 5086770"/>
              <a:gd name="connsiteY18" fmla="*/ 527652 h 3128874"/>
              <a:gd name="connsiteX19" fmla="*/ 4441700 w 5086770"/>
              <a:gd name="connsiteY19" fmla="*/ 539983 h 3128874"/>
              <a:gd name="connsiteX20" fmla="*/ 4437078 w 5086770"/>
              <a:gd name="connsiteY20" fmla="*/ 561562 h 3128874"/>
              <a:gd name="connsiteX21" fmla="*/ 4433995 w 5086770"/>
              <a:gd name="connsiteY21" fmla="*/ 576976 h 3128874"/>
              <a:gd name="connsiteX22" fmla="*/ 4433994 w 5086770"/>
              <a:gd name="connsiteY22" fmla="*/ 578519 h 3128874"/>
              <a:gd name="connsiteX23" fmla="*/ 4413956 w 5086770"/>
              <a:gd name="connsiteY23" fmla="*/ 797393 h 3128874"/>
              <a:gd name="connsiteX24" fmla="*/ 4438619 w 5086770"/>
              <a:gd name="connsiteY24" fmla="*/ 996230 h 3128874"/>
              <a:gd name="connsiteX25" fmla="*/ 4433995 w 5086770"/>
              <a:gd name="connsiteY25" fmla="*/ 1016268 h 3128874"/>
              <a:gd name="connsiteX26" fmla="*/ 4435536 w 5086770"/>
              <a:gd name="connsiteY26" fmla="*/ 1025517 h 3128874"/>
              <a:gd name="connsiteX27" fmla="*/ 4437078 w 5086770"/>
              <a:gd name="connsiteY27" fmla="*/ 1027057 h 3128874"/>
              <a:gd name="connsiteX28" fmla="*/ 4432452 w 5086770"/>
              <a:gd name="connsiteY28" fmla="*/ 1048636 h 3128874"/>
              <a:gd name="connsiteX29" fmla="*/ 4413956 w 5086770"/>
              <a:gd name="connsiteY29" fmla="*/ 1085630 h 3128874"/>
              <a:gd name="connsiteX30" fmla="*/ 4196623 w 5086770"/>
              <a:gd name="connsiteY30" fmla="*/ 1389280 h 3128874"/>
              <a:gd name="connsiteX31" fmla="*/ 4085645 w 5086770"/>
              <a:gd name="connsiteY31" fmla="*/ 1597365 h 3128874"/>
              <a:gd name="connsiteX32" fmla="*/ 4216661 w 5086770"/>
              <a:gd name="connsiteY32" fmla="*/ 1697556 h 3128874"/>
              <a:gd name="connsiteX33" fmla="*/ 4250571 w 5086770"/>
              <a:gd name="connsiteY33" fmla="*/ 1811617 h 3128874"/>
              <a:gd name="connsiteX34" fmla="*/ 4173502 w 5086770"/>
              <a:gd name="connsiteY34" fmla="*/ 1888685 h 3128874"/>
              <a:gd name="connsiteX35" fmla="*/ 4213578 w 5086770"/>
              <a:gd name="connsiteY35" fmla="*/ 2022784 h 3128874"/>
              <a:gd name="connsiteX36" fmla="*/ 4347678 w 5086770"/>
              <a:gd name="connsiteY36" fmla="*/ 2090605 h 3128874"/>
              <a:gd name="connsiteX37" fmla="*/ 4233616 w 5086770"/>
              <a:gd name="connsiteY37" fmla="*/ 2138388 h 3128874"/>
              <a:gd name="connsiteX38" fmla="*/ 4227451 w 5086770"/>
              <a:gd name="connsiteY38" fmla="*/ 2258616 h 3128874"/>
              <a:gd name="connsiteX39" fmla="*/ 4350761 w 5086770"/>
              <a:gd name="connsiteY39" fmla="*/ 2320270 h 3128874"/>
              <a:gd name="connsiteX40" fmla="*/ 4333805 w 5086770"/>
              <a:gd name="connsiteY40" fmla="*/ 2462077 h 3128874"/>
              <a:gd name="connsiteX41" fmla="*/ 4467905 w 5086770"/>
              <a:gd name="connsiteY41" fmla="*/ 2719486 h 3128874"/>
              <a:gd name="connsiteX42" fmla="*/ 4800655 w 5086770"/>
              <a:gd name="connsiteY42" fmla="*/ 2748491 h 3128874"/>
              <a:gd name="connsiteX43" fmla="*/ 4838191 w 5086770"/>
              <a:gd name="connsiteY43" fmla="*/ 2744074 h 3128874"/>
              <a:gd name="connsiteX44" fmla="*/ 4863823 w 5086770"/>
              <a:gd name="connsiteY44" fmla="*/ 2765476 h 3128874"/>
              <a:gd name="connsiteX45" fmla="*/ 4934321 w 5086770"/>
              <a:gd name="connsiteY45" fmla="*/ 2911083 h 3128874"/>
              <a:gd name="connsiteX46" fmla="*/ 4964162 w 5086770"/>
              <a:gd name="connsiteY46" fmla="*/ 3074402 h 3128874"/>
              <a:gd name="connsiteX47" fmla="*/ 4967647 w 5086770"/>
              <a:gd name="connsiteY47" fmla="*/ 3128874 h 3128874"/>
              <a:gd name="connsiteX48" fmla="*/ 4465138 w 5086770"/>
              <a:gd name="connsiteY48" fmla="*/ 3128874 h 3128874"/>
              <a:gd name="connsiteX49" fmla="*/ 4465138 w 5086770"/>
              <a:gd name="connsiteY49" fmla="*/ 3127460 h 3128874"/>
              <a:gd name="connsiteX50" fmla="*/ 3765314 w 5086770"/>
              <a:gd name="connsiteY50" fmla="*/ 3127460 h 3128874"/>
              <a:gd name="connsiteX51" fmla="*/ 1175459 w 5086770"/>
              <a:gd name="connsiteY51" fmla="*/ 0 h 3128874"/>
              <a:gd name="connsiteX52" fmla="*/ 2229594 w 5086770"/>
              <a:gd name="connsiteY52" fmla="*/ 0 h 3128874"/>
              <a:gd name="connsiteX53" fmla="*/ 3404781 w 5086770"/>
              <a:gd name="connsiteY53" fmla="*/ 3127460 h 3128874"/>
              <a:gd name="connsiteX54" fmla="*/ 2392789 w 5086770"/>
              <a:gd name="connsiteY54" fmla="*/ 3127460 h 3128874"/>
              <a:gd name="connsiteX55" fmla="*/ 2236317 w 5086770"/>
              <a:gd name="connsiteY55" fmla="*/ 2611186 h 3128874"/>
              <a:gd name="connsiteX56" fmla="*/ 1139165 w 5086770"/>
              <a:gd name="connsiteY56" fmla="*/ 2611186 h 3128874"/>
              <a:gd name="connsiteX57" fmla="*/ 986721 w 5086770"/>
              <a:gd name="connsiteY57" fmla="*/ 3127460 h 3128874"/>
              <a:gd name="connsiteX58" fmla="*/ 0 w 5086770"/>
              <a:gd name="connsiteY58" fmla="*/ 3127460 h 3128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086770" h="3128874">
                <a:moveTo>
                  <a:pt x="5086770" y="1174706"/>
                </a:moveTo>
                <a:lnTo>
                  <a:pt x="5086770" y="1184663"/>
                </a:lnTo>
                <a:lnTo>
                  <a:pt x="5079830" y="1185820"/>
                </a:lnTo>
                <a:cubicBezTo>
                  <a:pt x="5079829" y="1184277"/>
                  <a:pt x="5078289" y="1184277"/>
                  <a:pt x="5078289" y="1182737"/>
                </a:cubicBezTo>
                <a:lnTo>
                  <a:pt x="5078289" y="1179654"/>
                </a:lnTo>
                <a:close/>
                <a:moveTo>
                  <a:pt x="1690658" y="810655"/>
                </a:moveTo>
                <a:lnTo>
                  <a:pt x="1349061" y="1934928"/>
                </a:lnTo>
                <a:lnTo>
                  <a:pt x="2035854" y="1934928"/>
                </a:lnTo>
                <a:close/>
                <a:moveTo>
                  <a:pt x="3765314" y="0"/>
                </a:moveTo>
                <a:lnTo>
                  <a:pt x="4465138" y="0"/>
                </a:lnTo>
                <a:lnTo>
                  <a:pt x="4675955" y="0"/>
                </a:lnTo>
                <a:lnTo>
                  <a:pt x="4659036" y="34412"/>
                </a:lnTo>
                <a:cubicBezTo>
                  <a:pt x="4655952" y="37496"/>
                  <a:pt x="4652870" y="40578"/>
                  <a:pt x="4651327" y="45203"/>
                </a:cubicBezTo>
                <a:cubicBezTo>
                  <a:pt x="4649787" y="48285"/>
                  <a:pt x="4649788" y="49827"/>
                  <a:pt x="4648245" y="51368"/>
                </a:cubicBezTo>
                <a:cubicBezTo>
                  <a:pt x="4632831" y="72947"/>
                  <a:pt x="4528018" y="224002"/>
                  <a:pt x="4483319" y="361184"/>
                </a:cubicBezTo>
                <a:cubicBezTo>
                  <a:pt x="4481777" y="365808"/>
                  <a:pt x="4480236" y="368891"/>
                  <a:pt x="4480236" y="373515"/>
                </a:cubicBezTo>
                <a:cubicBezTo>
                  <a:pt x="4478694" y="381223"/>
                  <a:pt x="4475612" y="390471"/>
                  <a:pt x="4474071" y="398176"/>
                </a:cubicBezTo>
                <a:cubicBezTo>
                  <a:pt x="4466362" y="432087"/>
                  <a:pt x="4458657" y="465997"/>
                  <a:pt x="4450950" y="498367"/>
                </a:cubicBezTo>
                <a:cubicBezTo>
                  <a:pt x="4444783" y="506073"/>
                  <a:pt x="4440160" y="516863"/>
                  <a:pt x="4440161" y="527652"/>
                </a:cubicBezTo>
                <a:cubicBezTo>
                  <a:pt x="4440160" y="532277"/>
                  <a:pt x="4440160" y="535360"/>
                  <a:pt x="4441700" y="539983"/>
                </a:cubicBezTo>
                <a:cubicBezTo>
                  <a:pt x="4440161" y="547691"/>
                  <a:pt x="4438618" y="555397"/>
                  <a:pt x="4437078" y="561562"/>
                </a:cubicBezTo>
                <a:cubicBezTo>
                  <a:pt x="4435535" y="566187"/>
                  <a:pt x="4433995" y="570810"/>
                  <a:pt x="4433995" y="576976"/>
                </a:cubicBezTo>
                <a:cubicBezTo>
                  <a:pt x="4433995" y="576976"/>
                  <a:pt x="4433994" y="578519"/>
                  <a:pt x="4433994" y="578519"/>
                </a:cubicBezTo>
                <a:cubicBezTo>
                  <a:pt x="4417039" y="674083"/>
                  <a:pt x="4407790" y="755776"/>
                  <a:pt x="4413956" y="797393"/>
                </a:cubicBezTo>
                <a:cubicBezTo>
                  <a:pt x="4421664" y="846717"/>
                  <a:pt x="4440160" y="929951"/>
                  <a:pt x="4438619" y="996230"/>
                </a:cubicBezTo>
                <a:cubicBezTo>
                  <a:pt x="4435535" y="1002395"/>
                  <a:pt x="4433995" y="1008560"/>
                  <a:pt x="4433995" y="1016268"/>
                </a:cubicBezTo>
                <a:cubicBezTo>
                  <a:pt x="4433995" y="1019351"/>
                  <a:pt x="4435536" y="1022434"/>
                  <a:pt x="4435536" y="1025517"/>
                </a:cubicBezTo>
                <a:cubicBezTo>
                  <a:pt x="4435536" y="1025517"/>
                  <a:pt x="4435535" y="1027057"/>
                  <a:pt x="4437078" y="1027057"/>
                </a:cubicBezTo>
                <a:cubicBezTo>
                  <a:pt x="4435536" y="1034764"/>
                  <a:pt x="4433994" y="1042471"/>
                  <a:pt x="4432452" y="1048636"/>
                </a:cubicBezTo>
                <a:lnTo>
                  <a:pt x="4413956" y="1085630"/>
                </a:lnTo>
                <a:cubicBezTo>
                  <a:pt x="4369257" y="1164240"/>
                  <a:pt x="4258278" y="1339957"/>
                  <a:pt x="4196623" y="1389280"/>
                </a:cubicBezTo>
                <a:cubicBezTo>
                  <a:pt x="4128802" y="1441687"/>
                  <a:pt x="4062523" y="1538793"/>
                  <a:pt x="4085645" y="1597365"/>
                </a:cubicBezTo>
                <a:cubicBezTo>
                  <a:pt x="4119555" y="1660562"/>
                  <a:pt x="4181210" y="1688307"/>
                  <a:pt x="4216661" y="1697556"/>
                </a:cubicBezTo>
                <a:cubicBezTo>
                  <a:pt x="4252112" y="1706804"/>
                  <a:pt x="4275233" y="1779247"/>
                  <a:pt x="4250571" y="1811617"/>
                </a:cubicBezTo>
                <a:cubicBezTo>
                  <a:pt x="4225909" y="1843985"/>
                  <a:pt x="4187375" y="1853233"/>
                  <a:pt x="4173502" y="1888685"/>
                </a:cubicBezTo>
                <a:cubicBezTo>
                  <a:pt x="4159630" y="1924137"/>
                  <a:pt x="4153465" y="1998123"/>
                  <a:pt x="4213578" y="2022784"/>
                </a:cubicBezTo>
                <a:cubicBezTo>
                  <a:pt x="4259818" y="2041281"/>
                  <a:pt x="4349219" y="2081356"/>
                  <a:pt x="4347678" y="2090605"/>
                </a:cubicBezTo>
                <a:cubicBezTo>
                  <a:pt x="4346136" y="2099853"/>
                  <a:pt x="4250570" y="2107561"/>
                  <a:pt x="4233616" y="2138388"/>
                </a:cubicBezTo>
                <a:cubicBezTo>
                  <a:pt x="4216660" y="2169216"/>
                  <a:pt x="4204330" y="2220080"/>
                  <a:pt x="4227451" y="2258616"/>
                </a:cubicBezTo>
                <a:cubicBezTo>
                  <a:pt x="4250571" y="2297149"/>
                  <a:pt x="4332264" y="2292526"/>
                  <a:pt x="4350761" y="2320270"/>
                </a:cubicBezTo>
                <a:cubicBezTo>
                  <a:pt x="4381588" y="2371135"/>
                  <a:pt x="4358466" y="2378843"/>
                  <a:pt x="4333805" y="2462077"/>
                </a:cubicBezTo>
                <a:cubicBezTo>
                  <a:pt x="4306060" y="2551476"/>
                  <a:pt x="4302977" y="2650125"/>
                  <a:pt x="4467905" y="2719486"/>
                </a:cubicBezTo>
                <a:cubicBezTo>
                  <a:pt x="4562314" y="2758983"/>
                  <a:pt x="4694054" y="2758743"/>
                  <a:pt x="4800655" y="2748491"/>
                </a:cubicBezTo>
                <a:lnTo>
                  <a:pt x="4838191" y="2744074"/>
                </a:lnTo>
                <a:lnTo>
                  <a:pt x="4863823" y="2765476"/>
                </a:lnTo>
                <a:cubicBezTo>
                  <a:pt x="4895578" y="2799449"/>
                  <a:pt x="4917344" y="2847230"/>
                  <a:pt x="4934321" y="2911083"/>
                </a:cubicBezTo>
                <a:cubicBezTo>
                  <a:pt x="4945640" y="2953651"/>
                  <a:pt x="4957371" y="3013267"/>
                  <a:pt x="4964162" y="3074402"/>
                </a:cubicBezTo>
                <a:lnTo>
                  <a:pt x="4967647" y="3128874"/>
                </a:lnTo>
                <a:lnTo>
                  <a:pt x="4465138" y="3128874"/>
                </a:lnTo>
                <a:lnTo>
                  <a:pt x="4465138" y="3127460"/>
                </a:lnTo>
                <a:lnTo>
                  <a:pt x="3765314" y="3127460"/>
                </a:lnTo>
                <a:close/>
                <a:moveTo>
                  <a:pt x="1175459" y="0"/>
                </a:moveTo>
                <a:lnTo>
                  <a:pt x="2229594" y="0"/>
                </a:lnTo>
                <a:lnTo>
                  <a:pt x="3404781" y="3127460"/>
                </a:lnTo>
                <a:lnTo>
                  <a:pt x="2392789" y="3127460"/>
                </a:lnTo>
                <a:lnTo>
                  <a:pt x="2236317" y="2611186"/>
                </a:lnTo>
                <a:lnTo>
                  <a:pt x="1139165" y="2611186"/>
                </a:lnTo>
                <a:lnTo>
                  <a:pt x="986721" y="3127460"/>
                </a:lnTo>
                <a:lnTo>
                  <a:pt x="0" y="31274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A01515AE-4193-4204-AAE3-28BCF655ED34}"/>
              </a:ext>
            </a:extLst>
          </p:cNvPr>
          <p:cNvSpPr/>
          <p:nvPr userDrawn="1"/>
        </p:nvSpPr>
        <p:spPr>
          <a:xfrm>
            <a:off x="11288971" y="161317"/>
            <a:ext cx="903029" cy="1026038"/>
          </a:xfrm>
          <a:custGeom>
            <a:avLst/>
            <a:gdLst>
              <a:gd name="connsiteX0" fmla="*/ 513019 w 903029"/>
              <a:gd name="connsiteY0" fmla="*/ 0 h 1026038"/>
              <a:gd name="connsiteX1" fmla="*/ 903029 w 903029"/>
              <a:gd name="connsiteY1" fmla="*/ 0 h 1026038"/>
              <a:gd name="connsiteX2" fmla="*/ 903029 w 903029"/>
              <a:gd name="connsiteY2" fmla="*/ 1026038 h 1026038"/>
              <a:gd name="connsiteX3" fmla="*/ 513019 w 903029"/>
              <a:gd name="connsiteY3" fmla="*/ 1026038 h 1026038"/>
              <a:gd name="connsiteX4" fmla="*/ 0 w 903029"/>
              <a:gd name="connsiteY4" fmla="*/ 513019 h 1026038"/>
              <a:gd name="connsiteX5" fmla="*/ 513019 w 903029"/>
              <a:gd name="connsiteY5" fmla="*/ 0 h 1026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3029" h="1026038">
                <a:moveTo>
                  <a:pt x="513019" y="0"/>
                </a:moveTo>
                <a:lnTo>
                  <a:pt x="903029" y="0"/>
                </a:lnTo>
                <a:lnTo>
                  <a:pt x="903029" y="1026038"/>
                </a:lnTo>
                <a:lnTo>
                  <a:pt x="513019" y="1026038"/>
                </a:lnTo>
                <a:cubicBezTo>
                  <a:pt x="229686" y="1026038"/>
                  <a:pt x="0" y="796352"/>
                  <a:pt x="0" y="513019"/>
                </a:cubicBezTo>
                <a:cubicBezTo>
                  <a:pt x="0" y="229686"/>
                  <a:pt x="229686" y="0"/>
                  <a:pt x="51301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50429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2">
            <a:extLst>
              <a:ext uri="{FF2B5EF4-FFF2-40B4-BE49-F238E27FC236}">
                <a16:creationId xmlns:a16="http://schemas.microsoft.com/office/drawing/2014/main" xmlns="" id="{6BEAFC25-821F-477D-B4DA-EF0E26AE08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Sent to Back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xmlns="" id="{2C30C39C-AAA9-4761-B982-E964F936EA3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032695" y="1988366"/>
            <a:ext cx="2444297" cy="2444297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noFill/>
          </a:ln>
          <a:effectLst>
            <a:innerShdw blurRad="114300">
              <a:schemeClr val="bg1"/>
            </a:innerShdw>
          </a:effectLst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Bring to Front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4429474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2">
            <a:extLst>
              <a:ext uri="{FF2B5EF4-FFF2-40B4-BE49-F238E27FC236}">
                <a16:creationId xmlns:a16="http://schemas.microsoft.com/office/drawing/2014/main" xmlns="" id="{6BEAFC25-821F-477D-B4DA-EF0E26AE08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Sent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1806822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43073D1A-A4A7-4F5B-BE54-63CEAB575F6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6709" y="529965"/>
            <a:ext cx="4925290" cy="5798070"/>
          </a:xfrm>
          <a:custGeom>
            <a:avLst/>
            <a:gdLst>
              <a:gd name="connsiteX0" fmla="*/ 857449 w 4925290"/>
              <a:gd name="connsiteY0" fmla="*/ 0 h 5798070"/>
              <a:gd name="connsiteX1" fmla="*/ 4214649 w 4925290"/>
              <a:gd name="connsiteY1" fmla="*/ 0 h 5798070"/>
              <a:gd name="connsiteX2" fmla="*/ 4925290 w 4925290"/>
              <a:gd name="connsiteY2" fmla="*/ 1223176 h 5798070"/>
              <a:gd name="connsiteX3" fmla="*/ 4925290 w 4925290"/>
              <a:gd name="connsiteY3" fmla="*/ 4574894 h 5798070"/>
              <a:gd name="connsiteX4" fmla="*/ 4214649 w 4925290"/>
              <a:gd name="connsiteY4" fmla="*/ 5798070 h 5798070"/>
              <a:gd name="connsiteX5" fmla="*/ 857449 w 4925290"/>
              <a:gd name="connsiteY5" fmla="*/ 5798070 h 5798070"/>
              <a:gd name="connsiteX6" fmla="*/ 0 w 4925290"/>
              <a:gd name="connsiteY6" fmla="*/ 4322202 h 5798070"/>
              <a:gd name="connsiteX7" fmla="*/ 2152428 w 4925290"/>
              <a:gd name="connsiteY7" fmla="*/ 4322202 h 5798070"/>
              <a:gd name="connsiteX8" fmla="*/ 2979260 w 4925290"/>
              <a:gd name="connsiteY8" fmla="*/ 2899035 h 5798070"/>
              <a:gd name="connsiteX9" fmla="*/ 2152428 w 4925290"/>
              <a:gd name="connsiteY9" fmla="*/ 1475868 h 5798070"/>
              <a:gd name="connsiteX10" fmla="*/ 0 w 4925290"/>
              <a:gd name="connsiteY10" fmla="*/ 1475868 h 5798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25290" h="5798070">
                <a:moveTo>
                  <a:pt x="857449" y="0"/>
                </a:moveTo>
                <a:lnTo>
                  <a:pt x="4214649" y="0"/>
                </a:lnTo>
                <a:lnTo>
                  <a:pt x="4925290" y="1223176"/>
                </a:lnTo>
                <a:lnTo>
                  <a:pt x="4925290" y="4574894"/>
                </a:lnTo>
                <a:lnTo>
                  <a:pt x="4214649" y="5798070"/>
                </a:lnTo>
                <a:lnTo>
                  <a:pt x="857449" y="5798070"/>
                </a:lnTo>
                <a:lnTo>
                  <a:pt x="0" y="4322202"/>
                </a:lnTo>
                <a:lnTo>
                  <a:pt x="2152428" y="4322202"/>
                </a:lnTo>
                <a:lnTo>
                  <a:pt x="2979260" y="2899035"/>
                </a:lnTo>
                <a:lnTo>
                  <a:pt x="2152428" y="1475868"/>
                </a:lnTo>
                <a:lnTo>
                  <a:pt x="0" y="147586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8CF70162-E0C4-4E2A-B2CE-73A49347672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25108" y="2105085"/>
            <a:ext cx="4925290" cy="2647831"/>
          </a:xfrm>
          <a:custGeom>
            <a:avLst/>
            <a:gdLst>
              <a:gd name="connsiteX0" fmla="*/ 769169 w 6213231"/>
              <a:gd name="connsiteY0" fmla="*/ 0 h 2647831"/>
              <a:gd name="connsiteX1" fmla="*/ 5444062 w 6213231"/>
              <a:gd name="connsiteY1" fmla="*/ 0 h 2647831"/>
              <a:gd name="connsiteX2" fmla="*/ 6213231 w 6213231"/>
              <a:gd name="connsiteY2" fmla="*/ 1323916 h 2647831"/>
              <a:gd name="connsiteX3" fmla="*/ 5444062 w 6213231"/>
              <a:gd name="connsiteY3" fmla="*/ 2647831 h 2647831"/>
              <a:gd name="connsiteX4" fmla="*/ 769169 w 6213231"/>
              <a:gd name="connsiteY4" fmla="*/ 2647831 h 2647831"/>
              <a:gd name="connsiteX5" fmla="*/ 0 w 6213231"/>
              <a:gd name="connsiteY5" fmla="*/ 1323916 h 264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13231" h="2647831">
                <a:moveTo>
                  <a:pt x="769169" y="0"/>
                </a:moveTo>
                <a:lnTo>
                  <a:pt x="5444062" y="0"/>
                </a:lnTo>
                <a:lnTo>
                  <a:pt x="6213231" y="1323916"/>
                </a:lnTo>
                <a:lnTo>
                  <a:pt x="5444062" y="2647831"/>
                </a:lnTo>
                <a:lnTo>
                  <a:pt x="769169" y="2647831"/>
                </a:lnTo>
                <a:lnTo>
                  <a:pt x="0" y="132391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6172221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2">
            <a:extLst>
              <a:ext uri="{FF2B5EF4-FFF2-40B4-BE49-F238E27FC236}">
                <a16:creationId xmlns:a16="http://schemas.microsoft.com/office/drawing/2014/main" xmlns="" id="{6BEAFC25-821F-477D-B4DA-EF0E26AE08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60586" y="0"/>
            <a:ext cx="485335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Sent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479228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8">
            <a:extLst>
              <a:ext uri="{FF2B5EF4-FFF2-40B4-BE49-F238E27FC236}">
                <a16:creationId xmlns:a16="http://schemas.microsoft.com/office/drawing/2014/main" xmlns="" id="{93E67ACF-D539-40D6-8928-FD08E0C1594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074344" y="1280165"/>
            <a:ext cx="2394857" cy="401465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26" tIns="45718" rIns="91426" bIns="45718" anchor="ctr">
            <a:noAutofit/>
          </a:bodyPr>
          <a:lstStyle>
            <a:lvl1pPr marL="0" marR="0" indent="0" algn="ctr" defTabSz="914241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그림 개체 틀 8">
            <a:extLst>
              <a:ext uri="{FF2B5EF4-FFF2-40B4-BE49-F238E27FC236}">
                <a16:creationId xmlns:a16="http://schemas.microsoft.com/office/drawing/2014/main" xmlns="" id="{485B9B67-51AB-46DD-A495-7F8E099BA0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48561" y="1280165"/>
            <a:ext cx="2394857" cy="401465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26" tIns="45718" rIns="91426" bIns="45718" anchor="ctr">
            <a:noAutofit/>
          </a:bodyPr>
          <a:lstStyle>
            <a:lvl1pPr marL="0" marR="0" indent="0" algn="ctr" defTabSz="914241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그림 개체 틀 8">
            <a:extLst>
              <a:ext uri="{FF2B5EF4-FFF2-40B4-BE49-F238E27FC236}">
                <a16:creationId xmlns:a16="http://schemas.microsoft.com/office/drawing/2014/main" xmlns="" id="{58C3F89D-390F-4B44-BAE7-BC48E24419F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622778" y="1280165"/>
            <a:ext cx="2394857" cy="401465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26" tIns="45718" rIns="91426" bIns="45718" anchor="ctr">
            <a:noAutofit/>
          </a:bodyPr>
          <a:lstStyle>
            <a:lvl1pPr marL="0" marR="0" indent="0" algn="ctr" defTabSz="914241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094390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xmlns="" id="{21AEC72C-3C89-4B08-B67E-E04E47BA30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47486" y="342900"/>
            <a:ext cx="5926499" cy="6172200"/>
          </a:xfrm>
          <a:custGeom>
            <a:avLst/>
            <a:gdLst>
              <a:gd name="connsiteX0" fmla="*/ 1240972 w 5926499"/>
              <a:gd name="connsiteY0" fmla="*/ 0 h 6172200"/>
              <a:gd name="connsiteX1" fmla="*/ 5926499 w 5926499"/>
              <a:gd name="connsiteY1" fmla="*/ 0 h 6172200"/>
              <a:gd name="connsiteX2" fmla="*/ 5926499 w 5926499"/>
              <a:gd name="connsiteY2" fmla="*/ 6172200 h 6172200"/>
              <a:gd name="connsiteX3" fmla="*/ 1240972 w 5926499"/>
              <a:gd name="connsiteY3" fmla="*/ 6172200 h 6172200"/>
              <a:gd name="connsiteX4" fmla="*/ 1240972 w 5926499"/>
              <a:gd name="connsiteY4" fmla="*/ 6015988 h 6172200"/>
              <a:gd name="connsiteX5" fmla="*/ 92399 w 5926499"/>
              <a:gd name="connsiteY5" fmla="*/ 6015988 h 6172200"/>
              <a:gd name="connsiteX6" fmla="*/ 92399 w 5926499"/>
              <a:gd name="connsiteY6" fmla="*/ 5938701 h 6172200"/>
              <a:gd name="connsiteX7" fmla="*/ 1240972 w 5926499"/>
              <a:gd name="connsiteY7" fmla="*/ 5938701 h 6172200"/>
              <a:gd name="connsiteX8" fmla="*/ 1240972 w 5926499"/>
              <a:gd name="connsiteY8" fmla="*/ 5859778 h 6172200"/>
              <a:gd name="connsiteX9" fmla="*/ 497028 w 5926499"/>
              <a:gd name="connsiteY9" fmla="*/ 5859778 h 6172200"/>
              <a:gd name="connsiteX10" fmla="*/ 497028 w 5926499"/>
              <a:gd name="connsiteY10" fmla="*/ 5668190 h 6172200"/>
              <a:gd name="connsiteX11" fmla="*/ 1240972 w 5926499"/>
              <a:gd name="connsiteY11" fmla="*/ 5668190 h 6172200"/>
              <a:gd name="connsiteX12" fmla="*/ 1240972 w 5926499"/>
              <a:gd name="connsiteY12" fmla="*/ 5589267 h 6172200"/>
              <a:gd name="connsiteX13" fmla="*/ 2775704 w 5926499"/>
              <a:gd name="connsiteY13" fmla="*/ 5589267 h 6172200"/>
              <a:gd name="connsiteX14" fmla="*/ 2775704 w 5926499"/>
              <a:gd name="connsiteY14" fmla="*/ 5511980 h 6172200"/>
              <a:gd name="connsiteX15" fmla="*/ 1240972 w 5926499"/>
              <a:gd name="connsiteY15" fmla="*/ 5511980 h 6172200"/>
              <a:gd name="connsiteX16" fmla="*/ 1240972 w 5926499"/>
              <a:gd name="connsiteY16" fmla="*/ 5222694 h 6172200"/>
              <a:gd name="connsiteX17" fmla="*/ 2993421 w 5926499"/>
              <a:gd name="connsiteY17" fmla="*/ 5222694 h 6172200"/>
              <a:gd name="connsiteX18" fmla="*/ 2993421 w 5926499"/>
              <a:gd name="connsiteY18" fmla="*/ 5031107 h 6172200"/>
              <a:gd name="connsiteX19" fmla="*/ 1240972 w 5926499"/>
              <a:gd name="connsiteY19" fmla="*/ 5031107 h 6172200"/>
              <a:gd name="connsiteX20" fmla="*/ 1240972 w 5926499"/>
              <a:gd name="connsiteY20" fmla="*/ 4922382 h 6172200"/>
              <a:gd name="connsiteX21" fmla="*/ 225578 w 5926499"/>
              <a:gd name="connsiteY21" fmla="*/ 4922382 h 6172200"/>
              <a:gd name="connsiteX22" fmla="*/ 225578 w 5926499"/>
              <a:gd name="connsiteY22" fmla="*/ 4845095 h 6172200"/>
              <a:gd name="connsiteX23" fmla="*/ 1240972 w 5926499"/>
              <a:gd name="connsiteY23" fmla="*/ 4845095 h 6172200"/>
              <a:gd name="connsiteX24" fmla="*/ 1240972 w 5926499"/>
              <a:gd name="connsiteY24" fmla="*/ 4721133 h 6172200"/>
              <a:gd name="connsiteX25" fmla="*/ 2181818 w 5926499"/>
              <a:gd name="connsiteY25" fmla="*/ 4721133 h 6172200"/>
              <a:gd name="connsiteX26" fmla="*/ 2181818 w 5926499"/>
              <a:gd name="connsiteY26" fmla="*/ 4655818 h 6172200"/>
              <a:gd name="connsiteX27" fmla="*/ 1240972 w 5926499"/>
              <a:gd name="connsiteY27" fmla="*/ 4655818 h 6172200"/>
              <a:gd name="connsiteX28" fmla="*/ 1240972 w 5926499"/>
              <a:gd name="connsiteY28" fmla="*/ 4516481 h 6172200"/>
              <a:gd name="connsiteX29" fmla="*/ 497028 w 5926499"/>
              <a:gd name="connsiteY29" fmla="*/ 4516481 h 6172200"/>
              <a:gd name="connsiteX30" fmla="*/ 497028 w 5926499"/>
              <a:gd name="connsiteY30" fmla="*/ 4439194 h 6172200"/>
              <a:gd name="connsiteX31" fmla="*/ 1240972 w 5926499"/>
              <a:gd name="connsiteY31" fmla="*/ 4439194 h 6172200"/>
              <a:gd name="connsiteX32" fmla="*/ 1240972 w 5926499"/>
              <a:gd name="connsiteY32" fmla="*/ 4321628 h 6172200"/>
              <a:gd name="connsiteX33" fmla="*/ 2347278 w 5926499"/>
              <a:gd name="connsiteY33" fmla="*/ 4321628 h 6172200"/>
              <a:gd name="connsiteX34" fmla="*/ 2347278 w 5926499"/>
              <a:gd name="connsiteY34" fmla="*/ 4130040 h 6172200"/>
              <a:gd name="connsiteX35" fmla="*/ 1240972 w 5926499"/>
              <a:gd name="connsiteY35" fmla="*/ 4130040 h 6172200"/>
              <a:gd name="connsiteX36" fmla="*/ 1240972 w 5926499"/>
              <a:gd name="connsiteY36" fmla="*/ 3828776 h 6172200"/>
              <a:gd name="connsiteX37" fmla="*/ 2347278 w 5926499"/>
              <a:gd name="connsiteY37" fmla="*/ 3828776 h 6172200"/>
              <a:gd name="connsiteX38" fmla="*/ 2347278 w 5926499"/>
              <a:gd name="connsiteY38" fmla="*/ 3751489 h 6172200"/>
              <a:gd name="connsiteX39" fmla="*/ 1240972 w 5926499"/>
              <a:gd name="connsiteY39" fmla="*/ 3751489 h 6172200"/>
              <a:gd name="connsiteX40" fmla="*/ 1240972 w 5926499"/>
              <a:gd name="connsiteY40" fmla="*/ 3567249 h 6172200"/>
              <a:gd name="connsiteX41" fmla="*/ 544605 w 5926499"/>
              <a:gd name="connsiteY41" fmla="*/ 3567249 h 6172200"/>
              <a:gd name="connsiteX42" fmla="*/ 544605 w 5926499"/>
              <a:gd name="connsiteY42" fmla="*/ 3279866 h 6172200"/>
              <a:gd name="connsiteX43" fmla="*/ 1240972 w 5926499"/>
              <a:gd name="connsiteY43" fmla="*/ 3279866 h 6172200"/>
              <a:gd name="connsiteX44" fmla="*/ 1240972 w 5926499"/>
              <a:gd name="connsiteY44" fmla="*/ 3141069 h 6172200"/>
              <a:gd name="connsiteX45" fmla="*/ 0 w 5926499"/>
              <a:gd name="connsiteY45" fmla="*/ 3141069 h 6172200"/>
              <a:gd name="connsiteX46" fmla="*/ 0 w 5926499"/>
              <a:gd name="connsiteY46" fmla="*/ 3063782 h 6172200"/>
              <a:gd name="connsiteX47" fmla="*/ 1240972 w 5926499"/>
              <a:gd name="connsiteY47" fmla="*/ 3063782 h 6172200"/>
              <a:gd name="connsiteX48" fmla="*/ 1240972 w 5926499"/>
              <a:gd name="connsiteY48" fmla="*/ 2942953 h 6172200"/>
              <a:gd name="connsiteX49" fmla="*/ 343464 w 5926499"/>
              <a:gd name="connsiteY49" fmla="*/ 2942953 h 6172200"/>
              <a:gd name="connsiteX50" fmla="*/ 343464 w 5926499"/>
              <a:gd name="connsiteY50" fmla="*/ 2865666 h 6172200"/>
              <a:gd name="connsiteX51" fmla="*/ 1240972 w 5926499"/>
              <a:gd name="connsiteY51" fmla="*/ 2865666 h 6172200"/>
              <a:gd name="connsiteX52" fmla="*/ 1240972 w 5926499"/>
              <a:gd name="connsiteY52" fmla="*/ 2770414 h 6172200"/>
              <a:gd name="connsiteX53" fmla="*/ 2020709 w 5926499"/>
              <a:gd name="connsiteY53" fmla="*/ 2770414 h 6172200"/>
              <a:gd name="connsiteX54" fmla="*/ 2020709 w 5926499"/>
              <a:gd name="connsiteY54" fmla="*/ 2705099 h 6172200"/>
              <a:gd name="connsiteX55" fmla="*/ 1240972 w 5926499"/>
              <a:gd name="connsiteY55" fmla="*/ 2705099 h 6172200"/>
              <a:gd name="connsiteX56" fmla="*/ 1240972 w 5926499"/>
              <a:gd name="connsiteY56" fmla="*/ 2453364 h 6172200"/>
              <a:gd name="connsiteX57" fmla="*/ 2113162 w 5926499"/>
              <a:gd name="connsiteY57" fmla="*/ 2453364 h 6172200"/>
              <a:gd name="connsiteX58" fmla="*/ 2113162 w 5926499"/>
              <a:gd name="connsiteY58" fmla="*/ 2261777 h 6172200"/>
              <a:gd name="connsiteX59" fmla="*/ 1240972 w 5926499"/>
              <a:gd name="connsiteY59" fmla="*/ 2261777 h 6172200"/>
              <a:gd name="connsiteX60" fmla="*/ 1240972 w 5926499"/>
              <a:gd name="connsiteY60" fmla="*/ 2065018 h 6172200"/>
              <a:gd name="connsiteX61" fmla="*/ 544605 w 5926499"/>
              <a:gd name="connsiteY61" fmla="*/ 2065018 h 6172200"/>
              <a:gd name="connsiteX62" fmla="*/ 544605 w 5926499"/>
              <a:gd name="connsiteY62" fmla="*/ 1999703 h 6172200"/>
              <a:gd name="connsiteX63" fmla="*/ 1240972 w 5926499"/>
              <a:gd name="connsiteY63" fmla="*/ 1999703 h 6172200"/>
              <a:gd name="connsiteX64" fmla="*/ 1240972 w 5926499"/>
              <a:gd name="connsiteY64" fmla="*/ 1794507 h 6172200"/>
              <a:gd name="connsiteX65" fmla="*/ 2587402 w 5926499"/>
              <a:gd name="connsiteY65" fmla="*/ 1794507 h 6172200"/>
              <a:gd name="connsiteX66" fmla="*/ 2587402 w 5926499"/>
              <a:gd name="connsiteY66" fmla="*/ 1717220 h 6172200"/>
              <a:gd name="connsiteX67" fmla="*/ 1240972 w 5926499"/>
              <a:gd name="connsiteY67" fmla="*/ 1717220 h 6172200"/>
              <a:gd name="connsiteX68" fmla="*/ 1240972 w 5926499"/>
              <a:gd name="connsiteY68" fmla="*/ 1582782 h 6172200"/>
              <a:gd name="connsiteX69" fmla="*/ 191589 w 5926499"/>
              <a:gd name="connsiteY69" fmla="*/ 1582782 h 6172200"/>
              <a:gd name="connsiteX70" fmla="*/ 191589 w 5926499"/>
              <a:gd name="connsiteY70" fmla="*/ 1391193 h 6172200"/>
              <a:gd name="connsiteX71" fmla="*/ 1240972 w 5926499"/>
              <a:gd name="connsiteY71" fmla="*/ 1391193 h 6172200"/>
              <a:gd name="connsiteX72" fmla="*/ 1240972 w 5926499"/>
              <a:gd name="connsiteY72" fmla="*/ 1256756 h 6172200"/>
              <a:gd name="connsiteX73" fmla="*/ 2981203 w 5926499"/>
              <a:gd name="connsiteY73" fmla="*/ 1256756 h 6172200"/>
              <a:gd name="connsiteX74" fmla="*/ 2981203 w 5926499"/>
              <a:gd name="connsiteY74" fmla="*/ 1179469 h 6172200"/>
              <a:gd name="connsiteX75" fmla="*/ 1240972 w 5926499"/>
              <a:gd name="connsiteY75" fmla="*/ 1179469 h 6172200"/>
              <a:gd name="connsiteX76" fmla="*/ 1240972 w 5926499"/>
              <a:gd name="connsiteY76" fmla="*/ 1024346 h 6172200"/>
              <a:gd name="connsiteX77" fmla="*/ 2051188 w 5926499"/>
              <a:gd name="connsiteY77" fmla="*/ 1024346 h 6172200"/>
              <a:gd name="connsiteX78" fmla="*/ 2051188 w 5926499"/>
              <a:gd name="connsiteY78" fmla="*/ 828402 h 6172200"/>
              <a:gd name="connsiteX79" fmla="*/ 1240972 w 5926499"/>
              <a:gd name="connsiteY79" fmla="*/ 828402 h 6172200"/>
              <a:gd name="connsiteX80" fmla="*/ 1240972 w 5926499"/>
              <a:gd name="connsiteY80" fmla="*/ 695597 h 6172200"/>
              <a:gd name="connsiteX81" fmla="*/ 579440 w 5926499"/>
              <a:gd name="connsiteY81" fmla="*/ 695597 h 6172200"/>
              <a:gd name="connsiteX82" fmla="*/ 579440 w 5926499"/>
              <a:gd name="connsiteY82" fmla="*/ 504009 h 6172200"/>
              <a:gd name="connsiteX83" fmla="*/ 1240972 w 5926499"/>
              <a:gd name="connsiteY83" fmla="*/ 504009 h 6172200"/>
              <a:gd name="connsiteX84" fmla="*/ 1240972 w 5926499"/>
              <a:gd name="connsiteY84" fmla="*/ 447943 h 6172200"/>
              <a:gd name="connsiteX85" fmla="*/ 977276 w 5926499"/>
              <a:gd name="connsiteY85" fmla="*/ 447943 h 6172200"/>
              <a:gd name="connsiteX86" fmla="*/ 977276 w 5926499"/>
              <a:gd name="connsiteY86" fmla="*/ 370656 h 6172200"/>
              <a:gd name="connsiteX87" fmla="*/ 1240972 w 5926499"/>
              <a:gd name="connsiteY87" fmla="*/ 370656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5926499" h="6172200">
                <a:moveTo>
                  <a:pt x="1240972" y="0"/>
                </a:moveTo>
                <a:lnTo>
                  <a:pt x="5926499" y="0"/>
                </a:lnTo>
                <a:lnTo>
                  <a:pt x="5926499" y="6172200"/>
                </a:lnTo>
                <a:lnTo>
                  <a:pt x="1240972" y="6172200"/>
                </a:lnTo>
                <a:lnTo>
                  <a:pt x="1240972" y="6015988"/>
                </a:lnTo>
                <a:lnTo>
                  <a:pt x="92399" y="6015988"/>
                </a:lnTo>
                <a:lnTo>
                  <a:pt x="92399" y="5938701"/>
                </a:lnTo>
                <a:lnTo>
                  <a:pt x="1240972" y="5938701"/>
                </a:lnTo>
                <a:lnTo>
                  <a:pt x="1240972" y="5859778"/>
                </a:lnTo>
                <a:lnTo>
                  <a:pt x="497028" y="5859778"/>
                </a:lnTo>
                <a:lnTo>
                  <a:pt x="497028" y="5668190"/>
                </a:lnTo>
                <a:lnTo>
                  <a:pt x="1240972" y="5668190"/>
                </a:lnTo>
                <a:lnTo>
                  <a:pt x="1240972" y="5589267"/>
                </a:lnTo>
                <a:lnTo>
                  <a:pt x="2775704" y="5589267"/>
                </a:lnTo>
                <a:lnTo>
                  <a:pt x="2775704" y="5511980"/>
                </a:lnTo>
                <a:lnTo>
                  <a:pt x="1240972" y="5511980"/>
                </a:lnTo>
                <a:lnTo>
                  <a:pt x="1240972" y="5222694"/>
                </a:lnTo>
                <a:lnTo>
                  <a:pt x="2993421" y="5222694"/>
                </a:lnTo>
                <a:lnTo>
                  <a:pt x="2993421" y="5031107"/>
                </a:lnTo>
                <a:lnTo>
                  <a:pt x="1240972" y="5031107"/>
                </a:lnTo>
                <a:lnTo>
                  <a:pt x="1240972" y="4922382"/>
                </a:lnTo>
                <a:lnTo>
                  <a:pt x="225578" y="4922382"/>
                </a:lnTo>
                <a:lnTo>
                  <a:pt x="225578" y="4845095"/>
                </a:lnTo>
                <a:lnTo>
                  <a:pt x="1240972" y="4845095"/>
                </a:lnTo>
                <a:lnTo>
                  <a:pt x="1240972" y="4721133"/>
                </a:lnTo>
                <a:lnTo>
                  <a:pt x="2181818" y="4721133"/>
                </a:lnTo>
                <a:lnTo>
                  <a:pt x="2181818" y="4655818"/>
                </a:lnTo>
                <a:lnTo>
                  <a:pt x="1240972" y="4655818"/>
                </a:lnTo>
                <a:lnTo>
                  <a:pt x="1240972" y="4516481"/>
                </a:lnTo>
                <a:lnTo>
                  <a:pt x="497028" y="4516481"/>
                </a:lnTo>
                <a:lnTo>
                  <a:pt x="497028" y="4439194"/>
                </a:lnTo>
                <a:lnTo>
                  <a:pt x="1240972" y="4439194"/>
                </a:lnTo>
                <a:lnTo>
                  <a:pt x="1240972" y="4321628"/>
                </a:lnTo>
                <a:lnTo>
                  <a:pt x="2347278" y="4321628"/>
                </a:lnTo>
                <a:lnTo>
                  <a:pt x="2347278" y="4130040"/>
                </a:lnTo>
                <a:lnTo>
                  <a:pt x="1240972" y="4130040"/>
                </a:lnTo>
                <a:lnTo>
                  <a:pt x="1240972" y="3828776"/>
                </a:lnTo>
                <a:lnTo>
                  <a:pt x="2347278" y="3828776"/>
                </a:lnTo>
                <a:lnTo>
                  <a:pt x="2347278" y="3751489"/>
                </a:lnTo>
                <a:lnTo>
                  <a:pt x="1240972" y="3751489"/>
                </a:lnTo>
                <a:lnTo>
                  <a:pt x="1240972" y="3567249"/>
                </a:lnTo>
                <a:lnTo>
                  <a:pt x="544605" y="3567249"/>
                </a:lnTo>
                <a:lnTo>
                  <a:pt x="544605" y="3279866"/>
                </a:lnTo>
                <a:lnTo>
                  <a:pt x="1240972" y="3279866"/>
                </a:lnTo>
                <a:lnTo>
                  <a:pt x="1240972" y="3141069"/>
                </a:lnTo>
                <a:lnTo>
                  <a:pt x="0" y="3141069"/>
                </a:lnTo>
                <a:lnTo>
                  <a:pt x="0" y="3063782"/>
                </a:lnTo>
                <a:lnTo>
                  <a:pt x="1240972" y="3063782"/>
                </a:lnTo>
                <a:lnTo>
                  <a:pt x="1240972" y="2942953"/>
                </a:lnTo>
                <a:lnTo>
                  <a:pt x="343464" y="2942953"/>
                </a:lnTo>
                <a:lnTo>
                  <a:pt x="343464" y="2865666"/>
                </a:lnTo>
                <a:lnTo>
                  <a:pt x="1240972" y="2865666"/>
                </a:lnTo>
                <a:lnTo>
                  <a:pt x="1240972" y="2770414"/>
                </a:lnTo>
                <a:lnTo>
                  <a:pt x="2020709" y="2770414"/>
                </a:lnTo>
                <a:lnTo>
                  <a:pt x="2020709" y="2705099"/>
                </a:lnTo>
                <a:lnTo>
                  <a:pt x="1240972" y="2705099"/>
                </a:lnTo>
                <a:lnTo>
                  <a:pt x="1240972" y="2453364"/>
                </a:lnTo>
                <a:lnTo>
                  <a:pt x="2113162" y="2453364"/>
                </a:lnTo>
                <a:lnTo>
                  <a:pt x="2113162" y="2261777"/>
                </a:lnTo>
                <a:lnTo>
                  <a:pt x="1240972" y="2261777"/>
                </a:lnTo>
                <a:lnTo>
                  <a:pt x="1240972" y="2065018"/>
                </a:lnTo>
                <a:lnTo>
                  <a:pt x="544605" y="2065018"/>
                </a:lnTo>
                <a:lnTo>
                  <a:pt x="544605" y="1999703"/>
                </a:lnTo>
                <a:lnTo>
                  <a:pt x="1240972" y="1999703"/>
                </a:lnTo>
                <a:lnTo>
                  <a:pt x="1240972" y="1794507"/>
                </a:lnTo>
                <a:lnTo>
                  <a:pt x="2587402" y="1794507"/>
                </a:lnTo>
                <a:lnTo>
                  <a:pt x="2587402" y="1717220"/>
                </a:lnTo>
                <a:lnTo>
                  <a:pt x="1240972" y="1717220"/>
                </a:lnTo>
                <a:lnTo>
                  <a:pt x="1240972" y="1582782"/>
                </a:lnTo>
                <a:lnTo>
                  <a:pt x="191589" y="1582782"/>
                </a:lnTo>
                <a:lnTo>
                  <a:pt x="191589" y="1391193"/>
                </a:lnTo>
                <a:lnTo>
                  <a:pt x="1240972" y="1391193"/>
                </a:lnTo>
                <a:lnTo>
                  <a:pt x="1240972" y="1256756"/>
                </a:lnTo>
                <a:lnTo>
                  <a:pt x="2981203" y="1256756"/>
                </a:lnTo>
                <a:lnTo>
                  <a:pt x="2981203" y="1179469"/>
                </a:lnTo>
                <a:lnTo>
                  <a:pt x="1240972" y="1179469"/>
                </a:lnTo>
                <a:lnTo>
                  <a:pt x="1240972" y="1024346"/>
                </a:lnTo>
                <a:lnTo>
                  <a:pt x="2051188" y="1024346"/>
                </a:lnTo>
                <a:lnTo>
                  <a:pt x="2051188" y="828402"/>
                </a:lnTo>
                <a:lnTo>
                  <a:pt x="1240972" y="828402"/>
                </a:lnTo>
                <a:lnTo>
                  <a:pt x="1240972" y="695597"/>
                </a:lnTo>
                <a:lnTo>
                  <a:pt x="579440" y="695597"/>
                </a:lnTo>
                <a:lnTo>
                  <a:pt x="579440" y="504009"/>
                </a:lnTo>
                <a:lnTo>
                  <a:pt x="1240972" y="504009"/>
                </a:lnTo>
                <a:lnTo>
                  <a:pt x="1240972" y="447943"/>
                </a:lnTo>
                <a:lnTo>
                  <a:pt x="977276" y="447943"/>
                </a:lnTo>
                <a:lnTo>
                  <a:pt x="977276" y="370656"/>
                </a:lnTo>
                <a:lnTo>
                  <a:pt x="1240972" y="3706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9292499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77728659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86"/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86"/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You can Change Fill Color &amp;</a:t>
            </a:r>
          </a:p>
          <a:p>
            <a:pPr defTabSz="914286"/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86"/>
            <a:r>
              <a:rPr lang="en-US" altLang="ko-KR" sz="1400" dirty="0">
                <a:solidFill>
                  <a:prstClr val="white"/>
                </a:solidFill>
                <a:cs typeface="Arial" pitchFamily="34" charset="0"/>
              </a:rPr>
              <a:t>www.allppt.com</a:t>
            </a:r>
            <a:endParaRPr lang="ko-KR" altLang="en-US" sz="14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86"/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pPr defTabSz="914286"/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16010145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6">
            <a:extLst>
              <a:ext uri="{FF2B5EF4-FFF2-40B4-BE49-F238E27FC236}">
                <a16:creationId xmlns:a16="http://schemas.microsoft.com/office/drawing/2014/main" xmlns="" id="{7F4A55B2-3184-47B9-BAEC-BDBF1F47C6F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04465" y="844530"/>
            <a:ext cx="6265900" cy="5168940"/>
          </a:xfrm>
          <a:custGeom>
            <a:avLst/>
            <a:gdLst>
              <a:gd name="connsiteX0" fmla="*/ 2712780 w 6265900"/>
              <a:gd name="connsiteY0" fmla="*/ 2405403 h 5168940"/>
              <a:gd name="connsiteX1" fmla="*/ 1432529 w 6265900"/>
              <a:gd name="connsiteY1" fmla="*/ 2704316 h 5168940"/>
              <a:gd name="connsiteX2" fmla="*/ 951729 w 6265900"/>
              <a:gd name="connsiteY2" fmla="*/ 3183705 h 5168940"/>
              <a:gd name="connsiteX3" fmla="*/ 772664 w 6265900"/>
              <a:gd name="connsiteY3" fmla="*/ 3764615 h 5168940"/>
              <a:gd name="connsiteX4" fmla="*/ 944680 w 6265900"/>
              <a:gd name="connsiteY4" fmla="*/ 4222853 h 5168940"/>
              <a:gd name="connsiteX5" fmla="*/ 1362029 w 6265900"/>
              <a:gd name="connsiteY5" fmla="*/ 4413201 h 5168940"/>
              <a:gd name="connsiteX6" fmla="*/ 2114955 w 6265900"/>
              <a:gd name="connsiteY6" fmla="*/ 3849211 h 5168940"/>
              <a:gd name="connsiteX7" fmla="*/ 2952477 w 6265900"/>
              <a:gd name="connsiteY7" fmla="*/ 2405403 h 5168940"/>
              <a:gd name="connsiteX8" fmla="*/ 5270459 w 6265900"/>
              <a:gd name="connsiteY8" fmla="*/ 730364 h 5168940"/>
              <a:gd name="connsiteX9" fmla="*/ 4767103 w 6265900"/>
              <a:gd name="connsiteY9" fmla="*/ 920707 h 5168940"/>
              <a:gd name="connsiteX10" fmla="*/ 4300404 w 6265900"/>
              <a:gd name="connsiteY10" fmla="*/ 1539683 h 5168940"/>
              <a:gd name="connsiteX11" fmla="*/ 4184786 w 6265900"/>
              <a:gd name="connsiteY11" fmla="*/ 1731442 h 5168940"/>
              <a:gd name="connsiteX12" fmla="*/ 4864389 w 6265900"/>
              <a:gd name="connsiteY12" fmla="*/ 1731442 h 5168940"/>
              <a:gd name="connsiteX13" fmla="*/ 5825989 w 6265900"/>
              <a:gd name="connsiteY13" fmla="*/ 0 h 5168940"/>
              <a:gd name="connsiteX14" fmla="*/ 6105163 w 6265900"/>
              <a:gd name="connsiteY14" fmla="*/ 78955 h 5168940"/>
              <a:gd name="connsiteX15" fmla="*/ 6206679 w 6265900"/>
              <a:gd name="connsiteY15" fmla="*/ 298913 h 5168940"/>
              <a:gd name="connsiteX16" fmla="*/ 6172839 w 6265900"/>
              <a:gd name="connsiteY16" fmla="*/ 451190 h 5168940"/>
              <a:gd name="connsiteX17" fmla="*/ 6147463 w 6265900"/>
              <a:gd name="connsiteY17" fmla="*/ 516048 h 5168940"/>
              <a:gd name="connsiteX18" fmla="*/ 5662433 w 6265900"/>
              <a:gd name="connsiteY18" fmla="*/ 1731442 h 5168940"/>
              <a:gd name="connsiteX19" fmla="*/ 5876749 w 6265900"/>
              <a:gd name="connsiteY19" fmla="*/ 1731442 h 5168940"/>
              <a:gd name="connsiteX20" fmla="*/ 5950067 w 6265900"/>
              <a:gd name="connsiteY20" fmla="*/ 1731442 h 5168940"/>
              <a:gd name="connsiteX21" fmla="*/ 6265900 w 6265900"/>
              <a:gd name="connsiteY21" fmla="*/ 2004974 h 5168940"/>
              <a:gd name="connsiteX22" fmla="*/ 6136180 w 6265900"/>
              <a:gd name="connsiteY22" fmla="*/ 2288378 h 5168940"/>
              <a:gd name="connsiteX23" fmla="*/ 5820347 w 6265900"/>
              <a:gd name="connsiteY23" fmla="*/ 2405403 h 5168940"/>
              <a:gd name="connsiteX24" fmla="*/ 5744211 w 6265900"/>
              <a:gd name="connsiteY24" fmla="*/ 2405403 h 5168940"/>
              <a:gd name="connsiteX25" fmla="*/ 5388896 w 6265900"/>
              <a:gd name="connsiteY25" fmla="*/ 2405403 h 5168940"/>
              <a:gd name="connsiteX26" fmla="*/ 5075887 w 6265900"/>
              <a:gd name="connsiteY26" fmla="*/ 3175249 h 5168940"/>
              <a:gd name="connsiteX27" fmla="*/ 5535537 w 6265900"/>
              <a:gd name="connsiteY27" fmla="*/ 3175249 h 5168940"/>
              <a:gd name="connsiteX28" fmla="*/ 5608854 w 6265900"/>
              <a:gd name="connsiteY28" fmla="*/ 3175249 h 5168940"/>
              <a:gd name="connsiteX29" fmla="*/ 5924687 w 6265900"/>
              <a:gd name="connsiteY29" fmla="*/ 3445963 h 5168940"/>
              <a:gd name="connsiteX30" fmla="*/ 5794967 w 6265900"/>
              <a:gd name="connsiteY30" fmla="*/ 3732186 h 5168940"/>
              <a:gd name="connsiteX31" fmla="*/ 5479134 w 6265900"/>
              <a:gd name="connsiteY31" fmla="*/ 3849211 h 5168940"/>
              <a:gd name="connsiteX32" fmla="*/ 5402998 w 6265900"/>
              <a:gd name="connsiteY32" fmla="*/ 3849211 h 5168940"/>
              <a:gd name="connsiteX33" fmla="*/ 4799531 w 6265900"/>
              <a:gd name="connsiteY33" fmla="*/ 3849211 h 5168940"/>
              <a:gd name="connsiteX34" fmla="*/ 4403332 w 6265900"/>
              <a:gd name="connsiteY34" fmla="*/ 3723726 h 5168940"/>
              <a:gd name="connsiteX35" fmla="*/ 4249643 w 6265900"/>
              <a:gd name="connsiteY35" fmla="*/ 3398021 h 5168940"/>
              <a:gd name="connsiteX36" fmla="*/ 4365261 w 6265900"/>
              <a:gd name="connsiteY36" fmla="*/ 2958110 h 5168940"/>
              <a:gd name="connsiteX37" fmla="*/ 4588038 w 6265900"/>
              <a:gd name="connsiteY37" fmla="*/ 2405403 h 5168940"/>
              <a:gd name="connsiteX38" fmla="*/ 3806914 w 6265900"/>
              <a:gd name="connsiteY38" fmla="*/ 2405403 h 5168940"/>
              <a:gd name="connsiteX39" fmla="*/ 2873517 w 6265900"/>
              <a:gd name="connsiteY39" fmla="*/ 4021227 h 5168940"/>
              <a:gd name="connsiteX40" fmla="*/ 1308450 w 6265900"/>
              <a:gd name="connsiteY40" fmla="*/ 5168940 h 5168940"/>
              <a:gd name="connsiteX41" fmla="*/ 376465 w 6265900"/>
              <a:gd name="connsiteY41" fmla="*/ 4769923 h 5168940"/>
              <a:gd name="connsiteX42" fmla="*/ 0 w 6265900"/>
              <a:gd name="connsiteY42" fmla="*/ 3781535 h 5168940"/>
              <a:gd name="connsiteX43" fmla="*/ 290457 w 6265900"/>
              <a:gd name="connsiteY43" fmla="*/ 2858005 h 5168940"/>
              <a:gd name="connsiteX44" fmla="*/ 1082855 w 6265900"/>
              <a:gd name="connsiteY44" fmla="*/ 2120593 h 5168940"/>
              <a:gd name="connsiteX45" fmla="*/ 1914740 w 6265900"/>
              <a:gd name="connsiteY45" fmla="*/ 1818857 h 5168940"/>
              <a:gd name="connsiteX46" fmla="*/ 3130129 w 6265900"/>
              <a:gd name="connsiteY46" fmla="*/ 1731442 h 5168940"/>
              <a:gd name="connsiteX47" fmla="*/ 3338804 w 6265900"/>
              <a:gd name="connsiteY47" fmla="*/ 1731442 h 5168940"/>
              <a:gd name="connsiteX48" fmla="*/ 3561580 w 6265900"/>
              <a:gd name="connsiteY48" fmla="*/ 1322548 h 5168940"/>
              <a:gd name="connsiteX49" fmla="*/ 4698015 w 6265900"/>
              <a:gd name="connsiteY49" fmla="*/ 183294 h 5168940"/>
              <a:gd name="connsiteX50" fmla="*/ 5825989 w 6265900"/>
              <a:gd name="connsiteY50" fmla="*/ 0 h 5168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6265900" h="5168940">
                <a:moveTo>
                  <a:pt x="2712780" y="2405403"/>
                </a:moveTo>
                <a:cubicBezTo>
                  <a:pt x="2175113" y="2405403"/>
                  <a:pt x="1748361" y="2505044"/>
                  <a:pt x="1432529" y="2704316"/>
                </a:cubicBezTo>
                <a:cubicBezTo>
                  <a:pt x="1231376" y="2832156"/>
                  <a:pt x="1071108" y="2991950"/>
                  <a:pt x="951729" y="3183705"/>
                </a:cubicBezTo>
                <a:cubicBezTo>
                  <a:pt x="832354" y="3375464"/>
                  <a:pt x="772664" y="3569099"/>
                  <a:pt x="772664" y="3764615"/>
                </a:cubicBezTo>
                <a:cubicBezTo>
                  <a:pt x="772664" y="3943210"/>
                  <a:pt x="830005" y="4095956"/>
                  <a:pt x="944680" y="4222853"/>
                </a:cubicBezTo>
                <a:cubicBezTo>
                  <a:pt x="1059356" y="4349750"/>
                  <a:pt x="1198474" y="4413201"/>
                  <a:pt x="1362029" y="4413201"/>
                </a:cubicBezTo>
                <a:cubicBezTo>
                  <a:pt x="1645902" y="4413201"/>
                  <a:pt x="1896878" y="4225203"/>
                  <a:pt x="2114955" y="3849211"/>
                </a:cubicBezTo>
                <a:lnTo>
                  <a:pt x="2952477" y="2405403"/>
                </a:lnTo>
                <a:close/>
                <a:moveTo>
                  <a:pt x="5270459" y="730364"/>
                </a:moveTo>
                <a:cubicBezTo>
                  <a:pt x="5071187" y="743523"/>
                  <a:pt x="4903402" y="806969"/>
                  <a:pt x="4767103" y="920707"/>
                </a:cubicBezTo>
                <a:cubicBezTo>
                  <a:pt x="4630807" y="1034445"/>
                  <a:pt x="4475238" y="1240770"/>
                  <a:pt x="4300404" y="1539683"/>
                </a:cubicBezTo>
                <a:lnTo>
                  <a:pt x="4184786" y="1731442"/>
                </a:lnTo>
                <a:lnTo>
                  <a:pt x="4864389" y="1731442"/>
                </a:lnTo>
                <a:close/>
                <a:moveTo>
                  <a:pt x="5825989" y="0"/>
                </a:moveTo>
                <a:cubicBezTo>
                  <a:pt x="5944425" y="0"/>
                  <a:pt x="6037482" y="26318"/>
                  <a:pt x="6105163" y="78955"/>
                </a:cubicBezTo>
                <a:cubicBezTo>
                  <a:pt x="6172839" y="131596"/>
                  <a:pt x="6206679" y="204914"/>
                  <a:pt x="6206679" y="298913"/>
                </a:cubicBezTo>
                <a:cubicBezTo>
                  <a:pt x="6206679" y="342151"/>
                  <a:pt x="6195401" y="392912"/>
                  <a:pt x="6172839" y="451190"/>
                </a:cubicBezTo>
                <a:lnTo>
                  <a:pt x="6147463" y="516048"/>
                </a:lnTo>
                <a:lnTo>
                  <a:pt x="5662433" y="1731442"/>
                </a:lnTo>
                <a:lnTo>
                  <a:pt x="5876749" y="1731442"/>
                </a:lnTo>
                <a:lnTo>
                  <a:pt x="5950067" y="1731442"/>
                </a:lnTo>
                <a:cubicBezTo>
                  <a:pt x="6160623" y="1731442"/>
                  <a:pt x="6265900" y="1822618"/>
                  <a:pt x="6265900" y="2004974"/>
                </a:cubicBezTo>
                <a:cubicBezTo>
                  <a:pt x="6265900" y="2115889"/>
                  <a:pt x="6222661" y="2210357"/>
                  <a:pt x="6136180" y="2288378"/>
                </a:cubicBezTo>
                <a:cubicBezTo>
                  <a:pt x="6049703" y="2366395"/>
                  <a:pt x="5944425" y="2405403"/>
                  <a:pt x="5820347" y="2405403"/>
                </a:cubicBezTo>
                <a:lnTo>
                  <a:pt x="5744211" y="2405403"/>
                </a:lnTo>
                <a:lnTo>
                  <a:pt x="5388896" y="2405403"/>
                </a:lnTo>
                <a:lnTo>
                  <a:pt x="5075887" y="3175249"/>
                </a:lnTo>
                <a:lnTo>
                  <a:pt x="5535537" y="3175249"/>
                </a:lnTo>
                <a:lnTo>
                  <a:pt x="5608854" y="3175249"/>
                </a:lnTo>
                <a:cubicBezTo>
                  <a:pt x="5819409" y="3175249"/>
                  <a:pt x="5924687" y="3265487"/>
                  <a:pt x="5924687" y="3445963"/>
                </a:cubicBezTo>
                <a:cubicBezTo>
                  <a:pt x="5924687" y="3558758"/>
                  <a:pt x="5881449" y="3654164"/>
                  <a:pt x="5794967" y="3732186"/>
                </a:cubicBezTo>
                <a:cubicBezTo>
                  <a:pt x="5708490" y="3810203"/>
                  <a:pt x="5603213" y="3849211"/>
                  <a:pt x="5479134" y="3849211"/>
                </a:cubicBezTo>
                <a:lnTo>
                  <a:pt x="5402998" y="3849211"/>
                </a:lnTo>
                <a:lnTo>
                  <a:pt x="4799531" y="3849211"/>
                </a:lnTo>
                <a:cubicBezTo>
                  <a:pt x="4637856" y="3849211"/>
                  <a:pt x="4505787" y="3807384"/>
                  <a:pt x="4403332" y="3723726"/>
                </a:cubicBezTo>
                <a:cubicBezTo>
                  <a:pt x="4300873" y="3640067"/>
                  <a:pt x="4249643" y="3531498"/>
                  <a:pt x="4249643" y="3398021"/>
                </a:cubicBezTo>
                <a:cubicBezTo>
                  <a:pt x="4249643" y="3294624"/>
                  <a:pt x="4288183" y="3147988"/>
                  <a:pt x="4365261" y="2958110"/>
                </a:cubicBezTo>
                <a:lnTo>
                  <a:pt x="4588038" y="2405403"/>
                </a:lnTo>
                <a:lnTo>
                  <a:pt x="3806914" y="2405403"/>
                </a:lnTo>
                <a:lnTo>
                  <a:pt x="2873517" y="4021227"/>
                </a:lnTo>
                <a:cubicBezTo>
                  <a:pt x="2433606" y="4786369"/>
                  <a:pt x="1911917" y="5168940"/>
                  <a:pt x="1308450" y="5168940"/>
                </a:cubicBezTo>
                <a:cubicBezTo>
                  <a:pt x="938101" y="5168940"/>
                  <a:pt x="627436" y="5035938"/>
                  <a:pt x="376465" y="4769923"/>
                </a:cubicBezTo>
                <a:cubicBezTo>
                  <a:pt x="125490" y="4503908"/>
                  <a:pt x="0" y="4174447"/>
                  <a:pt x="0" y="3781535"/>
                </a:cubicBezTo>
                <a:cubicBezTo>
                  <a:pt x="0" y="3461941"/>
                  <a:pt x="96818" y="3154099"/>
                  <a:pt x="290457" y="2858005"/>
                </a:cubicBezTo>
                <a:cubicBezTo>
                  <a:pt x="484092" y="2561911"/>
                  <a:pt x="748227" y="2316108"/>
                  <a:pt x="1082855" y="2120593"/>
                </a:cubicBezTo>
                <a:cubicBezTo>
                  <a:pt x="1332893" y="1977713"/>
                  <a:pt x="1610186" y="1877135"/>
                  <a:pt x="1914740" y="1818857"/>
                </a:cubicBezTo>
                <a:cubicBezTo>
                  <a:pt x="2219290" y="1760579"/>
                  <a:pt x="2624423" y="1731442"/>
                  <a:pt x="3130129" y="1731442"/>
                </a:cubicBezTo>
                <a:lnTo>
                  <a:pt x="3338804" y="1731442"/>
                </a:lnTo>
                <a:lnTo>
                  <a:pt x="3561580" y="1322548"/>
                </a:lnTo>
                <a:cubicBezTo>
                  <a:pt x="3871771" y="752921"/>
                  <a:pt x="4250586" y="373169"/>
                  <a:pt x="4698015" y="183294"/>
                </a:cubicBezTo>
                <a:cubicBezTo>
                  <a:pt x="4985649" y="61097"/>
                  <a:pt x="5361640" y="0"/>
                  <a:pt x="582598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0020782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각 삼각형 1">
            <a:extLst>
              <a:ext uri="{FF2B5EF4-FFF2-40B4-BE49-F238E27FC236}">
                <a16:creationId xmlns:a16="http://schemas.microsoft.com/office/drawing/2014/main" xmlns="" id="{D7F48D74-B6C6-4E71-91E7-685EBC5FF9D4}"/>
              </a:ext>
            </a:extLst>
          </p:cNvPr>
          <p:cNvSpPr/>
          <p:nvPr userDrawn="1"/>
        </p:nvSpPr>
        <p:spPr>
          <a:xfrm>
            <a:off x="2" y="0"/>
            <a:ext cx="6980222" cy="6858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 sz="2700">
              <a:solidFill>
                <a:prstClr val="white"/>
              </a:solidFill>
            </a:endParaRPr>
          </a:p>
        </p:txBody>
      </p:sp>
      <p:sp>
        <p:nvSpPr>
          <p:cNvPr id="9" name="그림 개체 틀 8"/>
          <p:cNvSpPr>
            <a:spLocks noGrp="1"/>
          </p:cNvSpPr>
          <p:nvPr>
            <p:ph type="pic" sz="quarter" idx="10" hasCustomPrompt="1"/>
          </p:nvPr>
        </p:nvSpPr>
        <p:spPr>
          <a:xfrm>
            <a:off x="438914" y="446342"/>
            <a:ext cx="6785752" cy="5965316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 and Sent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956756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2E541B56-E562-45F7-AF65-DC212716E3B3}"/>
              </a:ext>
            </a:extLst>
          </p:cNvPr>
          <p:cNvSpPr/>
          <p:nvPr userDrawn="1"/>
        </p:nvSpPr>
        <p:spPr>
          <a:xfrm>
            <a:off x="0" y="863125"/>
            <a:ext cx="7036904" cy="513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xmlns="" id="{1D487A8B-D75C-45FC-8BC1-0D4AF5ACE0C7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6096000" y="2959216"/>
            <a:ext cx="6096000" cy="27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FC10FD60-B279-4A90-879E-DC51895B3BC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38056" y="412403"/>
            <a:ext cx="4125224" cy="6033194"/>
          </a:xfrm>
          <a:custGeom>
            <a:avLst/>
            <a:gdLst/>
            <a:ahLst/>
            <a:cxnLst/>
            <a:rect l="l" t="t" r="r" b="b"/>
            <a:pathLst>
              <a:path w="105705" h="154595">
                <a:moveTo>
                  <a:pt x="60945" y="0"/>
                </a:moveTo>
                <a:cubicBezTo>
                  <a:pt x="73149" y="0"/>
                  <a:pt x="83325" y="3572"/>
                  <a:pt x="91474" y="10716"/>
                </a:cubicBezTo>
                <a:cubicBezTo>
                  <a:pt x="99622" y="17859"/>
                  <a:pt x="103696" y="26752"/>
                  <a:pt x="103696" y="37393"/>
                </a:cubicBezTo>
                <a:cubicBezTo>
                  <a:pt x="103696" y="45058"/>
                  <a:pt x="101762" y="53652"/>
                  <a:pt x="97892" y="63177"/>
                </a:cubicBezTo>
                <a:lnTo>
                  <a:pt x="71549" y="127918"/>
                </a:lnTo>
                <a:lnTo>
                  <a:pt x="90302" y="127918"/>
                </a:lnTo>
                <a:cubicBezTo>
                  <a:pt x="100571" y="127918"/>
                  <a:pt x="105705" y="131490"/>
                  <a:pt x="105705" y="138633"/>
                </a:cubicBezTo>
                <a:cubicBezTo>
                  <a:pt x="105705" y="143693"/>
                  <a:pt x="103901" y="147619"/>
                  <a:pt x="100292" y="150409"/>
                </a:cubicBezTo>
                <a:cubicBezTo>
                  <a:pt x="96683" y="153200"/>
                  <a:pt x="91604" y="154595"/>
                  <a:pt x="85056" y="154595"/>
                </a:cubicBezTo>
                <a:lnTo>
                  <a:pt x="64741" y="154595"/>
                </a:lnTo>
                <a:cubicBezTo>
                  <a:pt x="56555" y="154595"/>
                  <a:pt x="50341" y="153014"/>
                  <a:pt x="46100" y="149851"/>
                </a:cubicBezTo>
                <a:cubicBezTo>
                  <a:pt x="41858" y="146689"/>
                  <a:pt x="39737" y="142094"/>
                  <a:pt x="39737" y="136066"/>
                </a:cubicBezTo>
                <a:cubicBezTo>
                  <a:pt x="39737" y="131825"/>
                  <a:pt x="41263" y="125909"/>
                  <a:pt x="44314" y="118319"/>
                </a:cubicBezTo>
                <a:lnTo>
                  <a:pt x="66750" y="63177"/>
                </a:lnTo>
                <a:cubicBezTo>
                  <a:pt x="71289" y="52016"/>
                  <a:pt x="73559" y="44351"/>
                  <a:pt x="73559" y="40184"/>
                </a:cubicBezTo>
                <a:cubicBezTo>
                  <a:pt x="73559" y="36835"/>
                  <a:pt x="72033" y="33840"/>
                  <a:pt x="68982" y="31198"/>
                </a:cubicBezTo>
                <a:cubicBezTo>
                  <a:pt x="65931" y="28556"/>
                  <a:pt x="62434" y="27236"/>
                  <a:pt x="58490" y="27236"/>
                </a:cubicBezTo>
                <a:cubicBezTo>
                  <a:pt x="51048" y="27236"/>
                  <a:pt x="44314" y="30454"/>
                  <a:pt x="38286" y="36891"/>
                </a:cubicBezTo>
                <a:cubicBezTo>
                  <a:pt x="32259" y="43328"/>
                  <a:pt x="29245" y="50527"/>
                  <a:pt x="29245" y="58489"/>
                </a:cubicBezTo>
                <a:cubicBezTo>
                  <a:pt x="29245" y="63103"/>
                  <a:pt x="30268" y="66675"/>
                  <a:pt x="32315" y="69205"/>
                </a:cubicBezTo>
                <a:cubicBezTo>
                  <a:pt x="34361" y="71735"/>
                  <a:pt x="38100" y="74079"/>
                  <a:pt x="43533" y="76237"/>
                </a:cubicBezTo>
                <a:cubicBezTo>
                  <a:pt x="48369" y="78172"/>
                  <a:pt x="50788" y="81483"/>
                  <a:pt x="50788" y="86172"/>
                </a:cubicBezTo>
                <a:cubicBezTo>
                  <a:pt x="50788" y="90487"/>
                  <a:pt x="49169" y="94041"/>
                  <a:pt x="45932" y="96831"/>
                </a:cubicBezTo>
                <a:cubicBezTo>
                  <a:pt x="42695" y="99622"/>
                  <a:pt x="38658" y="101017"/>
                  <a:pt x="33821" y="101017"/>
                </a:cubicBezTo>
                <a:cubicBezTo>
                  <a:pt x="24520" y="101017"/>
                  <a:pt x="16557" y="97054"/>
                  <a:pt x="9935" y="89129"/>
                </a:cubicBezTo>
                <a:cubicBezTo>
                  <a:pt x="3312" y="81204"/>
                  <a:pt x="0" y="71698"/>
                  <a:pt x="0" y="60610"/>
                </a:cubicBezTo>
                <a:cubicBezTo>
                  <a:pt x="0" y="44462"/>
                  <a:pt x="6102" y="30324"/>
                  <a:pt x="18306" y="18194"/>
                </a:cubicBezTo>
                <a:cubicBezTo>
                  <a:pt x="30510" y="6065"/>
                  <a:pt x="44723" y="0"/>
                  <a:pt x="6094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3812592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20752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2"/>
            <a:ext cx="99973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79"/>
            <a:ext cx="780533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58"/>
            <a:ext cx="31067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26"/>
            <a:ext cx="544562" cy="611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0"/>
            <a:ext cx="131474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43"/>
            <a:ext cx="177573" cy="11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1"/>
            <a:ext cx="237894" cy="14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21831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26653" y="640842"/>
            <a:ext cx="9988358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0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6" y="339762"/>
            <a:ext cx="165462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3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0" y="173185"/>
            <a:ext cx="207259" cy="12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4" y="1192874"/>
            <a:ext cx="165462" cy="1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4701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594111" y="640842"/>
            <a:ext cx="10220900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275400" y="3956499"/>
            <a:ext cx="1327117" cy="2741164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32452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8">
            <a:extLst>
              <a:ext uri="{FF2B5EF4-FFF2-40B4-BE49-F238E27FC236}">
                <a16:creationId xmlns:a16="http://schemas.microsoft.com/office/drawing/2014/main" xmlns="" id="{485B9B67-51AB-46DD-A495-7F8E099BA0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254240" y="11"/>
            <a:ext cx="493776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lIns="91426" tIns="45718" rIns="91426" bIns="45718" anchor="ctr">
            <a:noAutofit/>
          </a:bodyPr>
          <a:lstStyle>
            <a:lvl1pPr marL="0" marR="0" indent="0" algn="ctr" defTabSz="914241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 and Sent to Back</a:t>
            </a:r>
            <a:endParaRPr lang="ko-KR" alt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xmlns="" id="{065C6B54-DDC7-4504-9020-1DB1163A8C8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5554289" y="2394903"/>
            <a:ext cx="3399907" cy="206819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91426" tIns="45718" rIns="91426" bIns="45718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39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22" indent="0">
              <a:buNone/>
              <a:defRPr sz="2000"/>
            </a:lvl6pPr>
            <a:lvl7pPr marL="2742861" indent="0">
              <a:buNone/>
              <a:defRPr sz="2000"/>
            </a:lvl7pPr>
            <a:lvl8pPr marL="3200000" indent="0">
              <a:buNone/>
              <a:defRPr sz="2000"/>
            </a:lvl8pPr>
            <a:lvl9pPr marL="3657139" indent="0">
              <a:buNone/>
              <a:defRPr sz="2000"/>
            </a:lvl9pPr>
          </a:lstStyle>
          <a:p>
            <a:r>
              <a:rPr lang="en-US" altLang="ko-KR" dirty="0"/>
              <a:t>Your Picture Here  and Bring to Front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9148548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300646" y="3963527"/>
            <a:ext cx="1251428" cy="275819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  <p:sp>
        <p:nvSpPr>
          <p:cNvPr id="9" name="Text Placeholder 9">
            <a:extLst>
              <a:ext uri="{FF2B5EF4-FFF2-40B4-BE49-F238E27FC236}">
                <a16:creationId xmlns="" xmlns:a16="http://schemas.microsoft.com/office/drawing/2014/main" id="{8AED82F3-E353-4900-99D3-2CD090E0FE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4111" y="640842"/>
            <a:ext cx="10220900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94570469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427051" y="282870"/>
            <a:ext cx="456591" cy="512904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800">
                <a:solidFill>
                  <a:prstClr val="white"/>
                </a:solidFill>
              </a:endParaRPr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625362" y="529437"/>
            <a:ext cx="0" cy="63285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659963" y="923168"/>
            <a:ext cx="0" cy="59348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948751" y="1540540"/>
            <a:ext cx="0" cy="53174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459801" y="945545"/>
            <a:ext cx="1134310" cy="1274208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628669" y="1828684"/>
            <a:ext cx="886337" cy="99565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62757" y="2271383"/>
            <a:ext cx="642582" cy="721834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178764" y="2985246"/>
            <a:ext cx="456591" cy="512904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371136" y="563552"/>
            <a:ext cx="692698" cy="778131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800">
                <a:solidFill>
                  <a:prstClr val="white"/>
                </a:solidFill>
              </a:endParaRPr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013631" y="2307321"/>
            <a:ext cx="0" cy="45506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377075" y="3231813"/>
            <a:ext cx="0" cy="36261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429817" y="2628623"/>
            <a:ext cx="0" cy="42293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91849" y="3779607"/>
            <a:ext cx="0" cy="30783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74872" y="3276036"/>
            <a:ext cx="948998" cy="1066042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37" name="Text Placeholder 9">
            <a:extLst>
              <a:ext uri="{FF2B5EF4-FFF2-40B4-BE49-F238E27FC236}">
                <a16:creationId xmlns="" xmlns:a16="http://schemas.microsoft.com/office/drawing/2014/main" id="{339F5A9C-BD14-4427-B9F0-39CE623B94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3181" y="640842"/>
            <a:ext cx="9481830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78895662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213543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26653" y="640842"/>
            <a:ext cx="9988358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0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6" y="339762"/>
            <a:ext cx="165462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3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0" y="173185"/>
            <a:ext cx="207259" cy="12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4" y="1192874"/>
            <a:ext cx="165462" cy="102540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="" xmlns:a16="http://schemas.microsoft.com/office/drawing/2014/main" id="{5D9DF242-4B02-4EDE-948B-86C0BEE2AE25}"/>
              </a:ext>
            </a:extLst>
          </p:cNvPr>
          <p:cNvSpPr/>
          <p:nvPr userDrawn="1"/>
        </p:nvSpPr>
        <p:spPr>
          <a:xfrm>
            <a:off x="409074" y="2747855"/>
            <a:ext cx="4462795" cy="1368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="" xmlns:a16="http://schemas.microsoft.com/office/drawing/2014/main" id="{A113DC2C-763A-405E-93B7-1A37111FCF29}"/>
              </a:ext>
            </a:extLst>
          </p:cNvPr>
          <p:cNvSpPr/>
          <p:nvPr userDrawn="1"/>
        </p:nvSpPr>
        <p:spPr>
          <a:xfrm>
            <a:off x="7320143" y="4113431"/>
            <a:ext cx="4871858" cy="1368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endParaRPr lang="ko-KR" altLang="en-US" sz="1800">
              <a:solidFill>
                <a:prstClr val="white"/>
              </a:solidFill>
            </a:endParaRPr>
          </a:p>
        </p:txBody>
      </p:sp>
      <p:grpSp>
        <p:nvGrpSpPr>
          <p:cNvPr id="12" name="Group 3">
            <a:extLst>
              <a:ext uri="{FF2B5EF4-FFF2-40B4-BE49-F238E27FC236}">
                <a16:creationId xmlns="" xmlns:a16="http://schemas.microsoft.com/office/drawing/2014/main" id="{3C5FB90C-0839-48C2-A113-53A68B11DA0A}"/>
              </a:ext>
            </a:extLst>
          </p:cNvPr>
          <p:cNvGrpSpPr/>
          <p:nvPr userDrawn="1"/>
        </p:nvGrpSpPr>
        <p:grpSpPr>
          <a:xfrm>
            <a:off x="4871870" y="2014248"/>
            <a:ext cx="2448272" cy="4303935"/>
            <a:chOff x="445712" y="1449040"/>
            <a:chExt cx="2113018" cy="3924176"/>
          </a:xfrm>
        </p:grpSpPr>
        <p:sp>
          <p:nvSpPr>
            <p:cNvPr id="19" name="Rounded Rectangle 4">
              <a:extLst>
                <a:ext uri="{FF2B5EF4-FFF2-40B4-BE49-F238E27FC236}">
                  <a16:creationId xmlns="" xmlns:a16="http://schemas.microsoft.com/office/drawing/2014/main" id="{78376A2D-F730-448E-8DE3-56074C166B51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ko-KR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20" name="Rectangle 5">
              <a:extLst>
                <a:ext uri="{FF2B5EF4-FFF2-40B4-BE49-F238E27FC236}">
                  <a16:creationId xmlns="" xmlns:a16="http://schemas.microsoft.com/office/drawing/2014/main" id="{DD599D78-8EE5-4208-9890-AE007F88EC27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ko-KR" altLang="en-US" sz="1800">
                <a:solidFill>
                  <a:prstClr val="white"/>
                </a:solidFill>
              </a:endParaRPr>
            </a:p>
          </p:txBody>
        </p:sp>
        <p:grpSp>
          <p:nvGrpSpPr>
            <p:cNvPr id="21" name="Group 6">
              <a:extLst>
                <a:ext uri="{FF2B5EF4-FFF2-40B4-BE49-F238E27FC236}">
                  <a16:creationId xmlns="" xmlns:a16="http://schemas.microsoft.com/office/drawing/2014/main" id="{524505CB-2EE9-4490-BF14-22DD35828352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2" name="Oval 7">
                <a:extLst>
                  <a:ext uri="{FF2B5EF4-FFF2-40B4-BE49-F238E27FC236}">
                    <a16:creationId xmlns="" xmlns:a16="http://schemas.microsoft.com/office/drawing/2014/main" id="{37BE2E0F-CE0A-415E-9718-91E688A06DCA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ko-KR" alt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Rounded Rectangle 8">
                <a:extLst>
                  <a:ext uri="{FF2B5EF4-FFF2-40B4-BE49-F238E27FC236}">
                    <a16:creationId xmlns="" xmlns:a16="http://schemas.microsoft.com/office/drawing/2014/main" id="{2EEEDFD6-C51C-4D40-B171-467E5EBB0B97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ko-KR" altLang="en-US" sz="18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="" xmlns:a16="http://schemas.microsoft.com/office/drawing/2014/main" id="{A6E594DC-0F23-490E-BAD8-4D5FEAE09EA6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5051890" y="2474027"/>
            <a:ext cx="2088232" cy="33843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2298081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0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6" y="339762"/>
            <a:ext cx="165462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3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0" y="173185"/>
            <a:ext cx="207259" cy="12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4" y="1192874"/>
            <a:ext cx="165462" cy="102540"/>
          </a:xfrm>
          <a:prstGeom prst="rect">
            <a:avLst/>
          </a:prstGeom>
        </p:spPr>
      </p:pic>
      <p:sp>
        <p:nvSpPr>
          <p:cNvPr id="10" name="그림 개체 틀 49">
            <a:extLst>
              <a:ext uri="{FF2B5EF4-FFF2-40B4-BE49-F238E27FC236}">
                <a16:creationId xmlns="" xmlns:a16="http://schemas.microsoft.com/office/drawing/2014/main" id="{15E29CE4-EB8D-4F06-B9AB-E20EDD21F76D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399544" y="103202"/>
            <a:ext cx="5792457" cy="6754799"/>
          </a:xfrm>
          <a:custGeom>
            <a:avLst/>
            <a:gdLst>
              <a:gd name="connsiteX0" fmla="*/ 1533320 w 5792457"/>
              <a:gd name="connsiteY0" fmla="*/ 4500111 h 6754799"/>
              <a:gd name="connsiteX1" fmla="*/ 3294520 w 5792457"/>
              <a:gd name="connsiteY1" fmla="*/ 4951431 h 6754799"/>
              <a:gd name="connsiteX2" fmla="*/ 5090788 w 5792457"/>
              <a:gd name="connsiteY2" fmla="*/ 6696360 h 6754799"/>
              <a:gd name="connsiteX3" fmla="*/ 5119328 w 5792457"/>
              <a:gd name="connsiteY3" fmla="*/ 6754799 h 6754799"/>
              <a:gd name="connsiteX4" fmla="*/ 1637394 w 5792457"/>
              <a:gd name="connsiteY4" fmla="*/ 6754799 h 6754799"/>
              <a:gd name="connsiteX5" fmla="*/ 1571513 w 5792457"/>
              <a:gd name="connsiteY5" fmla="*/ 6709630 h 6754799"/>
              <a:gd name="connsiteX6" fmla="*/ 254121 w 5792457"/>
              <a:gd name="connsiteY6" fmla="*/ 5041498 h 6754799"/>
              <a:gd name="connsiteX7" fmla="*/ 123222 w 5792457"/>
              <a:gd name="connsiteY7" fmla="*/ 4698624 h 6754799"/>
              <a:gd name="connsiteX8" fmla="*/ 477006 w 5792457"/>
              <a:gd name="connsiteY8" fmla="*/ 4600985 h 6754799"/>
              <a:gd name="connsiteX9" fmla="*/ 1533320 w 5792457"/>
              <a:gd name="connsiteY9" fmla="*/ 4500111 h 6754799"/>
              <a:gd name="connsiteX10" fmla="*/ 0 w 5792457"/>
              <a:gd name="connsiteY10" fmla="*/ 2381984 h 6754799"/>
              <a:gd name="connsiteX11" fmla="*/ 366880 w 5792457"/>
              <a:gd name="connsiteY11" fmla="*/ 2391769 h 6754799"/>
              <a:gd name="connsiteX12" fmla="*/ 2959700 w 5792457"/>
              <a:gd name="connsiteY12" fmla="*/ 3548695 h 6754799"/>
              <a:gd name="connsiteX13" fmla="*/ 3969553 w 5792457"/>
              <a:gd name="connsiteY13" fmla="*/ 5060553 h 6754799"/>
              <a:gd name="connsiteX14" fmla="*/ 4067392 w 5792457"/>
              <a:gd name="connsiteY14" fmla="*/ 5348936 h 6754799"/>
              <a:gd name="connsiteX15" fmla="*/ 3819523 w 5792457"/>
              <a:gd name="connsiteY15" fmla="*/ 5163737 h 6754799"/>
              <a:gd name="connsiteX16" fmla="*/ 3167689 w 5792457"/>
              <a:gd name="connsiteY16" fmla="*/ 4799815 h 6754799"/>
              <a:gd name="connsiteX17" fmla="*/ 681042 w 5792457"/>
              <a:gd name="connsiteY17" fmla="*/ 4503265 h 6754799"/>
              <a:gd name="connsiteX18" fmla="*/ 653866 w 5792457"/>
              <a:gd name="connsiteY18" fmla="*/ 4509539 h 6754799"/>
              <a:gd name="connsiteX19" fmla="*/ 596815 w 5792457"/>
              <a:gd name="connsiteY19" fmla="*/ 4423579 h 6754799"/>
              <a:gd name="connsiteX20" fmla="*/ 25211 w 5792457"/>
              <a:gd name="connsiteY20" fmla="*/ 2748129 h 6754799"/>
              <a:gd name="connsiteX21" fmla="*/ 5032203 w 5792457"/>
              <a:gd name="connsiteY21" fmla="*/ 1481298 h 6754799"/>
              <a:gd name="connsiteX22" fmla="*/ 5295168 w 5792457"/>
              <a:gd name="connsiteY22" fmla="*/ 1737316 h 6754799"/>
              <a:gd name="connsiteX23" fmla="*/ 5732623 w 5792457"/>
              <a:gd name="connsiteY23" fmla="*/ 2292798 h 6754799"/>
              <a:gd name="connsiteX24" fmla="*/ 5792457 w 5792457"/>
              <a:gd name="connsiteY24" fmla="*/ 2392513 h 6754799"/>
              <a:gd name="connsiteX25" fmla="*/ 5792457 w 5792457"/>
              <a:gd name="connsiteY25" fmla="*/ 6754799 h 6754799"/>
              <a:gd name="connsiteX26" fmla="*/ 5200274 w 5792457"/>
              <a:gd name="connsiteY26" fmla="*/ 6754799 h 6754799"/>
              <a:gd name="connsiteX27" fmla="*/ 5120381 w 5792457"/>
              <a:gd name="connsiteY27" fmla="*/ 6595475 h 6754799"/>
              <a:gd name="connsiteX28" fmla="*/ 4282992 w 5792457"/>
              <a:gd name="connsiteY28" fmla="*/ 5554426 h 6754799"/>
              <a:gd name="connsiteX29" fmla="*/ 4190235 w 5792457"/>
              <a:gd name="connsiteY29" fmla="*/ 5478043 h 6754799"/>
              <a:gd name="connsiteX30" fmla="*/ 4118933 w 5792457"/>
              <a:gd name="connsiteY30" fmla="*/ 5231556 h 6754799"/>
              <a:gd name="connsiteX31" fmla="*/ 4008036 w 5792457"/>
              <a:gd name="connsiteY31" fmla="*/ 4493295 h 6754799"/>
              <a:gd name="connsiteX32" fmla="*/ 4802400 w 5792457"/>
              <a:gd name="connsiteY32" fmla="*/ 1767459 h 6754799"/>
              <a:gd name="connsiteX33" fmla="*/ 3088861 w 5792457"/>
              <a:gd name="connsiteY33" fmla="*/ 314511 h 6754799"/>
              <a:gd name="connsiteX34" fmla="*/ 3402723 w 5792457"/>
              <a:gd name="connsiteY34" fmla="*/ 504742 h 6754799"/>
              <a:gd name="connsiteX35" fmla="*/ 4629821 w 5792457"/>
              <a:gd name="connsiteY35" fmla="*/ 1780711 h 6754799"/>
              <a:gd name="connsiteX36" fmla="*/ 4644616 w 5792457"/>
              <a:gd name="connsiteY36" fmla="*/ 1807243 h 6754799"/>
              <a:gd name="connsiteX37" fmla="*/ 4586596 w 5792457"/>
              <a:gd name="connsiteY37" fmla="*/ 1888227 h 6754799"/>
              <a:gd name="connsiteX38" fmla="*/ 3903974 w 5792457"/>
              <a:gd name="connsiteY38" fmla="*/ 4297663 h 6754799"/>
              <a:gd name="connsiteX39" fmla="*/ 3955960 w 5792457"/>
              <a:gd name="connsiteY39" fmla="*/ 4857801 h 6754799"/>
              <a:gd name="connsiteX40" fmla="*/ 3974355 w 5792457"/>
              <a:gd name="connsiteY40" fmla="*/ 4958231 h 6754799"/>
              <a:gd name="connsiteX41" fmla="*/ 3903503 w 5792457"/>
              <a:gd name="connsiteY41" fmla="*/ 4785562 h 6754799"/>
              <a:gd name="connsiteX42" fmla="*/ 3307489 w 5792457"/>
              <a:gd name="connsiteY42" fmla="*/ 3819211 h 6754799"/>
              <a:gd name="connsiteX43" fmla="*/ 3178011 w 5792457"/>
              <a:gd name="connsiteY43" fmla="*/ 3670523 h 6754799"/>
              <a:gd name="connsiteX44" fmla="*/ 3031102 w 5792457"/>
              <a:gd name="connsiteY44" fmla="*/ 3495008 h 6754799"/>
              <a:gd name="connsiteX45" fmla="*/ 2769114 w 5792457"/>
              <a:gd name="connsiteY45" fmla="*/ 3224132 h 6754799"/>
              <a:gd name="connsiteX46" fmla="*/ 2686927 w 5792457"/>
              <a:gd name="connsiteY46" fmla="*/ 3152966 h 6754799"/>
              <a:gd name="connsiteX47" fmla="*/ 2678163 w 5792457"/>
              <a:gd name="connsiteY47" fmla="*/ 3114096 h 6754799"/>
              <a:gd name="connsiteX48" fmla="*/ 2929398 w 5792457"/>
              <a:gd name="connsiteY48" fmla="*/ 645069 h 6754799"/>
              <a:gd name="connsiteX49" fmla="*/ 504990 w 5792457"/>
              <a:gd name="connsiteY49" fmla="*/ 0 h 6754799"/>
              <a:gd name="connsiteX50" fmla="*/ 860734 w 5792457"/>
              <a:gd name="connsiteY50" fmla="*/ 90236 h 6754799"/>
              <a:gd name="connsiteX51" fmla="*/ 2407073 w 5792457"/>
              <a:gd name="connsiteY51" fmla="*/ 952036 h 6754799"/>
              <a:gd name="connsiteX52" fmla="*/ 2655607 w 5792457"/>
              <a:gd name="connsiteY52" fmla="*/ 1190924 h 6754799"/>
              <a:gd name="connsiteX53" fmla="*/ 2640974 w 5792457"/>
              <a:gd name="connsiteY53" fmla="*/ 1240941 h 6754799"/>
              <a:gd name="connsiteX54" fmla="*/ 2602390 w 5792457"/>
              <a:gd name="connsiteY54" fmla="*/ 3124737 h 6754799"/>
              <a:gd name="connsiteX55" fmla="*/ 2608895 w 5792457"/>
              <a:gd name="connsiteY55" fmla="*/ 3152682 h 6754799"/>
              <a:gd name="connsiteX56" fmla="*/ 2387135 w 5792457"/>
              <a:gd name="connsiteY56" fmla="*/ 2990396 h 6754799"/>
              <a:gd name="connsiteX57" fmla="*/ 901671 w 5792457"/>
              <a:gd name="connsiteY57" fmla="*/ 2373321 h 6754799"/>
              <a:gd name="connsiteX58" fmla="*/ 718687 w 5792457"/>
              <a:gd name="connsiteY58" fmla="*/ 2342151 h 6754799"/>
              <a:gd name="connsiteX59" fmla="*/ 699296 w 5792457"/>
              <a:gd name="connsiteY59" fmla="*/ 2294436 h 6754799"/>
              <a:gd name="connsiteX60" fmla="*/ 449055 w 5792457"/>
              <a:gd name="connsiteY60" fmla="*/ 362725 h 675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792457" h="6754799">
                <a:moveTo>
                  <a:pt x="1533320" y="4500111"/>
                </a:moveTo>
                <a:cubicBezTo>
                  <a:pt x="2128166" y="4518902"/>
                  <a:pt x="2728434" y="4665012"/>
                  <a:pt x="3294520" y="4951431"/>
                </a:cubicBezTo>
                <a:cubicBezTo>
                  <a:pt x="4087042" y="5352419"/>
                  <a:pt x="4697681" y="5970285"/>
                  <a:pt x="5090788" y="6696360"/>
                </a:cubicBezTo>
                <a:lnTo>
                  <a:pt x="5119328" y="6754799"/>
                </a:lnTo>
                <a:lnTo>
                  <a:pt x="1637394" y="6754799"/>
                </a:lnTo>
                <a:lnTo>
                  <a:pt x="1571513" y="6709630"/>
                </a:lnTo>
                <a:cubicBezTo>
                  <a:pt x="983789" y="6267303"/>
                  <a:pt x="537175" y="5688448"/>
                  <a:pt x="254121" y="5041498"/>
                </a:cubicBezTo>
                <a:lnTo>
                  <a:pt x="123222" y="4698624"/>
                </a:lnTo>
                <a:lnTo>
                  <a:pt x="477006" y="4600985"/>
                </a:lnTo>
                <a:cubicBezTo>
                  <a:pt x="821456" y="4523397"/>
                  <a:pt x="1176412" y="4488838"/>
                  <a:pt x="1533320" y="4500111"/>
                </a:cubicBezTo>
                <a:close/>
                <a:moveTo>
                  <a:pt x="0" y="2381984"/>
                </a:moveTo>
                <a:lnTo>
                  <a:pt x="366880" y="2391769"/>
                </a:lnTo>
                <a:cubicBezTo>
                  <a:pt x="1305823" y="2461748"/>
                  <a:pt x="2226990" y="2846193"/>
                  <a:pt x="2959700" y="3548695"/>
                </a:cubicBezTo>
                <a:cubicBezTo>
                  <a:pt x="3417646" y="3987759"/>
                  <a:pt x="3754556" y="4505603"/>
                  <a:pt x="3969553" y="5060553"/>
                </a:cubicBezTo>
                <a:lnTo>
                  <a:pt x="4067392" y="5348936"/>
                </a:lnTo>
                <a:lnTo>
                  <a:pt x="3819523" y="5163737"/>
                </a:lnTo>
                <a:cubicBezTo>
                  <a:pt x="3616874" y="5025706"/>
                  <a:pt x="3399279" y="4903568"/>
                  <a:pt x="3167689" y="4799815"/>
                </a:cubicBezTo>
                <a:cubicBezTo>
                  <a:pt x="2357125" y="4436681"/>
                  <a:pt x="1492622" y="4351412"/>
                  <a:pt x="681042" y="4503265"/>
                </a:cubicBezTo>
                <a:lnTo>
                  <a:pt x="653866" y="4509539"/>
                </a:lnTo>
                <a:lnTo>
                  <a:pt x="596815" y="4423579"/>
                </a:lnTo>
                <a:cubicBezTo>
                  <a:pt x="284429" y="3904982"/>
                  <a:pt x="93601" y="3332609"/>
                  <a:pt x="25211" y="2748129"/>
                </a:cubicBezTo>
                <a:close/>
                <a:moveTo>
                  <a:pt x="5032203" y="1481298"/>
                </a:moveTo>
                <a:lnTo>
                  <a:pt x="5295168" y="1737316"/>
                </a:lnTo>
                <a:cubicBezTo>
                  <a:pt x="5455799" y="1909377"/>
                  <a:pt x="5602283" y="2095127"/>
                  <a:pt x="5732623" y="2292798"/>
                </a:cubicBezTo>
                <a:lnTo>
                  <a:pt x="5792457" y="2392513"/>
                </a:lnTo>
                <a:lnTo>
                  <a:pt x="5792457" y="6754799"/>
                </a:lnTo>
                <a:lnTo>
                  <a:pt x="5200274" y="6754799"/>
                </a:lnTo>
                <a:lnTo>
                  <a:pt x="5120381" y="6595475"/>
                </a:lnTo>
                <a:cubicBezTo>
                  <a:pt x="4901489" y="6210721"/>
                  <a:pt x="4620532" y="5858135"/>
                  <a:pt x="4282992" y="5554426"/>
                </a:cubicBezTo>
                <a:lnTo>
                  <a:pt x="4190235" y="5478043"/>
                </a:lnTo>
                <a:lnTo>
                  <a:pt x="4118933" y="5231556"/>
                </a:lnTo>
                <a:cubicBezTo>
                  <a:pt x="4061162" y="4993267"/>
                  <a:pt x="4023529" y="4746591"/>
                  <a:pt x="4008036" y="4493295"/>
                </a:cubicBezTo>
                <a:cubicBezTo>
                  <a:pt x="3946059" y="3480116"/>
                  <a:pt x="4248555" y="2528883"/>
                  <a:pt x="4802400" y="1767459"/>
                </a:cubicBezTo>
                <a:close/>
                <a:moveTo>
                  <a:pt x="3088861" y="314511"/>
                </a:moveTo>
                <a:lnTo>
                  <a:pt x="3402723" y="504742"/>
                </a:lnTo>
                <a:cubicBezTo>
                  <a:pt x="3890844" y="833422"/>
                  <a:pt x="4312089" y="1265372"/>
                  <a:pt x="4629821" y="1780711"/>
                </a:cubicBezTo>
                <a:lnTo>
                  <a:pt x="4644616" y="1807243"/>
                </a:lnTo>
                <a:lnTo>
                  <a:pt x="4586596" y="1888227"/>
                </a:lnTo>
                <a:cubicBezTo>
                  <a:pt x="4134290" y="2578979"/>
                  <a:pt x="3880513" y="3409784"/>
                  <a:pt x="3903974" y="4297663"/>
                </a:cubicBezTo>
                <a:cubicBezTo>
                  <a:pt x="3909001" y="4487922"/>
                  <a:pt x="3926601" y="4674893"/>
                  <a:pt x="3955960" y="4857801"/>
                </a:cubicBezTo>
                <a:lnTo>
                  <a:pt x="3974355" y="4958231"/>
                </a:lnTo>
                <a:lnTo>
                  <a:pt x="3903503" y="4785562"/>
                </a:lnTo>
                <a:cubicBezTo>
                  <a:pt x="3752479" y="4443857"/>
                  <a:pt x="3553760" y="4118348"/>
                  <a:pt x="3307489" y="3819211"/>
                </a:cubicBezTo>
                <a:lnTo>
                  <a:pt x="3178011" y="3670523"/>
                </a:lnTo>
                <a:lnTo>
                  <a:pt x="3031102" y="3495008"/>
                </a:lnTo>
                <a:cubicBezTo>
                  <a:pt x="2947003" y="3399996"/>
                  <a:pt x="2859565" y="3309698"/>
                  <a:pt x="2769114" y="3224132"/>
                </a:cubicBezTo>
                <a:lnTo>
                  <a:pt x="2686927" y="3152966"/>
                </a:lnTo>
                <a:lnTo>
                  <a:pt x="2678163" y="3114096"/>
                </a:lnTo>
                <a:cubicBezTo>
                  <a:pt x="2505321" y="2259844"/>
                  <a:pt x="2607249" y="1403327"/>
                  <a:pt x="2929398" y="645069"/>
                </a:cubicBezTo>
                <a:close/>
                <a:moveTo>
                  <a:pt x="504990" y="0"/>
                </a:moveTo>
                <a:lnTo>
                  <a:pt x="860734" y="90236"/>
                </a:lnTo>
                <a:cubicBezTo>
                  <a:pt x="1423585" y="261969"/>
                  <a:pt x="1952644" y="552007"/>
                  <a:pt x="2407073" y="952036"/>
                </a:cubicBezTo>
                <a:lnTo>
                  <a:pt x="2655607" y="1190924"/>
                </a:lnTo>
                <a:lnTo>
                  <a:pt x="2640974" y="1240941"/>
                </a:lnTo>
                <a:cubicBezTo>
                  <a:pt x="2488711" y="1842851"/>
                  <a:pt x="2468279" y="2484971"/>
                  <a:pt x="2602390" y="3124737"/>
                </a:cubicBezTo>
                <a:lnTo>
                  <a:pt x="2608895" y="3152682"/>
                </a:lnTo>
                <a:lnTo>
                  <a:pt x="2387135" y="2990396"/>
                </a:lnTo>
                <a:cubicBezTo>
                  <a:pt x="1927981" y="2684566"/>
                  <a:pt x="1422700" y="2479088"/>
                  <a:pt x="901671" y="2373321"/>
                </a:cubicBezTo>
                <a:lnTo>
                  <a:pt x="718687" y="2342151"/>
                </a:lnTo>
                <a:lnTo>
                  <a:pt x="699296" y="2294436"/>
                </a:lnTo>
                <a:cubicBezTo>
                  <a:pt x="460766" y="1668479"/>
                  <a:pt x="381039" y="1006455"/>
                  <a:pt x="449055" y="36272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9321493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: 도형 3">
            <a:extLst>
              <a:ext uri="{FF2B5EF4-FFF2-40B4-BE49-F238E27FC236}">
                <a16:creationId xmlns="" xmlns:a16="http://schemas.microsoft.com/office/drawing/2014/main" id="{E332A5CF-5FC0-423E-9488-B11023820CDA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6960096" cy="6858000"/>
          </a:xfrm>
          <a:custGeom>
            <a:avLst/>
            <a:gdLst>
              <a:gd name="connsiteX0" fmla="*/ 2353219 w 6960096"/>
              <a:gd name="connsiteY0" fmla="*/ 2324450 h 6858000"/>
              <a:gd name="connsiteX1" fmla="*/ 6960096 w 6960096"/>
              <a:gd name="connsiteY1" fmla="*/ 2324450 h 6858000"/>
              <a:gd name="connsiteX2" fmla="*/ 6960096 w 6960096"/>
              <a:gd name="connsiteY2" fmla="*/ 6858000 h 6858000"/>
              <a:gd name="connsiteX3" fmla="*/ 2353219 w 6960096"/>
              <a:gd name="connsiteY3" fmla="*/ 6858000 h 6858000"/>
              <a:gd name="connsiteX4" fmla="*/ 0 w 6960096"/>
              <a:gd name="connsiteY4" fmla="*/ 2324450 h 6858000"/>
              <a:gd name="connsiteX5" fmla="*/ 2245219 w 6960096"/>
              <a:gd name="connsiteY5" fmla="*/ 2324450 h 6858000"/>
              <a:gd name="connsiteX6" fmla="*/ 2245219 w 6960096"/>
              <a:gd name="connsiteY6" fmla="*/ 6858000 h 6858000"/>
              <a:gd name="connsiteX7" fmla="*/ 0 w 6960096"/>
              <a:gd name="connsiteY7" fmla="*/ 6858000 h 6858000"/>
              <a:gd name="connsiteX8" fmla="*/ 2353219 w 6960096"/>
              <a:gd name="connsiteY8" fmla="*/ 0 h 6858000"/>
              <a:gd name="connsiteX9" fmla="*/ 6960096 w 6960096"/>
              <a:gd name="connsiteY9" fmla="*/ 0 h 6858000"/>
              <a:gd name="connsiteX10" fmla="*/ 6960096 w 6960096"/>
              <a:gd name="connsiteY10" fmla="*/ 2216451 h 6858000"/>
              <a:gd name="connsiteX11" fmla="*/ 4710657 w 6960096"/>
              <a:gd name="connsiteY11" fmla="*/ 2216451 h 6858000"/>
              <a:gd name="connsiteX12" fmla="*/ 4710657 w 6960096"/>
              <a:gd name="connsiteY12" fmla="*/ 6075 h 6858000"/>
              <a:gd name="connsiteX13" fmla="*/ 4602657 w 6960096"/>
              <a:gd name="connsiteY13" fmla="*/ 6075 h 6858000"/>
              <a:gd name="connsiteX14" fmla="*/ 4602657 w 6960096"/>
              <a:gd name="connsiteY14" fmla="*/ 2216451 h 6858000"/>
              <a:gd name="connsiteX15" fmla="*/ 2353219 w 6960096"/>
              <a:gd name="connsiteY15" fmla="*/ 2216451 h 6858000"/>
              <a:gd name="connsiteX16" fmla="*/ 0 w 6960096"/>
              <a:gd name="connsiteY16" fmla="*/ 0 h 6858000"/>
              <a:gd name="connsiteX17" fmla="*/ 2245219 w 6960096"/>
              <a:gd name="connsiteY17" fmla="*/ 0 h 6858000"/>
              <a:gd name="connsiteX18" fmla="*/ 2245219 w 6960096"/>
              <a:gd name="connsiteY18" fmla="*/ 2216451 h 6858000"/>
              <a:gd name="connsiteX19" fmla="*/ 0 w 6960096"/>
              <a:gd name="connsiteY19" fmla="*/ 2216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60096" h="6858000">
                <a:moveTo>
                  <a:pt x="2353219" y="2324450"/>
                </a:moveTo>
                <a:lnTo>
                  <a:pt x="6960096" y="2324450"/>
                </a:lnTo>
                <a:lnTo>
                  <a:pt x="6960096" y="6858000"/>
                </a:lnTo>
                <a:lnTo>
                  <a:pt x="2353219" y="6858000"/>
                </a:lnTo>
                <a:close/>
                <a:moveTo>
                  <a:pt x="0" y="2324450"/>
                </a:moveTo>
                <a:lnTo>
                  <a:pt x="2245219" y="2324450"/>
                </a:lnTo>
                <a:lnTo>
                  <a:pt x="2245219" y="6858000"/>
                </a:lnTo>
                <a:lnTo>
                  <a:pt x="0" y="6858000"/>
                </a:lnTo>
                <a:close/>
                <a:moveTo>
                  <a:pt x="2353219" y="0"/>
                </a:moveTo>
                <a:lnTo>
                  <a:pt x="6960096" y="0"/>
                </a:lnTo>
                <a:lnTo>
                  <a:pt x="6960096" y="2216451"/>
                </a:lnTo>
                <a:lnTo>
                  <a:pt x="4710657" y="2216451"/>
                </a:lnTo>
                <a:lnTo>
                  <a:pt x="4710657" y="6075"/>
                </a:lnTo>
                <a:lnTo>
                  <a:pt x="4602657" y="6075"/>
                </a:lnTo>
                <a:lnTo>
                  <a:pt x="4602657" y="2216451"/>
                </a:lnTo>
                <a:lnTo>
                  <a:pt x="2353219" y="2216451"/>
                </a:lnTo>
                <a:close/>
                <a:moveTo>
                  <a:pt x="0" y="0"/>
                </a:moveTo>
                <a:lnTo>
                  <a:pt x="2245219" y="0"/>
                </a:lnTo>
                <a:lnTo>
                  <a:pt x="2245219" y="2216451"/>
                </a:lnTo>
                <a:lnTo>
                  <a:pt x="0" y="22164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5196447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 userDrawn="1"/>
        </p:nvSpPr>
        <p:spPr>
          <a:xfrm>
            <a:off x="0" y="0"/>
            <a:ext cx="1220867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119739"/>
            <a:ext cx="5135893" cy="37494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88000" tIns="61200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37" name="Rectangle 36"/>
          <p:cNvSpPr/>
          <p:nvPr userDrawn="1"/>
        </p:nvSpPr>
        <p:spPr>
          <a:xfrm rot="10800000">
            <a:off x="5135893" y="1119739"/>
            <a:ext cx="4022165" cy="5529080"/>
          </a:xfrm>
          <a:prstGeom prst="round2SameRect">
            <a:avLst>
              <a:gd name="adj1" fmla="val 9014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40" name="Picture Placeholder 35"/>
          <p:cNvSpPr>
            <a:spLocks noGrp="1"/>
          </p:cNvSpPr>
          <p:nvPr>
            <p:ph type="pic" sz="quarter" idx="11" hasCustomPrompt="1"/>
          </p:nvPr>
        </p:nvSpPr>
        <p:spPr>
          <a:xfrm>
            <a:off x="9158060" y="1119739"/>
            <a:ext cx="3050616" cy="37494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88000" tIns="61200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3" name="제목 1">
            <a:extLst>
              <a:ext uri="{FF2B5EF4-FFF2-40B4-BE49-F238E27FC236}">
                <a16:creationId xmlns="" xmlns:a16="http://schemas.microsoft.com/office/drawing/2014/main" id="{C6F3612C-F0AE-484F-942A-DE2A05865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3503" y="209181"/>
            <a:ext cx="12192000" cy="7013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8180417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139162" y="1"/>
            <a:ext cx="2863562" cy="399932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122128" y="2870061"/>
            <a:ext cx="2863562" cy="39879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9139162" y="4114800"/>
            <a:ext cx="2863562" cy="274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endParaRPr lang="ko-KR" altLang="en-US" sz="180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122128" y="1"/>
            <a:ext cx="2863562" cy="2754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endParaRPr lang="ko-KR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35693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/>
          <p:nvPr userDrawn="1"/>
        </p:nvSpPr>
        <p:spPr>
          <a:xfrm>
            <a:off x="5065779" y="0"/>
            <a:ext cx="7126221" cy="6858000"/>
          </a:xfrm>
          <a:custGeom>
            <a:avLst/>
            <a:gdLst>
              <a:gd name="connsiteX0" fmla="*/ 0 w 4716016"/>
              <a:gd name="connsiteY0" fmla="*/ 0 h 6858000"/>
              <a:gd name="connsiteX1" fmla="*/ 4716016 w 4716016"/>
              <a:gd name="connsiteY1" fmla="*/ 0 h 6858000"/>
              <a:gd name="connsiteX2" fmla="*/ 4716016 w 4716016"/>
              <a:gd name="connsiteY2" fmla="*/ 6858000 h 6858000"/>
              <a:gd name="connsiteX3" fmla="*/ 0 w 4716016"/>
              <a:gd name="connsiteY3" fmla="*/ 6858000 h 6858000"/>
              <a:gd name="connsiteX4" fmla="*/ 0 w 4716016"/>
              <a:gd name="connsiteY4" fmla="*/ 0 h 6858000"/>
              <a:gd name="connsiteX0" fmla="*/ 2238375 w 4716016"/>
              <a:gd name="connsiteY0" fmla="*/ 0 h 6858000"/>
              <a:gd name="connsiteX1" fmla="*/ 4716016 w 4716016"/>
              <a:gd name="connsiteY1" fmla="*/ 0 h 6858000"/>
              <a:gd name="connsiteX2" fmla="*/ 4716016 w 4716016"/>
              <a:gd name="connsiteY2" fmla="*/ 6858000 h 6858000"/>
              <a:gd name="connsiteX3" fmla="*/ 0 w 4716016"/>
              <a:gd name="connsiteY3" fmla="*/ 6858000 h 6858000"/>
              <a:gd name="connsiteX4" fmla="*/ 2238375 w 4716016"/>
              <a:gd name="connsiteY4" fmla="*/ 0 h 6858000"/>
              <a:gd name="connsiteX0" fmla="*/ 2867025 w 5344666"/>
              <a:gd name="connsiteY0" fmla="*/ 0 h 6858000"/>
              <a:gd name="connsiteX1" fmla="*/ 5344666 w 5344666"/>
              <a:gd name="connsiteY1" fmla="*/ 0 h 6858000"/>
              <a:gd name="connsiteX2" fmla="*/ 5344666 w 5344666"/>
              <a:gd name="connsiteY2" fmla="*/ 6858000 h 6858000"/>
              <a:gd name="connsiteX3" fmla="*/ 0 w 5344666"/>
              <a:gd name="connsiteY3" fmla="*/ 6858000 h 6858000"/>
              <a:gd name="connsiteX4" fmla="*/ 2867025 w 534466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4666" h="6858000">
                <a:moveTo>
                  <a:pt x="2867025" y="0"/>
                </a:moveTo>
                <a:lnTo>
                  <a:pt x="5344666" y="0"/>
                </a:lnTo>
                <a:lnTo>
                  <a:pt x="5344666" y="6858000"/>
                </a:lnTo>
                <a:lnTo>
                  <a:pt x="0" y="6858000"/>
                </a:lnTo>
                <a:lnTo>
                  <a:pt x="2867025" y="0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제목 1"/>
          <p:cNvSpPr>
            <a:spLocks noGrp="1"/>
          </p:cNvSpPr>
          <p:nvPr>
            <p:ph type="title" hasCustomPrompt="1"/>
          </p:nvPr>
        </p:nvSpPr>
        <p:spPr>
          <a:xfrm>
            <a:off x="724117" y="332655"/>
            <a:ext cx="7684119" cy="877020"/>
          </a:xfrm>
          <a:prstGeom prst="rect">
            <a:avLst/>
          </a:prstGeom>
        </p:spPr>
        <p:txBody>
          <a:bodyPr wrap="square" lIns="0" tIns="252000" bIns="108000" anchor="ctr">
            <a:noAutofit/>
          </a:bodyPr>
          <a:lstStyle>
            <a:lvl1pPr algn="l">
              <a:lnSpc>
                <a:spcPts val="3200"/>
              </a:lnSpc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4" name="그림 개체 틀 2"/>
          <p:cNvSpPr>
            <a:spLocks noGrp="1"/>
          </p:cNvSpPr>
          <p:nvPr>
            <p:ph type="pic" sz="quarter" idx="42" hasCustomPrompt="1"/>
          </p:nvPr>
        </p:nvSpPr>
        <p:spPr>
          <a:xfrm>
            <a:off x="724117" y="1412776"/>
            <a:ext cx="7749323" cy="2376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43" hasCustomPrompt="1"/>
          </p:nvPr>
        </p:nvSpPr>
        <p:spPr>
          <a:xfrm>
            <a:off x="724117" y="3899148"/>
            <a:ext cx="7749323" cy="2376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5679734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88000" y="245790"/>
            <a:ext cx="3744000" cy="46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224000" y="245790"/>
            <a:ext cx="3744000" cy="6364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8160000" y="1930622"/>
            <a:ext cx="3744000" cy="46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1296000" y="3874622"/>
            <a:ext cx="1440000" cy="4032000"/>
          </a:xfrm>
          <a:prstGeom prst="round2Same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8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9456000" y="-1050210"/>
            <a:ext cx="1440000" cy="4032000"/>
          </a:xfrm>
          <a:prstGeom prst="round2Same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098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8">
            <a:extLst>
              <a:ext uri="{FF2B5EF4-FFF2-40B4-BE49-F238E27FC236}">
                <a16:creationId xmlns:a16="http://schemas.microsoft.com/office/drawing/2014/main" xmlns="" id="{485B9B67-51AB-46DD-A495-7F8E099BA0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1201785"/>
            <a:ext cx="6096000" cy="4454435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lIns="91426" tIns="45718" rIns="91426" bIns="45718" anchor="ctr">
            <a:noAutofit/>
          </a:bodyPr>
          <a:lstStyle>
            <a:lvl1pPr marL="0" marR="0" indent="0" algn="ctr" defTabSz="914241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3658883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4"/>
          <p:cNvSpPr/>
          <p:nvPr userDrawn="1"/>
        </p:nvSpPr>
        <p:spPr>
          <a:xfrm>
            <a:off x="723198" y="1552597"/>
            <a:ext cx="3276000" cy="4716000"/>
          </a:xfrm>
          <a:prstGeom prst="round2DiagRect">
            <a:avLst>
              <a:gd name="adj1" fmla="val 10587"/>
              <a:gd name="adj2" fmla="val 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ko-KR" altLang="en-US" sz="1800" dirty="0">
              <a:solidFill>
                <a:prstClr val="black"/>
              </a:solidFill>
            </a:endParaRPr>
          </a:p>
        </p:txBody>
      </p:sp>
      <p:sp>
        <p:nvSpPr>
          <p:cNvPr id="7" name="그림 개체 틀 6"/>
          <p:cNvSpPr>
            <a:spLocks noGrp="1"/>
          </p:cNvSpPr>
          <p:nvPr>
            <p:ph type="pic" sz="quarter" idx="10" hasCustomPrompt="1"/>
          </p:nvPr>
        </p:nvSpPr>
        <p:spPr>
          <a:xfrm>
            <a:off x="885198" y="1733177"/>
            <a:ext cx="2952000" cy="19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1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8" name="Rounded Rectangle 4"/>
          <p:cNvSpPr/>
          <p:nvPr userDrawn="1"/>
        </p:nvSpPr>
        <p:spPr>
          <a:xfrm>
            <a:off x="4416213" y="1552597"/>
            <a:ext cx="3304050" cy="4720591"/>
          </a:xfrm>
          <a:prstGeom prst="round2DiagRect">
            <a:avLst>
              <a:gd name="adj1" fmla="val 10365"/>
              <a:gd name="adj2" fmla="val 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ko-KR" altLang="en-US" sz="1800">
              <a:solidFill>
                <a:prstClr val="black"/>
              </a:solidFill>
            </a:endParaRPr>
          </a:p>
        </p:txBody>
      </p:sp>
      <p:sp>
        <p:nvSpPr>
          <p:cNvPr id="19" name="그림 개체 틀 6"/>
          <p:cNvSpPr>
            <a:spLocks noGrp="1"/>
          </p:cNvSpPr>
          <p:nvPr>
            <p:ph type="pic" sz="quarter" idx="11" hasCustomPrompt="1"/>
          </p:nvPr>
        </p:nvSpPr>
        <p:spPr>
          <a:xfrm>
            <a:off x="4599251" y="1733177"/>
            <a:ext cx="2952000" cy="19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1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20" name="Rounded Rectangle 4"/>
          <p:cNvSpPr/>
          <p:nvPr userDrawn="1"/>
        </p:nvSpPr>
        <p:spPr>
          <a:xfrm>
            <a:off x="8137278" y="1552597"/>
            <a:ext cx="3304050" cy="4720591"/>
          </a:xfrm>
          <a:prstGeom prst="round2DiagRect">
            <a:avLst>
              <a:gd name="adj1" fmla="val 10639"/>
              <a:gd name="adj2" fmla="val 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ko-KR" altLang="en-US" sz="1800">
              <a:solidFill>
                <a:prstClr val="black"/>
              </a:solidFill>
            </a:endParaRPr>
          </a:p>
        </p:txBody>
      </p:sp>
      <p:sp>
        <p:nvSpPr>
          <p:cNvPr id="21" name="그림 개체 틀 6"/>
          <p:cNvSpPr>
            <a:spLocks noGrp="1"/>
          </p:cNvSpPr>
          <p:nvPr>
            <p:ph type="pic" sz="quarter" idx="12" hasCustomPrompt="1"/>
          </p:nvPr>
        </p:nvSpPr>
        <p:spPr>
          <a:xfrm>
            <a:off x="8313303" y="1733177"/>
            <a:ext cx="2952000" cy="19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1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4" name="제목 1">
            <a:extLst>
              <a:ext uri="{FF2B5EF4-FFF2-40B4-BE49-F238E27FC236}">
                <a16:creationId xmlns="" xmlns:a16="http://schemas.microsoft.com/office/drawing/2014/main" id="{552C85F4-B1C7-4195-ABF4-E5FA52DD30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78337"/>
            <a:ext cx="12192000" cy="8061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9" name="Rectangle 26">
            <a:extLst>
              <a:ext uri="{FF2B5EF4-FFF2-40B4-BE49-F238E27FC236}">
                <a16:creationId xmlns="" xmlns:a16="http://schemas.microsoft.com/office/drawing/2014/main" id="{CA2738B4-CC35-4E1E-8FF3-1F2A9128E90F}"/>
              </a:ext>
            </a:extLst>
          </p:cNvPr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0" name="Rectangle 27">
            <a:extLst>
              <a:ext uri="{FF2B5EF4-FFF2-40B4-BE49-F238E27FC236}">
                <a16:creationId xmlns="" xmlns:a16="http://schemas.microsoft.com/office/drawing/2014/main" id="{1FE06515-967C-4CE5-8FA8-5A62E97330F3}"/>
              </a:ext>
            </a:extLst>
          </p:cNvPr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7892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4">
            <a:extLst>
              <a:ext uri="{FF2B5EF4-FFF2-40B4-BE49-F238E27FC236}">
                <a16:creationId xmlns="" xmlns:a16="http://schemas.microsoft.com/office/drawing/2014/main" id="{B7165DEF-E616-4890-AF3D-57D9D37914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25598" y="368450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2" name="Picture Placeholder 14">
            <a:extLst>
              <a:ext uri="{FF2B5EF4-FFF2-40B4-BE49-F238E27FC236}">
                <a16:creationId xmlns="" xmlns:a16="http://schemas.microsoft.com/office/drawing/2014/main" id="{C16AC466-35BA-4450-934A-9BB571A42B7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81182" y="368450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3" name="Picture Placeholder 14">
            <a:extLst>
              <a:ext uri="{FF2B5EF4-FFF2-40B4-BE49-F238E27FC236}">
                <a16:creationId xmlns="" xmlns:a16="http://schemas.microsoft.com/office/drawing/2014/main" id="{AB1A03B8-1F2B-404F-AB45-8F421D57F4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81555" y="61535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="" xmlns:a16="http://schemas.microsoft.com/office/drawing/2014/main" id="{43837709-0073-4885-B368-D1E407D275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25598" y="61535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300646" y="3963527"/>
            <a:ext cx="1251428" cy="275819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284653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>
            <a:extLst>
              <a:ext uri="{FF2B5EF4-FFF2-40B4-BE49-F238E27FC236}">
                <a16:creationId xmlns="" xmlns:a16="http://schemas.microsoft.com/office/drawing/2014/main" id="{5742EE5F-60CF-4996-9DC4-C27ECCFF0627}"/>
              </a:ext>
            </a:extLst>
          </p:cNvPr>
          <p:cNvSpPr/>
          <p:nvPr userDrawn="1"/>
        </p:nvSpPr>
        <p:spPr>
          <a:xfrm flipH="1">
            <a:off x="3831771" y="0"/>
            <a:ext cx="8360408" cy="6868886"/>
          </a:xfrm>
          <a:custGeom>
            <a:avLst/>
            <a:gdLst>
              <a:gd name="connsiteX0" fmla="*/ 0 w 2718024"/>
              <a:gd name="connsiteY0" fmla="*/ 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4" fmla="*/ 0 w 2718024"/>
              <a:gd name="connsiteY4" fmla="*/ 0 h 6858000"/>
              <a:gd name="connsiteX0" fmla="*/ 0 w 2718024"/>
              <a:gd name="connsiteY0" fmla="*/ 685800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0" fmla="*/ 0 w 9162367"/>
              <a:gd name="connsiteY0" fmla="*/ 6868886 h 6868886"/>
              <a:gd name="connsiteX1" fmla="*/ 9162367 w 9162367"/>
              <a:gd name="connsiteY1" fmla="*/ 0 h 6868886"/>
              <a:gd name="connsiteX2" fmla="*/ 9162367 w 9162367"/>
              <a:gd name="connsiteY2" fmla="*/ 6858000 h 6868886"/>
              <a:gd name="connsiteX3" fmla="*/ 0 w 9162367"/>
              <a:gd name="connsiteY3" fmla="*/ 6868886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2367" h="6868886">
                <a:moveTo>
                  <a:pt x="0" y="6868886"/>
                </a:moveTo>
                <a:lnTo>
                  <a:pt x="9162367" y="0"/>
                </a:lnTo>
                <a:lnTo>
                  <a:pt x="9162367" y="6858000"/>
                </a:lnTo>
                <a:lnTo>
                  <a:pt x="0" y="68688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="" xmlns:a16="http://schemas.microsoft.com/office/drawing/2014/main" id="{D072C73F-4BE8-4869-9545-239417D1D13E}"/>
              </a:ext>
            </a:extLst>
          </p:cNvPr>
          <p:cNvSpPr/>
          <p:nvPr userDrawn="1"/>
        </p:nvSpPr>
        <p:spPr>
          <a:xfrm>
            <a:off x="0" y="0"/>
            <a:ext cx="3831771" cy="6868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4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8225598" y="361783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4481182" y="361783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4481555" y="54868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8225598" y="54868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4145621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자유형: 도형 12">
            <a:extLst>
              <a:ext uri="{FF2B5EF4-FFF2-40B4-BE49-F238E27FC236}">
                <a16:creationId xmlns="" xmlns:a16="http://schemas.microsoft.com/office/drawing/2014/main" id="{7FCCAA75-7E04-4D81-8DE3-D1B95096C3B5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728323" y="639000"/>
            <a:ext cx="5940000" cy="5580000"/>
          </a:xfrm>
          <a:custGeom>
            <a:avLst/>
            <a:gdLst>
              <a:gd name="connsiteX0" fmla="*/ 1478300 w 5940000"/>
              <a:gd name="connsiteY0" fmla="*/ 1478300 h 5580000"/>
              <a:gd name="connsiteX1" fmla="*/ 4461700 w 5940000"/>
              <a:gd name="connsiteY1" fmla="*/ 1478300 h 5580000"/>
              <a:gd name="connsiteX2" fmla="*/ 4461700 w 5940000"/>
              <a:gd name="connsiteY2" fmla="*/ 4101700 h 5580000"/>
              <a:gd name="connsiteX3" fmla="*/ 1478300 w 5940000"/>
              <a:gd name="connsiteY3" fmla="*/ 4101700 h 5580000"/>
              <a:gd name="connsiteX4" fmla="*/ 1260000 w 5940000"/>
              <a:gd name="connsiteY4" fmla="*/ 1260000 h 5580000"/>
              <a:gd name="connsiteX5" fmla="*/ 1260000 w 5940000"/>
              <a:gd name="connsiteY5" fmla="*/ 4320000 h 5580000"/>
              <a:gd name="connsiteX6" fmla="*/ 4680000 w 5940000"/>
              <a:gd name="connsiteY6" fmla="*/ 4320000 h 5580000"/>
              <a:gd name="connsiteX7" fmla="*/ 4680000 w 5940000"/>
              <a:gd name="connsiteY7" fmla="*/ 1260000 h 5580000"/>
              <a:gd name="connsiteX8" fmla="*/ 989027 w 5940000"/>
              <a:gd name="connsiteY8" fmla="*/ 989027 h 5580000"/>
              <a:gd name="connsiteX9" fmla="*/ 4950973 w 5940000"/>
              <a:gd name="connsiteY9" fmla="*/ 989027 h 5580000"/>
              <a:gd name="connsiteX10" fmla="*/ 4950973 w 5940000"/>
              <a:gd name="connsiteY10" fmla="*/ 4590973 h 5580000"/>
              <a:gd name="connsiteX11" fmla="*/ 989027 w 5940000"/>
              <a:gd name="connsiteY11" fmla="*/ 4590973 h 5580000"/>
              <a:gd name="connsiteX12" fmla="*/ 774000 w 5940000"/>
              <a:gd name="connsiteY12" fmla="*/ 774000 h 5580000"/>
              <a:gd name="connsiteX13" fmla="*/ 774000 w 5940000"/>
              <a:gd name="connsiteY13" fmla="*/ 4806000 h 5580000"/>
              <a:gd name="connsiteX14" fmla="*/ 5166000 w 5940000"/>
              <a:gd name="connsiteY14" fmla="*/ 4806000 h 5580000"/>
              <a:gd name="connsiteX15" fmla="*/ 5166000 w 5940000"/>
              <a:gd name="connsiteY15" fmla="*/ 774000 h 5580000"/>
              <a:gd name="connsiteX16" fmla="*/ 528392 w 5940000"/>
              <a:gd name="connsiteY16" fmla="*/ 528392 h 5580000"/>
              <a:gd name="connsiteX17" fmla="*/ 5411608 w 5940000"/>
              <a:gd name="connsiteY17" fmla="*/ 528392 h 5580000"/>
              <a:gd name="connsiteX18" fmla="*/ 5411608 w 5940000"/>
              <a:gd name="connsiteY18" fmla="*/ 5051608 h 5580000"/>
              <a:gd name="connsiteX19" fmla="*/ 528392 w 5940000"/>
              <a:gd name="connsiteY19" fmla="*/ 5051608 h 5580000"/>
              <a:gd name="connsiteX20" fmla="*/ 288000 w 5940000"/>
              <a:gd name="connsiteY20" fmla="*/ 288000 h 5580000"/>
              <a:gd name="connsiteX21" fmla="*/ 288000 w 5940000"/>
              <a:gd name="connsiteY21" fmla="*/ 5292000 h 5580000"/>
              <a:gd name="connsiteX22" fmla="*/ 5652000 w 5940000"/>
              <a:gd name="connsiteY22" fmla="*/ 5292000 h 5580000"/>
              <a:gd name="connsiteX23" fmla="*/ 5652000 w 5940000"/>
              <a:gd name="connsiteY23" fmla="*/ 288000 h 5580000"/>
              <a:gd name="connsiteX24" fmla="*/ 0 w 5940000"/>
              <a:gd name="connsiteY24" fmla="*/ 0 h 5580000"/>
              <a:gd name="connsiteX25" fmla="*/ 5940000 w 5940000"/>
              <a:gd name="connsiteY25" fmla="*/ 0 h 5580000"/>
              <a:gd name="connsiteX26" fmla="*/ 5940000 w 5940000"/>
              <a:gd name="connsiteY26" fmla="*/ 5580000 h 5580000"/>
              <a:gd name="connsiteX27" fmla="*/ 0 w 5940000"/>
              <a:gd name="connsiteY27" fmla="*/ 5580000 h 55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940000" h="5580000">
                <a:moveTo>
                  <a:pt x="1478300" y="1478300"/>
                </a:moveTo>
                <a:lnTo>
                  <a:pt x="4461700" y="1478300"/>
                </a:lnTo>
                <a:lnTo>
                  <a:pt x="4461700" y="4101700"/>
                </a:lnTo>
                <a:lnTo>
                  <a:pt x="1478300" y="4101700"/>
                </a:lnTo>
                <a:close/>
                <a:moveTo>
                  <a:pt x="1260000" y="1260000"/>
                </a:moveTo>
                <a:lnTo>
                  <a:pt x="1260000" y="4320000"/>
                </a:lnTo>
                <a:lnTo>
                  <a:pt x="4680000" y="4320000"/>
                </a:lnTo>
                <a:lnTo>
                  <a:pt x="4680000" y="1260000"/>
                </a:lnTo>
                <a:close/>
                <a:moveTo>
                  <a:pt x="989027" y="989027"/>
                </a:moveTo>
                <a:lnTo>
                  <a:pt x="4950973" y="989027"/>
                </a:lnTo>
                <a:lnTo>
                  <a:pt x="4950973" y="4590973"/>
                </a:lnTo>
                <a:lnTo>
                  <a:pt x="989027" y="4590973"/>
                </a:lnTo>
                <a:close/>
                <a:moveTo>
                  <a:pt x="774000" y="774000"/>
                </a:moveTo>
                <a:lnTo>
                  <a:pt x="774000" y="4806000"/>
                </a:lnTo>
                <a:lnTo>
                  <a:pt x="5166000" y="4806000"/>
                </a:lnTo>
                <a:lnTo>
                  <a:pt x="5166000" y="774000"/>
                </a:lnTo>
                <a:close/>
                <a:moveTo>
                  <a:pt x="528392" y="528392"/>
                </a:moveTo>
                <a:lnTo>
                  <a:pt x="5411608" y="528392"/>
                </a:lnTo>
                <a:lnTo>
                  <a:pt x="5411608" y="5051608"/>
                </a:lnTo>
                <a:lnTo>
                  <a:pt x="528392" y="5051608"/>
                </a:lnTo>
                <a:close/>
                <a:moveTo>
                  <a:pt x="288000" y="288000"/>
                </a:moveTo>
                <a:lnTo>
                  <a:pt x="288000" y="5292000"/>
                </a:lnTo>
                <a:lnTo>
                  <a:pt x="5652000" y="5292000"/>
                </a:lnTo>
                <a:lnTo>
                  <a:pt x="5652000" y="288000"/>
                </a:lnTo>
                <a:close/>
                <a:moveTo>
                  <a:pt x="0" y="0"/>
                </a:moveTo>
                <a:lnTo>
                  <a:pt x="5940000" y="0"/>
                </a:lnTo>
                <a:lnTo>
                  <a:pt x="5940000" y="5580000"/>
                </a:lnTo>
                <a:lnTo>
                  <a:pt x="0" y="558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Rectangle 26">
            <a:extLst>
              <a:ext uri="{FF2B5EF4-FFF2-40B4-BE49-F238E27FC236}">
                <a16:creationId xmlns="" xmlns:a16="http://schemas.microsoft.com/office/drawing/2014/main" id="{5BA072A8-6495-492B-9B45-29E124B0D7B7}"/>
              </a:ext>
            </a:extLst>
          </p:cNvPr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0" name="Rectangle 27">
            <a:extLst>
              <a:ext uri="{FF2B5EF4-FFF2-40B4-BE49-F238E27FC236}">
                <a16:creationId xmlns="" xmlns:a16="http://schemas.microsoft.com/office/drawing/2014/main" id="{39AAF1FE-FBF8-419B-9412-D25BF677EB8A}"/>
              </a:ext>
            </a:extLst>
          </p:cNvPr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27763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자유형: 도형 14">
            <a:extLst>
              <a:ext uri="{FF2B5EF4-FFF2-40B4-BE49-F238E27FC236}">
                <a16:creationId xmlns="" xmlns:a16="http://schemas.microsoft.com/office/drawing/2014/main" id="{9ADB48FD-2E3C-4E00-A5F2-E0DA349FF98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168282" y="182455"/>
            <a:ext cx="11968488" cy="6483416"/>
          </a:xfrm>
          <a:custGeom>
            <a:avLst/>
            <a:gdLst>
              <a:gd name="connsiteX0" fmla="*/ 8230044 w 11968488"/>
              <a:gd name="connsiteY0" fmla="*/ 5919227 h 6483416"/>
              <a:gd name="connsiteX1" fmla="*/ 8235156 w 11968488"/>
              <a:gd name="connsiteY1" fmla="*/ 5944857 h 6483416"/>
              <a:gd name="connsiteX2" fmla="*/ 8235153 w 11968488"/>
              <a:gd name="connsiteY2" fmla="*/ 5944860 h 6483416"/>
              <a:gd name="connsiteX3" fmla="*/ 8235336 w 11968488"/>
              <a:gd name="connsiteY3" fmla="*/ 5945082 h 6483416"/>
              <a:gd name="connsiteX4" fmla="*/ 8243813 w 11968488"/>
              <a:gd name="connsiteY4" fmla="*/ 5952349 h 6483416"/>
              <a:gd name="connsiteX5" fmla="*/ 8247034 w 11968488"/>
              <a:gd name="connsiteY5" fmla="*/ 5945726 h 6483416"/>
              <a:gd name="connsiteX6" fmla="*/ 8251565 w 11968488"/>
              <a:gd name="connsiteY6" fmla="*/ 5952043 h 6483416"/>
              <a:gd name="connsiteX7" fmla="*/ 8249827 w 11968488"/>
              <a:gd name="connsiteY7" fmla="*/ 5954670 h 6483416"/>
              <a:gd name="connsiteX8" fmla="*/ 8280466 w 11968488"/>
              <a:gd name="connsiteY8" fmla="*/ 5981207 h 6483416"/>
              <a:gd name="connsiteX9" fmla="*/ 8283428 w 11968488"/>
              <a:gd name="connsiteY9" fmla="*/ 5982085 h 6483416"/>
              <a:gd name="connsiteX10" fmla="*/ 8272177 w 11968488"/>
              <a:gd name="connsiteY10" fmla="*/ 5973451 h 6483416"/>
              <a:gd name="connsiteX11" fmla="*/ 8230044 w 11968488"/>
              <a:gd name="connsiteY11" fmla="*/ 5919227 h 6483416"/>
              <a:gd name="connsiteX12" fmla="*/ 8191779 w 11968488"/>
              <a:gd name="connsiteY12" fmla="*/ 5918863 h 6483416"/>
              <a:gd name="connsiteX13" fmla="*/ 8195899 w 11968488"/>
              <a:gd name="connsiteY13" fmla="*/ 5922098 h 6483416"/>
              <a:gd name="connsiteX14" fmla="*/ 8193850 w 11968488"/>
              <a:gd name="connsiteY14" fmla="*/ 5920169 h 6483416"/>
              <a:gd name="connsiteX15" fmla="*/ 6483691 w 11968488"/>
              <a:gd name="connsiteY15" fmla="*/ 5915825 h 6483416"/>
              <a:gd name="connsiteX16" fmla="*/ 6471992 w 11968488"/>
              <a:gd name="connsiteY16" fmla="*/ 5921554 h 6483416"/>
              <a:gd name="connsiteX17" fmla="*/ 6448617 w 11968488"/>
              <a:gd name="connsiteY17" fmla="*/ 5926789 h 6483416"/>
              <a:gd name="connsiteX18" fmla="*/ 6445801 w 11968488"/>
              <a:gd name="connsiteY18" fmla="*/ 5932368 h 6483416"/>
              <a:gd name="connsiteX19" fmla="*/ 6469928 w 11968488"/>
              <a:gd name="connsiteY19" fmla="*/ 5959512 h 6483416"/>
              <a:gd name="connsiteX20" fmla="*/ 6506677 w 11968488"/>
              <a:gd name="connsiteY20" fmla="*/ 5979520 h 6483416"/>
              <a:gd name="connsiteX21" fmla="*/ 6519863 w 11968488"/>
              <a:gd name="connsiteY21" fmla="*/ 5985340 h 6483416"/>
              <a:gd name="connsiteX22" fmla="*/ 6519021 w 11968488"/>
              <a:gd name="connsiteY22" fmla="*/ 5984698 h 6483416"/>
              <a:gd name="connsiteX23" fmla="*/ 6514536 w 11968488"/>
              <a:gd name="connsiteY23" fmla="*/ 5979488 h 6483416"/>
              <a:gd name="connsiteX24" fmla="*/ 6494452 w 11968488"/>
              <a:gd name="connsiteY24" fmla="*/ 5967891 h 6483416"/>
              <a:gd name="connsiteX25" fmla="*/ 6502852 w 11968488"/>
              <a:gd name="connsiteY25" fmla="*/ 5951035 h 6483416"/>
              <a:gd name="connsiteX26" fmla="*/ 6519124 w 11968488"/>
              <a:gd name="connsiteY26" fmla="*/ 5961410 h 6483416"/>
              <a:gd name="connsiteX27" fmla="*/ 6553762 w 11968488"/>
              <a:gd name="connsiteY27" fmla="*/ 5985905 h 6483416"/>
              <a:gd name="connsiteX28" fmla="*/ 6568487 w 11968488"/>
              <a:gd name="connsiteY28" fmla="*/ 5991748 h 6483416"/>
              <a:gd name="connsiteX29" fmla="*/ 6576967 w 11968488"/>
              <a:gd name="connsiteY29" fmla="*/ 5997859 h 6483416"/>
              <a:gd name="connsiteX30" fmla="*/ 6584927 w 11968488"/>
              <a:gd name="connsiteY30" fmla="*/ 6003189 h 6483416"/>
              <a:gd name="connsiteX31" fmla="*/ 6584933 w 11968488"/>
              <a:gd name="connsiteY31" fmla="*/ 6002875 h 6483416"/>
              <a:gd name="connsiteX32" fmla="*/ 6579363 w 11968488"/>
              <a:gd name="connsiteY32" fmla="*/ 5972838 h 6483416"/>
              <a:gd name="connsiteX33" fmla="*/ 6538334 w 11968488"/>
              <a:gd name="connsiteY33" fmla="*/ 5944413 h 6483416"/>
              <a:gd name="connsiteX34" fmla="*/ 6523563 w 11968488"/>
              <a:gd name="connsiteY34" fmla="*/ 5945943 h 6483416"/>
              <a:gd name="connsiteX35" fmla="*/ 6496106 w 11968488"/>
              <a:gd name="connsiteY35" fmla="*/ 5939956 h 6483416"/>
              <a:gd name="connsiteX36" fmla="*/ 6483691 w 11968488"/>
              <a:gd name="connsiteY36" fmla="*/ 5915825 h 6483416"/>
              <a:gd name="connsiteX37" fmla="*/ 6302895 w 11968488"/>
              <a:gd name="connsiteY37" fmla="*/ 5879857 h 6483416"/>
              <a:gd name="connsiteX38" fmla="*/ 6310647 w 11968488"/>
              <a:gd name="connsiteY38" fmla="*/ 5924670 h 6483416"/>
              <a:gd name="connsiteX39" fmla="*/ 6310643 w 11968488"/>
              <a:gd name="connsiteY39" fmla="*/ 5924675 h 6483416"/>
              <a:gd name="connsiteX40" fmla="*/ 6310920 w 11968488"/>
              <a:gd name="connsiteY40" fmla="*/ 5925063 h 6483416"/>
              <a:gd name="connsiteX41" fmla="*/ 6323776 w 11968488"/>
              <a:gd name="connsiteY41" fmla="*/ 5937769 h 6483416"/>
              <a:gd name="connsiteX42" fmla="*/ 6328662 w 11968488"/>
              <a:gd name="connsiteY42" fmla="*/ 5926189 h 6483416"/>
              <a:gd name="connsiteX43" fmla="*/ 6335533 w 11968488"/>
              <a:gd name="connsiteY43" fmla="*/ 5937234 h 6483416"/>
              <a:gd name="connsiteX44" fmla="*/ 6332897 w 11968488"/>
              <a:gd name="connsiteY44" fmla="*/ 5941827 h 6483416"/>
              <a:gd name="connsiteX45" fmla="*/ 6379366 w 11968488"/>
              <a:gd name="connsiteY45" fmla="*/ 5988226 h 6483416"/>
              <a:gd name="connsiteX46" fmla="*/ 6383857 w 11968488"/>
              <a:gd name="connsiteY46" fmla="*/ 5989761 h 6483416"/>
              <a:gd name="connsiteX47" fmla="*/ 6366794 w 11968488"/>
              <a:gd name="connsiteY47" fmla="*/ 5974665 h 6483416"/>
              <a:gd name="connsiteX48" fmla="*/ 6302895 w 11968488"/>
              <a:gd name="connsiteY48" fmla="*/ 5879857 h 6483416"/>
              <a:gd name="connsiteX49" fmla="*/ 6244859 w 11968488"/>
              <a:gd name="connsiteY49" fmla="*/ 5879221 h 6483416"/>
              <a:gd name="connsiteX50" fmla="*/ 6251108 w 11968488"/>
              <a:gd name="connsiteY50" fmla="*/ 5884877 h 6483416"/>
              <a:gd name="connsiteX51" fmla="*/ 6248001 w 11968488"/>
              <a:gd name="connsiteY51" fmla="*/ 5881504 h 6483416"/>
              <a:gd name="connsiteX52" fmla="*/ 8101464 w 11968488"/>
              <a:gd name="connsiteY52" fmla="*/ 5860843 h 6483416"/>
              <a:gd name="connsiteX53" fmla="*/ 8107821 w 11968488"/>
              <a:gd name="connsiteY53" fmla="*/ 5867151 h 6483416"/>
              <a:gd name="connsiteX54" fmla="*/ 8108319 w 11968488"/>
              <a:gd name="connsiteY54" fmla="*/ 5867018 h 6483416"/>
              <a:gd name="connsiteX55" fmla="*/ 8462642 w 11968488"/>
              <a:gd name="connsiteY55" fmla="*/ 5837452 h 6483416"/>
              <a:gd name="connsiteX56" fmla="*/ 8460358 w 11968488"/>
              <a:gd name="connsiteY56" fmla="*/ 5841830 h 6483416"/>
              <a:gd name="connsiteX57" fmla="*/ 8460542 w 11968488"/>
              <a:gd name="connsiteY57" fmla="*/ 5840116 h 6483416"/>
              <a:gd name="connsiteX58" fmla="*/ 6397275 w 11968488"/>
              <a:gd name="connsiteY58" fmla="*/ 5836065 h 6483416"/>
              <a:gd name="connsiteX59" fmla="*/ 6379764 w 11968488"/>
              <a:gd name="connsiteY59" fmla="*/ 5848251 h 6483416"/>
              <a:gd name="connsiteX60" fmla="*/ 6396584 w 11968488"/>
              <a:gd name="connsiteY60" fmla="*/ 5868277 h 6483416"/>
              <a:gd name="connsiteX61" fmla="*/ 6403793 w 11968488"/>
              <a:gd name="connsiteY61" fmla="*/ 5837951 h 6483416"/>
              <a:gd name="connsiteX62" fmla="*/ 6403958 w 11968488"/>
              <a:gd name="connsiteY62" fmla="*/ 5837204 h 6483416"/>
              <a:gd name="connsiteX63" fmla="*/ 8952995 w 11968488"/>
              <a:gd name="connsiteY63" fmla="*/ 5832557 h 6483416"/>
              <a:gd name="connsiteX64" fmla="*/ 8943380 w 11968488"/>
              <a:gd name="connsiteY64" fmla="*/ 5836368 h 6483416"/>
              <a:gd name="connsiteX65" fmla="*/ 8948248 w 11968488"/>
              <a:gd name="connsiteY65" fmla="*/ 5835244 h 6483416"/>
              <a:gd name="connsiteX66" fmla="*/ 8506254 w 11968488"/>
              <a:gd name="connsiteY66" fmla="*/ 5811808 h 6483416"/>
              <a:gd name="connsiteX67" fmla="*/ 8505098 w 11968488"/>
              <a:gd name="connsiteY67" fmla="*/ 5812152 h 6483416"/>
              <a:gd name="connsiteX68" fmla="*/ 8506112 w 11968488"/>
              <a:gd name="connsiteY68" fmla="*/ 5812849 h 6483416"/>
              <a:gd name="connsiteX69" fmla="*/ 5820038 w 11968488"/>
              <a:gd name="connsiteY69" fmla="*/ 5799552 h 6483416"/>
              <a:gd name="connsiteX70" fmla="*/ 5822886 w 11968488"/>
              <a:gd name="connsiteY70" fmla="*/ 5805370 h 6483416"/>
              <a:gd name="connsiteX71" fmla="*/ 5826112 w 11968488"/>
              <a:gd name="connsiteY71" fmla="*/ 5806152 h 6483416"/>
              <a:gd name="connsiteX72" fmla="*/ 6107884 w 11968488"/>
              <a:gd name="connsiteY72" fmla="*/ 5777776 h 6483416"/>
              <a:gd name="connsiteX73" fmla="*/ 6117526 w 11968488"/>
              <a:gd name="connsiteY73" fmla="*/ 5788805 h 6483416"/>
              <a:gd name="connsiteX74" fmla="*/ 6118281 w 11968488"/>
              <a:gd name="connsiteY74" fmla="*/ 5788572 h 6483416"/>
              <a:gd name="connsiteX75" fmla="*/ 5812583 w 11968488"/>
              <a:gd name="connsiteY75" fmla="*/ 5773336 h 6483416"/>
              <a:gd name="connsiteX76" fmla="*/ 5808274 w 11968488"/>
              <a:gd name="connsiteY76" fmla="*/ 5775525 h 6483416"/>
              <a:gd name="connsiteX77" fmla="*/ 5813409 w 11968488"/>
              <a:gd name="connsiteY77" fmla="*/ 5786014 h 6483416"/>
              <a:gd name="connsiteX78" fmla="*/ 5812246 w 11968488"/>
              <a:gd name="connsiteY78" fmla="*/ 5774731 h 6483416"/>
              <a:gd name="connsiteX79" fmla="*/ 9130890 w 11968488"/>
              <a:gd name="connsiteY79" fmla="*/ 5756276 h 6483416"/>
              <a:gd name="connsiteX80" fmla="*/ 9094946 w 11968488"/>
              <a:gd name="connsiteY80" fmla="*/ 5772574 h 6483416"/>
              <a:gd name="connsiteX81" fmla="*/ 9094408 w 11968488"/>
              <a:gd name="connsiteY81" fmla="*/ 5773124 h 6483416"/>
              <a:gd name="connsiteX82" fmla="*/ 9091347 w 11968488"/>
              <a:gd name="connsiteY82" fmla="*/ 5775416 h 6483416"/>
              <a:gd name="connsiteX83" fmla="*/ 9091236 w 11968488"/>
              <a:gd name="connsiteY83" fmla="*/ 5775377 h 6483416"/>
              <a:gd name="connsiteX84" fmla="*/ 9090282 w 11968488"/>
              <a:gd name="connsiteY84" fmla="*/ 5776214 h 6483416"/>
              <a:gd name="connsiteX85" fmla="*/ 9091347 w 11968488"/>
              <a:gd name="connsiteY85" fmla="*/ 5775416 h 6483416"/>
              <a:gd name="connsiteX86" fmla="*/ 9091726 w 11968488"/>
              <a:gd name="connsiteY86" fmla="*/ 5775550 h 6483416"/>
              <a:gd name="connsiteX87" fmla="*/ 9092602 w 11968488"/>
              <a:gd name="connsiteY87" fmla="*/ 5774881 h 6483416"/>
              <a:gd name="connsiteX88" fmla="*/ 9092578 w 11968488"/>
              <a:gd name="connsiteY88" fmla="*/ 5775465 h 6483416"/>
              <a:gd name="connsiteX89" fmla="*/ 9069170 w 11968488"/>
              <a:gd name="connsiteY89" fmla="*/ 5789510 h 6483416"/>
              <a:gd name="connsiteX90" fmla="*/ 9079396 w 11968488"/>
              <a:gd name="connsiteY90" fmla="*/ 5787154 h 6483416"/>
              <a:gd name="connsiteX91" fmla="*/ 9099402 w 11968488"/>
              <a:gd name="connsiteY91" fmla="*/ 5775831 h 6483416"/>
              <a:gd name="connsiteX92" fmla="*/ 9121872 w 11968488"/>
              <a:gd name="connsiteY92" fmla="*/ 5766545 h 6483416"/>
              <a:gd name="connsiteX93" fmla="*/ 9114456 w 11968488"/>
              <a:gd name="connsiteY93" fmla="*/ 5767845 h 6483416"/>
              <a:gd name="connsiteX94" fmla="*/ 9116320 w 11968488"/>
              <a:gd name="connsiteY94" fmla="*/ 5763816 h 6483416"/>
              <a:gd name="connsiteX95" fmla="*/ 9124878 w 11968488"/>
              <a:gd name="connsiteY95" fmla="*/ 5759744 h 6483416"/>
              <a:gd name="connsiteX96" fmla="*/ 9187072 w 11968488"/>
              <a:gd name="connsiteY96" fmla="*/ 5737057 h 6483416"/>
              <a:gd name="connsiteX97" fmla="*/ 9177622 w 11968488"/>
              <a:gd name="connsiteY97" fmla="*/ 5738219 h 6483416"/>
              <a:gd name="connsiteX98" fmla="*/ 9135274 w 11968488"/>
              <a:gd name="connsiteY98" fmla="*/ 5754288 h 6483416"/>
              <a:gd name="connsiteX99" fmla="*/ 9133168 w 11968488"/>
              <a:gd name="connsiteY99" fmla="*/ 5755246 h 6483416"/>
              <a:gd name="connsiteX100" fmla="*/ 9135904 w 11968488"/>
              <a:gd name="connsiteY100" fmla="*/ 5755858 h 6483416"/>
              <a:gd name="connsiteX101" fmla="*/ 9135060 w 11968488"/>
              <a:gd name="connsiteY101" fmla="*/ 5762590 h 6483416"/>
              <a:gd name="connsiteX102" fmla="*/ 9155065 w 11968488"/>
              <a:gd name="connsiteY102" fmla="*/ 5751268 h 6483416"/>
              <a:gd name="connsiteX103" fmla="*/ 9178156 w 11968488"/>
              <a:gd name="connsiteY103" fmla="*/ 5740639 h 6483416"/>
              <a:gd name="connsiteX104" fmla="*/ 9179800 w 11968488"/>
              <a:gd name="connsiteY104" fmla="*/ 5741998 h 6483416"/>
              <a:gd name="connsiteX105" fmla="*/ 9187047 w 11968488"/>
              <a:gd name="connsiteY105" fmla="*/ 5737076 h 6483416"/>
              <a:gd name="connsiteX106" fmla="*/ 8418756 w 11968488"/>
              <a:gd name="connsiteY106" fmla="*/ 5704279 h 6483416"/>
              <a:gd name="connsiteX107" fmla="*/ 8408796 w 11968488"/>
              <a:gd name="connsiteY107" fmla="*/ 5709633 h 6483416"/>
              <a:gd name="connsiteX108" fmla="*/ 8410704 w 11968488"/>
              <a:gd name="connsiteY108" fmla="*/ 5723451 h 6483416"/>
              <a:gd name="connsiteX109" fmla="*/ 8482975 w 11968488"/>
              <a:gd name="connsiteY109" fmla="*/ 5796952 h 6483416"/>
              <a:gd name="connsiteX110" fmla="*/ 8483663 w 11968488"/>
              <a:gd name="connsiteY110" fmla="*/ 5797424 h 6483416"/>
              <a:gd name="connsiteX111" fmla="*/ 8491704 w 11968488"/>
              <a:gd name="connsiteY111" fmla="*/ 5782150 h 6483416"/>
              <a:gd name="connsiteX112" fmla="*/ 8502740 w 11968488"/>
              <a:gd name="connsiteY112" fmla="*/ 5762529 h 6483416"/>
              <a:gd name="connsiteX113" fmla="*/ 8504240 w 11968488"/>
              <a:gd name="connsiteY113" fmla="*/ 5760281 h 6483416"/>
              <a:gd name="connsiteX114" fmla="*/ 8431782 w 11968488"/>
              <a:gd name="connsiteY114" fmla="*/ 5714304 h 6483416"/>
              <a:gd name="connsiteX115" fmla="*/ 8418756 w 11968488"/>
              <a:gd name="connsiteY115" fmla="*/ 5704279 h 6483416"/>
              <a:gd name="connsiteX116" fmla="*/ 8525044 w 11968488"/>
              <a:gd name="connsiteY116" fmla="*/ 5687544 h 6483416"/>
              <a:gd name="connsiteX117" fmla="*/ 8530590 w 11968488"/>
              <a:gd name="connsiteY117" fmla="*/ 5695687 h 6483416"/>
              <a:gd name="connsiteX118" fmla="*/ 8531470 w 11968488"/>
              <a:gd name="connsiteY118" fmla="*/ 5696696 h 6483416"/>
              <a:gd name="connsiteX119" fmla="*/ 8534626 w 11968488"/>
              <a:gd name="connsiteY119" fmla="*/ 5690802 h 6483416"/>
              <a:gd name="connsiteX120" fmla="*/ 9012199 w 11968488"/>
              <a:gd name="connsiteY120" fmla="*/ 5667876 h 6483416"/>
              <a:gd name="connsiteX121" fmla="*/ 9004848 w 11968488"/>
              <a:gd name="connsiteY121" fmla="*/ 5668890 h 6483416"/>
              <a:gd name="connsiteX122" fmla="*/ 9002637 w 11968488"/>
              <a:gd name="connsiteY122" fmla="*/ 5669550 h 6483416"/>
              <a:gd name="connsiteX123" fmla="*/ 2639379 w 11968488"/>
              <a:gd name="connsiteY123" fmla="*/ 5623075 h 6483416"/>
              <a:gd name="connsiteX124" fmla="*/ 2629942 w 11968488"/>
              <a:gd name="connsiteY124" fmla="*/ 5628602 h 6483416"/>
              <a:gd name="connsiteX125" fmla="*/ 2652105 w 11968488"/>
              <a:gd name="connsiteY125" fmla="*/ 5680784 h 6483416"/>
              <a:gd name="connsiteX126" fmla="*/ 2673906 w 11968488"/>
              <a:gd name="connsiteY126" fmla="*/ 5686874 h 6483416"/>
              <a:gd name="connsiteX127" fmla="*/ 2667857 w 11968488"/>
              <a:gd name="connsiteY127" fmla="*/ 5674902 h 6483416"/>
              <a:gd name="connsiteX128" fmla="*/ 2663635 w 11968488"/>
              <a:gd name="connsiteY128" fmla="*/ 5677112 h 6483416"/>
              <a:gd name="connsiteX129" fmla="*/ 3374673 w 11968488"/>
              <a:gd name="connsiteY129" fmla="*/ 5593377 h 6483416"/>
              <a:gd name="connsiteX130" fmla="*/ 3374818 w 11968488"/>
              <a:gd name="connsiteY130" fmla="*/ 5595066 h 6483416"/>
              <a:gd name="connsiteX131" fmla="*/ 3378528 w 11968488"/>
              <a:gd name="connsiteY131" fmla="*/ 5602914 h 6483416"/>
              <a:gd name="connsiteX132" fmla="*/ 3376668 w 11968488"/>
              <a:gd name="connsiteY132" fmla="*/ 5602901 h 6483416"/>
              <a:gd name="connsiteX133" fmla="*/ 3369004 w 11968488"/>
              <a:gd name="connsiteY133" fmla="*/ 5598154 h 6483416"/>
              <a:gd name="connsiteX134" fmla="*/ 3369404 w 11968488"/>
              <a:gd name="connsiteY134" fmla="*/ 5602849 h 6483416"/>
              <a:gd name="connsiteX135" fmla="*/ 3376668 w 11968488"/>
              <a:gd name="connsiteY135" fmla="*/ 5602901 h 6483416"/>
              <a:gd name="connsiteX136" fmla="*/ 3417542 w 11968488"/>
              <a:gd name="connsiteY136" fmla="*/ 5628217 h 6483416"/>
              <a:gd name="connsiteX137" fmla="*/ 3453976 w 11968488"/>
              <a:gd name="connsiteY137" fmla="*/ 5654447 h 6483416"/>
              <a:gd name="connsiteX138" fmla="*/ 3412133 w 11968488"/>
              <a:gd name="connsiteY138" fmla="*/ 5607598 h 6483416"/>
              <a:gd name="connsiteX139" fmla="*/ 3397234 w 11968488"/>
              <a:gd name="connsiteY139" fmla="*/ 5600794 h 6483416"/>
              <a:gd name="connsiteX140" fmla="*/ 9394204 w 11968488"/>
              <a:gd name="connsiteY140" fmla="*/ 5518280 h 6483416"/>
              <a:gd name="connsiteX141" fmla="*/ 9393482 w 11968488"/>
              <a:gd name="connsiteY141" fmla="*/ 5518757 h 6483416"/>
              <a:gd name="connsiteX142" fmla="*/ 9394335 w 11968488"/>
              <a:gd name="connsiteY142" fmla="*/ 5518607 h 6483416"/>
              <a:gd name="connsiteX143" fmla="*/ 8569595 w 11968488"/>
              <a:gd name="connsiteY143" fmla="*/ 5478255 h 6483416"/>
              <a:gd name="connsiteX144" fmla="*/ 8516882 w 11968488"/>
              <a:gd name="connsiteY144" fmla="*/ 5498733 h 6483416"/>
              <a:gd name="connsiteX145" fmla="*/ 8390334 w 11968488"/>
              <a:gd name="connsiteY145" fmla="*/ 5587275 h 6483416"/>
              <a:gd name="connsiteX146" fmla="*/ 8372733 w 11968488"/>
              <a:gd name="connsiteY146" fmla="*/ 5601101 h 6483416"/>
              <a:gd name="connsiteX147" fmla="*/ 8418157 w 11968488"/>
              <a:gd name="connsiteY147" fmla="*/ 5624708 h 6483416"/>
              <a:gd name="connsiteX148" fmla="*/ 8437528 w 11968488"/>
              <a:gd name="connsiteY148" fmla="*/ 5628266 h 6483416"/>
              <a:gd name="connsiteX149" fmla="*/ 8459530 w 11968488"/>
              <a:gd name="connsiteY149" fmla="*/ 5654585 h 6483416"/>
              <a:gd name="connsiteX150" fmla="*/ 8474220 w 11968488"/>
              <a:gd name="connsiteY150" fmla="*/ 5667440 h 6483416"/>
              <a:gd name="connsiteX151" fmla="*/ 8472204 w 11968488"/>
              <a:gd name="connsiteY151" fmla="*/ 5615557 h 6483416"/>
              <a:gd name="connsiteX152" fmla="*/ 8480942 w 11968488"/>
              <a:gd name="connsiteY152" fmla="*/ 5612949 h 6483416"/>
              <a:gd name="connsiteX153" fmla="*/ 8493728 w 11968488"/>
              <a:gd name="connsiteY153" fmla="*/ 5602803 h 6483416"/>
              <a:gd name="connsiteX154" fmla="*/ 8493390 w 11968488"/>
              <a:gd name="connsiteY154" fmla="*/ 5583927 h 6483416"/>
              <a:gd name="connsiteX155" fmla="*/ 8543897 w 11968488"/>
              <a:gd name="connsiteY155" fmla="*/ 5513493 h 6483416"/>
              <a:gd name="connsiteX156" fmla="*/ 9572981 w 11968488"/>
              <a:gd name="connsiteY156" fmla="*/ 5438287 h 6483416"/>
              <a:gd name="connsiteX157" fmla="*/ 9568514 w 11968488"/>
              <a:gd name="connsiteY157" fmla="*/ 5439577 h 6483416"/>
              <a:gd name="connsiteX158" fmla="*/ 9536764 w 11968488"/>
              <a:gd name="connsiteY158" fmla="*/ 5447769 h 6483416"/>
              <a:gd name="connsiteX159" fmla="*/ 9402395 w 11968488"/>
              <a:gd name="connsiteY159" fmla="*/ 5512870 h 6483416"/>
              <a:gd name="connsiteX160" fmla="*/ 9400766 w 11968488"/>
              <a:gd name="connsiteY160" fmla="*/ 5513947 h 6483416"/>
              <a:gd name="connsiteX161" fmla="*/ 9400728 w 11968488"/>
              <a:gd name="connsiteY161" fmla="*/ 5514607 h 6483416"/>
              <a:gd name="connsiteX162" fmla="*/ 9439674 w 11968488"/>
              <a:gd name="connsiteY162" fmla="*/ 5504082 h 6483416"/>
              <a:gd name="connsiteX163" fmla="*/ 9459678 w 11968488"/>
              <a:gd name="connsiteY163" fmla="*/ 5492761 h 6483416"/>
              <a:gd name="connsiteX164" fmla="*/ 9482148 w 11968488"/>
              <a:gd name="connsiteY164" fmla="*/ 5483475 h 6483416"/>
              <a:gd name="connsiteX165" fmla="*/ 9474734 w 11968488"/>
              <a:gd name="connsiteY165" fmla="*/ 5484773 h 6483416"/>
              <a:gd name="connsiteX166" fmla="*/ 9476596 w 11968488"/>
              <a:gd name="connsiteY166" fmla="*/ 5480743 h 6483416"/>
              <a:gd name="connsiteX167" fmla="*/ 9493095 w 11968488"/>
              <a:gd name="connsiteY167" fmla="*/ 5472094 h 6483416"/>
              <a:gd name="connsiteX168" fmla="*/ 9496180 w 11968488"/>
              <a:gd name="connsiteY168" fmla="*/ 5472787 h 6483416"/>
              <a:gd name="connsiteX169" fmla="*/ 9495338 w 11968488"/>
              <a:gd name="connsiteY169" fmla="*/ 5479517 h 6483416"/>
              <a:gd name="connsiteX170" fmla="*/ 9515342 w 11968488"/>
              <a:gd name="connsiteY170" fmla="*/ 5468197 h 6483416"/>
              <a:gd name="connsiteX171" fmla="*/ 9538432 w 11968488"/>
              <a:gd name="connsiteY171" fmla="*/ 5457568 h 6483416"/>
              <a:gd name="connsiteX172" fmla="*/ 9540077 w 11968488"/>
              <a:gd name="connsiteY172" fmla="*/ 5458925 h 6483416"/>
              <a:gd name="connsiteX173" fmla="*/ 9553487 w 11968488"/>
              <a:gd name="connsiteY173" fmla="*/ 5449582 h 6483416"/>
              <a:gd name="connsiteX174" fmla="*/ 9563590 w 11968488"/>
              <a:gd name="connsiteY174" fmla="*/ 5444932 h 6483416"/>
              <a:gd name="connsiteX175" fmla="*/ 9986917 w 11968488"/>
              <a:gd name="connsiteY175" fmla="*/ 5324186 h 6483416"/>
              <a:gd name="connsiteX176" fmla="*/ 9978187 w 11968488"/>
              <a:gd name="connsiteY176" fmla="*/ 5327837 h 6483416"/>
              <a:gd name="connsiteX177" fmla="*/ 9981428 w 11968488"/>
              <a:gd name="connsiteY177" fmla="*/ 5327835 h 6483416"/>
              <a:gd name="connsiteX178" fmla="*/ 9985865 w 11968488"/>
              <a:gd name="connsiteY178" fmla="*/ 5326406 h 6483416"/>
              <a:gd name="connsiteX179" fmla="*/ 10017086 w 11968488"/>
              <a:gd name="connsiteY179" fmla="*/ 5314593 h 6483416"/>
              <a:gd name="connsiteX180" fmla="*/ 10016571 w 11968488"/>
              <a:gd name="connsiteY180" fmla="*/ 5314669 h 6483416"/>
              <a:gd name="connsiteX181" fmla="*/ 10015820 w 11968488"/>
              <a:gd name="connsiteY181" fmla="*/ 5315266 h 6483416"/>
              <a:gd name="connsiteX182" fmla="*/ 10007482 w 11968488"/>
              <a:gd name="connsiteY182" fmla="*/ 5320024 h 6483416"/>
              <a:gd name="connsiteX183" fmla="*/ 10015028 w 11968488"/>
              <a:gd name="connsiteY183" fmla="*/ 5318087 h 6483416"/>
              <a:gd name="connsiteX184" fmla="*/ 10017485 w 11968488"/>
              <a:gd name="connsiteY184" fmla="*/ 5318638 h 6483416"/>
              <a:gd name="connsiteX185" fmla="*/ 10018106 w 11968488"/>
              <a:gd name="connsiteY185" fmla="*/ 5317296 h 6483416"/>
              <a:gd name="connsiteX186" fmla="*/ 10015028 w 11968488"/>
              <a:gd name="connsiteY186" fmla="*/ 5318087 h 6483416"/>
              <a:gd name="connsiteX187" fmla="*/ 10014398 w 11968488"/>
              <a:gd name="connsiteY187" fmla="*/ 5317945 h 6483416"/>
              <a:gd name="connsiteX188" fmla="*/ 10016464 w 11968488"/>
              <a:gd name="connsiteY188" fmla="*/ 5315937 h 6483416"/>
              <a:gd name="connsiteX189" fmla="*/ 10017086 w 11968488"/>
              <a:gd name="connsiteY189" fmla="*/ 5314593 h 6483416"/>
              <a:gd name="connsiteX190" fmla="*/ 10046792 w 11968488"/>
              <a:gd name="connsiteY190" fmla="*/ 5299137 h 6483416"/>
              <a:gd name="connsiteX191" fmla="*/ 10040168 w 11968488"/>
              <a:gd name="connsiteY191" fmla="*/ 5301909 h 6483416"/>
              <a:gd name="connsiteX192" fmla="*/ 10047393 w 11968488"/>
              <a:gd name="connsiteY192" fmla="*/ 5300644 h 6483416"/>
              <a:gd name="connsiteX193" fmla="*/ 10128814 w 11968488"/>
              <a:gd name="connsiteY193" fmla="*/ 5264601 h 6483416"/>
              <a:gd name="connsiteX194" fmla="*/ 10111746 w 11968488"/>
              <a:gd name="connsiteY194" fmla="*/ 5271966 h 6483416"/>
              <a:gd name="connsiteX195" fmla="*/ 10053812 w 11968488"/>
              <a:gd name="connsiteY195" fmla="*/ 5296201 h 6483416"/>
              <a:gd name="connsiteX196" fmla="*/ 10053787 w 11968488"/>
              <a:gd name="connsiteY196" fmla="*/ 5296643 h 6483416"/>
              <a:gd name="connsiteX197" fmla="*/ 10092732 w 11968488"/>
              <a:gd name="connsiteY197" fmla="*/ 5286118 h 6483416"/>
              <a:gd name="connsiteX198" fmla="*/ 10112738 w 11968488"/>
              <a:gd name="connsiteY198" fmla="*/ 5274796 h 6483416"/>
              <a:gd name="connsiteX199" fmla="*/ 10135207 w 11968488"/>
              <a:gd name="connsiteY199" fmla="*/ 5265512 h 6483416"/>
              <a:gd name="connsiteX200" fmla="*/ 10127790 w 11968488"/>
              <a:gd name="connsiteY200" fmla="*/ 5266810 h 6483416"/>
              <a:gd name="connsiteX201" fmla="*/ 10227309 w 11968488"/>
              <a:gd name="connsiteY201" fmla="*/ 5219426 h 6483416"/>
              <a:gd name="connsiteX202" fmla="*/ 10180008 w 11968488"/>
              <a:gd name="connsiteY202" fmla="*/ 5242507 h 6483416"/>
              <a:gd name="connsiteX203" fmla="*/ 10148778 w 11968488"/>
              <a:gd name="connsiteY203" fmla="*/ 5255984 h 6483416"/>
              <a:gd name="connsiteX204" fmla="*/ 10147502 w 11968488"/>
              <a:gd name="connsiteY204" fmla="*/ 5259191 h 6483416"/>
              <a:gd name="connsiteX205" fmla="*/ 10148396 w 11968488"/>
              <a:gd name="connsiteY205" fmla="*/ 5261555 h 6483416"/>
              <a:gd name="connsiteX206" fmla="*/ 10168401 w 11968488"/>
              <a:gd name="connsiteY206" fmla="*/ 5250234 h 6483416"/>
              <a:gd name="connsiteX207" fmla="*/ 10191492 w 11968488"/>
              <a:gd name="connsiteY207" fmla="*/ 5239605 h 6483416"/>
              <a:gd name="connsiteX208" fmla="*/ 10193135 w 11968488"/>
              <a:gd name="connsiteY208" fmla="*/ 5240962 h 6483416"/>
              <a:gd name="connsiteX209" fmla="*/ 10206546 w 11968488"/>
              <a:gd name="connsiteY209" fmla="*/ 5231618 h 6483416"/>
              <a:gd name="connsiteX210" fmla="*/ 10216650 w 11968488"/>
              <a:gd name="connsiteY210" fmla="*/ 5226969 h 6483416"/>
              <a:gd name="connsiteX211" fmla="*/ 1313022 w 11968488"/>
              <a:gd name="connsiteY211" fmla="*/ 5187793 h 6483416"/>
              <a:gd name="connsiteX212" fmla="*/ 1277369 w 11968488"/>
              <a:gd name="connsiteY212" fmla="*/ 5196590 h 6483416"/>
              <a:gd name="connsiteX213" fmla="*/ 1270307 w 11968488"/>
              <a:gd name="connsiteY213" fmla="*/ 5197067 h 6483416"/>
              <a:gd name="connsiteX214" fmla="*/ 1286984 w 11968488"/>
              <a:gd name="connsiteY214" fmla="*/ 5198971 h 6483416"/>
              <a:gd name="connsiteX215" fmla="*/ 1390210 w 11968488"/>
              <a:gd name="connsiteY215" fmla="*/ 5170197 h 6483416"/>
              <a:gd name="connsiteX216" fmla="*/ 1358506 w 11968488"/>
              <a:gd name="connsiteY216" fmla="*/ 5176574 h 6483416"/>
              <a:gd name="connsiteX217" fmla="*/ 1315662 w 11968488"/>
              <a:gd name="connsiteY217" fmla="*/ 5187143 h 6483416"/>
              <a:gd name="connsiteX218" fmla="*/ 1345213 w 11968488"/>
              <a:gd name="connsiteY218" fmla="*/ 5182900 h 6483416"/>
              <a:gd name="connsiteX219" fmla="*/ 1409108 w 11968488"/>
              <a:gd name="connsiteY219" fmla="*/ 5176292 h 6483416"/>
              <a:gd name="connsiteX220" fmla="*/ 1388800 w 11968488"/>
              <a:gd name="connsiteY220" fmla="*/ 5172584 h 6483416"/>
              <a:gd name="connsiteX221" fmla="*/ 1445757 w 11968488"/>
              <a:gd name="connsiteY221" fmla="*/ 5166337 h 6483416"/>
              <a:gd name="connsiteX222" fmla="*/ 1444619 w 11968488"/>
              <a:gd name="connsiteY222" fmla="*/ 5168541 h 6483416"/>
              <a:gd name="connsiteX223" fmla="*/ 1445958 w 11968488"/>
              <a:gd name="connsiteY223" fmla="*/ 5177390 h 6483416"/>
              <a:gd name="connsiteX224" fmla="*/ 1459083 w 11968488"/>
              <a:gd name="connsiteY224" fmla="*/ 5173767 h 6483416"/>
              <a:gd name="connsiteX225" fmla="*/ 1458919 w 11968488"/>
              <a:gd name="connsiteY225" fmla="*/ 5173052 h 6483416"/>
              <a:gd name="connsiteX226" fmla="*/ 10916759 w 11968488"/>
              <a:gd name="connsiteY226" fmla="*/ 4332119 h 6483416"/>
              <a:gd name="connsiteX227" fmla="*/ 10877482 w 11968488"/>
              <a:gd name="connsiteY227" fmla="*/ 4345901 h 6483416"/>
              <a:gd name="connsiteX228" fmla="*/ 10874869 w 11968488"/>
              <a:gd name="connsiteY228" fmla="*/ 4340804 h 6483416"/>
              <a:gd name="connsiteX229" fmla="*/ 10854459 w 11968488"/>
              <a:gd name="connsiteY229" fmla="*/ 4347407 h 6483416"/>
              <a:gd name="connsiteX230" fmla="*/ 10845541 w 11968488"/>
              <a:gd name="connsiteY230" fmla="*/ 4372250 h 6483416"/>
              <a:gd name="connsiteX231" fmla="*/ 10869962 w 11968488"/>
              <a:gd name="connsiteY231" fmla="*/ 4362513 h 6483416"/>
              <a:gd name="connsiteX232" fmla="*/ 10919148 w 11968488"/>
              <a:gd name="connsiteY232" fmla="*/ 4343483 h 6483416"/>
              <a:gd name="connsiteX233" fmla="*/ 10919048 w 11968488"/>
              <a:gd name="connsiteY233" fmla="*/ 4342058 h 6483416"/>
              <a:gd name="connsiteX234" fmla="*/ 10850051 w 11968488"/>
              <a:gd name="connsiteY234" fmla="*/ 4141263 h 6483416"/>
              <a:gd name="connsiteX235" fmla="*/ 10848849 w 11968488"/>
              <a:gd name="connsiteY235" fmla="*/ 4141658 h 6483416"/>
              <a:gd name="connsiteX236" fmla="*/ 10841963 w 11968488"/>
              <a:gd name="connsiteY236" fmla="*/ 4143363 h 6483416"/>
              <a:gd name="connsiteX237" fmla="*/ 10842046 w 11968488"/>
              <a:gd name="connsiteY237" fmla="*/ 4144696 h 6483416"/>
              <a:gd name="connsiteX238" fmla="*/ 10854784 w 11968488"/>
              <a:gd name="connsiteY238" fmla="*/ 4101718 h 6483416"/>
              <a:gd name="connsiteX239" fmla="*/ 10824334 w 11968488"/>
              <a:gd name="connsiteY239" fmla="*/ 4113376 h 6483416"/>
              <a:gd name="connsiteX240" fmla="*/ 10824429 w 11968488"/>
              <a:gd name="connsiteY240" fmla="*/ 4118661 h 6483416"/>
              <a:gd name="connsiteX241" fmla="*/ 10837328 w 11968488"/>
              <a:gd name="connsiteY241" fmla="*/ 4114809 h 6483416"/>
              <a:gd name="connsiteX242" fmla="*/ 10837378 w 11968488"/>
              <a:gd name="connsiteY242" fmla="*/ 4117632 h 6483416"/>
              <a:gd name="connsiteX243" fmla="*/ 10850169 w 11968488"/>
              <a:gd name="connsiteY243" fmla="*/ 4111686 h 6483416"/>
              <a:gd name="connsiteX244" fmla="*/ 10850272 w 11968488"/>
              <a:gd name="connsiteY244" fmla="*/ 4111686 h 6483416"/>
              <a:gd name="connsiteX245" fmla="*/ 10853814 w 11968488"/>
              <a:gd name="connsiteY245" fmla="*/ 4109994 h 6483416"/>
              <a:gd name="connsiteX246" fmla="*/ 10850169 w 11968488"/>
              <a:gd name="connsiteY246" fmla="*/ 4111686 h 6483416"/>
              <a:gd name="connsiteX247" fmla="*/ 10844692 w 11968488"/>
              <a:gd name="connsiteY247" fmla="*/ 4111749 h 6483416"/>
              <a:gd name="connsiteX248" fmla="*/ 10853280 w 11968488"/>
              <a:gd name="connsiteY248" fmla="*/ 4105041 h 6483416"/>
              <a:gd name="connsiteX249" fmla="*/ 10856823 w 11968488"/>
              <a:gd name="connsiteY249" fmla="*/ 4103349 h 6483416"/>
              <a:gd name="connsiteX250" fmla="*/ 10854784 w 11968488"/>
              <a:gd name="connsiteY250" fmla="*/ 4101718 h 6483416"/>
              <a:gd name="connsiteX251" fmla="*/ 11029878 w 11968488"/>
              <a:gd name="connsiteY251" fmla="*/ 4061225 h 6483416"/>
              <a:gd name="connsiteX252" fmla="*/ 11012655 w 11968488"/>
              <a:gd name="connsiteY252" fmla="*/ 4065949 h 6483416"/>
              <a:gd name="connsiteX253" fmla="*/ 11019516 w 11968488"/>
              <a:gd name="connsiteY253" fmla="*/ 4065732 h 6483416"/>
              <a:gd name="connsiteX254" fmla="*/ 11099996 w 11968488"/>
              <a:gd name="connsiteY254" fmla="*/ 4043539 h 6483416"/>
              <a:gd name="connsiteX255" fmla="*/ 11006833 w 11968488"/>
              <a:gd name="connsiteY255" fmla="*/ 4077652 h 6483416"/>
              <a:gd name="connsiteX256" fmla="*/ 11003886 w 11968488"/>
              <a:gd name="connsiteY256" fmla="*/ 4071901 h 6483416"/>
              <a:gd name="connsiteX257" fmla="*/ 11008297 w 11968488"/>
              <a:gd name="connsiteY257" fmla="*/ 4067145 h 6483416"/>
              <a:gd name="connsiteX258" fmla="*/ 10991568 w 11968488"/>
              <a:gd name="connsiteY258" fmla="*/ 4071733 h 6483416"/>
              <a:gd name="connsiteX259" fmla="*/ 10985503 w 11968488"/>
              <a:gd name="connsiteY259" fmla="*/ 4070486 h 6483416"/>
              <a:gd name="connsiteX260" fmla="*/ 10984000 w 11968488"/>
              <a:gd name="connsiteY260" fmla="*/ 4073808 h 6483416"/>
              <a:gd name="connsiteX261" fmla="*/ 10991568 w 11968488"/>
              <a:gd name="connsiteY261" fmla="*/ 4071733 h 6483416"/>
              <a:gd name="connsiteX262" fmla="*/ 10993122 w 11968488"/>
              <a:gd name="connsiteY262" fmla="*/ 4072051 h 6483416"/>
              <a:gd name="connsiteX263" fmla="*/ 10988076 w 11968488"/>
              <a:gd name="connsiteY263" fmla="*/ 4077067 h 6483416"/>
              <a:gd name="connsiteX264" fmla="*/ 10986572 w 11968488"/>
              <a:gd name="connsiteY264" fmla="*/ 4080390 h 6483416"/>
              <a:gd name="connsiteX265" fmla="*/ 11033324 w 11968488"/>
              <a:gd name="connsiteY265" fmla="*/ 4075257 h 6483416"/>
              <a:gd name="connsiteX266" fmla="*/ 11034925 w 11968488"/>
              <a:gd name="connsiteY266" fmla="*/ 4074777 h 6483416"/>
              <a:gd name="connsiteX267" fmla="*/ 11038992 w 11968488"/>
              <a:gd name="connsiteY267" fmla="*/ 4074420 h 6483416"/>
              <a:gd name="connsiteX268" fmla="*/ 11060294 w 11968488"/>
              <a:gd name="connsiteY268" fmla="*/ 4069818 h 6483416"/>
              <a:gd name="connsiteX269" fmla="*/ 11095380 w 11968488"/>
              <a:gd name="connsiteY269" fmla="*/ 4053508 h 6483416"/>
              <a:gd name="connsiteX270" fmla="*/ 11095484 w 11968488"/>
              <a:gd name="connsiteY270" fmla="*/ 4053507 h 6483416"/>
              <a:gd name="connsiteX271" fmla="*/ 11099026 w 11968488"/>
              <a:gd name="connsiteY271" fmla="*/ 4051813 h 6483416"/>
              <a:gd name="connsiteX272" fmla="*/ 11095380 w 11968488"/>
              <a:gd name="connsiteY272" fmla="*/ 4053508 h 6483416"/>
              <a:gd name="connsiteX273" fmla="*/ 11089904 w 11968488"/>
              <a:gd name="connsiteY273" fmla="*/ 4053570 h 6483416"/>
              <a:gd name="connsiteX274" fmla="*/ 11098492 w 11968488"/>
              <a:gd name="connsiteY274" fmla="*/ 4046863 h 6483416"/>
              <a:gd name="connsiteX275" fmla="*/ 11102034 w 11968488"/>
              <a:gd name="connsiteY275" fmla="*/ 4045170 h 6483416"/>
              <a:gd name="connsiteX276" fmla="*/ 11099996 w 11968488"/>
              <a:gd name="connsiteY276" fmla="*/ 4043539 h 6483416"/>
              <a:gd name="connsiteX277" fmla="*/ 10613165 w 11968488"/>
              <a:gd name="connsiteY277" fmla="*/ 3969611 h 6483416"/>
              <a:gd name="connsiteX278" fmla="*/ 10592874 w 11968488"/>
              <a:gd name="connsiteY278" fmla="*/ 3977379 h 6483416"/>
              <a:gd name="connsiteX279" fmla="*/ 10610976 w 11968488"/>
              <a:gd name="connsiteY279" fmla="*/ 3973470 h 6483416"/>
              <a:gd name="connsiteX280" fmla="*/ 10611663 w 11968488"/>
              <a:gd name="connsiteY280" fmla="*/ 3972934 h 6483416"/>
              <a:gd name="connsiteX281" fmla="*/ 10615204 w 11968488"/>
              <a:gd name="connsiteY281" fmla="*/ 3971240 h 6483416"/>
              <a:gd name="connsiteX282" fmla="*/ 10613165 w 11968488"/>
              <a:gd name="connsiteY282" fmla="*/ 3969611 h 6483416"/>
              <a:gd name="connsiteX283" fmla="*/ 10572762 w 11968488"/>
              <a:gd name="connsiteY283" fmla="*/ 3966530 h 6483416"/>
              <a:gd name="connsiteX284" fmla="*/ 10533938 w 11968488"/>
              <a:gd name="connsiteY284" fmla="*/ 3977178 h 6483416"/>
              <a:gd name="connsiteX285" fmla="*/ 10527874 w 11968488"/>
              <a:gd name="connsiteY285" fmla="*/ 3975932 h 6483416"/>
              <a:gd name="connsiteX286" fmla="*/ 10526370 w 11968488"/>
              <a:gd name="connsiteY286" fmla="*/ 3979253 h 6483416"/>
              <a:gd name="connsiteX287" fmla="*/ 10533938 w 11968488"/>
              <a:gd name="connsiteY287" fmla="*/ 3977178 h 6483416"/>
              <a:gd name="connsiteX288" fmla="*/ 10535493 w 11968488"/>
              <a:gd name="connsiteY288" fmla="*/ 3977497 h 6483416"/>
              <a:gd name="connsiteX289" fmla="*/ 10530446 w 11968488"/>
              <a:gd name="connsiteY289" fmla="*/ 3982513 h 6483416"/>
              <a:gd name="connsiteX290" fmla="*/ 10529716 w 11968488"/>
              <a:gd name="connsiteY290" fmla="*/ 3984126 h 6483416"/>
              <a:gd name="connsiteX291" fmla="*/ 10530819 w 11968488"/>
              <a:gd name="connsiteY291" fmla="*/ 3985630 h 6483416"/>
              <a:gd name="connsiteX292" fmla="*/ 10537769 w 11968488"/>
              <a:gd name="connsiteY292" fmla="*/ 3984866 h 6483416"/>
              <a:gd name="connsiteX293" fmla="*/ 10554674 w 11968488"/>
              <a:gd name="connsiteY293" fmla="*/ 3976243 h 6483416"/>
              <a:gd name="connsiteX294" fmla="*/ 10743885 w 11968488"/>
              <a:gd name="connsiteY294" fmla="*/ 3938377 h 6483416"/>
              <a:gd name="connsiteX295" fmla="*/ 10742382 w 11968488"/>
              <a:gd name="connsiteY295" fmla="*/ 3941699 h 6483416"/>
              <a:gd name="connsiteX296" fmla="*/ 10746912 w 11968488"/>
              <a:gd name="connsiteY296" fmla="*/ 3940457 h 6483416"/>
              <a:gd name="connsiteX297" fmla="*/ 10747587 w 11968488"/>
              <a:gd name="connsiteY297" fmla="*/ 3939138 h 6483416"/>
              <a:gd name="connsiteX298" fmla="*/ 10661254 w 11968488"/>
              <a:gd name="connsiteY298" fmla="*/ 3925685 h 6483416"/>
              <a:gd name="connsiteX299" fmla="*/ 10627924 w 11968488"/>
              <a:gd name="connsiteY299" fmla="*/ 3942209 h 6483416"/>
              <a:gd name="connsiteX300" fmla="*/ 10625216 w 11968488"/>
              <a:gd name="connsiteY300" fmla="*/ 3943976 h 6483416"/>
              <a:gd name="connsiteX301" fmla="*/ 10627702 w 11968488"/>
              <a:gd name="connsiteY301" fmla="*/ 3951578 h 6483416"/>
              <a:gd name="connsiteX302" fmla="*/ 10616526 w 11968488"/>
              <a:gd name="connsiteY302" fmla="*/ 3951785 h 6483416"/>
              <a:gd name="connsiteX303" fmla="*/ 10609650 w 11968488"/>
              <a:gd name="connsiteY303" fmla="*/ 3954117 h 6483416"/>
              <a:gd name="connsiteX304" fmla="*/ 10608200 w 11968488"/>
              <a:gd name="connsiteY304" fmla="*/ 3955063 h 6483416"/>
              <a:gd name="connsiteX305" fmla="*/ 10593220 w 11968488"/>
              <a:gd name="connsiteY305" fmla="*/ 3964189 h 6483416"/>
              <a:gd name="connsiteX306" fmla="*/ 10595580 w 11968488"/>
              <a:gd name="connsiteY306" fmla="*/ 3964887 h 6483416"/>
              <a:gd name="connsiteX307" fmla="*/ 10597942 w 11968488"/>
              <a:gd name="connsiteY307" fmla="*/ 3965582 h 6483416"/>
              <a:gd name="connsiteX308" fmla="*/ 10594666 w 11968488"/>
              <a:gd name="connsiteY308" fmla="*/ 3968522 h 6483416"/>
              <a:gd name="connsiteX309" fmla="*/ 10589029 w 11968488"/>
              <a:gd name="connsiteY309" fmla="*/ 3970763 h 6483416"/>
              <a:gd name="connsiteX310" fmla="*/ 10589219 w 11968488"/>
              <a:gd name="connsiteY310" fmla="*/ 3970818 h 6483416"/>
              <a:gd name="connsiteX311" fmla="*/ 10645332 w 11968488"/>
              <a:gd name="connsiteY311" fmla="*/ 3949227 h 6483416"/>
              <a:gd name="connsiteX312" fmla="*/ 10647300 w 11968488"/>
              <a:gd name="connsiteY312" fmla="*/ 3942071 h 6483416"/>
              <a:gd name="connsiteX313" fmla="*/ 10661254 w 11968488"/>
              <a:gd name="connsiteY313" fmla="*/ 3925685 h 6483416"/>
              <a:gd name="connsiteX314" fmla="*/ 10770620 w 11968488"/>
              <a:gd name="connsiteY314" fmla="*/ 3900607 h 6483416"/>
              <a:gd name="connsiteX315" fmla="*/ 10757399 w 11968488"/>
              <a:gd name="connsiteY315" fmla="*/ 3905244 h 6483416"/>
              <a:gd name="connsiteX316" fmla="*/ 10730496 w 11968488"/>
              <a:gd name="connsiteY316" fmla="*/ 3922691 h 6483416"/>
              <a:gd name="connsiteX317" fmla="*/ 10722522 w 11968488"/>
              <a:gd name="connsiteY317" fmla="*/ 3925463 h 6483416"/>
              <a:gd name="connsiteX318" fmla="*/ 10735199 w 11968488"/>
              <a:gd name="connsiteY318" fmla="*/ 3926906 h 6483416"/>
              <a:gd name="connsiteX319" fmla="*/ 10758111 w 11968488"/>
              <a:gd name="connsiteY319" fmla="*/ 3921309 h 6483416"/>
              <a:gd name="connsiteX320" fmla="*/ 10759368 w 11968488"/>
              <a:gd name="connsiteY320" fmla="*/ 3919357 h 6483416"/>
              <a:gd name="connsiteX321" fmla="*/ 10767456 w 11968488"/>
              <a:gd name="connsiteY321" fmla="*/ 3906798 h 6483416"/>
              <a:gd name="connsiteX322" fmla="*/ 10962008 w 11968488"/>
              <a:gd name="connsiteY322" fmla="*/ 3853009 h 6483416"/>
              <a:gd name="connsiteX323" fmla="*/ 10958500 w 11968488"/>
              <a:gd name="connsiteY323" fmla="*/ 3853298 h 6483416"/>
              <a:gd name="connsiteX324" fmla="*/ 10954308 w 11968488"/>
              <a:gd name="connsiteY324" fmla="*/ 3859871 h 6483416"/>
              <a:gd name="connsiteX325" fmla="*/ 10881406 w 11968488"/>
              <a:gd name="connsiteY325" fmla="*/ 3877407 h 6483416"/>
              <a:gd name="connsiteX326" fmla="*/ 10840842 w 11968488"/>
              <a:gd name="connsiteY326" fmla="*/ 3887404 h 6483416"/>
              <a:gd name="connsiteX327" fmla="*/ 10813658 w 11968488"/>
              <a:gd name="connsiteY327" fmla="*/ 3895787 h 6483416"/>
              <a:gd name="connsiteX328" fmla="*/ 10819696 w 11968488"/>
              <a:gd name="connsiteY328" fmla="*/ 3898093 h 6483416"/>
              <a:gd name="connsiteX329" fmla="*/ 10859232 w 11968488"/>
              <a:gd name="connsiteY329" fmla="*/ 3889533 h 6483416"/>
              <a:gd name="connsiteX330" fmla="*/ 10859452 w 11968488"/>
              <a:gd name="connsiteY330" fmla="*/ 3901785 h 6483416"/>
              <a:gd name="connsiteX331" fmla="*/ 10850938 w 11968488"/>
              <a:gd name="connsiteY331" fmla="*/ 3916979 h 6483416"/>
              <a:gd name="connsiteX332" fmla="*/ 10881314 w 11968488"/>
              <a:gd name="connsiteY332" fmla="*/ 3907908 h 6483416"/>
              <a:gd name="connsiteX333" fmla="*/ 10944426 w 11968488"/>
              <a:gd name="connsiteY333" fmla="*/ 3871218 h 6483416"/>
              <a:gd name="connsiteX334" fmla="*/ 11191418 w 11968488"/>
              <a:gd name="connsiteY334" fmla="*/ 3449701 h 6483416"/>
              <a:gd name="connsiteX335" fmla="*/ 11164602 w 11968488"/>
              <a:gd name="connsiteY335" fmla="*/ 3455150 h 6483416"/>
              <a:gd name="connsiteX336" fmla="*/ 11163706 w 11968488"/>
              <a:gd name="connsiteY336" fmla="*/ 3456950 h 6483416"/>
              <a:gd name="connsiteX337" fmla="*/ 11164376 w 11968488"/>
              <a:gd name="connsiteY337" fmla="*/ 3459509 h 6483416"/>
              <a:gd name="connsiteX338" fmla="*/ 11184744 w 11968488"/>
              <a:gd name="connsiteY338" fmla="*/ 3451603 h 6483416"/>
              <a:gd name="connsiteX339" fmla="*/ 11212464 w 11968488"/>
              <a:gd name="connsiteY339" fmla="*/ 3445173 h 6483416"/>
              <a:gd name="connsiteX340" fmla="*/ 11208924 w 11968488"/>
              <a:gd name="connsiteY340" fmla="*/ 3445941 h 6483416"/>
              <a:gd name="connsiteX341" fmla="*/ 11209534 w 11968488"/>
              <a:gd name="connsiteY341" fmla="*/ 3446627 h 6483416"/>
              <a:gd name="connsiteX342" fmla="*/ 774471 w 11968488"/>
              <a:gd name="connsiteY342" fmla="*/ 3403612 h 6483416"/>
              <a:gd name="connsiteX343" fmla="*/ 729473 w 11968488"/>
              <a:gd name="connsiteY343" fmla="*/ 3410027 h 6483416"/>
              <a:gd name="connsiteX344" fmla="*/ 729360 w 11968488"/>
              <a:gd name="connsiteY344" fmla="*/ 3409980 h 6483416"/>
              <a:gd name="connsiteX345" fmla="*/ 725227 w 11968488"/>
              <a:gd name="connsiteY345" fmla="*/ 3410632 h 6483416"/>
              <a:gd name="connsiteX346" fmla="*/ 729473 w 11968488"/>
              <a:gd name="connsiteY346" fmla="*/ 3410027 h 6483416"/>
              <a:gd name="connsiteX347" fmla="*/ 735382 w 11968488"/>
              <a:gd name="connsiteY347" fmla="*/ 3412484 h 6483416"/>
              <a:gd name="connsiteX348" fmla="*/ 724868 w 11968488"/>
              <a:gd name="connsiteY348" fmla="*/ 3417589 h 6483416"/>
              <a:gd name="connsiteX349" fmla="*/ 720733 w 11968488"/>
              <a:gd name="connsiteY349" fmla="*/ 3418243 h 6483416"/>
              <a:gd name="connsiteX350" fmla="*/ 722623 w 11968488"/>
              <a:gd name="connsiteY350" fmla="*/ 3421397 h 6483416"/>
              <a:gd name="connsiteX351" fmla="*/ 773747 w 11968488"/>
              <a:gd name="connsiteY351" fmla="*/ 3418958 h 6483416"/>
              <a:gd name="connsiteX352" fmla="*/ 797861 w 11968488"/>
              <a:gd name="connsiteY352" fmla="*/ 3418715 h 6483416"/>
              <a:gd name="connsiteX353" fmla="*/ 788830 w 11968488"/>
              <a:gd name="connsiteY353" fmla="*/ 3415169 h 6483416"/>
              <a:gd name="connsiteX354" fmla="*/ 591522 w 11968488"/>
              <a:gd name="connsiteY354" fmla="*/ 3363080 h 6483416"/>
              <a:gd name="connsiteX355" fmla="*/ 602544 w 11968488"/>
              <a:gd name="connsiteY355" fmla="*/ 3364367 h 6483416"/>
              <a:gd name="connsiteX356" fmla="*/ 633585 w 11968488"/>
              <a:gd name="connsiteY356" fmla="*/ 3373715 h 6483416"/>
              <a:gd name="connsiteX357" fmla="*/ 660657 w 11968488"/>
              <a:gd name="connsiteY357" fmla="*/ 3375314 h 6483416"/>
              <a:gd name="connsiteX358" fmla="*/ 653097 w 11968488"/>
              <a:gd name="connsiteY358" fmla="*/ 3373597 h 6483416"/>
              <a:gd name="connsiteX359" fmla="*/ 604013 w 11968488"/>
              <a:gd name="connsiteY359" fmla="*/ 3363545 h 6483416"/>
              <a:gd name="connsiteX360" fmla="*/ 11212184 w 11968488"/>
              <a:gd name="connsiteY360" fmla="*/ 3072819 h 6483416"/>
              <a:gd name="connsiteX361" fmla="*/ 11181976 w 11968488"/>
              <a:gd name="connsiteY361" fmla="*/ 3082719 h 6483416"/>
              <a:gd name="connsiteX362" fmla="*/ 11138176 w 11968488"/>
              <a:gd name="connsiteY362" fmla="*/ 3093570 h 6483416"/>
              <a:gd name="connsiteX363" fmla="*/ 11130357 w 11968488"/>
              <a:gd name="connsiteY363" fmla="*/ 3097209 h 6483416"/>
              <a:gd name="connsiteX364" fmla="*/ 11111672 w 11968488"/>
              <a:gd name="connsiteY364" fmla="*/ 3110788 h 6483416"/>
              <a:gd name="connsiteX365" fmla="*/ 11101058 w 11968488"/>
              <a:gd name="connsiteY365" fmla="*/ 3115731 h 6483416"/>
              <a:gd name="connsiteX366" fmla="*/ 11085408 w 11968488"/>
              <a:gd name="connsiteY366" fmla="*/ 3133807 h 6483416"/>
              <a:gd name="connsiteX367" fmla="*/ 11094264 w 11968488"/>
              <a:gd name="connsiteY367" fmla="*/ 3137820 h 6483416"/>
              <a:gd name="connsiteX368" fmla="*/ 11150657 w 11968488"/>
              <a:gd name="connsiteY368" fmla="*/ 3133297 h 6483416"/>
              <a:gd name="connsiteX369" fmla="*/ 11150988 w 11968488"/>
              <a:gd name="connsiteY369" fmla="*/ 3151843 h 6483416"/>
              <a:gd name="connsiteX370" fmla="*/ 11172739 w 11968488"/>
              <a:gd name="connsiteY370" fmla="*/ 3151672 h 6483416"/>
              <a:gd name="connsiteX371" fmla="*/ 11164338 w 11968488"/>
              <a:gd name="connsiteY371" fmla="*/ 3173158 h 6483416"/>
              <a:gd name="connsiteX372" fmla="*/ 11183600 w 11968488"/>
              <a:gd name="connsiteY372" fmla="*/ 3182886 h 6483416"/>
              <a:gd name="connsiteX373" fmla="*/ 11190782 w 11968488"/>
              <a:gd name="connsiteY373" fmla="*/ 3187767 h 6483416"/>
              <a:gd name="connsiteX374" fmla="*/ 11211580 w 11968488"/>
              <a:gd name="connsiteY374" fmla="*/ 3184945 h 6483416"/>
              <a:gd name="connsiteX375" fmla="*/ 11227108 w 11968488"/>
              <a:gd name="connsiteY375" fmla="*/ 3188306 h 6483416"/>
              <a:gd name="connsiteX376" fmla="*/ 11302184 w 11968488"/>
              <a:gd name="connsiteY376" fmla="*/ 3176082 h 6483416"/>
              <a:gd name="connsiteX377" fmla="*/ 11304094 w 11968488"/>
              <a:gd name="connsiteY377" fmla="*/ 3173187 h 6483416"/>
              <a:gd name="connsiteX378" fmla="*/ 11305759 w 11968488"/>
              <a:gd name="connsiteY378" fmla="*/ 3175499 h 6483416"/>
              <a:gd name="connsiteX379" fmla="*/ 11312910 w 11968488"/>
              <a:gd name="connsiteY379" fmla="*/ 3174335 h 6483416"/>
              <a:gd name="connsiteX380" fmla="*/ 11310999 w 11968488"/>
              <a:gd name="connsiteY380" fmla="*/ 3177227 h 6483416"/>
              <a:gd name="connsiteX381" fmla="*/ 11307424 w 11968488"/>
              <a:gd name="connsiteY381" fmla="*/ 3177810 h 6483416"/>
              <a:gd name="connsiteX382" fmla="*/ 11330294 w 11968488"/>
              <a:gd name="connsiteY382" fmla="*/ 3181831 h 6483416"/>
              <a:gd name="connsiteX383" fmla="*/ 11258060 w 11968488"/>
              <a:gd name="connsiteY383" fmla="*/ 3209087 h 6483416"/>
              <a:gd name="connsiteX384" fmla="*/ 11265699 w 11968488"/>
              <a:gd name="connsiteY384" fmla="*/ 3197514 h 6483416"/>
              <a:gd name="connsiteX385" fmla="*/ 11257641 w 11968488"/>
              <a:gd name="connsiteY385" fmla="*/ 3198090 h 6483416"/>
              <a:gd name="connsiteX386" fmla="*/ 11256200 w 11968488"/>
              <a:gd name="connsiteY386" fmla="*/ 3198660 h 6483416"/>
              <a:gd name="connsiteX387" fmla="*/ 11221514 w 11968488"/>
              <a:gd name="connsiteY387" fmla="*/ 3212348 h 6483416"/>
              <a:gd name="connsiteX388" fmla="*/ 11213328 w 11968488"/>
              <a:gd name="connsiteY388" fmla="*/ 3245756 h 6483416"/>
              <a:gd name="connsiteX389" fmla="*/ 11236412 w 11968488"/>
              <a:gd name="connsiteY389" fmla="*/ 3263489 h 6483416"/>
              <a:gd name="connsiteX390" fmla="*/ 11236816 w 11968488"/>
              <a:gd name="connsiteY390" fmla="*/ 3265336 h 6483416"/>
              <a:gd name="connsiteX391" fmla="*/ 11266636 w 11968488"/>
              <a:gd name="connsiteY391" fmla="*/ 3267502 h 6483416"/>
              <a:gd name="connsiteX392" fmla="*/ 11270600 w 11968488"/>
              <a:gd name="connsiteY392" fmla="*/ 3266970 h 6483416"/>
              <a:gd name="connsiteX393" fmla="*/ 11270588 w 11968488"/>
              <a:gd name="connsiteY393" fmla="*/ 3266276 h 6483416"/>
              <a:gd name="connsiteX394" fmla="*/ 11274832 w 11968488"/>
              <a:gd name="connsiteY394" fmla="*/ 3246365 h 6483416"/>
              <a:gd name="connsiteX395" fmla="*/ 11283346 w 11968488"/>
              <a:gd name="connsiteY395" fmla="*/ 3231170 h 6483416"/>
              <a:gd name="connsiteX396" fmla="*/ 11330561 w 11968488"/>
              <a:gd name="connsiteY396" fmla="*/ 3204749 h 6483416"/>
              <a:gd name="connsiteX397" fmla="*/ 11333828 w 11968488"/>
              <a:gd name="connsiteY397" fmla="*/ 3153501 h 6483416"/>
              <a:gd name="connsiteX398" fmla="*/ 11325398 w 11968488"/>
              <a:gd name="connsiteY398" fmla="*/ 3150026 h 6483416"/>
              <a:gd name="connsiteX399" fmla="*/ 11228468 w 11968488"/>
              <a:gd name="connsiteY399" fmla="*/ 3110058 h 6483416"/>
              <a:gd name="connsiteX400" fmla="*/ 11215570 w 11968488"/>
              <a:gd name="connsiteY400" fmla="*/ 3113910 h 6483416"/>
              <a:gd name="connsiteX401" fmla="*/ 11187909 w 11968488"/>
              <a:gd name="connsiteY401" fmla="*/ 3042780 h 6483416"/>
              <a:gd name="connsiteX402" fmla="*/ 11143421 w 11968488"/>
              <a:gd name="connsiteY402" fmla="*/ 3059813 h 6483416"/>
              <a:gd name="connsiteX403" fmla="*/ 11137326 w 11968488"/>
              <a:gd name="connsiteY403" fmla="*/ 3061950 h 6483416"/>
              <a:gd name="connsiteX404" fmla="*/ 11138490 w 11968488"/>
              <a:gd name="connsiteY404" fmla="*/ 3064100 h 6483416"/>
              <a:gd name="connsiteX405" fmla="*/ 11143913 w 11968488"/>
              <a:gd name="connsiteY405" fmla="*/ 3071055 h 6483416"/>
              <a:gd name="connsiteX406" fmla="*/ 11183294 w 11968488"/>
              <a:gd name="connsiteY406" fmla="*/ 3052749 h 6483416"/>
              <a:gd name="connsiteX407" fmla="*/ 11183397 w 11968488"/>
              <a:gd name="connsiteY407" fmla="*/ 3052748 h 6483416"/>
              <a:gd name="connsiteX408" fmla="*/ 11186939 w 11968488"/>
              <a:gd name="connsiteY408" fmla="*/ 3051054 h 6483416"/>
              <a:gd name="connsiteX409" fmla="*/ 11183294 w 11968488"/>
              <a:gd name="connsiteY409" fmla="*/ 3052749 h 6483416"/>
              <a:gd name="connsiteX410" fmla="*/ 11177816 w 11968488"/>
              <a:gd name="connsiteY410" fmla="*/ 3052811 h 6483416"/>
              <a:gd name="connsiteX411" fmla="*/ 11186404 w 11968488"/>
              <a:gd name="connsiteY411" fmla="*/ 3046103 h 6483416"/>
              <a:gd name="connsiteX412" fmla="*/ 11189948 w 11968488"/>
              <a:gd name="connsiteY412" fmla="*/ 3044409 h 6483416"/>
              <a:gd name="connsiteX413" fmla="*/ 11187909 w 11968488"/>
              <a:gd name="connsiteY413" fmla="*/ 3042780 h 6483416"/>
              <a:gd name="connsiteX414" fmla="*/ 11173342 w 11968488"/>
              <a:gd name="connsiteY414" fmla="*/ 2948263 h 6483416"/>
              <a:gd name="connsiteX415" fmla="*/ 11100909 w 11968488"/>
              <a:gd name="connsiteY415" fmla="*/ 3041615 h 6483416"/>
              <a:gd name="connsiteX416" fmla="*/ 11101247 w 11968488"/>
              <a:gd name="connsiteY416" fmla="*/ 3060493 h 6483416"/>
              <a:gd name="connsiteX417" fmla="*/ 11125768 w 11968488"/>
              <a:gd name="connsiteY417" fmla="*/ 3053170 h 6483416"/>
              <a:gd name="connsiteX418" fmla="*/ 11125990 w 11968488"/>
              <a:gd name="connsiteY418" fmla="*/ 3052807 h 6483416"/>
              <a:gd name="connsiteX419" fmla="*/ 11162046 w 11968488"/>
              <a:gd name="connsiteY419" fmla="*/ 3044727 h 6483416"/>
              <a:gd name="connsiteX420" fmla="*/ 11205380 w 11968488"/>
              <a:gd name="connsiteY420" fmla="*/ 3028051 h 6483416"/>
              <a:gd name="connsiteX421" fmla="*/ 11203406 w 11968488"/>
              <a:gd name="connsiteY421" fmla="*/ 3015708 h 6483416"/>
              <a:gd name="connsiteX422" fmla="*/ 11182070 w 11968488"/>
              <a:gd name="connsiteY422" fmla="*/ 2948458 h 6483416"/>
              <a:gd name="connsiteX423" fmla="*/ 11173342 w 11968488"/>
              <a:gd name="connsiteY423" fmla="*/ 2948263 h 6483416"/>
              <a:gd name="connsiteX424" fmla="*/ 10662330 w 11968488"/>
              <a:gd name="connsiteY424" fmla="*/ 2844363 h 6483416"/>
              <a:gd name="connsiteX425" fmla="*/ 10635770 w 11968488"/>
              <a:gd name="connsiteY425" fmla="*/ 2846552 h 6483416"/>
              <a:gd name="connsiteX426" fmla="*/ 10606592 w 11968488"/>
              <a:gd name="connsiteY426" fmla="*/ 2857430 h 6483416"/>
              <a:gd name="connsiteX427" fmla="*/ 10566244 w 11968488"/>
              <a:gd name="connsiteY427" fmla="*/ 2869849 h 6483416"/>
              <a:gd name="connsiteX428" fmla="*/ 10565379 w 11968488"/>
              <a:gd name="connsiteY428" fmla="*/ 2869703 h 6483416"/>
              <a:gd name="connsiteX429" fmla="*/ 10558845 w 11968488"/>
              <a:gd name="connsiteY429" fmla="*/ 2871795 h 6483416"/>
              <a:gd name="connsiteX430" fmla="*/ 10558680 w 11968488"/>
              <a:gd name="connsiteY430" fmla="*/ 2872177 h 6483416"/>
              <a:gd name="connsiteX431" fmla="*/ 10566244 w 11968488"/>
              <a:gd name="connsiteY431" fmla="*/ 2869849 h 6483416"/>
              <a:gd name="connsiteX432" fmla="*/ 10567809 w 11968488"/>
              <a:gd name="connsiteY432" fmla="*/ 2870113 h 6483416"/>
              <a:gd name="connsiteX433" fmla="*/ 10562825 w 11968488"/>
              <a:gd name="connsiteY433" fmla="*/ 2875279 h 6483416"/>
              <a:gd name="connsiteX434" fmla="*/ 10561370 w 11968488"/>
              <a:gd name="connsiteY434" fmla="*/ 2878639 h 6483416"/>
              <a:gd name="connsiteX435" fmla="*/ 10587501 w 11968488"/>
              <a:gd name="connsiteY435" fmla="*/ 2874889 h 6483416"/>
              <a:gd name="connsiteX436" fmla="*/ 10592920 w 11968488"/>
              <a:gd name="connsiteY436" fmla="*/ 2872729 h 6483416"/>
              <a:gd name="connsiteX437" fmla="*/ 10642975 w 11968488"/>
              <a:gd name="connsiteY437" fmla="*/ 2853361 h 6483416"/>
              <a:gd name="connsiteX438" fmla="*/ 10791626 w 11968488"/>
              <a:gd name="connsiteY438" fmla="*/ 2827083 h 6483416"/>
              <a:gd name="connsiteX439" fmla="*/ 10777410 w 11968488"/>
              <a:gd name="connsiteY439" fmla="*/ 2828488 h 6483416"/>
              <a:gd name="connsiteX440" fmla="*/ 10751008 w 11968488"/>
              <a:gd name="connsiteY440" fmla="*/ 2836225 h 6483416"/>
              <a:gd name="connsiteX441" fmla="*/ 10751106 w 11968488"/>
              <a:gd name="connsiteY441" fmla="*/ 2854404 h 6483416"/>
              <a:gd name="connsiteX442" fmla="*/ 10734365 w 11968488"/>
              <a:gd name="connsiteY442" fmla="*/ 2854594 h 6483416"/>
              <a:gd name="connsiteX443" fmla="*/ 10735335 w 11968488"/>
              <a:gd name="connsiteY443" fmla="*/ 2846321 h 6483416"/>
              <a:gd name="connsiteX444" fmla="*/ 10716211 w 11968488"/>
              <a:gd name="connsiteY444" fmla="*/ 2852587 h 6483416"/>
              <a:gd name="connsiteX445" fmla="*/ 10704805 w 11968488"/>
              <a:gd name="connsiteY445" fmla="*/ 2858879 h 6483416"/>
              <a:gd name="connsiteX446" fmla="*/ 10692403 w 11968488"/>
              <a:gd name="connsiteY446" fmla="*/ 2860390 h 6483416"/>
              <a:gd name="connsiteX447" fmla="*/ 10687668 w 11968488"/>
              <a:gd name="connsiteY447" fmla="*/ 2861941 h 6483416"/>
              <a:gd name="connsiteX448" fmla="*/ 10668886 w 11968488"/>
              <a:gd name="connsiteY448" fmla="*/ 2866595 h 6483416"/>
              <a:gd name="connsiteX449" fmla="*/ 10671716 w 11968488"/>
              <a:gd name="connsiteY449" fmla="*/ 2874679 h 6483416"/>
              <a:gd name="connsiteX450" fmla="*/ 10629876 w 11968488"/>
              <a:gd name="connsiteY450" fmla="*/ 2880918 h 6483416"/>
              <a:gd name="connsiteX451" fmla="*/ 10617366 w 11968488"/>
              <a:gd name="connsiteY451" fmla="*/ 2890010 h 6483416"/>
              <a:gd name="connsiteX452" fmla="*/ 10590546 w 11968488"/>
              <a:gd name="connsiteY452" fmla="*/ 2902502 h 6483416"/>
              <a:gd name="connsiteX453" fmla="*/ 10581490 w 11968488"/>
              <a:gd name="connsiteY453" fmla="*/ 2906403 h 6483416"/>
              <a:gd name="connsiteX454" fmla="*/ 10584167 w 11968488"/>
              <a:gd name="connsiteY454" fmla="*/ 2909914 h 6483416"/>
              <a:gd name="connsiteX455" fmla="*/ 10593777 w 11968488"/>
              <a:gd name="connsiteY455" fmla="*/ 2918071 h 6483416"/>
              <a:gd name="connsiteX456" fmla="*/ 10636713 w 11968488"/>
              <a:gd name="connsiteY456" fmla="*/ 2886271 h 6483416"/>
              <a:gd name="connsiteX457" fmla="*/ 10736274 w 11968488"/>
              <a:gd name="connsiteY457" fmla="*/ 2862862 h 6483416"/>
              <a:gd name="connsiteX458" fmla="*/ 10787652 w 11968488"/>
              <a:gd name="connsiteY458" fmla="*/ 2835197 h 6483416"/>
              <a:gd name="connsiteX459" fmla="*/ 554897 w 11968488"/>
              <a:gd name="connsiteY459" fmla="*/ 2821001 h 6483416"/>
              <a:gd name="connsiteX460" fmla="*/ 547796 w 11968488"/>
              <a:gd name="connsiteY460" fmla="*/ 2824451 h 6483416"/>
              <a:gd name="connsiteX461" fmla="*/ 543664 w 11968488"/>
              <a:gd name="connsiteY461" fmla="*/ 2825101 h 6483416"/>
              <a:gd name="connsiteX462" fmla="*/ 545548 w 11968488"/>
              <a:gd name="connsiteY462" fmla="*/ 2828254 h 6483416"/>
              <a:gd name="connsiteX463" fmla="*/ 580621 w 11968488"/>
              <a:gd name="connsiteY463" fmla="*/ 2826581 h 6483416"/>
              <a:gd name="connsiteX464" fmla="*/ 578385 w 11968488"/>
              <a:gd name="connsiteY464" fmla="*/ 2826073 h 6483416"/>
              <a:gd name="connsiteX465" fmla="*/ 10276499 w 11968488"/>
              <a:gd name="connsiteY465" fmla="*/ 2771179 h 6483416"/>
              <a:gd name="connsiteX466" fmla="*/ 10274675 w 11968488"/>
              <a:gd name="connsiteY466" fmla="*/ 2771870 h 6483416"/>
              <a:gd name="connsiteX467" fmla="*/ 10264232 w 11968488"/>
              <a:gd name="connsiteY467" fmla="*/ 2774851 h 6483416"/>
              <a:gd name="connsiteX468" fmla="*/ 10264357 w 11968488"/>
              <a:gd name="connsiteY468" fmla="*/ 2777183 h 6483416"/>
              <a:gd name="connsiteX469" fmla="*/ 11278145 w 11968488"/>
              <a:gd name="connsiteY469" fmla="*/ 2706903 h 6483416"/>
              <a:gd name="connsiteX470" fmla="*/ 11276966 w 11968488"/>
              <a:gd name="connsiteY470" fmla="*/ 2707823 h 6483416"/>
              <a:gd name="connsiteX471" fmla="*/ 11278160 w 11968488"/>
              <a:gd name="connsiteY471" fmla="*/ 2707681 h 6483416"/>
              <a:gd name="connsiteX472" fmla="*/ 10286932 w 11968488"/>
              <a:gd name="connsiteY472" fmla="*/ 2699107 h 6483416"/>
              <a:gd name="connsiteX473" fmla="*/ 10283676 w 11968488"/>
              <a:gd name="connsiteY473" fmla="*/ 2702037 h 6483416"/>
              <a:gd name="connsiteX474" fmla="*/ 10237494 w 11968488"/>
              <a:gd name="connsiteY474" fmla="*/ 2722420 h 6483416"/>
              <a:gd name="connsiteX475" fmla="*/ 10237639 w 11968488"/>
              <a:gd name="connsiteY475" fmla="*/ 2731661 h 6483416"/>
              <a:gd name="connsiteX476" fmla="*/ 10257201 w 11968488"/>
              <a:gd name="connsiteY476" fmla="*/ 2724927 h 6483416"/>
              <a:gd name="connsiteX477" fmla="*/ 10257278 w 11968488"/>
              <a:gd name="connsiteY477" fmla="*/ 2729862 h 6483416"/>
              <a:gd name="connsiteX478" fmla="*/ 10276677 w 11968488"/>
              <a:gd name="connsiteY478" fmla="*/ 2719466 h 6483416"/>
              <a:gd name="connsiteX479" fmla="*/ 10276834 w 11968488"/>
              <a:gd name="connsiteY479" fmla="*/ 2719466 h 6483416"/>
              <a:gd name="connsiteX480" fmla="*/ 10282205 w 11968488"/>
              <a:gd name="connsiteY480" fmla="*/ 2716507 h 6483416"/>
              <a:gd name="connsiteX481" fmla="*/ 10276677 w 11968488"/>
              <a:gd name="connsiteY481" fmla="*/ 2719466 h 6483416"/>
              <a:gd name="connsiteX482" fmla="*/ 10268370 w 11968488"/>
              <a:gd name="connsiteY482" fmla="*/ 2719576 h 6483416"/>
              <a:gd name="connsiteX483" fmla="*/ 10281396 w 11968488"/>
              <a:gd name="connsiteY483" fmla="*/ 2707847 h 6483416"/>
              <a:gd name="connsiteX484" fmla="*/ 10286769 w 11968488"/>
              <a:gd name="connsiteY484" fmla="*/ 2704890 h 6483416"/>
              <a:gd name="connsiteX485" fmla="*/ 10286932 w 11968488"/>
              <a:gd name="connsiteY485" fmla="*/ 2699107 h 6483416"/>
              <a:gd name="connsiteX486" fmla="*/ 11187704 w 11968488"/>
              <a:gd name="connsiteY486" fmla="*/ 2695900 h 6483416"/>
              <a:gd name="connsiteX487" fmla="*/ 11174266 w 11968488"/>
              <a:gd name="connsiteY487" fmla="*/ 2696086 h 6483416"/>
              <a:gd name="connsiteX488" fmla="*/ 11156845 w 11968488"/>
              <a:gd name="connsiteY488" fmla="*/ 2706620 h 6483416"/>
              <a:gd name="connsiteX489" fmla="*/ 11137486 w 11968488"/>
              <a:gd name="connsiteY489" fmla="*/ 2714615 h 6483416"/>
              <a:gd name="connsiteX490" fmla="*/ 11143194 w 11968488"/>
              <a:gd name="connsiteY490" fmla="*/ 2716362 h 6483416"/>
              <a:gd name="connsiteX491" fmla="*/ 11121670 w 11968488"/>
              <a:gd name="connsiteY491" fmla="*/ 2729115 h 6483416"/>
              <a:gd name="connsiteX492" fmla="*/ 11121782 w 11968488"/>
              <a:gd name="connsiteY492" fmla="*/ 2735407 h 6483416"/>
              <a:gd name="connsiteX493" fmla="*/ 11143420 w 11968488"/>
              <a:gd name="connsiteY493" fmla="*/ 2728945 h 6483416"/>
              <a:gd name="connsiteX494" fmla="*/ 11167163 w 11968488"/>
              <a:gd name="connsiteY494" fmla="*/ 2723311 h 6483416"/>
              <a:gd name="connsiteX495" fmla="*/ 11190502 w 11968488"/>
              <a:gd name="connsiteY495" fmla="*/ 2708638 h 6483416"/>
              <a:gd name="connsiteX496" fmla="*/ 11166302 w 11968488"/>
              <a:gd name="connsiteY496" fmla="*/ 2716784 h 6483416"/>
              <a:gd name="connsiteX497" fmla="*/ 11187704 w 11968488"/>
              <a:gd name="connsiteY497" fmla="*/ 2695900 h 6483416"/>
              <a:gd name="connsiteX498" fmla="*/ 11355380 w 11968488"/>
              <a:gd name="connsiteY498" fmla="*/ 2686953 h 6483416"/>
              <a:gd name="connsiteX499" fmla="*/ 11345582 w 11968488"/>
              <a:gd name="connsiteY499" fmla="*/ 2690721 h 6483416"/>
              <a:gd name="connsiteX500" fmla="*/ 11347338 w 11968488"/>
              <a:gd name="connsiteY500" fmla="*/ 2693013 h 6483416"/>
              <a:gd name="connsiteX501" fmla="*/ 11134814 w 11968488"/>
              <a:gd name="connsiteY501" fmla="*/ 2685897 h 6483416"/>
              <a:gd name="connsiteX502" fmla="*/ 11124616 w 11968488"/>
              <a:gd name="connsiteY502" fmla="*/ 2686625 h 6483416"/>
              <a:gd name="connsiteX503" fmla="*/ 11065060 w 11968488"/>
              <a:gd name="connsiteY503" fmla="*/ 2698906 h 6483416"/>
              <a:gd name="connsiteX504" fmla="*/ 11060996 w 11968488"/>
              <a:gd name="connsiteY504" fmla="*/ 2709896 h 6483416"/>
              <a:gd name="connsiteX505" fmla="*/ 11060628 w 11968488"/>
              <a:gd name="connsiteY505" fmla="*/ 2710006 h 6483416"/>
              <a:gd name="connsiteX506" fmla="*/ 11063100 w 11968488"/>
              <a:gd name="connsiteY506" fmla="*/ 2711918 h 6483416"/>
              <a:gd name="connsiteX507" fmla="*/ 11065475 w 11968488"/>
              <a:gd name="connsiteY507" fmla="*/ 2710815 h 6483416"/>
              <a:gd name="connsiteX508" fmla="*/ 11065888 w 11968488"/>
              <a:gd name="connsiteY508" fmla="*/ 2711999 h 6483416"/>
              <a:gd name="connsiteX509" fmla="*/ 11063978 w 11968488"/>
              <a:gd name="connsiteY509" fmla="*/ 2712598 h 6483416"/>
              <a:gd name="connsiteX510" fmla="*/ 11064856 w 11968488"/>
              <a:gd name="connsiteY510" fmla="*/ 2713278 h 6483416"/>
              <a:gd name="connsiteX511" fmla="*/ 11070824 w 11968488"/>
              <a:gd name="connsiteY511" fmla="*/ 2711328 h 6483416"/>
              <a:gd name="connsiteX512" fmla="*/ 11080528 w 11968488"/>
              <a:gd name="connsiteY512" fmla="*/ 2710422 h 6483416"/>
              <a:gd name="connsiteX513" fmla="*/ 11130011 w 11968488"/>
              <a:gd name="connsiteY513" fmla="*/ 2687776 h 6483416"/>
              <a:gd name="connsiteX514" fmla="*/ 11452990 w 11968488"/>
              <a:gd name="connsiteY514" fmla="*/ 2638697 h 6483416"/>
              <a:gd name="connsiteX515" fmla="*/ 11413898 w 11968488"/>
              <a:gd name="connsiteY515" fmla="*/ 2642155 h 6483416"/>
              <a:gd name="connsiteX516" fmla="*/ 11398763 w 11968488"/>
              <a:gd name="connsiteY516" fmla="*/ 2647881 h 6483416"/>
              <a:gd name="connsiteX517" fmla="*/ 11400798 w 11968488"/>
              <a:gd name="connsiteY517" fmla="*/ 2650787 h 6483416"/>
              <a:gd name="connsiteX518" fmla="*/ 11363566 w 11968488"/>
              <a:gd name="connsiteY518" fmla="*/ 2665489 h 6483416"/>
              <a:gd name="connsiteX519" fmla="*/ 11351914 w 11968488"/>
              <a:gd name="connsiteY519" fmla="*/ 2661421 h 6483416"/>
              <a:gd name="connsiteX520" fmla="*/ 11353976 w 11968488"/>
              <a:gd name="connsiteY520" fmla="*/ 2654508 h 6483416"/>
              <a:gd name="connsiteX521" fmla="*/ 11347971 w 11968488"/>
              <a:gd name="connsiteY521" fmla="*/ 2654562 h 6483416"/>
              <a:gd name="connsiteX522" fmla="*/ 11347473 w 11968488"/>
              <a:gd name="connsiteY522" fmla="*/ 2662805 h 6483416"/>
              <a:gd name="connsiteX523" fmla="*/ 11310143 w 11968488"/>
              <a:gd name="connsiteY523" fmla="*/ 2669498 h 6483416"/>
              <a:gd name="connsiteX524" fmla="*/ 11309254 w 11968488"/>
              <a:gd name="connsiteY524" fmla="*/ 2663390 h 6483416"/>
              <a:gd name="connsiteX525" fmla="*/ 11301692 w 11968488"/>
              <a:gd name="connsiteY525" fmla="*/ 2667629 h 6483416"/>
              <a:gd name="connsiteX526" fmla="*/ 11304022 w 11968488"/>
              <a:gd name="connsiteY526" fmla="*/ 2668443 h 6483416"/>
              <a:gd name="connsiteX527" fmla="*/ 11306352 w 11968488"/>
              <a:gd name="connsiteY527" fmla="*/ 2669258 h 6483416"/>
              <a:gd name="connsiteX528" fmla="*/ 11303034 w 11968488"/>
              <a:gd name="connsiteY528" fmla="*/ 2672056 h 6483416"/>
              <a:gd name="connsiteX529" fmla="*/ 11297382 w 11968488"/>
              <a:gd name="connsiteY529" fmla="*/ 2674037 h 6483416"/>
              <a:gd name="connsiteX530" fmla="*/ 11299711 w 11968488"/>
              <a:gd name="connsiteY530" fmla="*/ 2674853 h 6483416"/>
              <a:gd name="connsiteX531" fmla="*/ 11282756 w 11968488"/>
              <a:gd name="connsiteY531" fmla="*/ 2680805 h 6483416"/>
              <a:gd name="connsiteX532" fmla="*/ 11281766 w 11968488"/>
              <a:gd name="connsiteY532" fmla="*/ 2684416 h 6483416"/>
              <a:gd name="connsiteX533" fmla="*/ 11278444 w 11968488"/>
              <a:gd name="connsiteY533" fmla="*/ 2687214 h 6483416"/>
              <a:gd name="connsiteX534" fmla="*/ 11276113 w 11968488"/>
              <a:gd name="connsiteY534" fmla="*/ 2686401 h 6483416"/>
              <a:gd name="connsiteX535" fmla="*/ 11273782 w 11968488"/>
              <a:gd name="connsiteY535" fmla="*/ 2685587 h 6483416"/>
              <a:gd name="connsiteX536" fmla="*/ 11277104 w 11968488"/>
              <a:gd name="connsiteY536" fmla="*/ 2682790 h 6483416"/>
              <a:gd name="connsiteX537" fmla="*/ 11274774 w 11968488"/>
              <a:gd name="connsiteY537" fmla="*/ 2681975 h 6483416"/>
              <a:gd name="connsiteX538" fmla="*/ 11271800 w 11968488"/>
              <a:gd name="connsiteY538" fmla="*/ 2692810 h 6483416"/>
              <a:gd name="connsiteX539" fmla="*/ 11266498 w 11968488"/>
              <a:gd name="connsiteY539" fmla="*/ 2702831 h 6483416"/>
              <a:gd name="connsiteX540" fmla="*/ 11276564 w 11968488"/>
              <a:gd name="connsiteY540" fmla="*/ 2703377 h 6483416"/>
              <a:gd name="connsiteX541" fmla="*/ 11278080 w 11968488"/>
              <a:gd name="connsiteY541" fmla="*/ 2703366 h 6483416"/>
              <a:gd name="connsiteX542" fmla="*/ 11277822 w 11968488"/>
              <a:gd name="connsiteY542" fmla="*/ 2688805 h 6483416"/>
              <a:gd name="connsiteX543" fmla="*/ 11299565 w 11968488"/>
              <a:gd name="connsiteY543" fmla="*/ 2688304 h 6483416"/>
              <a:gd name="connsiteX544" fmla="*/ 11299903 w 11968488"/>
              <a:gd name="connsiteY544" fmla="*/ 2707180 h 6483416"/>
              <a:gd name="connsiteX545" fmla="*/ 11313874 w 11968488"/>
              <a:gd name="connsiteY545" fmla="*/ 2701953 h 6483416"/>
              <a:gd name="connsiteX546" fmla="*/ 11311254 w 11968488"/>
              <a:gd name="connsiteY546" fmla="*/ 2697126 h 6483416"/>
              <a:gd name="connsiteX547" fmla="*/ 11316602 w 11968488"/>
              <a:gd name="connsiteY547" fmla="*/ 2691119 h 6483416"/>
              <a:gd name="connsiteX548" fmla="*/ 11326846 w 11968488"/>
              <a:gd name="connsiteY548" fmla="*/ 2690443 h 6483416"/>
              <a:gd name="connsiteX549" fmla="*/ 11328488 w 11968488"/>
              <a:gd name="connsiteY549" fmla="*/ 2689674 h 6483416"/>
              <a:gd name="connsiteX550" fmla="*/ 11338678 w 11968488"/>
              <a:gd name="connsiteY550" fmla="*/ 2676622 h 6483416"/>
              <a:gd name="connsiteX551" fmla="*/ 11341495 w 11968488"/>
              <a:gd name="connsiteY551" fmla="*/ 2683573 h 6483416"/>
              <a:gd name="connsiteX552" fmla="*/ 11341920 w 11968488"/>
              <a:gd name="connsiteY552" fmla="*/ 2683374 h 6483416"/>
              <a:gd name="connsiteX553" fmla="*/ 11355104 w 11968488"/>
              <a:gd name="connsiteY553" fmla="*/ 2674335 h 6483416"/>
              <a:gd name="connsiteX554" fmla="*/ 11379610 w 11968488"/>
              <a:gd name="connsiteY554" fmla="*/ 2668793 h 6483416"/>
              <a:gd name="connsiteX555" fmla="*/ 11403994 w 11968488"/>
              <a:gd name="connsiteY555" fmla="*/ 2653774 h 6483416"/>
              <a:gd name="connsiteX556" fmla="*/ 11435277 w 11968488"/>
              <a:gd name="connsiteY556" fmla="*/ 2645826 h 6483416"/>
              <a:gd name="connsiteX557" fmla="*/ 11447586 w 11968488"/>
              <a:gd name="connsiteY557" fmla="*/ 2640673 h 6483416"/>
              <a:gd name="connsiteX558" fmla="*/ 11452999 w 11968488"/>
              <a:gd name="connsiteY558" fmla="*/ 2638859 h 6483416"/>
              <a:gd name="connsiteX559" fmla="*/ 11319932 w 11968488"/>
              <a:gd name="connsiteY559" fmla="*/ 2637108 h 6483416"/>
              <a:gd name="connsiteX560" fmla="*/ 11250418 w 11968488"/>
              <a:gd name="connsiteY560" fmla="*/ 2657972 h 6483416"/>
              <a:gd name="connsiteX561" fmla="*/ 11252575 w 11968488"/>
              <a:gd name="connsiteY561" fmla="*/ 2659315 h 6483416"/>
              <a:gd name="connsiteX562" fmla="*/ 11254732 w 11968488"/>
              <a:gd name="connsiteY562" fmla="*/ 2660658 h 6483416"/>
              <a:gd name="connsiteX563" fmla="*/ 11251248 w 11968488"/>
              <a:gd name="connsiteY563" fmla="*/ 2662763 h 6483416"/>
              <a:gd name="connsiteX564" fmla="*/ 11245608 w 11968488"/>
              <a:gd name="connsiteY564" fmla="*/ 2663528 h 6483416"/>
              <a:gd name="connsiteX565" fmla="*/ 11247764 w 11968488"/>
              <a:gd name="connsiteY565" fmla="*/ 2664872 h 6483416"/>
              <a:gd name="connsiteX566" fmla="*/ 11244497 w 11968488"/>
              <a:gd name="connsiteY566" fmla="*/ 2666471 h 6483416"/>
              <a:gd name="connsiteX567" fmla="*/ 11245722 w 11968488"/>
              <a:gd name="connsiteY567" fmla="*/ 2666905 h 6483416"/>
              <a:gd name="connsiteX568" fmla="*/ 11217288 w 11968488"/>
              <a:gd name="connsiteY568" fmla="*/ 2680984 h 6483416"/>
              <a:gd name="connsiteX569" fmla="*/ 11216302 w 11968488"/>
              <a:gd name="connsiteY569" fmla="*/ 2683237 h 6483416"/>
              <a:gd name="connsiteX570" fmla="*/ 11212922 w 11968488"/>
              <a:gd name="connsiteY570" fmla="*/ 2685943 h 6483416"/>
              <a:gd name="connsiteX571" fmla="*/ 11223705 w 11968488"/>
              <a:gd name="connsiteY571" fmla="*/ 2692656 h 6483416"/>
              <a:gd name="connsiteX572" fmla="*/ 11200852 w 11968488"/>
              <a:gd name="connsiteY572" fmla="*/ 2705153 h 6483416"/>
              <a:gd name="connsiteX573" fmla="*/ 11190818 w 11968488"/>
              <a:gd name="connsiteY573" fmla="*/ 2708531 h 6483416"/>
              <a:gd name="connsiteX574" fmla="*/ 11198454 w 11968488"/>
              <a:gd name="connsiteY574" fmla="*/ 2713147 h 6483416"/>
              <a:gd name="connsiteX575" fmla="*/ 11233872 w 11968488"/>
              <a:gd name="connsiteY575" fmla="*/ 2691439 h 6483416"/>
              <a:gd name="connsiteX576" fmla="*/ 11263122 w 11968488"/>
              <a:gd name="connsiteY576" fmla="*/ 2677907 h 6483416"/>
              <a:gd name="connsiteX577" fmla="*/ 11300703 w 11968488"/>
              <a:gd name="connsiteY577" fmla="*/ 2659516 h 6483416"/>
              <a:gd name="connsiteX578" fmla="*/ 11304608 w 11968488"/>
              <a:gd name="connsiteY578" fmla="*/ 2650017 h 6483416"/>
              <a:gd name="connsiteX579" fmla="*/ 11319932 w 11968488"/>
              <a:gd name="connsiteY579" fmla="*/ 2637108 h 6483416"/>
              <a:gd name="connsiteX580" fmla="*/ 10549232 w 11968488"/>
              <a:gd name="connsiteY580" fmla="*/ 2631237 h 6483416"/>
              <a:gd name="connsiteX581" fmla="*/ 10523110 w 11968488"/>
              <a:gd name="connsiteY581" fmla="*/ 2639497 h 6483416"/>
              <a:gd name="connsiteX582" fmla="*/ 10533514 w 11968488"/>
              <a:gd name="connsiteY582" fmla="*/ 2639117 h 6483416"/>
              <a:gd name="connsiteX583" fmla="*/ 10658831 w 11968488"/>
              <a:gd name="connsiteY583" fmla="*/ 2597382 h 6483416"/>
              <a:gd name="connsiteX584" fmla="*/ 10655575 w 11968488"/>
              <a:gd name="connsiteY584" fmla="*/ 2600314 h 6483416"/>
              <a:gd name="connsiteX585" fmla="*/ 10514280 w 11968488"/>
              <a:gd name="connsiteY585" fmla="*/ 2659959 h 6483416"/>
              <a:gd name="connsiteX586" fmla="*/ 10509809 w 11968488"/>
              <a:gd name="connsiteY586" fmla="*/ 2649903 h 6483416"/>
              <a:gd name="connsiteX587" fmla="*/ 10516501 w 11968488"/>
              <a:gd name="connsiteY587" fmla="*/ 2641588 h 6483416"/>
              <a:gd name="connsiteX588" fmla="*/ 10491129 w 11968488"/>
              <a:gd name="connsiteY588" fmla="*/ 2649610 h 6483416"/>
              <a:gd name="connsiteX589" fmla="*/ 10481930 w 11968488"/>
              <a:gd name="connsiteY589" fmla="*/ 2647430 h 6483416"/>
              <a:gd name="connsiteX590" fmla="*/ 10479650 w 11968488"/>
              <a:gd name="connsiteY590" fmla="*/ 2653238 h 6483416"/>
              <a:gd name="connsiteX591" fmla="*/ 10491129 w 11968488"/>
              <a:gd name="connsiteY591" fmla="*/ 2649610 h 6483416"/>
              <a:gd name="connsiteX592" fmla="*/ 10493485 w 11968488"/>
              <a:gd name="connsiteY592" fmla="*/ 2650166 h 6483416"/>
              <a:gd name="connsiteX593" fmla="*/ 10485832 w 11968488"/>
              <a:gd name="connsiteY593" fmla="*/ 2658936 h 6483416"/>
              <a:gd name="connsiteX594" fmla="*/ 10483550 w 11968488"/>
              <a:gd name="connsiteY594" fmla="*/ 2664746 h 6483416"/>
              <a:gd name="connsiteX595" fmla="*/ 10554458 w 11968488"/>
              <a:gd name="connsiteY595" fmla="*/ 2655772 h 6483416"/>
              <a:gd name="connsiteX596" fmla="*/ 10556885 w 11968488"/>
              <a:gd name="connsiteY596" fmla="*/ 2654932 h 6483416"/>
              <a:gd name="connsiteX597" fmla="*/ 10563053 w 11968488"/>
              <a:gd name="connsiteY597" fmla="*/ 2654308 h 6483416"/>
              <a:gd name="connsiteX598" fmla="*/ 10595361 w 11968488"/>
              <a:gd name="connsiteY598" fmla="*/ 2646261 h 6483416"/>
              <a:gd name="connsiteX599" fmla="*/ 10648574 w 11968488"/>
              <a:gd name="connsiteY599" fmla="*/ 2617744 h 6483416"/>
              <a:gd name="connsiteX600" fmla="*/ 10648731 w 11968488"/>
              <a:gd name="connsiteY600" fmla="*/ 2617743 h 6483416"/>
              <a:gd name="connsiteX601" fmla="*/ 10654103 w 11968488"/>
              <a:gd name="connsiteY601" fmla="*/ 2614781 h 6483416"/>
              <a:gd name="connsiteX602" fmla="*/ 10648574 w 11968488"/>
              <a:gd name="connsiteY602" fmla="*/ 2617744 h 6483416"/>
              <a:gd name="connsiteX603" fmla="*/ 10640270 w 11968488"/>
              <a:gd name="connsiteY603" fmla="*/ 2617853 h 6483416"/>
              <a:gd name="connsiteX604" fmla="*/ 10653294 w 11968488"/>
              <a:gd name="connsiteY604" fmla="*/ 2606127 h 6483416"/>
              <a:gd name="connsiteX605" fmla="*/ 10658666 w 11968488"/>
              <a:gd name="connsiteY605" fmla="*/ 2603166 h 6483416"/>
              <a:gd name="connsiteX606" fmla="*/ 10658831 w 11968488"/>
              <a:gd name="connsiteY606" fmla="*/ 2597382 h 6483416"/>
              <a:gd name="connsiteX607" fmla="*/ 126843 w 11968488"/>
              <a:gd name="connsiteY607" fmla="*/ 2541119 h 6483416"/>
              <a:gd name="connsiteX608" fmla="*/ 127134 w 11968488"/>
              <a:gd name="connsiteY608" fmla="*/ 2541722 h 6483416"/>
              <a:gd name="connsiteX609" fmla="*/ 127834 w 11968488"/>
              <a:gd name="connsiteY609" fmla="*/ 2541550 h 6483416"/>
              <a:gd name="connsiteX610" fmla="*/ 409179 w 11968488"/>
              <a:gd name="connsiteY610" fmla="*/ 2519551 h 6483416"/>
              <a:gd name="connsiteX611" fmla="*/ 402431 w 11968488"/>
              <a:gd name="connsiteY611" fmla="*/ 2520341 h 6483416"/>
              <a:gd name="connsiteX612" fmla="*/ 411970 w 11968488"/>
              <a:gd name="connsiteY612" fmla="*/ 2519868 h 6483416"/>
              <a:gd name="connsiteX613" fmla="*/ 454576 w 11968488"/>
              <a:gd name="connsiteY613" fmla="*/ 2516325 h 6483416"/>
              <a:gd name="connsiteX614" fmla="*/ 450608 w 11968488"/>
              <a:gd name="connsiteY614" fmla="*/ 2517959 h 6483416"/>
              <a:gd name="connsiteX615" fmla="*/ 470585 w 11968488"/>
              <a:gd name="connsiteY615" fmla="*/ 2516973 h 6483416"/>
              <a:gd name="connsiteX616" fmla="*/ 473227 w 11968488"/>
              <a:gd name="connsiteY616" fmla="*/ 2516621 h 6483416"/>
              <a:gd name="connsiteX617" fmla="*/ 174723 w 11968488"/>
              <a:gd name="connsiteY617" fmla="*/ 2490333 h 6483416"/>
              <a:gd name="connsiteX618" fmla="*/ 181638 w 11968488"/>
              <a:gd name="connsiteY618" fmla="*/ 2493494 h 6483416"/>
              <a:gd name="connsiteX619" fmla="*/ 175095 w 11968488"/>
              <a:gd name="connsiteY619" fmla="*/ 2490454 h 6483416"/>
              <a:gd name="connsiteX620" fmla="*/ 554277 w 11968488"/>
              <a:gd name="connsiteY620" fmla="*/ 2471568 h 6483416"/>
              <a:gd name="connsiteX621" fmla="*/ 498782 w 11968488"/>
              <a:gd name="connsiteY621" fmla="*/ 2482373 h 6483416"/>
              <a:gd name="connsiteX622" fmla="*/ 440925 w 11968488"/>
              <a:gd name="connsiteY622" fmla="*/ 2489240 h 6483416"/>
              <a:gd name="connsiteX623" fmla="*/ 387180 w 11968488"/>
              <a:gd name="connsiteY623" fmla="*/ 2500422 h 6483416"/>
              <a:gd name="connsiteX624" fmla="*/ 387066 w 11968488"/>
              <a:gd name="connsiteY624" fmla="*/ 2500381 h 6483416"/>
              <a:gd name="connsiteX625" fmla="*/ 382921 w 11968488"/>
              <a:gd name="connsiteY625" fmla="*/ 2501307 h 6483416"/>
              <a:gd name="connsiteX626" fmla="*/ 387180 w 11968488"/>
              <a:gd name="connsiteY626" fmla="*/ 2500422 h 6483416"/>
              <a:gd name="connsiteX627" fmla="*/ 393186 w 11968488"/>
              <a:gd name="connsiteY627" fmla="*/ 2502462 h 6483416"/>
              <a:gd name="connsiteX628" fmla="*/ 382726 w 11968488"/>
              <a:gd name="connsiteY628" fmla="*/ 2508234 h 6483416"/>
              <a:gd name="connsiteX629" fmla="*/ 378581 w 11968488"/>
              <a:gd name="connsiteY629" fmla="*/ 2509159 h 6483416"/>
              <a:gd name="connsiteX630" fmla="*/ 380555 w 11968488"/>
              <a:gd name="connsiteY630" fmla="*/ 2512161 h 6483416"/>
              <a:gd name="connsiteX631" fmla="*/ 487931 w 11968488"/>
              <a:gd name="connsiteY631" fmla="*/ 2502004 h 6483416"/>
              <a:gd name="connsiteX632" fmla="*/ 490253 w 11968488"/>
              <a:gd name="connsiteY632" fmla="*/ 2510951 h 6483416"/>
              <a:gd name="connsiteX633" fmla="*/ 485508 w 11968488"/>
              <a:gd name="connsiteY633" fmla="*/ 2514988 h 6483416"/>
              <a:gd name="connsiteX634" fmla="*/ 519263 w 11968488"/>
              <a:gd name="connsiteY634" fmla="*/ 2510496 h 6483416"/>
              <a:gd name="connsiteX635" fmla="*/ 542326 w 11968488"/>
              <a:gd name="connsiteY635" fmla="*/ 2491642 h 6483416"/>
              <a:gd name="connsiteX636" fmla="*/ 9920486 w 11968488"/>
              <a:gd name="connsiteY636" fmla="*/ 2468123 h 6483416"/>
              <a:gd name="connsiteX637" fmla="*/ 9917228 w 11968488"/>
              <a:gd name="connsiteY637" fmla="*/ 2471055 h 6483416"/>
              <a:gd name="connsiteX638" fmla="*/ 9886453 w 11968488"/>
              <a:gd name="connsiteY638" fmla="*/ 2484637 h 6483416"/>
              <a:gd name="connsiteX639" fmla="*/ 9913909 w 11968488"/>
              <a:gd name="connsiteY639" fmla="*/ 2477802 h 6483416"/>
              <a:gd name="connsiteX640" fmla="*/ 9914950 w 11968488"/>
              <a:gd name="connsiteY640" fmla="*/ 2476865 h 6483416"/>
              <a:gd name="connsiteX641" fmla="*/ 9920320 w 11968488"/>
              <a:gd name="connsiteY641" fmla="*/ 2473903 h 6483416"/>
              <a:gd name="connsiteX642" fmla="*/ 9920486 w 11968488"/>
              <a:gd name="connsiteY642" fmla="*/ 2468123 h 6483416"/>
              <a:gd name="connsiteX643" fmla="*/ 10115483 w 11968488"/>
              <a:gd name="connsiteY643" fmla="*/ 2416444 h 6483416"/>
              <a:gd name="connsiteX644" fmla="*/ 10113202 w 11968488"/>
              <a:gd name="connsiteY644" fmla="*/ 2422252 h 6483416"/>
              <a:gd name="connsiteX645" fmla="*/ 10120074 w 11968488"/>
              <a:gd name="connsiteY645" fmla="*/ 2420081 h 6483416"/>
              <a:gd name="connsiteX646" fmla="*/ 10121098 w 11968488"/>
              <a:gd name="connsiteY646" fmla="*/ 2417774 h 6483416"/>
              <a:gd name="connsiteX647" fmla="*/ 611062 w 11968488"/>
              <a:gd name="connsiteY647" fmla="*/ 2410995 h 6483416"/>
              <a:gd name="connsiteX648" fmla="*/ 605772 w 11968488"/>
              <a:gd name="connsiteY648" fmla="*/ 2421949 h 6483416"/>
              <a:gd name="connsiteX649" fmla="*/ 605832 w 11968488"/>
              <a:gd name="connsiteY649" fmla="*/ 2422283 h 6483416"/>
              <a:gd name="connsiteX650" fmla="*/ 615721 w 11968488"/>
              <a:gd name="connsiteY650" fmla="*/ 2422186 h 6483416"/>
              <a:gd name="connsiteX651" fmla="*/ 607659 w 11968488"/>
              <a:gd name="connsiteY651" fmla="*/ 2406166 h 6483416"/>
              <a:gd name="connsiteX652" fmla="*/ 609544 w 11968488"/>
              <a:gd name="connsiteY652" fmla="*/ 2407348 h 6483416"/>
              <a:gd name="connsiteX653" fmla="*/ 609077 w 11968488"/>
              <a:gd name="connsiteY653" fmla="*/ 2406229 h 6483416"/>
              <a:gd name="connsiteX654" fmla="*/ 590553 w 11968488"/>
              <a:gd name="connsiteY654" fmla="*/ 2405407 h 6483416"/>
              <a:gd name="connsiteX655" fmla="*/ 577404 w 11968488"/>
              <a:gd name="connsiteY655" fmla="*/ 2406098 h 6483416"/>
              <a:gd name="connsiteX656" fmla="*/ 523819 w 11968488"/>
              <a:gd name="connsiteY656" fmla="*/ 2413737 h 6483416"/>
              <a:gd name="connsiteX657" fmla="*/ 523707 w 11968488"/>
              <a:gd name="connsiteY657" fmla="*/ 2413692 h 6483416"/>
              <a:gd name="connsiteX658" fmla="*/ 519573 w 11968488"/>
              <a:gd name="connsiteY658" fmla="*/ 2414341 h 6483416"/>
              <a:gd name="connsiteX659" fmla="*/ 523819 w 11968488"/>
              <a:gd name="connsiteY659" fmla="*/ 2413737 h 6483416"/>
              <a:gd name="connsiteX660" fmla="*/ 529730 w 11968488"/>
              <a:gd name="connsiteY660" fmla="*/ 2416192 h 6483416"/>
              <a:gd name="connsiteX661" fmla="*/ 519215 w 11968488"/>
              <a:gd name="connsiteY661" fmla="*/ 2421301 h 6483416"/>
              <a:gd name="connsiteX662" fmla="*/ 515081 w 11968488"/>
              <a:gd name="connsiteY662" fmla="*/ 2421954 h 6483416"/>
              <a:gd name="connsiteX663" fmla="*/ 516970 w 11968488"/>
              <a:gd name="connsiteY663" fmla="*/ 2425107 h 6483416"/>
              <a:gd name="connsiteX664" fmla="*/ 553194 w 11968488"/>
              <a:gd name="connsiteY664" fmla="*/ 2423376 h 6483416"/>
              <a:gd name="connsiteX665" fmla="*/ 556203 w 11968488"/>
              <a:gd name="connsiteY665" fmla="*/ 2417935 h 6483416"/>
              <a:gd name="connsiteX666" fmla="*/ 580824 w 11968488"/>
              <a:gd name="connsiteY666" fmla="*/ 2412018 h 6483416"/>
              <a:gd name="connsiteX667" fmla="*/ 598537 w 11968488"/>
              <a:gd name="connsiteY667" fmla="*/ 2405762 h 6483416"/>
              <a:gd name="connsiteX668" fmla="*/ 367057 w 11968488"/>
              <a:gd name="connsiteY668" fmla="*/ 2404456 h 6483416"/>
              <a:gd name="connsiteX669" fmla="*/ 370301 w 11968488"/>
              <a:gd name="connsiteY669" fmla="*/ 2406778 h 6483416"/>
              <a:gd name="connsiteX670" fmla="*/ 371414 w 11968488"/>
              <a:gd name="connsiteY670" fmla="*/ 2404892 h 6483416"/>
              <a:gd name="connsiteX671" fmla="*/ 9793590 w 11968488"/>
              <a:gd name="connsiteY671" fmla="*/ 2399668 h 6483416"/>
              <a:gd name="connsiteX672" fmla="*/ 9792704 w 11968488"/>
              <a:gd name="connsiteY672" fmla="*/ 2400649 h 6483416"/>
              <a:gd name="connsiteX673" fmla="*/ 9795546 w 11968488"/>
              <a:gd name="connsiteY673" fmla="*/ 2401609 h 6483416"/>
              <a:gd name="connsiteX674" fmla="*/ 9796048 w 11968488"/>
              <a:gd name="connsiteY674" fmla="*/ 2402105 h 6483416"/>
              <a:gd name="connsiteX675" fmla="*/ 9793748 w 11968488"/>
              <a:gd name="connsiteY675" fmla="*/ 2402931 h 6483416"/>
              <a:gd name="connsiteX676" fmla="*/ 9792860 w 11968488"/>
              <a:gd name="connsiteY676" fmla="*/ 2403916 h 6483416"/>
              <a:gd name="connsiteX677" fmla="*/ 9798829 w 11968488"/>
              <a:gd name="connsiteY677" fmla="*/ 2406741 h 6483416"/>
              <a:gd name="connsiteX678" fmla="*/ 9806901 w 11968488"/>
              <a:gd name="connsiteY678" fmla="*/ 2405435 h 6483416"/>
              <a:gd name="connsiteX679" fmla="*/ 9795546 w 11968488"/>
              <a:gd name="connsiteY679" fmla="*/ 2401609 h 6483416"/>
              <a:gd name="connsiteX680" fmla="*/ 9990162 w 11968488"/>
              <a:gd name="connsiteY680" fmla="*/ 2394253 h 6483416"/>
              <a:gd name="connsiteX681" fmla="*/ 9939611 w 11968488"/>
              <a:gd name="connsiteY681" fmla="*/ 2423144 h 6483416"/>
              <a:gd name="connsiteX682" fmla="*/ 9935504 w 11968488"/>
              <a:gd name="connsiteY682" fmla="*/ 2426233 h 6483416"/>
              <a:gd name="connsiteX683" fmla="*/ 9939275 w 11968488"/>
              <a:gd name="connsiteY683" fmla="*/ 2439525 h 6483416"/>
              <a:gd name="connsiteX684" fmla="*/ 9922324 w 11968488"/>
              <a:gd name="connsiteY684" fmla="*/ 2439887 h 6483416"/>
              <a:gd name="connsiteX685" fmla="*/ 9911896 w 11968488"/>
              <a:gd name="connsiteY685" fmla="*/ 2443964 h 6483416"/>
              <a:gd name="connsiteX686" fmla="*/ 9909698 w 11968488"/>
              <a:gd name="connsiteY686" fmla="*/ 2445618 h 6483416"/>
              <a:gd name="connsiteX687" fmla="*/ 9886978 w 11968488"/>
              <a:gd name="connsiteY687" fmla="*/ 2461575 h 6483416"/>
              <a:gd name="connsiteX688" fmla="*/ 9890558 w 11968488"/>
              <a:gd name="connsiteY688" fmla="*/ 2462795 h 6483416"/>
              <a:gd name="connsiteX689" fmla="*/ 9894140 w 11968488"/>
              <a:gd name="connsiteY689" fmla="*/ 2464010 h 6483416"/>
              <a:gd name="connsiteX690" fmla="*/ 9889172 w 11968488"/>
              <a:gd name="connsiteY690" fmla="*/ 2469151 h 6483416"/>
              <a:gd name="connsiteX691" fmla="*/ 9887328 w 11968488"/>
              <a:gd name="connsiteY691" fmla="*/ 2470318 h 6483416"/>
              <a:gd name="connsiteX692" fmla="*/ 9881143 w 11968488"/>
              <a:gd name="connsiteY692" fmla="*/ 2473062 h 6483416"/>
              <a:gd name="connsiteX693" fmla="*/ 9880622 w 11968488"/>
              <a:gd name="connsiteY693" fmla="*/ 2473070 h 6483416"/>
              <a:gd name="connsiteX694" fmla="*/ 9880910 w 11968488"/>
              <a:gd name="connsiteY694" fmla="*/ 2473165 h 6483416"/>
              <a:gd name="connsiteX695" fmla="*/ 9881143 w 11968488"/>
              <a:gd name="connsiteY695" fmla="*/ 2473062 h 6483416"/>
              <a:gd name="connsiteX696" fmla="*/ 9883034 w 11968488"/>
              <a:gd name="connsiteY696" fmla="*/ 2473037 h 6483416"/>
              <a:gd name="connsiteX697" fmla="*/ 9887328 w 11968488"/>
              <a:gd name="connsiteY697" fmla="*/ 2470318 h 6483416"/>
              <a:gd name="connsiteX698" fmla="*/ 9966013 w 11968488"/>
              <a:gd name="connsiteY698" fmla="*/ 2435414 h 6483416"/>
              <a:gd name="connsiteX699" fmla="*/ 9968999 w 11968488"/>
              <a:gd name="connsiteY699" fmla="*/ 2422903 h 6483416"/>
              <a:gd name="connsiteX700" fmla="*/ 9990162 w 11968488"/>
              <a:gd name="connsiteY700" fmla="*/ 2394253 h 6483416"/>
              <a:gd name="connsiteX701" fmla="*/ 9659279 w 11968488"/>
              <a:gd name="connsiteY701" fmla="*/ 2382217 h 6483416"/>
              <a:gd name="connsiteX702" fmla="*/ 9653831 w 11968488"/>
              <a:gd name="connsiteY702" fmla="*/ 2387368 h 6483416"/>
              <a:gd name="connsiteX703" fmla="*/ 9653305 w 11968488"/>
              <a:gd name="connsiteY703" fmla="*/ 2388573 h 6483416"/>
              <a:gd name="connsiteX704" fmla="*/ 9682526 w 11968488"/>
              <a:gd name="connsiteY704" fmla="*/ 2396178 h 6483416"/>
              <a:gd name="connsiteX705" fmla="*/ 9705542 w 11968488"/>
              <a:gd name="connsiteY705" fmla="*/ 2389305 h 6483416"/>
              <a:gd name="connsiteX706" fmla="*/ 9700524 w 11968488"/>
              <a:gd name="connsiteY706" fmla="*/ 2389284 h 6483416"/>
              <a:gd name="connsiteX707" fmla="*/ 9678850 w 11968488"/>
              <a:gd name="connsiteY707" fmla="*/ 2385784 h 6483416"/>
              <a:gd name="connsiteX708" fmla="*/ 9685536 w 11968488"/>
              <a:gd name="connsiteY708" fmla="*/ 2388694 h 6483416"/>
              <a:gd name="connsiteX709" fmla="*/ 9682872 w 11968488"/>
              <a:gd name="connsiteY709" fmla="*/ 2391643 h 6483416"/>
              <a:gd name="connsiteX710" fmla="*/ 9666473 w 11968488"/>
              <a:gd name="connsiteY710" fmla="*/ 2390895 h 6483416"/>
              <a:gd name="connsiteX711" fmla="*/ 9664018 w 11968488"/>
              <a:gd name="connsiteY711" fmla="*/ 2388458 h 6483416"/>
              <a:gd name="connsiteX712" fmla="*/ 9666525 w 11968488"/>
              <a:gd name="connsiteY712" fmla="*/ 2382246 h 6483416"/>
              <a:gd name="connsiteX713" fmla="*/ 10156030 w 11968488"/>
              <a:gd name="connsiteY713" fmla="*/ 2350405 h 6483416"/>
              <a:gd name="connsiteX714" fmla="*/ 10135978 w 11968488"/>
              <a:gd name="connsiteY714" fmla="*/ 2358512 h 6483416"/>
              <a:gd name="connsiteX715" fmla="*/ 10095176 w 11968488"/>
              <a:gd name="connsiteY715" fmla="*/ 2389017 h 6483416"/>
              <a:gd name="connsiteX716" fmla="*/ 10083084 w 11968488"/>
              <a:gd name="connsiteY716" fmla="*/ 2393865 h 6483416"/>
              <a:gd name="connsiteX717" fmla="*/ 10102309 w 11968488"/>
              <a:gd name="connsiteY717" fmla="*/ 2396387 h 6483416"/>
              <a:gd name="connsiteX718" fmla="*/ 10137059 w 11968488"/>
              <a:gd name="connsiteY718" fmla="*/ 2386601 h 6483416"/>
              <a:gd name="connsiteX719" fmla="*/ 10138965 w 11968488"/>
              <a:gd name="connsiteY719" fmla="*/ 2383188 h 6483416"/>
              <a:gd name="connsiteX720" fmla="*/ 10151231 w 11968488"/>
              <a:gd name="connsiteY720" fmla="*/ 2361230 h 6483416"/>
              <a:gd name="connsiteX721" fmla="*/ 10446298 w 11968488"/>
              <a:gd name="connsiteY721" fmla="*/ 2267182 h 6483416"/>
              <a:gd name="connsiteX722" fmla="*/ 10440976 w 11968488"/>
              <a:gd name="connsiteY722" fmla="*/ 2267687 h 6483416"/>
              <a:gd name="connsiteX723" fmla="*/ 10434619 w 11968488"/>
              <a:gd name="connsiteY723" fmla="*/ 2279180 h 6483416"/>
              <a:gd name="connsiteX724" fmla="*/ 10324052 w 11968488"/>
              <a:gd name="connsiteY724" fmla="*/ 2309841 h 6483416"/>
              <a:gd name="connsiteX725" fmla="*/ 10262531 w 11968488"/>
              <a:gd name="connsiteY725" fmla="*/ 2327321 h 6483416"/>
              <a:gd name="connsiteX726" fmla="*/ 10221302 w 11968488"/>
              <a:gd name="connsiteY726" fmla="*/ 2341977 h 6483416"/>
              <a:gd name="connsiteX727" fmla="*/ 10230462 w 11968488"/>
              <a:gd name="connsiteY727" fmla="*/ 2346010 h 6483416"/>
              <a:gd name="connsiteX728" fmla="*/ 10290422 w 11968488"/>
              <a:gd name="connsiteY728" fmla="*/ 2331042 h 6483416"/>
              <a:gd name="connsiteX729" fmla="*/ 10290756 w 11968488"/>
              <a:gd name="connsiteY729" fmla="*/ 2352464 h 6483416"/>
              <a:gd name="connsiteX730" fmla="*/ 10277843 w 11968488"/>
              <a:gd name="connsiteY730" fmla="*/ 2379031 h 6483416"/>
              <a:gd name="connsiteX731" fmla="*/ 10323913 w 11968488"/>
              <a:gd name="connsiteY731" fmla="*/ 2363171 h 6483416"/>
              <a:gd name="connsiteX732" fmla="*/ 10419631 w 11968488"/>
              <a:gd name="connsiteY732" fmla="*/ 2299021 h 6483416"/>
              <a:gd name="connsiteX733" fmla="*/ 996239 w 11968488"/>
              <a:gd name="connsiteY733" fmla="*/ 1750435 h 6483416"/>
              <a:gd name="connsiteX734" fmla="*/ 981395 w 11968488"/>
              <a:gd name="connsiteY734" fmla="*/ 1759784 h 6483416"/>
              <a:gd name="connsiteX735" fmla="*/ 996919 w 11968488"/>
              <a:gd name="connsiteY735" fmla="*/ 1756660 h 6483416"/>
              <a:gd name="connsiteX736" fmla="*/ 1023707 w 11968488"/>
              <a:gd name="connsiteY736" fmla="*/ 1756467 h 6483416"/>
              <a:gd name="connsiteX737" fmla="*/ 1015627 w 11968488"/>
              <a:gd name="connsiteY737" fmla="*/ 1753081 h 6483416"/>
              <a:gd name="connsiteX738" fmla="*/ 996239 w 11968488"/>
              <a:gd name="connsiteY738" fmla="*/ 1750435 h 6483416"/>
              <a:gd name="connsiteX739" fmla="*/ 10794228 w 11968488"/>
              <a:gd name="connsiteY739" fmla="*/ 1562019 h 6483416"/>
              <a:gd name="connsiteX740" fmla="*/ 10753559 w 11968488"/>
              <a:gd name="connsiteY740" fmla="*/ 1571546 h 6483416"/>
              <a:gd name="connsiteX741" fmla="*/ 10752200 w 11968488"/>
              <a:gd name="connsiteY741" fmla="*/ 1574693 h 6483416"/>
              <a:gd name="connsiteX742" fmla="*/ 10753216 w 11968488"/>
              <a:gd name="connsiteY742" fmla="*/ 1579168 h 6483416"/>
              <a:gd name="connsiteX743" fmla="*/ 10784107 w 11968488"/>
              <a:gd name="connsiteY743" fmla="*/ 1565345 h 6483416"/>
              <a:gd name="connsiteX744" fmla="*/ 10826149 w 11968488"/>
              <a:gd name="connsiteY744" fmla="*/ 1554102 h 6483416"/>
              <a:gd name="connsiteX745" fmla="*/ 10820780 w 11968488"/>
              <a:gd name="connsiteY745" fmla="*/ 1555445 h 6483416"/>
              <a:gd name="connsiteX746" fmla="*/ 10821704 w 11968488"/>
              <a:gd name="connsiteY746" fmla="*/ 1556644 h 6483416"/>
              <a:gd name="connsiteX747" fmla="*/ 10825724 w 11968488"/>
              <a:gd name="connsiteY747" fmla="*/ 903060 h 6483416"/>
              <a:gd name="connsiteX748" fmla="*/ 10779908 w 11968488"/>
              <a:gd name="connsiteY748" fmla="*/ 920370 h 6483416"/>
              <a:gd name="connsiteX749" fmla="*/ 10713480 w 11968488"/>
              <a:gd name="connsiteY749" fmla="*/ 939342 h 6483416"/>
              <a:gd name="connsiteX750" fmla="*/ 10701621 w 11968488"/>
              <a:gd name="connsiteY750" fmla="*/ 945705 h 6483416"/>
              <a:gd name="connsiteX751" fmla="*/ 10673283 w 11968488"/>
              <a:gd name="connsiteY751" fmla="*/ 969447 h 6483416"/>
              <a:gd name="connsiteX752" fmla="*/ 10657186 w 11968488"/>
              <a:gd name="connsiteY752" fmla="*/ 978090 h 6483416"/>
              <a:gd name="connsiteX753" fmla="*/ 10633449 w 11968488"/>
              <a:gd name="connsiteY753" fmla="*/ 1009695 h 6483416"/>
              <a:gd name="connsiteX754" fmla="*/ 10646881 w 11968488"/>
              <a:gd name="connsiteY754" fmla="*/ 1016711 h 6483416"/>
              <a:gd name="connsiteX755" fmla="*/ 10732409 w 11968488"/>
              <a:gd name="connsiteY755" fmla="*/ 1008803 h 6483416"/>
              <a:gd name="connsiteX756" fmla="*/ 10732912 w 11968488"/>
              <a:gd name="connsiteY756" fmla="*/ 1041230 h 6483416"/>
              <a:gd name="connsiteX757" fmla="*/ 10765899 w 11968488"/>
              <a:gd name="connsiteY757" fmla="*/ 1040931 h 6483416"/>
              <a:gd name="connsiteX758" fmla="*/ 10753159 w 11968488"/>
              <a:gd name="connsiteY758" fmla="*/ 1078498 h 6483416"/>
              <a:gd name="connsiteX759" fmla="*/ 10782371 w 11968488"/>
              <a:gd name="connsiteY759" fmla="*/ 1095507 h 6483416"/>
              <a:gd name="connsiteX760" fmla="*/ 10793264 w 11968488"/>
              <a:gd name="connsiteY760" fmla="*/ 1104041 h 6483416"/>
              <a:gd name="connsiteX761" fmla="*/ 10824807 w 11968488"/>
              <a:gd name="connsiteY761" fmla="*/ 1099107 h 6483416"/>
              <a:gd name="connsiteX762" fmla="*/ 10848357 w 11968488"/>
              <a:gd name="connsiteY762" fmla="*/ 1104983 h 6483416"/>
              <a:gd name="connsiteX763" fmla="*/ 10962220 w 11968488"/>
              <a:gd name="connsiteY763" fmla="*/ 1083610 h 6483416"/>
              <a:gd name="connsiteX764" fmla="*/ 10965117 w 11968488"/>
              <a:gd name="connsiteY764" fmla="*/ 1078549 h 6483416"/>
              <a:gd name="connsiteX765" fmla="*/ 10967643 w 11968488"/>
              <a:gd name="connsiteY765" fmla="*/ 1082591 h 6483416"/>
              <a:gd name="connsiteX766" fmla="*/ 10978488 w 11968488"/>
              <a:gd name="connsiteY766" fmla="*/ 1080556 h 6483416"/>
              <a:gd name="connsiteX767" fmla="*/ 10975590 w 11968488"/>
              <a:gd name="connsiteY767" fmla="*/ 1085612 h 6483416"/>
              <a:gd name="connsiteX768" fmla="*/ 10974169 w 11968488"/>
              <a:gd name="connsiteY768" fmla="*/ 1087567 h 6483416"/>
              <a:gd name="connsiteX769" fmla="*/ 10970169 w 11968488"/>
              <a:gd name="connsiteY769" fmla="*/ 1086632 h 6483416"/>
              <a:gd name="connsiteX770" fmla="*/ 10972740 w 11968488"/>
              <a:gd name="connsiteY770" fmla="*/ 1089534 h 6483416"/>
              <a:gd name="connsiteX771" fmla="*/ 10974169 w 11968488"/>
              <a:gd name="connsiteY771" fmla="*/ 1087567 h 6483416"/>
              <a:gd name="connsiteX772" fmla="*/ 10979703 w 11968488"/>
              <a:gd name="connsiteY772" fmla="*/ 1088862 h 6483416"/>
              <a:gd name="connsiteX773" fmla="*/ 11004854 w 11968488"/>
              <a:gd name="connsiteY773" fmla="*/ 1093662 h 6483416"/>
              <a:gd name="connsiteX774" fmla="*/ 10895300 w 11968488"/>
              <a:gd name="connsiteY774" fmla="*/ 1141318 h 6483416"/>
              <a:gd name="connsiteX775" fmla="*/ 10906886 w 11968488"/>
              <a:gd name="connsiteY775" fmla="*/ 1121083 h 6483416"/>
              <a:gd name="connsiteX776" fmla="*/ 10894665 w 11968488"/>
              <a:gd name="connsiteY776" fmla="*/ 1122090 h 6483416"/>
              <a:gd name="connsiteX777" fmla="*/ 10892480 w 11968488"/>
              <a:gd name="connsiteY777" fmla="*/ 1123087 h 6483416"/>
              <a:gd name="connsiteX778" fmla="*/ 10839874 w 11968488"/>
              <a:gd name="connsiteY778" fmla="*/ 1147020 h 6483416"/>
              <a:gd name="connsiteX779" fmla="*/ 10827458 w 11968488"/>
              <a:gd name="connsiteY779" fmla="*/ 1205432 h 6483416"/>
              <a:gd name="connsiteX780" fmla="*/ 10862468 w 11968488"/>
              <a:gd name="connsiteY780" fmla="*/ 1236437 h 6483416"/>
              <a:gd name="connsiteX781" fmla="*/ 10863081 w 11968488"/>
              <a:gd name="connsiteY781" fmla="*/ 1239666 h 6483416"/>
              <a:gd name="connsiteX782" fmla="*/ 10908307 w 11968488"/>
              <a:gd name="connsiteY782" fmla="*/ 1243454 h 6483416"/>
              <a:gd name="connsiteX783" fmla="*/ 10914318 w 11968488"/>
              <a:gd name="connsiteY783" fmla="*/ 1242523 h 6483416"/>
              <a:gd name="connsiteX784" fmla="*/ 10914301 w 11968488"/>
              <a:gd name="connsiteY784" fmla="*/ 1241310 h 6483416"/>
              <a:gd name="connsiteX785" fmla="*/ 10920738 w 11968488"/>
              <a:gd name="connsiteY785" fmla="*/ 1206497 h 6483416"/>
              <a:gd name="connsiteX786" fmla="*/ 10933650 w 11968488"/>
              <a:gd name="connsiteY786" fmla="*/ 1179929 h 6483416"/>
              <a:gd name="connsiteX787" fmla="*/ 11005258 w 11968488"/>
              <a:gd name="connsiteY787" fmla="*/ 1133733 h 6483416"/>
              <a:gd name="connsiteX788" fmla="*/ 11010213 w 11968488"/>
              <a:gd name="connsiteY788" fmla="*/ 1044129 h 6483416"/>
              <a:gd name="connsiteX789" fmla="*/ 10997428 w 11968488"/>
              <a:gd name="connsiteY789" fmla="*/ 1038053 h 6483416"/>
              <a:gd name="connsiteX790" fmla="*/ 10850420 w 11968488"/>
              <a:gd name="connsiteY790" fmla="*/ 968171 h 6483416"/>
              <a:gd name="connsiteX791" fmla="*/ 10830858 w 11968488"/>
              <a:gd name="connsiteY791" fmla="*/ 974906 h 6483416"/>
              <a:gd name="connsiteX792" fmla="*/ 10792163 w 11968488"/>
              <a:gd name="connsiteY792" fmla="*/ 847607 h 6483416"/>
              <a:gd name="connsiteX793" fmla="*/ 10788907 w 11968488"/>
              <a:gd name="connsiteY793" fmla="*/ 850539 h 6483416"/>
              <a:gd name="connsiteX794" fmla="*/ 10721434 w 11968488"/>
              <a:gd name="connsiteY794" fmla="*/ 880320 h 6483416"/>
              <a:gd name="connsiteX795" fmla="*/ 10712190 w 11968488"/>
              <a:gd name="connsiteY795" fmla="*/ 884057 h 6483416"/>
              <a:gd name="connsiteX796" fmla="*/ 10713957 w 11968488"/>
              <a:gd name="connsiteY796" fmla="*/ 887816 h 6483416"/>
              <a:gd name="connsiteX797" fmla="*/ 10722181 w 11968488"/>
              <a:gd name="connsiteY797" fmla="*/ 899976 h 6483416"/>
              <a:gd name="connsiteX798" fmla="*/ 10781909 w 11968488"/>
              <a:gd name="connsiteY798" fmla="*/ 867969 h 6483416"/>
              <a:gd name="connsiteX799" fmla="*/ 10782064 w 11968488"/>
              <a:gd name="connsiteY799" fmla="*/ 867967 h 6483416"/>
              <a:gd name="connsiteX800" fmla="*/ 10787436 w 11968488"/>
              <a:gd name="connsiteY800" fmla="*/ 865005 h 6483416"/>
              <a:gd name="connsiteX801" fmla="*/ 10781909 w 11968488"/>
              <a:gd name="connsiteY801" fmla="*/ 867969 h 6483416"/>
              <a:gd name="connsiteX802" fmla="*/ 10773600 w 11968488"/>
              <a:gd name="connsiteY802" fmla="*/ 868077 h 6483416"/>
              <a:gd name="connsiteX803" fmla="*/ 10786624 w 11968488"/>
              <a:gd name="connsiteY803" fmla="*/ 856349 h 6483416"/>
              <a:gd name="connsiteX804" fmla="*/ 10791999 w 11968488"/>
              <a:gd name="connsiteY804" fmla="*/ 853387 h 6483416"/>
              <a:gd name="connsiteX805" fmla="*/ 10792163 w 11968488"/>
              <a:gd name="connsiteY805" fmla="*/ 847607 h 6483416"/>
              <a:gd name="connsiteX806" fmla="*/ 10766815 w 11968488"/>
              <a:gd name="connsiteY806" fmla="*/ 685281 h 6483416"/>
              <a:gd name="connsiteX807" fmla="*/ 10656959 w 11968488"/>
              <a:gd name="connsiteY807" fmla="*/ 848502 h 6483416"/>
              <a:gd name="connsiteX808" fmla="*/ 10657472 w 11968488"/>
              <a:gd name="connsiteY808" fmla="*/ 881509 h 6483416"/>
              <a:gd name="connsiteX809" fmla="*/ 10694661 w 11968488"/>
              <a:gd name="connsiteY809" fmla="*/ 868705 h 6483416"/>
              <a:gd name="connsiteX810" fmla="*/ 10694999 w 11968488"/>
              <a:gd name="connsiteY810" fmla="*/ 868070 h 6483416"/>
              <a:gd name="connsiteX811" fmla="*/ 10749681 w 11968488"/>
              <a:gd name="connsiteY811" fmla="*/ 853943 h 6483416"/>
              <a:gd name="connsiteX812" fmla="*/ 10815405 w 11968488"/>
              <a:gd name="connsiteY812" fmla="*/ 824786 h 6483416"/>
              <a:gd name="connsiteX813" fmla="*/ 10812410 w 11968488"/>
              <a:gd name="connsiteY813" fmla="*/ 803205 h 6483416"/>
              <a:gd name="connsiteX814" fmla="*/ 10780051 w 11968488"/>
              <a:gd name="connsiteY814" fmla="*/ 685622 h 6483416"/>
              <a:gd name="connsiteX815" fmla="*/ 10766815 w 11968488"/>
              <a:gd name="connsiteY815" fmla="*/ 685281 h 6483416"/>
              <a:gd name="connsiteX816" fmla="*/ 9615264 w 11968488"/>
              <a:gd name="connsiteY816" fmla="*/ 589142 h 6483416"/>
              <a:gd name="connsiteX817" fmla="*/ 9601295 w 11968488"/>
              <a:gd name="connsiteY817" fmla="*/ 592877 h 6483416"/>
              <a:gd name="connsiteX818" fmla="*/ 9589089 w 11968488"/>
              <a:gd name="connsiteY818" fmla="*/ 608664 h 6483416"/>
              <a:gd name="connsiteX819" fmla="*/ 9573862 w 11968488"/>
              <a:gd name="connsiteY819" fmla="*/ 620200 h 6483416"/>
              <a:gd name="connsiteX820" fmla="*/ 9598427 w 11968488"/>
              <a:gd name="connsiteY820" fmla="*/ 613797 h 6483416"/>
              <a:gd name="connsiteX821" fmla="*/ 9608865 w 11968488"/>
              <a:gd name="connsiteY821" fmla="*/ 603696 h 6483416"/>
              <a:gd name="connsiteX822" fmla="*/ 9633838 w 11968488"/>
              <a:gd name="connsiteY822" fmla="*/ 592288 h 6483416"/>
              <a:gd name="connsiteX823" fmla="*/ 9623283 w 11968488"/>
              <a:gd name="connsiteY823" fmla="*/ 590590 h 6483416"/>
              <a:gd name="connsiteX824" fmla="*/ 9615264 w 11968488"/>
              <a:gd name="connsiteY824" fmla="*/ 589142 h 6483416"/>
              <a:gd name="connsiteX825" fmla="*/ 9696510 w 11968488"/>
              <a:gd name="connsiteY825" fmla="*/ 562424 h 6483416"/>
              <a:gd name="connsiteX826" fmla="*/ 9676127 w 11968488"/>
              <a:gd name="connsiteY826" fmla="*/ 568761 h 6483416"/>
              <a:gd name="connsiteX827" fmla="*/ 9649801 w 11968488"/>
              <a:gd name="connsiteY827" fmla="*/ 586077 h 6483416"/>
              <a:gd name="connsiteX828" fmla="*/ 9669935 w 11968488"/>
              <a:gd name="connsiteY828" fmla="*/ 579463 h 6483416"/>
              <a:gd name="connsiteX829" fmla="*/ 9690464 w 11968488"/>
              <a:gd name="connsiteY829" fmla="*/ 569551 h 6483416"/>
              <a:gd name="connsiteX830" fmla="*/ 9694576 w 11968488"/>
              <a:gd name="connsiteY830" fmla="*/ 567472 h 6483416"/>
              <a:gd name="connsiteX831" fmla="*/ 7468458 w 11968488"/>
              <a:gd name="connsiteY831" fmla="*/ 545796 h 6483416"/>
              <a:gd name="connsiteX832" fmla="*/ 7460935 w 11968488"/>
              <a:gd name="connsiteY832" fmla="*/ 565972 h 6483416"/>
              <a:gd name="connsiteX833" fmla="*/ 7445718 w 11968488"/>
              <a:gd name="connsiteY833" fmla="*/ 596963 h 6483416"/>
              <a:gd name="connsiteX834" fmla="*/ 7443757 w 11968488"/>
              <a:gd name="connsiteY834" fmla="*/ 598403 h 6483416"/>
              <a:gd name="connsiteX835" fmla="*/ 7445620 w 11968488"/>
              <a:gd name="connsiteY835" fmla="*/ 601246 h 6483416"/>
              <a:gd name="connsiteX836" fmla="*/ 7438583 w 11968488"/>
              <a:gd name="connsiteY836" fmla="*/ 602202 h 6483416"/>
              <a:gd name="connsiteX837" fmla="*/ 7427989 w 11968488"/>
              <a:gd name="connsiteY837" fmla="*/ 609980 h 6483416"/>
              <a:gd name="connsiteX838" fmla="*/ 7452157 w 11968488"/>
              <a:gd name="connsiteY838" fmla="*/ 607557 h 6483416"/>
              <a:gd name="connsiteX839" fmla="*/ 7455047 w 11968488"/>
              <a:gd name="connsiteY839" fmla="*/ 607450 h 6483416"/>
              <a:gd name="connsiteX840" fmla="*/ 7457053 w 11968488"/>
              <a:gd name="connsiteY840" fmla="*/ 601566 h 6483416"/>
              <a:gd name="connsiteX841" fmla="*/ 7473745 w 11968488"/>
              <a:gd name="connsiteY841" fmla="*/ 572109 h 6483416"/>
              <a:gd name="connsiteX842" fmla="*/ 9063497 w 11968488"/>
              <a:gd name="connsiteY842" fmla="*/ 528286 h 6483416"/>
              <a:gd name="connsiteX843" fmla="*/ 9034857 w 11968488"/>
              <a:gd name="connsiteY843" fmla="*/ 530637 h 6483416"/>
              <a:gd name="connsiteX844" fmla="*/ 9017558 w 11968488"/>
              <a:gd name="connsiteY844" fmla="*/ 530038 h 6483416"/>
              <a:gd name="connsiteX845" fmla="*/ 9020327 w 11968488"/>
              <a:gd name="connsiteY845" fmla="*/ 537670 h 6483416"/>
              <a:gd name="connsiteX846" fmla="*/ 7511234 w 11968488"/>
              <a:gd name="connsiteY846" fmla="*/ 521344 h 6483416"/>
              <a:gd name="connsiteX847" fmla="*/ 7506935 w 11968488"/>
              <a:gd name="connsiteY847" fmla="*/ 522612 h 6483416"/>
              <a:gd name="connsiteX848" fmla="*/ 7506988 w 11968488"/>
              <a:gd name="connsiteY848" fmla="*/ 526017 h 6483416"/>
              <a:gd name="connsiteX849" fmla="*/ 9110998 w 11968488"/>
              <a:gd name="connsiteY849" fmla="*/ 514256 h 6483416"/>
              <a:gd name="connsiteX850" fmla="*/ 9085540 w 11968488"/>
              <a:gd name="connsiteY850" fmla="*/ 523628 h 6483416"/>
              <a:gd name="connsiteX851" fmla="*/ 9137601 w 11968488"/>
              <a:gd name="connsiteY851" fmla="*/ 526602 h 6483416"/>
              <a:gd name="connsiteX852" fmla="*/ 9137159 w 11968488"/>
              <a:gd name="connsiteY852" fmla="*/ 520604 h 6483416"/>
              <a:gd name="connsiteX853" fmla="*/ 9138075 w 11968488"/>
              <a:gd name="connsiteY853" fmla="*/ 519114 h 6483416"/>
              <a:gd name="connsiteX854" fmla="*/ 9943276 w 11968488"/>
              <a:gd name="connsiteY854" fmla="*/ 485863 h 6483416"/>
              <a:gd name="connsiteX855" fmla="*/ 9863524 w 11968488"/>
              <a:gd name="connsiteY855" fmla="*/ 495997 h 6483416"/>
              <a:gd name="connsiteX856" fmla="*/ 9773165 w 11968488"/>
              <a:gd name="connsiteY856" fmla="*/ 521458 h 6483416"/>
              <a:gd name="connsiteX857" fmla="*/ 9773168 w 11968488"/>
              <a:gd name="connsiteY857" fmla="*/ 521566 h 6483416"/>
              <a:gd name="connsiteX858" fmla="*/ 9775328 w 11968488"/>
              <a:gd name="connsiteY858" fmla="*/ 528284 h 6483416"/>
              <a:gd name="connsiteX859" fmla="*/ 9773321 w 11968488"/>
              <a:gd name="connsiteY859" fmla="*/ 531408 h 6483416"/>
              <a:gd name="connsiteX860" fmla="*/ 9773400 w 11968488"/>
              <a:gd name="connsiteY860" fmla="*/ 536619 h 6483416"/>
              <a:gd name="connsiteX861" fmla="*/ 9803159 w 11968488"/>
              <a:gd name="connsiteY861" fmla="*/ 525118 h 6483416"/>
              <a:gd name="connsiteX862" fmla="*/ 9823292 w 11968488"/>
              <a:gd name="connsiteY862" fmla="*/ 526936 h 6483416"/>
              <a:gd name="connsiteX863" fmla="*/ 9867669 w 11968488"/>
              <a:gd name="connsiteY863" fmla="*/ 512719 h 6483416"/>
              <a:gd name="connsiteX864" fmla="*/ 9899496 w 11968488"/>
              <a:gd name="connsiteY864" fmla="*/ 506603 h 6483416"/>
              <a:gd name="connsiteX865" fmla="*/ 9901680 w 11968488"/>
              <a:gd name="connsiteY865" fmla="*/ 503888 h 6483416"/>
              <a:gd name="connsiteX866" fmla="*/ 9906644 w 11968488"/>
              <a:gd name="connsiteY866" fmla="*/ 503708 h 6483416"/>
              <a:gd name="connsiteX867" fmla="*/ 9908117 w 11968488"/>
              <a:gd name="connsiteY867" fmla="*/ 495112 h 6483416"/>
              <a:gd name="connsiteX868" fmla="*/ 9919286 w 11968488"/>
              <a:gd name="connsiteY868" fmla="*/ 493086 h 6483416"/>
              <a:gd name="connsiteX869" fmla="*/ 9940131 w 11968488"/>
              <a:gd name="connsiteY869" fmla="*/ 491628 h 6483416"/>
              <a:gd name="connsiteX870" fmla="*/ 9940209 w 11968488"/>
              <a:gd name="connsiteY870" fmla="*/ 491610 h 6483416"/>
              <a:gd name="connsiteX871" fmla="*/ 10187890 w 11968488"/>
              <a:gd name="connsiteY871" fmla="*/ 473404 h 6483416"/>
              <a:gd name="connsiteX872" fmla="*/ 10166327 w 11968488"/>
              <a:gd name="connsiteY872" fmla="*/ 475860 h 6483416"/>
              <a:gd name="connsiteX873" fmla="*/ 10126285 w 11968488"/>
              <a:gd name="connsiteY873" fmla="*/ 489388 h 6483416"/>
              <a:gd name="connsiteX874" fmla="*/ 10126434 w 11968488"/>
              <a:gd name="connsiteY874" fmla="*/ 521173 h 6483416"/>
              <a:gd name="connsiteX875" fmla="*/ 10101044 w 11968488"/>
              <a:gd name="connsiteY875" fmla="*/ 521505 h 6483416"/>
              <a:gd name="connsiteX876" fmla="*/ 10102515 w 11968488"/>
              <a:gd name="connsiteY876" fmla="*/ 507039 h 6483416"/>
              <a:gd name="connsiteX877" fmla="*/ 10030222 w 11968488"/>
              <a:gd name="connsiteY877" fmla="*/ 534351 h 6483416"/>
              <a:gd name="connsiteX878" fmla="*/ 10001736 w 11968488"/>
              <a:gd name="connsiteY878" fmla="*/ 542488 h 6483416"/>
              <a:gd name="connsiteX879" fmla="*/ 10006029 w 11968488"/>
              <a:gd name="connsiteY879" fmla="*/ 556623 h 6483416"/>
              <a:gd name="connsiteX880" fmla="*/ 9942571 w 11968488"/>
              <a:gd name="connsiteY880" fmla="*/ 567531 h 6483416"/>
              <a:gd name="connsiteX881" fmla="*/ 9923598 w 11968488"/>
              <a:gd name="connsiteY881" fmla="*/ 583428 h 6483416"/>
              <a:gd name="connsiteX882" fmla="*/ 9882922 w 11968488"/>
              <a:gd name="connsiteY882" fmla="*/ 605270 h 6483416"/>
              <a:gd name="connsiteX883" fmla="*/ 9869189 w 11968488"/>
              <a:gd name="connsiteY883" fmla="*/ 612091 h 6483416"/>
              <a:gd name="connsiteX884" fmla="*/ 9873249 w 11968488"/>
              <a:gd name="connsiteY884" fmla="*/ 618229 h 6483416"/>
              <a:gd name="connsiteX885" fmla="*/ 9887823 w 11968488"/>
              <a:gd name="connsiteY885" fmla="*/ 632491 h 6483416"/>
              <a:gd name="connsiteX886" fmla="*/ 9952941 w 11968488"/>
              <a:gd name="connsiteY886" fmla="*/ 576891 h 6483416"/>
              <a:gd name="connsiteX887" fmla="*/ 10103940 w 11968488"/>
              <a:gd name="connsiteY887" fmla="*/ 535961 h 6483416"/>
              <a:gd name="connsiteX888" fmla="*/ 10181862 w 11968488"/>
              <a:gd name="connsiteY888" fmla="*/ 487591 h 6483416"/>
              <a:gd name="connsiteX889" fmla="*/ 10042478 w 11968488"/>
              <a:gd name="connsiteY889" fmla="*/ 461589 h 6483416"/>
              <a:gd name="connsiteX890" fmla="*/ 10039221 w 11968488"/>
              <a:gd name="connsiteY890" fmla="*/ 464523 h 6483416"/>
              <a:gd name="connsiteX891" fmla="*/ 10004340 w 11968488"/>
              <a:gd name="connsiteY891" fmla="*/ 479915 h 6483416"/>
              <a:gd name="connsiteX892" fmla="*/ 9994692 w 11968488"/>
              <a:gd name="connsiteY892" fmla="*/ 485863 h 6483416"/>
              <a:gd name="connsiteX893" fmla="*/ 9986097 w 11968488"/>
              <a:gd name="connsiteY893" fmla="*/ 490993 h 6483416"/>
              <a:gd name="connsiteX894" fmla="*/ 9988209 w 11968488"/>
              <a:gd name="connsiteY894" fmla="*/ 497945 h 6483416"/>
              <a:gd name="connsiteX895" fmla="*/ 9972882 w 11968488"/>
              <a:gd name="connsiteY895" fmla="*/ 498882 h 6483416"/>
              <a:gd name="connsiteX896" fmla="*/ 9970373 w 11968488"/>
              <a:gd name="connsiteY896" fmla="*/ 500377 h 6483416"/>
              <a:gd name="connsiteX897" fmla="*/ 9966421 w 11968488"/>
              <a:gd name="connsiteY897" fmla="*/ 501036 h 6483416"/>
              <a:gd name="connsiteX898" fmla="*/ 9907259 w 11968488"/>
              <a:gd name="connsiteY898" fmla="*/ 526464 h 6483416"/>
              <a:gd name="connsiteX899" fmla="*/ 9846066 w 11968488"/>
              <a:gd name="connsiteY899" fmla="*/ 548178 h 6483416"/>
              <a:gd name="connsiteX900" fmla="*/ 9836800 w 11968488"/>
              <a:gd name="connsiteY900" fmla="*/ 546373 h 6483416"/>
              <a:gd name="connsiteX901" fmla="*/ 9834593 w 11968488"/>
              <a:gd name="connsiteY901" fmla="*/ 552248 h 6483416"/>
              <a:gd name="connsiteX902" fmla="*/ 9846066 w 11968488"/>
              <a:gd name="connsiteY902" fmla="*/ 548178 h 6483416"/>
              <a:gd name="connsiteX903" fmla="*/ 9848439 w 11968488"/>
              <a:gd name="connsiteY903" fmla="*/ 548639 h 6483416"/>
              <a:gd name="connsiteX904" fmla="*/ 9840880 w 11968488"/>
              <a:gd name="connsiteY904" fmla="*/ 557672 h 6483416"/>
              <a:gd name="connsiteX905" fmla="*/ 9838673 w 11968488"/>
              <a:gd name="connsiteY905" fmla="*/ 563547 h 6483416"/>
              <a:gd name="connsiteX906" fmla="*/ 9878304 w 11968488"/>
              <a:gd name="connsiteY906" fmla="*/ 556990 h 6483416"/>
              <a:gd name="connsiteX907" fmla="*/ 9886523 w 11968488"/>
              <a:gd name="connsiteY907" fmla="*/ 553213 h 6483416"/>
              <a:gd name="connsiteX908" fmla="*/ 9962439 w 11968488"/>
              <a:gd name="connsiteY908" fmla="*/ 519349 h 6483416"/>
              <a:gd name="connsiteX909" fmla="*/ 10032222 w 11968488"/>
              <a:gd name="connsiteY909" fmla="*/ 481950 h 6483416"/>
              <a:gd name="connsiteX910" fmla="*/ 10032380 w 11968488"/>
              <a:gd name="connsiteY910" fmla="*/ 481950 h 6483416"/>
              <a:gd name="connsiteX911" fmla="*/ 10037751 w 11968488"/>
              <a:gd name="connsiteY911" fmla="*/ 478990 h 6483416"/>
              <a:gd name="connsiteX912" fmla="*/ 10032222 w 11968488"/>
              <a:gd name="connsiteY912" fmla="*/ 481950 h 6483416"/>
              <a:gd name="connsiteX913" fmla="*/ 10023916 w 11968488"/>
              <a:gd name="connsiteY913" fmla="*/ 482060 h 6483416"/>
              <a:gd name="connsiteX914" fmla="*/ 10036941 w 11968488"/>
              <a:gd name="connsiteY914" fmla="*/ 470333 h 6483416"/>
              <a:gd name="connsiteX915" fmla="*/ 10042313 w 11968488"/>
              <a:gd name="connsiteY915" fmla="*/ 467372 h 6483416"/>
              <a:gd name="connsiteX916" fmla="*/ 10042478 w 11968488"/>
              <a:gd name="connsiteY916" fmla="*/ 461589 h 6483416"/>
              <a:gd name="connsiteX917" fmla="*/ 8776702 w 11968488"/>
              <a:gd name="connsiteY917" fmla="*/ 409288 h 6483416"/>
              <a:gd name="connsiteX918" fmla="*/ 8761332 w 11968488"/>
              <a:gd name="connsiteY918" fmla="*/ 414948 h 6483416"/>
              <a:gd name="connsiteX919" fmla="*/ 8803202 w 11968488"/>
              <a:gd name="connsiteY919" fmla="*/ 426439 h 6483416"/>
              <a:gd name="connsiteX920" fmla="*/ 8843179 w 11968488"/>
              <a:gd name="connsiteY920" fmla="*/ 447193 h 6483416"/>
              <a:gd name="connsiteX921" fmla="*/ 8843198 w 11968488"/>
              <a:gd name="connsiteY921" fmla="*/ 447183 h 6483416"/>
              <a:gd name="connsiteX922" fmla="*/ 8845479 w 11968488"/>
              <a:gd name="connsiteY922" fmla="*/ 442658 h 6483416"/>
              <a:gd name="connsiteX923" fmla="*/ 8857363 w 11968488"/>
              <a:gd name="connsiteY923" fmla="*/ 437286 h 6483416"/>
              <a:gd name="connsiteX924" fmla="*/ 8854511 w 11968488"/>
              <a:gd name="connsiteY924" fmla="*/ 436522 h 6483416"/>
              <a:gd name="connsiteX925" fmla="*/ 8863567 w 11968488"/>
              <a:gd name="connsiteY925" fmla="*/ 432378 h 6483416"/>
              <a:gd name="connsiteX926" fmla="*/ 8868377 w 11968488"/>
              <a:gd name="connsiteY926" fmla="*/ 436781 h 6483416"/>
              <a:gd name="connsiteX927" fmla="*/ 8863067 w 11968488"/>
              <a:gd name="connsiteY927" fmla="*/ 438817 h 6483416"/>
              <a:gd name="connsiteX928" fmla="*/ 8849356 w 11968488"/>
              <a:gd name="connsiteY928" fmla="*/ 450400 h 6483416"/>
              <a:gd name="connsiteX929" fmla="*/ 8852331 w 11968488"/>
              <a:gd name="connsiteY929" fmla="*/ 451944 h 6483416"/>
              <a:gd name="connsiteX930" fmla="*/ 8857743 w 11968488"/>
              <a:gd name="connsiteY930" fmla="*/ 453906 h 6483416"/>
              <a:gd name="connsiteX931" fmla="*/ 8873429 w 11968488"/>
              <a:gd name="connsiteY931" fmla="*/ 445019 h 6483416"/>
              <a:gd name="connsiteX932" fmla="*/ 8876468 w 11968488"/>
              <a:gd name="connsiteY932" fmla="*/ 444189 h 6483416"/>
              <a:gd name="connsiteX933" fmla="*/ 8883092 w 11968488"/>
              <a:gd name="connsiteY933" fmla="*/ 450255 h 6483416"/>
              <a:gd name="connsiteX934" fmla="*/ 8869179 w 11968488"/>
              <a:gd name="connsiteY934" fmla="*/ 457261 h 6483416"/>
              <a:gd name="connsiteX935" fmla="*/ 8887010 w 11968488"/>
              <a:gd name="connsiteY935" fmla="*/ 453105 h 6483416"/>
              <a:gd name="connsiteX936" fmla="*/ 8901374 w 11968488"/>
              <a:gd name="connsiteY936" fmla="*/ 448810 h 6483416"/>
              <a:gd name="connsiteX937" fmla="*/ 8911228 w 11968488"/>
              <a:gd name="connsiteY937" fmla="*/ 470407 h 6483416"/>
              <a:gd name="connsiteX938" fmla="*/ 8939559 w 11968488"/>
              <a:gd name="connsiteY938" fmla="*/ 472974 h 6483416"/>
              <a:gd name="connsiteX939" fmla="*/ 8974764 w 11968488"/>
              <a:gd name="connsiteY939" fmla="*/ 473750 h 6483416"/>
              <a:gd name="connsiteX940" fmla="*/ 8985664 w 11968488"/>
              <a:gd name="connsiteY940" fmla="*/ 479842 h 6483416"/>
              <a:gd name="connsiteX941" fmla="*/ 9046612 w 11968488"/>
              <a:gd name="connsiteY941" fmla="*/ 479611 h 6483416"/>
              <a:gd name="connsiteX942" fmla="*/ 9121501 w 11968488"/>
              <a:gd name="connsiteY942" fmla="*/ 480359 h 6483416"/>
              <a:gd name="connsiteX943" fmla="*/ 9177187 w 11968488"/>
              <a:gd name="connsiteY943" fmla="*/ 475850 h 6483416"/>
              <a:gd name="connsiteX944" fmla="*/ 9134929 w 11968488"/>
              <a:gd name="connsiteY944" fmla="*/ 461093 h 6483416"/>
              <a:gd name="connsiteX945" fmla="*/ 9121406 w 11968488"/>
              <a:gd name="connsiteY945" fmla="*/ 458633 h 6483416"/>
              <a:gd name="connsiteX946" fmla="*/ 9061754 w 11968488"/>
              <a:gd name="connsiteY946" fmla="*/ 455473 h 6483416"/>
              <a:gd name="connsiteX947" fmla="*/ 9060155 w 11968488"/>
              <a:gd name="connsiteY947" fmla="*/ 447488 h 6483416"/>
              <a:gd name="connsiteX948" fmla="*/ 9020685 w 11968488"/>
              <a:gd name="connsiteY948" fmla="*/ 440304 h 6483416"/>
              <a:gd name="connsiteX949" fmla="*/ 8941818 w 11968488"/>
              <a:gd name="connsiteY949" fmla="*/ 420656 h 6483416"/>
              <a:gd name="connsiteX950" fmla="*/ 8936790 w 11968488"/>
              <a:gd name="connsiteY950" fmla="*/ 452894 h 6483416"/>
              <a:gd name="connsiteX951" fmla="*/ 8913532 w 11968488"/>
              <a:gd name="connsiteY951" fmla="*/ 441517 h 6483416"/>
              <a:gd name="connsiteX952" fmla="*/ 8917230 w 11968488"/>
              <a:gd name="connsiteY952" fmla="*/ 427551 h 6483416"/>
              <a:gd name="connsiteX953" fmla="*/ 8776702 w 11968488"/>
              <a:gd name="connsiteY953" fmla="*/ 409288 h 6483416"/>
              <a:gd name="connsiteX954" fmla="*/ 8739571 w 11968488"/>
              <a:gd name="connsiteY954" fmla="*/ 351147 h 6483416"/>
              <a:gd name="connsiteX955" fmla="*/ 8720167 w 11968488"/>
              <a:gd name="connsiteY955" fmla="*/ 370401 h 6483416"/>
              <a:gd name="connsiteX956" fmla="*/ 8717141 w 11968488"/>
              <a:gd name="connsiteY956" fmla="*/ 374688 h 6483416"/>
              <a:gd name="connsiteX957" fmla="*/ 8787203 w 11968488"/>
              <a:gd name="connsiteY957" fmla="*/ 375391 h 6483416"/>
              <a:gd name="connsiteX958" fmla="*/ 8857059 w 11968488"/>
              <a:gd name="connsiteY958" fmla="*/ 369735 h 6483416"/>
              <a:gd name="connsiteX959" fmla="*/ 8857202 w 11968488"/>
              <a:gd name="connsiteY959" fmla="*/ 369805 h 6483416"/>
              <a:gd name="connsiteX960" fmla="*/ 8862595 w 11968488"/>
              <a:gd name="connsiteY960" fmla="*/ 369287 h 6483416"/>
              <a:gd name="connsiteX961" fmla="*/ 8857059 w 11968488"/>
              <a:gd name="connsiteY961" fmla="*/ 369735 h 6483416"/>
              <a:gd name="connsiteX962" fmla="*/ 8849450 w 11968488"/>
              <a:gd name="connsiteY962" fmla="*/ 366014 h 6483416"/>
              <a:gd name="connsiteX963" fmla="*/ 8863260 w 11968488"/>
              <a:gd name="connsiteY963" fmla="*/ 360153 h 6483416"/>
              <a:gd name="connsiteX964" fmla="*/ 8868652 w 11968488"/>
              <a:gd name="connsiteY964" fmla="*/ 359636 h 6483416"/>
              <a:gd name="connsiteX965" fmla="*/ 8866290 w 11968488"/>
              <a:gd name="connsiteY965" fmla="*/ 355322 h 6483416"/>
              <a:gd name="connsiteX966" fmla="*/ 8799781 w 11968488"/>
              <a:gd name="connsiteY966" fmla="*/ 354336 h 6483416"/>
              <a:gd name="connsiteX967" fmla="*/ 8560795 w 11968488"/>
              <a:gd name="connsiteY967" fmla="*/ 292432 h 6483416"/>
              <a:gd name="connsiteX968" fmla="*/ 8562487 w 11968488"/>
              <a:gd name="connsiteY968" fmla="*/ 296929 h 6483416"/>
              <a:gd name="connsiteX969" fmla="*/ 8600428 w 11968488"/>
              <a:gd name="connsiteY969" fmla="*/ 299208 h 6483416"/>
              <a:gd name="connsiteX970" fmla="*/ 8613402 w 11968488"/>
              <a:gd name="connsiteY970" fmla="*/ 298101 h 6483416"/>
              <a:gd name="connsiteX971" fmla="*/ 8578952 w 11968488"/>
              <a:gd name="connsiteY971" fmla="*/ 292457 h 6483416"/>
              <a:gd name="connsiteX972" fmla="*/ 10925763 w 11968488"/>
              <a:gd name="connsiteY972" fmla="*/ 263275 h 6483416"/>
              <a:gd name="connsiteX973" fmla="*/ 10923975 w 11968488"/>
              <a:gd name="connsiteY973" fmla="*/ 264884 h 6483416"/>
              <a:gd name="connsiteX974" fmla="*/ 10925785 w 11968488"/>
              <a:gd name="connsiteY974" fmla="*/ 264636 h 6483416"/>
              <a:gd name="connsiteX975" fmla="*/ 8430565 w 11968488"/>
              <a:gd name="connsiteY975" fmla="*/ 256540 h 6483416"/>
              <a:gd name="connsiteX976" fmla="*/ 8427985 w 11968488"/>
              <a:gd name="connsiteY976" fmla="*/ 268427 h 6483416"/>
              <a:gd name="connsiteX977" fmla="*/ 8442389 w 11968488"/>
              <a:gd name="connsiteY977" fmla="*/ 266770 h 6483416"/>
              <a:gd name="connsiteX978" fmla="*/ 8486992 w 11968488"/>
              <a:gd name="connsiteY978" fmla="*/ 273747 h 6483416"/>
              <a:gd name="connsiteX979" fmla="*/ 8481202 w 11968488"/>
              <a:gd name="connsiteY979" fmla="*/ 266533 h 6483416"/>
              <a:gd name="connsiteX980" fmla="*/ 8489325 w 11968488"/>
              <a:gd name="connsiteY980" fmla="*/ 261436 h 6483416"/>
              <a:gd name="connsiteX981" fmla="*/ 8454511 w 11968488"/>
              <a:gd name="connsiteY981" fmla="*/ 261549 h 6483416"/>
              <a:gd name="connsiteX982" fmla="*/ 8497606 w 11968488"/>
              <a:gd name="connsiteY982" fmla="*/ 244060 h 6483416"/>
              <a:gd name="connsiteX983" fmla="*/ 8498701 w 11968488"/>
              <a:gd name="connsiteY983" fmla="*/ 251842 h 6483416"/>
              <a:gd name="connsiteX984" fmla="*/ 8489608 w 11968488"/>
              <a:gd name="connsiteY984" fmla="*/ 261258 h 6483416"/>
              <a:gd name="connsiteX985" fmla="*/ 8491353 w 11968488"/>
              <a:gd name="connsiteY985" fmla="*/ 260161 h 6483416"/>
              <a:gd name="connsiteX986" fmla="*/ 8607127 w 11968488"/>
              <a:gd name="connsiteY986" fmla="*/ 275530 h 6483416"/>
              <a:gd name="connsiteX987" fmla="*/ 8642079 w 11968488"/>
              <a:gd name="connsiteY987" fmla="*/ 269608 h 6483416"/>
              <a:gd name="connsiteX988" fmla="*/ 8585322 w 11968488"/>
              <a:gd name="connsiteY988" fmla="*/ 253783 h 6483416"/>
              <a:gd name="connsiteX989" fmla="*/ 8497606 w 11968488"/>
              <a:gd name="connsiteY989" fmla="*/ 244060 h 6483416"/>
              <a:gd name="connsiteX990" fmla="*/ 10786438 w 11968488"/>
              <a:gd name="connsiteY990" fmla="*/ 242721 h 6483416"/>
              <a:gd name="connsiteX991" fmla="*/ 10768215 w 11968488"/>
              <a:gd name="connsiteY991" fmla="*/ 244362 h 6483416"/>
              <a:gd name="connsiteX992" fmla="*/ 10741794 w 11968488"/>
              <a:gd name="connsiteY992" fmla="*/ 262780 h 6483416"/>
              <a:gd name="connsiteX993" fmla="*/ 10712432 w 11968488"/>
              <a:gd name="connsiteY993" fmla="*/ 276759 h 6483416"/>
              <a:gd name="connsiteX994" fmla="*/ 10721091 w 11968488"/>
              <a:gd name="connsiteY994" fmla="*/ 279814 h 6483416"/>
              <a:gd name="connsiteX995" fmla="*/ 10688446 w 11968488"/>
              <a:gd name="connsiteY995" fmla="*/ 302112 h 6483416"/>
              <a:gd name="connsiteX996" fmla="*/ 10688616 w 11968488"/>
              <a:gd name="connsiteY996" fmla="*/ 313113 h 6483416"/>
              <a:gd name="connsiteX997" fmla="*/ 10721433 w 11968488"/>
              <a:gd name="connsiteY997" fmla="*/ 301814 h 6483416"/>
              <a:gd name="connsiteX998" fmla="*/ 10757443 w 11968488"/>
              <a:gd name="connsiteY998" fmla="*/ 291964 h 6483416"/>
              <a:gd name="connsiteX999" fmla="*/ 10792840 w 11968488"/>
              <a:gd name="connsiteY999" fmla="*/ 266309 h 6483416"/>
              <a:gd name="connsiteX1000" fmla="*/ 10756136 w 11968488"/>
              <a:gd name="connsiteY1000" fmla="*/ 280552 h 6483416"/>
              <a:gd name="connsiteX1001" fmla="*/ 10788596 w 11968488"/>
              <a:gd name="connsiteY1001" fmla="*/ 244037 h 6483416"/>
              <a:gd name="connsiteX1002" fmla="*/ 10786438 w 11968488"/>
              <a:gd name="connsiteY1002" fmla="*/ 242721 h 6483416"/>
              <a:gd name="connsiteX1003" fmla="*/ 11042899 w 11968488"/>
              <a:gd name="connsiteY1003" fmla="*/ 228394 h 6483416"/>
              <a:gd name="connsiteX1004" fmla="*/ 11028040 w 11968488"/>
              <a:gd name="connsiteY1004" fmla="*/ 234982 h 6483416"/>
              <a:gd name="connsiteX1005" fmla="*/ 11030704 w 11968488"/>
              <a:gd name="connsiteY1005" fmla="*/ 238989 h 6483416"/>
              <a:gd name="connsiteX1006" fmla="*/ 10708380 w 11968488"/>
              <a:gd name="connsiteY1006" fmla="*/ 226547 h 6483416"/>
              <a:gd name="connsiteX1007" fmla="*/ 10692915 w 11968488"/>
              <a:gd name="connsiteY1007" fmla="*/ 227820 h 6483416"/>
              <a:gd name="connsiteX1008" fmla="*/ 10602589 w 11968488"/>
              <a:gd name="connsiteY1008" fmla="*/ 249293 h 6483416"/>
              <a:gd name="connsiteX1009" fmla="*/ 10596426 w 11968488"/>
              <a:gd name="connsiteY1009" fmla="*/ 268508 h 6483416"/>
              <a:gd name="connsiteX1010" fmla="*/ 10595867 w 11968488"/>
              <a:gd name="connsiteY1010" fmla="*/ 268701 h 6483416"/>
              <a:gd name="connsiteX1011" fmla="*/ 10599616 w 11968488"/>
              <a:gd name="connsiteY1011" fmla="*/ 272044 h 6483416"/>
              <a:gd name="connsiteX1012" fmla="*/ 10603219 w 11968488"/>
              <a:gd name="connsiteY1012" fmla="*/ 270115 h 6483416"/>
              <a:gd name="connsiteX1013" fmla="*/ 10603845 w 11968488"/>
              <a:gd name="connsiteY1013" fmla="*/ 272185 h 6483416"/>
              <a:gd name="connsiteX1014" fmla="*/ 10600948 w 11968488"/>
              <a:gd name="connsiteY1014" fmla="*/ 273233 h 6483416"/>
              <a:gd name="connsiteX1015" fmla="*/ 10602279 w 11968488"/>
              <a:gd name="connsiteY1015" fmla="*/ 274422 h 6483416"/>
              <a:gd name="connsiteX1016" fmla="*/ 10611330 w 11968488"/>
              <a:gd name="connsiteY1016" fmla="*/ 271012 h 6483416"/>
              <a:gd name="connsiteX1017" fmla="*/ 10626049 w 11968488"/>
              <a:gd name="connsiteY1017" fmla="*/ 269428 h 6483416"/>
              <a:gd name="connsiteX1018" fmla="*/ 10701096 w 11968488"/>
              <a:gd name="connsiteY1018" fmla="*/ 229833 h 6483416"/>
              <a:gd name="connsiteX1019" fmla="*/ 2801905 w 11968488"/>
              <a:gd name="connsiteY1019" fmla="*/ 185382 h 6483416"/>
              <a:gd name="connsiteX1020" fmla="*/ 2799587 w 11968488"/>
              <a:gd name="connsiteY1020" fmla="*/ 189057 h 6483416"/>
              <a:gd name="connsiteX1021" fmla="*/ 2808042 w 11968488"/>
              <a:gd name="connsiteY1021" fmla="*/ 190344 h 6483416"/>
              <a:gd name="connsiteX1022" fmla="*/ 2809616 w 11968488"/>
              <a:gd name="connsiteY1022" fmla="*/ 191617 h 6483416"/>
              <a:gd name="connsiteX1023" fmla="*/ 2803181 w 11968488"/>
              <a:gd name="connsiteY1023" fmla="*/ 195666 h 6483416"/>
              <a:gd name="connsiteX1024" fmla="*/ 2800861 w 11968488"/>
              <a:gd name="connsiteY1024" fmla="*/ 199343 h 6483416"/>
              <a:gd name="connsiteX1025" fmla="*/ 2851117 w 11968488"/>
              <a:gd name="connsiteY1025" fmla="*/ 217574 h 6483416"/>
              <a:gd name="connsiteX1026" fmla="*/ 2862391 w 11968488"/>
              <a:gd name="connsiteY1026" fmla="*/ 218900 h 6483416"/>
              <a:gd name="connsiteX1027" fmla="*/ 2866228 w 11968488"/>
              <a:gd name="connsiteY1027" fmla="*/ 221562 h 6483416"/>
              <a:gd name="connsiteX1028" fmla="*/ 2892841 w 11968488"/>
              <a:gd name="connsiteY1028" fmla="*/ 227554 h 6483416"/>
              <a:gd name="connsiteX1029" fmla="*/ 2901124 w 11968488"/>
              <a:gd name="connsiteY1029" fmla="*/ 216637 h 6483416"/>
              <a:gd name="connsiteX1030" fmla="*/ 2908270 w 11968488"/>
              <a:gd name="connsiteY1030" fmla="*/ 204249 h 6483416"/>
              <a:gd name="connsiteX1031" fmla="*/ 2900923 w 11968488"/>
              <a:gd name="connsiteY1031" fmla="*/ 200681 h 6483416"/>
              <a:gd name="connsiteX1032" fmla="*/ 2853148 w 11968488"/>
              <a:gd name="connsiteY1032" fmla="*/ 197208 h 6483416"/>
              <a:gd name="connsiteX1033" fmla="*/ 2808042 w 11968488"/>
              <a:gd name="connsiteY1033" fmla="*/ 190344 h 6483416"/>
              <a:gd name="connsiteX1034" fmla="*/ 8131640 w 11968488"/>
              <a:gd name="connsiteY1034" fmla="*/ 154432 h 6483416"/>
              <a:gd name="connsiteX1035" fmla="*/ 8122702 w 11968488"/>
              <a:gd name="connsiteY1035" fmla="*/ 164180 h 6483416"/>
              <a:gd name="connsiteX1036" fmla="*/ 8110681 w 11968488"/>
              <a:gd name="connsiteY1036" fmla="*/ 176415 h 6483416"/>
              <a:gd name="connsiteX1037" fmla="*/ 8114337 w 11968488"/>
              <a:gd name="connsiteY1037" fmla="*/ 176415 h 6483416"/>
              <a:gd name="connsiteX1038" fmla="*/ 8119783 w 11968488"/>
              <a:gd name="connsiteY1038" fmla="*/ 169861 h 6483416"/>
              <a:gd name="connsiteX1039" fmla="*/ 11190938 w 11968488"/>
              <a:gd name="connsiteY1039" fmla="*/ 144021 h 6483416"/>
              <a:gd name="connsiteX1040" fmla="*/ 11131651 w 11968488"/>
              <a:gd name="connsiteY1040" fmla="*/ 150067 h 6483416"/>
              <a:gd name="connsiteX1041" fmla="*/ 11108697 w 11968488"/>
              <a:gd name="connsiteY1041" fmla="*/ 160078 h 6483416"/>
              <a:gd name="connsiteX1042" fmla="*/ 11111783 w 11968488"/>
              <a:gd name="connsiteY1042" fmla="*/ 165159 h 6483416"/>
              <a:gd name="connsiteX1043" fmla="*/ 11055315 w 11968488"/>
              <a:gd name="connsiteY1043" fmla="*/ 190865 h 6483416"/>
              <a:gd name="connsiteX1044" fmla="*/ 11037644 w 11968488"/>
              <a:gd name="connsiteY1044" fmla="*/ 183752 h 6483416"/>
              <a:gd name="connsiteX1045" fmla="*/ 11040771 w 11968488"/>
              <a:gd name="connsiteY1045" fmla="*/ 171665 h 6483416"/>
              <a:gd name="connsiteX1046" fmla="*/ 11031663 w 11968488"/>
              <a:gd name="connsiteY1046" fmla="*/ 171760 h 6483416"/>
              <a:gd name="connsiteX1047" fmla="*/ 11030908 w 11968488"/>
              <a:gd name="connsiteY1047" fmla="*/ 186172 h 6483416"/>
              <a:gd name="connsiteX1048" fmla="*/ 10974292 w 11968488"/>
              <a:gd name="connsiteY1048" fmla="*/ 197874 h 6483416"/>
              <a:gd name="connsiteX1049" fmla="*/ 10972943 w 11968488"/>
              <a:gd name="connsiteY1049" fmla="*/ 187195 h 6483416"/>
              <a:gd name="connsiteX1050" fmla="*/ 10961475 w 11968488"/>
              <a:gd name="connsiteY1050" fmla="*/ 194607 h 6483416"/>
              <a:gd name="connsiteX1051" fmla="*/ 10965009 w 11968488"/>
              <a:gd name="connsiteY1051" fmla="*/ 196030 h 6483416"/>
              <a:gd name="connsiteX1052" fmla="*/ 10968542 w 11968488"/>
              <a:gd name="connsiteY1052" fmla="*/ 197455 h 6483416"/>
              <a:gd name="connsiteX1053" fmla="*/ 10963509 w 11968488"/>
              <a:gd name="connsiteY1053" fmla="*/ 202347 h 6483416"/>
              <a:gd name="connsiteX1054" fmla="*/ 10954937 w 11968488"/>
              <a:gd name="connsiteY1054" fmla="*/ 205811 h 6483416"/>
              <a:gd name="connsiteX1055" fmla="*/ 10958470 w 11968488"/>
              <a:gd name="connsiteY1055" fmla="*/ 207237 h 6483416"/>
              <a:gd name="connsiteX1056" fmla="*/ 10932756 w 11968488"/>
              <a:gd name="connsiteY1056" fmla="*/ 217644 h 6483416"/>
              <a:gd name="connsiteX1057" fmla="*/ 10931253 w 11968488"/>
              <a:gd name="connsiteY1057" fmla="*/ 223958 h 6483416"/>
              <a:gd name="connsiteX1058" fmla="*/ 10926215 w 11968488"/>
              <a:gd name="connsiteY1058" fmla="*/ 228850 h 6483416"/>
              <a:gd name="connsiteX1059" fmla="*/ 10922680 w 11968488"/>
              <a:gd name="connsiteY1059" fmla="*/ 227428 h 6483416"/>
              <a:gd name="connsiteX1060" fmla="*/ 10919146 w 11968488"/>
              <a:gd name="connsiteY1060" fmla="*/ 226005 h 6483416"/>
              <a:gd name="connsiteX1061" fmla="*/ 10924183 w 11968488"/>
              <a:gd name="connsiteY1061" fmla="*/ 221115 h 6483416"/>
              <a:gd name="connsiteX1062" fmla="*/ 10920649 w 11968488"/>
              <a:gd name="connsiteY1062" fmla="*/ 219690 h 6483416"/>
              <a:gd name="connsiteX1063" fmla="*/ 10916140 w 11968488"/>
              <a:gd name="connsiteY1063" fmla="*/ 238634 h 6483416"/>
              <a:gd name="connsiteX1064" fmla="*/ 10908098 w 11968488"/>
              <a:gd name="connsiteY1064" fmla="*/ 256155 h 6483416"/>
              <a:gd name="connsiteX1065" fmla="*/ 10923364 w 11968488"/>
              <a:gd name="connsiteY1065" fmla="*/ 257110 h 6483416"/>
              <a:gd name="connsiteX1066" fmla="*/ 10925665 w 11968488"/>
              <a:gd name="connsiteY1066" fmla="*/ 257091 h 6483416"/>
              <a:gd name="connsiteX1067" fmla="*/ 10925272 w 11968488"/>
              <a:gd name="connsiteY1067" fmla="*/ 231632 h 6483416"/>
              <a:gd name="connsiteX1068" fmla="*/ 10958248 w 11968488"/>
              <a:gd name="connsiteY1068" fmla="*/ 230756 h 6483416"/>
              <a:gd name="connsiteX1069" fmla="*/ 10958761 w 11968488"/>
              <a:gd name="connsiteY1069" fmla="*/ 263760 h 6483416"/>
              <a:gd name="connsiteX1070" fmla="*/ 10979950 w 11968488"/>
              <a:gd name="connsiteY1070" fmla="*/ 254620 h 6483416"/>
              <a:gd name="connsiteX1071" fmla="*/ 10975976 w 11968488"/>
              <a:gd name="connsiteY1071" fmla="*/ 246179 h 6483416"/>
              <a:gd name="connsiteX1072" fmla="*/ 10984087 w 11968488"/>
              <a:gd name="connsiteY1072" fmla="*/ 235678 h 6483416"/>
              <a:gd name="connsiteX1073" fmla="*/ 10999624 w 11968488"/>
              <a:gd name="connsiteY1073" fmla="*/ 234496 h 6483416"/>
              <a:gd name="connsiteX1074" fmla="*/ 11002115 w 11968488"/>
              <a:gd name="connsiteY1074" fmla="*/ 233151 h 6483416"/>
              <a:gd name="connsiteX1075" fmla="*/ 11017570 w 11968488"/>
              <a:gd name="connsiteY1075" fmla="*/ 210330 h 6483416"/>
              <a:gd name="connsiteX1076" fmla="*/ 11021841 w 11968488"/>
              <a:gd name="connsiteY1076" fmla="*/ 222484 h 6483416"/>
              <a:gd name="connsiteX1077" fmla="*/ 11022485 w 11968488"/>
              <a:gd name="connsiteY1077" fmla="*/ 222136 h 6483416"/>
              <a:gd name="connsiteX1078" fmla="*/ 11042481 w 11968488"/>
              <a:gd name="connsiteY1078" fmla="*/ 206332 h 6483416"/>
              <a:gd name="connsiteX1079" fmla="*/ 11079649 w 11968488"/>
              <a:gd name="connsiteY1079" fmla="*/ 196642 h 6483416"/>
              <a:gd name="connsiteX1080" fmla="*/ 11116629 w 11968488"/>
              <a:gd name="connsiteY1080" fmla="*/ 170380 h 6483416"/>
              <a:gd name="connsiteX1081" fmla="*/ 11164075 w 11968488"/>
              <a:gd name="connsiteY1081" fmla="*/ 156485 h 6483416"/>
              <a:gd name="connsiteX1082" fmla="*/ 11182743 w 11968488"/>
              <a:gd name="connsiteY1082" fmla="*/ 147475 h 6483416"/>
              <a:gd name="connsiteX1083" fmla="*/ 11190952 w 11968488"/>
              <a:gd name="connsiteY1083" fmla="*/ 144302 h 6483416"/>
              <a:gd name="connsiteX1084" fmla="*/ 10989139 w 11968488"/>
              <a:gd name="connsiteY1084" fmla="*/ 141242 h 6483416"/>
              <a:gd name="connsiteX1085" fmla="*/ 10883710 w 11968488"/>
              <a:gd name="connsiteY1085" fmla="*/ 177722 h 6483416"/>
              <a:gd name="connsiteX1086" fmla="*/ 10886982 w 11968488"/>
              <a:gd name="connsiteY1086" fmla="*/ 180068 h 6483416"/>
              <a:gd name="connsiteX1087" fmla="*/ 10890253 w 11968488"/>
              <a:gd name="connsiteY1087" fmla="*/ 182418 h 6483416"/>
              <a:gd name="connsiteX1088" fmla="*/ 10884969 w 11968488"/>
              <a:gd name="connsiteY1088" fmla="*/ 186099 h 6483416"/>
              <a:gd name="connsiteX1089" fmla="*/ 10876414 w 11968488"/>
              <a:gd name="connsiteY1089" fmla="*/ 187436 h 6483416"/>
              <a:gd name="connsiteX1090" fmla="*/ 10879685 w 11968488"/>
              <a:gd name="connsiteY1090" fmla="*/ 189786 h 6483416"/>
              <a:gd name="connsiteX1091" fmla="*/ 10874730 w 11968488"/>
              <a:gd name="connsiteY1091" fmla="*/ 192582 h 6483416"/>
              <a:gd name="connsiteX1092" fmla="*/ 10876589 w 11968488"/>
              <a:gd name="connsiteY1092" fmla="*/ 193339 h 6483416"/>
              <a:gd name="connsiteX1093" fmla="*/ 10833465 w 11968488"/>
              <a:gd name="connsiteY1093" fmla="*/ 217957 h 6483416"/>
              <a:gd name="connsiteX1094" fmla="*/ 10831969 w 11968488"/>
              <a:gd name="connsiteY1094" fmla="*/ 221896 h 6483416"/>
              <a:gd name="connsiteX1095" fmla="*/ 10826843 w 11968488"/>
              <a:gd name="connsiteY1095" fmla="*/ 226628 h 6483416"/>
              <a:gd name="connsiteX1096" fmla="*/ 10843197 w 11968488"/>
              <a:gd name="connsiteY1096" fmla="*/ 238365 h 6483416"/>
              <a:gd name="connsiteX1097" fmla="*/ 10808536 w 11968488"/>
              <a:gd name="connsiteY1097" fmla="*/ 260215 h 6483416"/>
              <a:gd name="connsiteX1098" fmla="*/ 10793318 w 11968488"/>
              <a:gd name="connsiteY1098" fmla="*/ 266122 h 6483416"/>
              <a:gd name="connsiteX1099" fmla="*/ 10804901 w 11968488"/>
              <a:gd name="connsiteY1099" fmla="*/ 274191 h 6483416"/>
              <a:gd name="connsiteX1100" fmla="*/ 10858616 w 11968488"/>
              <a:gd name="connsiteY1100" fmla="*/ 236237 h 6483416"/>
              <a:gd name="connsiteX1101" fmla="*/ 10902977 w 11968488"/>
              <a:gd name="connsiteY1101" fmla="*/ 212577 h 6483416"/>
              <a:gd name="connsiteX1102" fmla="*/ 10959975 w 11968488"/>
              <a:gd name="connsiteY1102" fmla="*/ 180422 h 6483416"/>
              <a:gd name="connsiteX1103" fmla="*/ 10965897 w 11968488"/>
              <a:gd name="connsiteY1103" fmla="*/ 163813 h 6483416"/>
              <a:gd name="connsiteX1104" fmla="*/ 10989139 w 11968488"/>
              <a:gd name="connsiteY1104" fmla="*/ 141242 h 6483416"/>
              <a:gd name="connsiteX1105" fmla="*/ 8144506 w 11968488"/>
              <a:gd name="connsiteY1105" fmla="*/ 138471 h 6483416"/>
              <a:gd name="connsiteX1106" fmla="*/ 8138389 w 11968488"/>
              <a:gd name="connsiteY1106" fmla="*/ 142710 h 6483416"/>
              <a:gd name="connsiteX1107" fmla="*/ 8132370 w 11968488"/>
              <a:gd name="connsiteY1107" fmla="*/ 153482 h 6483416"/>
              <a:gd name="connsiteX1108" fmla="*/ 8142236 w 11968488"/>
              <a:gd name="connsiteY1108" fmla="*/ 140643 h 6483416"/>
              <a:gd name="connsiteX1109" fmla="*/ 11702969 w 11968488"/>
              <a:gd name="connsiteY1109" fmla="*/ 76 h 6483416"/>
              <a:gd name="connsiteX1110" fmla="*/ 11730605 w 11968488"/>
              <a:gd name="connsiteY1110" fmla="*/ 6010 h 6483416"/>
              <a:gd name="connsiteX1111" fmla="*/ 11748275 w 11968488"/>
              <a:gd name="connsiteY1111" fmla="*/ 13121 h 6483416"/>
              <a:gd name="connsiteX1112" fmla="*/ 11746772 w 11968488"/>
              <a:gd name="connsiteY1112" fmla="*/ 19438 h 6483416"/>
              <a:gd name="connsiteX1113" fmla="*/ 11703387 w 11968488"/>
              <a:gd name="connsiteY1113" fmla="*/ 22731 h 6483416"/>
              <a:gd name="connsiteX1114" fmla="*/ 11651427 w 11968488"/>
              <a:gd name="connsiteY1114" fmla="*/ 29494 h 6483416"/>
              <a:gd name="connsiteX1115" fmla="*/ 11623152 w 11968488"/>
              <a:gd name="connsiteY1115" fmla="*/ 18111 h 6483416"/>
              <a:gd name="connsiteX1116" fmla="*/ 11541946 w 11968488"/>
              <a:gd name="connsiteY1116" fmla="*/ 33863 h 6483416"/>
              <a:gd name="connsiteX1117" fmla="*/ 11515703 w 11968488"/>
              <a:gd name="connsiteY1117" fmla="*/ 30216 h 6483416"/>
              <a:gd name="connsiteX1118" fmla="*/ 11509162 w 11968488"/>
              <a:gd name="connsiteY1118" fmla="*/ 41422 h 6483416"/>
              <a:gd name="connsiteX1119" fmla="*/ 11398707 w 11968488"/>
              <a:gd name="connsiteY1119" fmla="*/ 66155 h 6483416"/>
              <a:gd name="connsiteX1120" fmla="*/ 11274642 w 11968488"/>
              <a:gd name="connsiteY1120" fmla="*/ 99246 h 6483416"/>
              <a:gd name="connsiteX1121" fmla="*/ 11270580 w 11968488"/>
              <a:gd name="connsiteY1121" fmla="*/ 83772 h 6483416"/>
              <a:gd name="connsiteX1122" fmla="*/ 11169753 w 11968488"/>
              <a:gd name="connsiteY1122" fmla="*/ 133138 h 6483416"/>
              <a:gd name="connsiteX1123" fmla="*/ 11149684 w 11968488"/>
              <a:gd name="connsiteY1123" fmla="*/ 140111 h 6483416"/>
              <a:gd name="connsiteX1124" fmla="*/ 11189648 w 11968488"/>
              <a:gd name="connsiteY1124" fmla="*/ 135735 h 6483416"/>
              <a:gd name="connsiteX1125" fmla="*/ 11214066 w 11968488"/>
              <a:gd name="connsiteY1125" fmla="*/ 135369 h 6483416"/>
              <a:gd name="connsiteX1126" fmla="*/ 11286255 w 11968488"/>
              <a:gd name="connsiteY1126" fmla="*/ 107473 h 6483416"/>
              <a:gd name="connsiteX1127" fmla="*/ 11306389 w 11968488"/>
              <a:gd name="connsiteY1127" fmla="*/ 109289 h 6483416"/>
              <a:gd name="connsiteX1128" fmla="*/ 11389470 w 11968488"/>
              <a:gd name="connsiteY1128" fmla="*/ 87637 h 6483416"/>
              <a:gd name="connsiteX1129" fmla="*/ 11402382 w 11968488"/>
              <a:gd name="connsiteY1129" fmla="*/ 75439 h 6483416"/>
              <a:gd name="connsiteX1130" fmla="*/ 11441715 w 11968488"/>
              <a:gd name="connsiteY1130" fmla="*/ 70490 h 6483416"/>
              <a:gd name="connsiteX1131" fmla="*/ 11435428 w 11968488"/>
              <a:gd name="connsiteY1131" fmla="*/ 65062 h 6483416"/>
              <a:gd name="connsiteX1132" fmla="*/ 11465479 w 11968488"/>
              <a:gd name="connsiteY1132" fmla="*/ 61125 h 6483416"/>
              <a:gd name="connsiteX1133" fmla="*/ 11471302 w 11968488"/>
              <a:gd name="connsiteY1133" fmla="*/ 80302 h 6483416"/>
              <a:gd name="connsiteX1134" fmla="*/ 11454289 w 11968488"/>
              <a:gd name="connsiteY1134" fmla="*/ 81339 h 6483416"/>
              <a:gd name="connsiteX1135" fmla="*/ 11390353 w 11968488"/>
              <a:gd name="connsiteY1135" fmla="*/ 108819 h 6483416"/>
              <a:gd name="connsiteX1136" fmla="*/ 11354741 w 11968488"/>
              <a:gd name="connsiteY1136" fmla="*/ 121457 h 6483416"/>
              <a:gd name="connsiteX1137" fmla="*/ 11363772 w 11968488"/>
              <a:gd name="connsiteY1137" fmla="*/ 124109 h 6483416"/>
              <a:gd name="connsiteX1138" fmla="*/ 11372749 w 11968488"/>
              <a:gd name="connsiteY1138" fmla="*/ 121219 h 6483416"/>
              <a:gd name="connsiteX1139" fmla="*/ 11376965 w 11968488"/>
              <a:gd name="connsiteY1139" fmla="*/ 127984 h 6483416"/>
              <a:gd name="connsiteX1140" fmla="*/ 11396097 w 11968488"/>
              <a:gd name="connsiteY1140" fmla="*/ 133602 h 6483416"/>
              <a:gd name="connsiteX1141" fmla="*/ 11398352 w 11968488"/>
              <a:gd name="connsiteY1141" fmla="*/ 133227 h 6483416"/>
              <a:gd name="connsiteX1142" fmla="*/ 11471878 w 11968488"/>
              <a:gd name="connsiteY1142" fmla="*/ 112078 h 6483416"/>
              <a:gd name="connsiteX1143" fmla="*/ 11481101 w 11968488"/>
              <a:gd name="connsiteY1143" fmla="*/ 112562 h 6483416"/>
              <a:gd name="connsiteX1144" fmla="*/ 11481934 w 11968488"/>
              <a:gd name="connsiteY1144" fmla="*/ 115304 h 6483416"/>
              <a:gd name="connsiteX1145" fmla="*/ 11504524 w 11968488"/>
              <a:gd name="connsiteY1145" fmla="*/ 109029 h 6483416"/>
              <a:gd name="connsiteX1146" fmla="*/ 11524582 w 11968488"/>
              <a:gd name="connsiteY1146" fmla="*/ 134140 h 6483416"/>
              <a:gd name="connsiteX1147" fmla="*/ 11590050 w 11968488"/>
              <a:gd name="connsiteY1147" fmla="*/ 101121 h 6483416"/>
              <a:gd name="connsiteX1148" fmla="*/ 11604610 w 11968488"/>
              <a:gd name="connsiteY1148" fmla="*/ 139767 h 6483416"/>
              <a:gd name="connsiteX1149" fmla="*/ 11663300 w 11968488"/>
              <a:gd name="connsiteY1149" fmla="*/ 119558 h 6483416"/>
              <a:gd name="connsiteX1150" fmla="*/ 11749167 w 11968488"/>
              <a:gd name="connsiteY1150" fmla="*/ 133654 h 6483416"/>
              <a:gd name="connsiteX1151" fmla="*/ 11882272 w 11968488"/>
              <a:gd name="connsiteY1151" fmla="*/ 138578 h 6483416"/>
              <a:gd name="connsiteX1152" fmla="*/ 11901720 w 11968488"/>
              <a:gd name="connsiteY1152" fmla="*/ 147729 h 6483416"/>
              <a:gd name="connsiteX1153" fmla="*/ 11927783 w 11968488"/>
              <a:gd name="connsiteY1153" fmla="*/ 153462 h 6483416"/>
              <a:gd name="connsiteX1154" fmla="*/ 11930959 w 11968488"/>
              <a:gd name="connsiteY1154" fmla="*/ 148914 h 6483416"/>
              <a:gd name="connsiteX1155" fmla="*/ 11933124 w 11968488"/>
              <a:gd name="connsiteY1155" fmla="*/ 153527 h 6483416"/>
              <a:gd name="connsiteX1156" fmla="*/ 11943802 w 11968488"/>
              <a:gd name="connsiteY1156" fmla="*/ 153653 h 6483416"/>
              <a:gd name="connsiteX1157" fmla="*/ 11940630 w 11968488"/>
              <a:gd name="connsiteY1157" fmla="*/ 158197 h 6483416"/>
              <a:gd name="connsiteX1158" fmla="*/ 11935288 w 11968488"/>
              <a:gd name="connsiteY1158" fmla="*/ 158136 h 6483416"/>
              <a:gd name="connsiteX1159" fmla="*/ 11968488 w 11968488"/>
              <a:gd name="connsiteY1159" fmla="*/ 172277 h 6483416"/>
              <a:gd name="connsiteX1160" fmla="*/ 11858661 w 11968488"/>
              <a:gd name="connsiteY1160" fmla="*/ 198490 h 6483416"/>
              <a:gd name="connsiteX1161" fmla="*/ 11871357 w 11968488"/>
              <a:gd name="connsiteY1161" fmla="*/ 180304 h 6483416"/>
              <a:gd name="connsiteX1162" fmla="*/ 11849821 w 11968488"/>
              <a:gd name="connsiteY1162" fmla="*/ 177692 h 6483416"/>
              <a:gd name="connsiteX1163" fmla="*/ 11798432 w 11968488"/>
              <a:gd name="connsiteY1163" fmla="*/ 195859 h 6483416"/>
              <a:gd name="connsiteX1164" fmla="*/ 11678242 w 11968488"/>
              <a:gd name="connsiteY1164" fmla="*/ 223853 h 6483416"/>
              <a:gd name="connsiteX1165" fmla="*/ 11539695 w 11968488"/>
              <a:gd name="connsiteY1165" fmla="*/ 249433 h 6483416"/>
              <a:gd name="connsiteX1166" fmla="*/ 11424314 w 11968488"/>
              <a:gd name="connsiteY1166" fmla="*/ 255108 h 6483416"/>
              <a:gd name="connsiteX1167" fmla="*/ 11339345 w 11968488"/>
              <a:gd name="connsiteY1167" fmla="*/ 277268 h 6483416"/>
              <a:gd name="connsiteX1168" fmla="*/ 11339226 w 11968488"/>
              <a:gd name="connsiteY1168" fmla="*/ 278336 h 6483416"/>
              <a:gd name="connsiteX1169" fmla="*/ 11339099 w 11968488"/>
              <a:gd name="connsiteY1169" fmla="*/ 279482 h 6483416"/>
              <a:gd name="connsiteX1170" fmla="*/ 11328575 w 11968488"/>
              <a:gd name="connsiteY1170" fmla="*/ 280074 h 6483416"/>
              <a:gd name="connsiteX1171" fmla="*/ 11309309 w 11968488"/>
              <a:gd name="connsiteY1171" fmla="*/ 285099 h 6483416"/>
              <a:gd name="connsiteX1172" fmla="*/ 11309687 w 11968488"/>
              <a:gd name="connsiteY1172" fmla="*/ 290883 h 6483416"/>
              <a:gd name="connsiteX1173" fmla="*/ 11319141 w 11968488"/>
              <a:gd name="connsiteY1173" fmla="*/ 293658 h 6483416"/>
              <a:gd name="connsiteX1174" fmla="*/ 11357690 w 11968488"/>
              <a:gd name="connsiteY1174" fmla="*/ 282872 h 6483416"/>
              <a:gd name="connsiteX1175" fmla="*/ 11360469 w 11968488"/>
              <a:gd name="connsiteY1175" fmla="*/ 295508 h 6483416"/>
              <a:gd name="connsiteX1176" fmla="*/ 11406643 w 11968488"/>
              <a:gd name="connsiteY1176" fmla="*/ 276453 h 6483416"/>
              <a:gd name="connsiteX1177" fmla="*/ 11471901 w 11968488"/>
              <a:gd name="connsiteY1177" fmla="*/ 264903 h 6483416"/>
              <a:gd name="connsiteX1178" fmla="*/ 11529068 w 11968488"/>
              <a:gd name="connsiteY1178" fmla="*/ 269410 h 6483416"/>
              <a:gd name="connsiteX1179" fmla="*/ 11520977 w 11968488"/>
              <a:gd name="connsiteY1179" fmla="*/ 285473 h 6483416"/>
              <a:gd name="connsiteX1180" fmla="*/ 11618884 w 11968488"/>
              <a:gd name="connsiteY1180" fmla="*/ 272640 h 6483416"/>
              <a:gd name="connsiteX1181" fmla="*/ 11727703 w 11968488"/>
              <a:gd name="connsiteY1181" fmla="*/ 265379 h 6483416"/>
              <a:gd name="connsiteX1182" fmla="*/ 11725087 w 11968488"/>
              <a:gd name="connsiteY1182" fmla="*/ 288724 h 6483416"/>
              <a:gd name="connsiteX1183" fmla="*/ 11735998 w 11968488"/>
              <a:gd name="connsiteY1183" fmla="*/ 294294 h 6483416"/>
              <a:gd name="connsiteX1184" fmla="*/ 11727866 w 11968488"/>
              <a:gd name="connsiteY1184" fmla="*/ 301360 h 6483416"/>
              <a:gd name="connsiteX1185" fmla="*/ 11722432 w 11968488"/>
              <a:gd name="connsiteY1185" fmla="*/ 303072 h 6483416"/>
              <a:gd name="connsiteX1186" fmla="*/ 11708866 w 11968488"/>
              <a:gd name="connsiteY1186" fmla="*/ 311849 h 6483416"/>
              <a:gd name="connsiteX1187" fmla="*/ 11708824 w 11968488"/>
              <a:gd name="connsiteY1187" fmla="*/ 302855 h 6483416"/>
              <a:gd name="connsiteX1188" fmla="*/ 11700653 w 11968488"/>
              <a:gd name="connsiteY1188" fmla="*/ 300925 h 6483416"/>
              <a:gd name="connsiteX1189" fmla="*/ 11708783 w 11968488"/>
              <a:gd name="connsiteY1189" fmla="*/ 293859 h 6483416"/>
              <a:gd name="connsiteX1190" fmla="*/ 11714217 w 11968488"/>
              <a:gd name="connsiteY1190" fmla="*/ 292147 h 6483416"/>
              <a:gd name="connsiteX1191" fmla="*/ 11651658 w 11968488"/>
              <a:gd name="connsiteY1191" fmla="*/ 298346 h 6483416"/>
              <a:gd name="connsiteX1192" fmla="*/ 11556447 w 11968488"/>
              <a:gd name="connsiteY1192" fmla="*/ 305825 h 6483416"/>
              <a:gd name="connsiteX1193" fmla="*/ 11526453 w 11968488"/>
              <a:gd name="connsiteY1193" fmla="*/ 292756 h 6483416"/>
              <a:gd name="connsiteX1194" fmla="*/ 11488452 w 11968488"/>
              <a:gd name="connsiteY1194" fmla="*/ 313739 h 6483416"/>
              <a:gd name="connsiteX1195" fmla="*/ 11451695 w 11968488"/>
              <a:gd name="connsiteY1195" fmla="*/ 309553 h 6483416"/>
              <a:gd name="connsiteX1196" fmla="*/ 11431485 w 11968488"/>
              <a:gd name="connsiteY1196" fmla="*/ 314328 h 6483416"/>
              <a:gd name="connsiteX1197" fmla="*/ 11435688 w 11968488"/>
              <a:gd name="connsiteY1197" fmla="*/ 318928 h 6483416"/>
              <a:gd name="connsiteX1198" fmla="*/ 11444622 w 11968488"/>
              <a:gd name="connsiteY1198" fmla="*/ 322537 h 6483416"/>
              <a:gd name="connsiteX1199" fmla="*/ 11530673 w 11968488"/>
              <a:gd name="connsiteY1199" fmla="*/ 331961 h 6483416"/>
              <a:gd name="connsiteX1200" fmla="*/ 11585779 w 11968488"/>
              <a:gd name="connsiteY1200" fmla="*/ 349082 h 6483416"/>
              <a:gd name="connsiteX1201" fmla="*/ 11602131 w 11968488"/>
              <a:gd name="connsiteY1201" fmla="*/ 360821 h 6483416"/>
              <a:gd name="connsiteX1202" fmla="*/ 11600118 w 11968488"/>
              <a:gd name="connsiteY1202" fmla="*/ 366855 h 6483416"/>
              <a:gd name="connsiteX1203" fmla="*/ 11558100 w 11968488"/>
              <a:gd name="connsiteY1203" fmla="*/ 359125 h 6483416"/>
              <a:gd name="connsiteX1204" fmla="*/ 11507524 w 11968488"/>
              <a:gd name="connsiteY1204" fmla="*/ 352731 h 6483416"/>
              <a:gd name="connsiteX1205" fmla="*/ 11481358 w 11968488"/>
              <a:gd name="connsiteY1205" fmla="*/ 333951 h 6483416"/>
              <a:gd name="connsiteX1206" fmla="*/ 11401846 w 11968488"/>
              <a:gd name="connsiteY1206" fmla="*/ 329220 h 6483416"/>
              <a:gd name="connsiteX1207" fmla="*/ 11397996 w 11968488"/>
              <a:gd name="connsiteY1207" fmla="*/ 325266 h 6483416"/>
              <a:gd name="connsiteX1208" fmla="*/ 11395985 w 11968488"/>
              <a:gd name="connsiteY1208" fmla="*/ 325980 h 6483416"/>
              <a:gd name="connsiteX1209" fmla="*/ 11360632 w 11968488"/>
              <a:gd name="connsiteY1209" fmla="*/ 331489 h 6483416"/>
              <a:gd name="connsiteX1210" fmla="*/ 11358507 w 11968488"/>
              <a:gd name="connsiteY1210" fmla="*/ 329265 h 6483416"/>
              <a:gd name="connsiteX1211" fmla="*/ 11318340 w 11968488"/>
              <a:gd name="connsiteY1211" fmla="*/ 331900 h 6483416"/>
              <a:gd name="connsiteX1212" fmla="*/ 11303820 w 11968488"/>
              <a:gd name="connsiteY1212" fmla="*/ 330265 h 6483416"/>
              <a:gd name="connsiteX1213" fmla="*/ 11303672 w 11968488"/>
              <a:gd name="connsiteY1213" fmla="*/ 330701 h 6483416"/>
              <a:gd name="connsiteX1214" fmla="*/ 11343644 w 11968488"/>
              <a:gd name="connsiteY1214" fmla="*/ 371656 h 6483416"/>
              <a:gd name="connsiteX1215" fmla="*/ 11337333 w 11968488"/>
              <a:gd name="connsiteY1215" fmla="*/ 373830 h 6483416"/>
              <a:gd name="connsiteX1216" fmla="*/ 11337505 w 11968488"/>
              <a:gd name="connsiteY1216" fmla="*/ 384831 h 6483416"/>
              <a:gd name="connsiteX1217" fmla="*/ 11271541 w 11968488"/>
              <a:gd name="connsiteY1217" fmla="*/ 386006 h 6483416"/>
              <a:gd name="connsiteX1218" fmla="*/ 11272215 w 11968488"/>
              <a:gd name="connsiteY1218" fmla="*/ 429430 h 6483416"/>
              <a:gd name="connsiteX1219" fmla="*/ 11311502 w 11968488"/>
              <a:gd name="connsiteY1219" fmla="*/ 426379 h 6483416"/>
              <a:gd name="connsiteX1220" fmla="*/ 11312185 w 11968488"/>
              <a:gd name="connsiteY1220" fmla="*/ 470388 h 6483416"/>
              <a:gd name="connsiteX1221" fmla="*/ 11298933 w 11968488"/>
              <a:gd name="connsiteY1221" fmla="*/ 474951 h 6483416"/>
              <a:gd name="connsiteX1222" fmla="*/ 11265776 w 11968488"/>
              <a:gd name="connsiteY1222" fmla="*/ 464249 h 6483416"/>
              <a:gd name="connsiteX1223" fmla="*/ 11266117 w 11968488"/>
              <a:gd name="connsiteY1223" fmla="*/ 486248 h 6483416"/>
              <a:gd name="connsiteX1224" fmla="*/ 11181468 w 11968488"/>
              <a:gd name="connsiteY1224" fmla="*/ 591651 h 6483416"/>
              <a:gd name="connsiteX1225" fmla="*/ 11083362 w 11968488"/>
              <a:gd name="connsiteY1225" fmla="*/ 647553 h 6483416"/>
              <a:gd name="connsiteX1226" fmla="*/ 11083523 w 11968488"/>
              <a:gd name="connsiteY1226" fmla="*/ 657975 h 6483416"/>
              <a:gd name="connsiteX1227" fmla="*/ 11195224 w 11968488"/>
              <a:gd name="connsiteY1227" fmla="*/ 619513 h 6483416"/>
              <a:gd name="connsiteX1228" fmla="*/ 11195395 w 11968488"/>
              <a:gd name="connsiteY1228" fmla="*/ 630516 h 6483416"/>
              <a:gd name="connsiteX1229" fmla="*/ 11176335 w 11968488"/>
              <a:gd name="connsiteY1229" fmla="*/ 669679 h 6483416"/>
              <a:gd name="connsiteX1230" fmla="*/ 11143357 w 11968488"/>
              <a:gd name="connsiteY1230" fmla="*/ 670554 h 6483416"/>
              <a:gd name="connsiteX1231" fmla="*/ 11123494 w 11968488"/>
              <a:gd name="connsiteY1231" fmla="*/ 698931 h 6483416"/>
              <a:gd name="connsiteX1232" fmla="*/ 11123657 w 11968488"/>
              <a:gd name="connsiteY1232" fmla="*/ 709353 h 6483416"/>
              <a:gd name="connsiteX1233" fmla="*/ 11157157 w 11968488"/>
              <a:gd name="connsiteY1233" fmla="*/ 742062 h 6483416"/>
              <a:gd name="connsiteX1234" fmla="*/ 11137593 w 11968488"/>
              <a:gd name="connsiteY1234" fmla="*/ 748797 h 6483416"/>
              <a:gd name="connsiteX1235" fmla="*/ 11137218 w 11968488"/>
              <a:gd name="connsiteY1235" fmla="*/ 748604 h 6483416"/>
              <a:gd name="connsiteX1236" fmla="*/ 11138566 w 11968488"/>
              <a:gd name="connsiteY1236" fmla="*/ 753349 h 6483416"/>
              <a:gd name="connsiteX1237" fmla="*/ 11122300 w 11968488"/>
              <a:gd name="connsiteY1237" fmla="*/ 753697 h 6483416"/>
              <a:gd name="connsiteX1238" fmla="*/ 11118372 w 11968488"/>
              <a:gd name="connsiteY1238" fmla="*/ 777534 h 6483416"/>
              <a:gd name="connsiteX1239" fmla="*/ 11128115 w 11968488"/>
              <a:gd name="connsiteY1239" fmla="*/ 787909 h 6483416"/>
              <a:gd name="connsiteX1240" fmla="*/ 11138690 w 11968488"/>
              <a:gd name="connsiteY1240" fmla="*/ 785276 h 6483416"/>
              <a:gd name="connsiteX1241" fmla="*/ 11147868 w 11968488"/>
              <a:gd name="connsiteY1241" fmla="*/ 786131 h 6483416"/>
              <a:gd name="connsiteX1242" fmla="*/ 11151395 w 11968488"/>
              <a:gd name="connsiteY1242" fmla="*/ 798573 h 6483416"/>
              <a:gd name="connsiteX1243" fmla="*/ 11151691 w 11968488"/>
              <a:gd name="connsiteY1243" fmla="*/ 798659 h 6483416"/>
              <a:gd name="connsiteX1244" fmla="*/ 11157659 w 11968488"/>
              <a:gd name="connsiteY1244" fmla="*/ 774485 h 6483416"/>
              <a:gd name="connsiteX1245" fmla="*/ 11158002 w 11968488"/>
              <a:gd name="connsiteY1245" fmla="*/ 796491 h 6483416"/>
              <a:gd name="connsiteX1246" fmla="*/ 11164944 w 11968488"/>
              <a:gd name="connsiteY1246" fmla="*/ 794099 h 6483416"/>
              <a:gd name="connsiteX1247" fmla="*/ 11165114 w 11968488"/>
              <a:gd name="connsiteY1247" fmla="*/ 805098 h 6483416"/>
              <a:gd name="connsiteX1248" fmla="*/ 11155078 w 11968488"/>
              <a:gd name="connsiteY1248" fmla="*/ 811548 h 6483416"/>
              <a:gd name="connsiteX1249" fmla="*/ 11155480 w 11968488"/>
              <a:gd name="connsiteY1249" fmla="*/ 812968 h 6483416"/>
              <a:gd name="connsiteX1250" fmla="*/ 11152184 w 11968488"/>
              <a:gd name="connsiteY1250" fmla="*/ 813409 h 6483416"/>
              <a:gd name="connsiteX1251" fmla="*/ 11142185 w 11968488"/>
              <a:gd name="connsiteY1251" fmla="*/ 819834 h 6483416"/>
              <a:gd name="connsiteX1252" fmla="*/ 11119378 w 11968488"/>
              <a:gd name="connsiteY1252" fmla="*/ 842388 h 6483416"/>
              <a:gd name="connsiteX1253" fmla="*/ 11119557 w 11968488"/>
              <a:gd name="connsiteY1253" fmla="*/ 853966 h 6483416"/>
              <a:gd name="connsiteX1254" fmla="*/ 11192166 w 11968488"/>
              <a:gd name="connsiteY1254" fmla="*/ 872043 h 6483416"/>
              <a:gd name="connsiteX1255" fmla="*/ 11204914 w 11968488"/>
              <a:gd name="connsiteY1255" fmla="*/ 835056 h 6483416"/>
              <a:gd name="connsiteX1256" fmla="*/ 11251486 w 11968488"/>
              <a:gd name="connsiteY1256" fmla="*/ 851619 h 6483416"/>
              <a:gd name="connsiteX1257" fmla="*/ 11232265 w 11968488"/>
              <a:gd name="connsiteY1257" fmla="*/ 880355 h 6483416"/>
              <a:gd name="connsiteX1258" fmla="*/ 11258139 w 11968488"/>
              <a:gd name="connsiteY1258" fmla="*/ 871448 h 6483416"/>
              <a:gd name="connsiteX1259" fmla="*/ 11337142 w 11968488"/>
              <a:gd name="connsiteY1259" fmla="*/ 811066 h 6483416"/>
              <a:gd name="connsiteX1260" fmla="*/ 11337655 w 11968488"/>
              <a:gd name="connsiteY1260" fmla="*/ 844070 h 6483416"/>
              <a:gd name="connsiteX1261" fmla="*/ 11306189 w 11968488"/>
              <a:gd name="connsiteY1261" fmla="*/ 942224 h 6483416"/>
              <a:gd name="connsiteX1262" fmla="*/ 11319782 w 11968488"/>
              <a:gd name="connsiteY1262" fmla="*/ 959661 h 6483416"/>
              <a:gd name="connsiteX1263" fmla="*/ 11306529 w 11968488"/>
              <a:gd name="connsiteY1263" fmla="*/ 964225 h 6483416"/>
              <a:gd name="connsiteX1264" fmla="*/ 11247549 w 11968488"/>
              <a:gd name="connsiteY1264" fmla="*/ 1006654 h 6483416"/>
              <a:gd name="connsiteX1265" fmla="*/ 11227849 w 11968488"/>
              <a:gd name="connsiteY1265" fmla="*/ 1045452 h 6483416"/>
              <a:gd name="connsiteX1266" fmla="*/ 11241615 w 11968488"/>
              <a:gd name="connsiteY1266" fmla="*/ 1073894 h 6483416"/>
              <a:gd name="connsiteX1267" fmla="*/ 11195716 w 11968488"/>
              <a:gd name="connsiteY1267" fmla="*/ 1100757 h 6483416"/>
              <a:gd name="connsiteX1268" fmla="*/ 11195035 w 11968488"/>
              <a:gd name="connsiteY1268" fmla="*/ 1056749 h 6483416"/>
              <a:gd name="connsiteX1269" fmla="*/ 11116781 w 11968488"/>
              <a:gd name="connsiteY1269" fmla="*/ 1083693 h 6483416"/>
              <a:gd name="connsiteX1270" fmla="*/ 11039927 w 11968488"/>
              <a:gd name="connsiteY1270" fmla="*/ 1241716 h 6483416"/>
              <a:gd name="connsiteX1271" fmla="*/ 10982040 w 11968488"/>
              <a:gd name="connsiteY1271" fmla="*/ 1236977 h 6483416"/>
              <a:gd name="connsiteX1272" fmla="*/ 10965133 w 11968488"/>
              <a:gd name="connsiteY1272" fmla="*/ 1240668 h 6483416"/>
              <a:gd name="connsiteX1273" fmla="*/ 11021335 w 11968488"/>
              <a:gd name="connsiteY1273" fmla="*/ 1266572 h 6483416"/>
              <a:gd name="connsiteX1274" fmla="*/ 11092425 w 11968488"/>
              <a:gd name="connsiteY1274" fmla="*/ 1283897 h 6483416"/>
              <a:gd name="connsiteX1275" fmla="*/ 11107850 w 11968488"/>
              <a:gd name="connsiteY1275" fmla="*/ 1298192 h 6483416"/>
              <a:gd name="connsiteX1276" fmla="*/ 11191739 w 11968488"/>
              <a:gd name="connsiteY1276" fmla="*/ 1320445 h 6483416"/>
              <a:gd name="connsiteX1277" fmla="*/ 11244881 w 11968488"/>
              <a:gd name="connsiteY1277" fmla="*/ 1345907 h 6483416"/>
              <a:gd name="connsiteX1278" fmla="*/ 11260306 w 11968488"/>
              <a:gd name="connsiteY1278" fmla="*/ 1360199 h 6483416"/>
              <a:gd name="connsiteX1279" fmla="*/ 11258018 w 11968488"/>
              <a:gd name="connsiteY1279" fmla="*/ 1366008 h 6483416"/>
              <a:gd name="connsiteX1280" fmla="*/ 11217218 w 11968488"/>
              <a:gd name="connsiteY1280" fmla="*/ 1351978 h 6483416"/>
              <a:gd name="connsiteX1281" fmla="*/ 11167958 w 11968488"/>
              <a:gd name="connsiteY1281" fmla="*/ 1338039 h 6483416"/>
              <a:gd name="connsiteX1282" fmla="*/ 11143277 w 11968488"/>
              <a:gd name="connsiteY1282" fmla="*/ 1315166 h 6483416"/>
              <a:gd name="connsiteX1283" fmla="*/ 11065558 w 11968488"/>
              <a:gd name="connsiteY1283" fmla="*/ 1298633 h 6483416"/>
              <a:gd name="connsiteX1284" fmla="*/ 11041676 w 11968488"/>
              <a:gd name="connsiteY1284" fmla="*/ 1284430 h 6483416"/>
              <a:gd name="connsiteX1285" fmla="*/ 11034012 w 11968488"/>
              <a:gd name="connsiteY1285" fmla="*/ 1293183 h 6483416"/>
              <a:gd name="connsiteX1286" fmla="*/ 10927833 w 11968488"/>
              <a:gd name="connsiteY1286" fmla="*/ 1274057 h 6483416"/>
              <a:gd name="connsiteX1287" fmla="*/ 10868686 w 11968488"/>
              <a:gd name="connsiteY1287" fmla="*/ 1263835 h 6483416"/>
              <a:gd name="connsiteX1288" fmla="*/ 10867660 w 11968488"/>
              <a:gd name="connsiteY1288" fmla="*/ 1263739 h 6483416"/>
              <a:gd name="connsiteX1289" fmla="*/ 10868393 w 11968488"/>
              <a:gd name="connsiteY1289" fmla="*/ 1267596 h 6483416"/>
              <a:gd name="connsiteX1290" fmla="*/ 10855141 w 11968488"/>
              <a:gd name="connsiteY1290" fmla="*/ 1272158 h 6483416"/>
              <a:gd name="connsiteX1291" fmla="*/ 10638349 w 11968488"/>
              <a:gd name="connsiteY1291" fmla="*/ 1325262 h 6483416"/>
              <a:gd name="connsiteX1292" fmla="*/ 10580033 w 11968488"/>
              <a:gd name="connsiteY1292" fmla="*/ 1410540 h 6483416"/>
              <a:gd name="connsiteX1293" fmla="*/ 10534144 w 11968488"/>
              <a:gd name="connsiteY1293" fmla="*/ 1437979 h 6483416"/>
              <a:gd name="connsiteX1294" fmla="*/ 10580546 w 11968488"/>
              <a:gd name="connsiteY1294" fmla="*/ 1443542 h 6483416"/>
              <a:gd name="connsiteX1295" fmla="*/ 10770126 w 11968488"/>
              <a:gd name="connsiteY1295" fmla="*/ 1313070 h 6483416"/>
              <a:gd name="connsiteX1296" fmla="*/ 10790184 w 11968488"/>
              <a:gd name="connsiteY1296" fmla="*/ 1338181 h 6483416"/>
              <a:gd name="connsiteX1297" fmla="*/ 10777444 w 11968488"/>
              <a:gd name="connsiteY1297" fmla="*/ 1375746 h 6483416"/>
              <a:gd name="connsiteX1298" fmla="*/ 10797851 w 11968488"/>
              <a:gd name="connsiteY1298" fmla="*/ 1423442 h 6483416"/>
              <a:gd name="connsiteX1299" fmla="*/ 10843749 w 11968488"/>
              <a:gd name="connsiteY1299" fmla="*/ 1396576 h 6483416"/>
              <a:gd name="connsiteX1300" fmla="*/ 10972679 w 11968488"/>
              <a:gd name="connsiteY1300" fmla="*/ 1448783 h 6483416"/>
              <a:gd name="connsiteX1301" fmla="*/ 10992289 w 11968488"/>
              <a:gd name="connsiteY1301" fmla="*/ 1470059 h 6483416"/>
              <a:gd name="connsiteX1302" fmla="*/ 10995453 w 11968488"/>
              <a:gd name="connsiteY1302" fmla="*/ 1469885 h 6483416"/>
              <a:gd name="connsiteX1303" fmla="*/ 11104974 w 11968488"/>
              <a:gd name="connsiteY1303" fmla="*/ 1511146 h 6483416"/>
              <a:gd name="connsiteX1304" fmla="*/ 11009910 w 11968488"/>
              <a:gd name="connsiteY1304" fmla="*/ 1499362 h 6483416"/>
              <a:gd name="connsiteX1305" fmla="*/ 10955177 w 11968488"/>
              <a:gd name="connsiteY1305" fmla="*/ 1494581 h 6483416"/>
              <a:gd name="connsiteX1306" fmla="*/ 10952138 w 11968488"/>
              <a:gd name="connsiteY1306" fmla="*/ 1495802 h 6483416"/>
              <a:gd name="connsiteX1307" fmla="*/ 10941459 w 11968488"/>
              <a:gd name="connsiteY1307" fmla="*/ 1512164 h 6483416"/>
              <a:gd name="connsiteX1308" fmla="*/ 10954502 w 11968488"/>
              <a:gd name="connsiteY1308" fmla="*/ 1515981 h 6483416"/>
              <a:gd name="connsiteX1309" fmla="*/ 10894921 w 11968488"/>
              <a:gd name="connsiteY1309" fmla="*/ 1539833 h 6483416"/>
              <a:gd name="connsiteX1310" fmla="*/ 10891683 w 11968488"/>
              <a:gd name="connsiteY1310" fmla="*/ 1540455 h 6483416"/>
              <a:gd name="connsiteX1311" fmla="*/ 10891228 w 11968488"/>
              <a:gd name="connsiteY1311" fmla="*/ 1540879 h 6483416"/>
              <a:gd name="connsiteX1312" fmla="*/ 10886430 w 11968488"/>
              <a:gd name="connsiteY1312" fmla="*/ 1543986 h 6483416"/>
              <a:gd name="connsiteX1313" fmla="*/ 10886273 w 11968488"/>
              <a:gd name="connsiteY1313" fmla="*/ 1543882 h 6483416"/>
              <a:gd name="connsiteX1314" fmla="*/ 10884760 w 11968488"/>
              <a:gd name="connsiteY1314" fmla="*/ 1545068 h 6483416"/>
              <a:gd name="connsiteX1315" fmla="*/ 10886430 w 11968488"/>
              <a:gd name="connsiteY1315" fmla="*/ 1543986 h 6483416"/>
              <a:gd name="connsiteX1316" fmla="*/ 10886970 w 11968488"/>
              <a:gd name="connsiteY1316" fmla="*/ 1544340 h 6483416"/>
              <a:gd name="connsiteX1317" fmla="*/ 10888346 w 11968488"/>
              <a:gd name="connsiteY1317" fmla="*/ 1543430 h 6483416"/>
              <a:gd name="connsiteX1318" fmla="*/ 10888237 w 11968488"/>
              <a:gd name="connsiteY1318" fmla="*/ 1544458 h 6483416"/>
              <a:gd name="connsiteX1319" fmla="*/ 10824175 w 11968488"/>
              <a:gd name="connsiteY1319" fmla="*/ 1575540 h 6483416"/>
              <a:gd name="connsiteX1320" fmla="*/ 10822975 w 11968488"/>
              <a:gd name="connsiteY1320" fmla="*/ 1572707 h 6483416"/>
              <a:gd name="connsiteX1321" fmla="*/ 10774408 w 11968488"/>
              <a:gd name="connsiteY1321" fmla="*/ 1592344 h 6483416"/>
              <a:gd name="connsiteX1322" fmla="*/ 10761114 w 11968488"/>
              <a:gd name="connsiteY1322" fmla="*/ 1593054 h 6483416"/>
              <a:gd name="connsiteX1323" fmla="*/ 10695923 w 11968488"/>
              <a:gd name="connsiteY1323" fmla="*/ 1612658 h 6483416"/>
              <a:gd name="connsiteX1324" fmla="*/ 10664960 w 11968488"/>
              <a:gd name="connsiteY1324" fmla="*/ 1619637 h 6483416"/>
              <a:gd name="connsiteX1325" fmla="*/ 10636295 w 11968488"/>
              <a:gd name="connsiteY1325" fmla="*/ 1628638 h 6483416"/>
              <a:gd name="connsiteX1326" fmla="*/ 10636234 w 11968488"/>
              <a:gd name="connsiteY1326" fmla="*/ 1628624 h 6483416"/>
              <a:gd name="connsiteX1327" fmla="*/ 10634025 w 11968488"/>
              <a:gd name="connsiteY1327" fmla="*/ 1629352 h 6483416"/>
              <a:gd name="connsiteX1328" fmla="*/ 10636295 w 11968488"/>
              <a:gd name="connsiteY1328" fmla="*/ 1628638 h 6483416"/>
              <a:gd name="connsiteX1329" fmla="*/ 10639567 w 11968488"/>
              <a:gd name="connsiteY1329" fmla="*/ 1629361 h 6483416"/>
              <a:gd name="connsiteX1330" fmla="*/ 10634061 w 11968488"/>
              <a:gd name="connsiteY1330" fmla="*/ 1633001 h 6483416"/>
              <a:gd name="connsiteX1331" fmla="*/ 10631852 w 11968488"/>
              <a:gd name="connsiteY1331" fmla="*/ 1633728 h 6483416"/>
              <a:gd name="connsiteX1332" fmla="*/ 10632976 w 11968488"/>
              <a:gd name="connsiteY1332" fmla="*/ 1635188 h 6483416"/>
              <a:gd name="connsiteX1333" fmla="*/ 10690492 w 11968488"/>
              <a:gd name="connsiteY1333" fmla="*/ 1623599 h 6483416"/>
              <a:gd name="connsiteX1334" fmla="*/ 10688357 w 11968488"/>
              <a:gd name="connsiteY1334" fmla="*/ 1631628 h 6483416"/>
              <a:gd name="connsiteX1335" fmla="*/ 10672854 w 11968488"/>
              <a:gd name="connsiteY1335" fmla="*/ 1633064 h 6483416"/>
              <a:gd name="connsiteX1336" fmla="*/ 10648515 w 11968488"/>
              <a:gd name="connsiteY1336" fmla="*/ 1637403 h 6483416"/>
              <a:gd name="connsiteX1337" fmla="*/ 10607461 w 11968488"/>
              <a:gd name="connsiteY1337" fmla="*/ 1646557 h 6483416"/>
              <a:gd name="connsiteX1338" fmla="*/ 10592670 w 11968488"/>
              <a:gd name="connsiteY1338" fmla="*/ 1648429 h 6483416"/>
              <a:gd name="connsiteX1339" fmla="*/ 10576102 w 11968488"/>
              <a:gd name="connsiteY1339" fmla="*/ 1688615 h 6483416"/>
              <a:gd name="connsiteX1340" fmla="*/ 10538873 w 11968488"/>
              <a:gd name="connsiteY1340" fmla="*/ 1742544 h 6483416"/>
              <a:gd name="connsiteX1341" fmla="*/ 10539377 w 11968488"/>
              <a:gd name="connsiteY1341" fmla="*/ 1774973 h 6483416"/>
              <a:gd name="connsiteX1342" fmla="*/ 10499790 w 11968488"/>
              <a:gd name="connsiteY1342" fmla="*/ 1799663 h 6483416"/>
              <a:gd name="connsiteX1343" fmla="*/ 10479040 w 11968488"/>
              <a:gd name="connsiteY1343" fmla="*/ 1729966 h 6483416"/>
              <a:gd name="connsiteX1344" fmla="*/ 10202457 w 11968488"/>
              <a:gd name="connsiteY1344" fmla="*/ 1814135 h 6483416"/>
              <a:gd name="connsiteX1345" fmla="*/ 10215504 w 11968488"/>
              <a:gd name="connsiteY1345" fmla="*/ 1755507 h 6483416"/>
              <a:gd name="connsiteX1346" fmla="*/ 10195309 w 11968488"/>
              <a:gd name="connsiteY1346" fmla="*/ 1762461 h 6483416"/>
              <a:gd name="connsiteX1347" fmla="*/ 10162826 w 11968488"/>
              <a:gd name="connsiteY1347" fmla="*/ 1795183 h 6483416"/>
              <a:gd name="connsiteX1348" fmla="*/ 10162654 w 11968488"/>
              <a:gd name="connsiteY1348" fmla="*/ 1784180 h 6483416"/>
              <a:gd name="connsiteX1349" fmla="*/ 10175746 w 11968488"/>
              <a:gd name="connsiteY1349" fmla="*/ 1769196 h 6483416"/>
              <a:gd name="connsiteX1350" fmla="*/ 10135988 w 11968488"/>
              <a:gd name="connsiteY1350" fmla="*/ 1782885 h 6483416"/>
              <a:gd name="connsiteX1351" fmla="*/ 10070986 w 11968488"/>
              <a:gd name="connsiteY1351" fmla="*/ 1805267 h 6483416"/>
              <a:gd name="connsiteX1352" fmla="*/ 10070303 w 11968488"/>
              <a:gd name="connsiteY1352" fmla="*/ 1761260 h 6483416"/>
              <a:gd name="connsiteX1353" fmla="*/ 10057051 w 11968488"/>
              <a:gd name="connsiteY1353" fmla="*/ 1765822 h 6483416"/>
              <a:gd name="connsiteX1354" fmla="*/ 10011666 w 11968488"/>
              <a:gd name="connsiteY1354" fmla="*/ 1825692 h 6483416"/>
              <a:gd name="connsiteX1355" fmla="*/ 10012340 w 11968488"/>
              <a:gd name="connsiteY1355" fmla="*/ 1869116 h 6483416"/>
              <a:gd name="connsiteX1356" fmla="*/ 9973214 w 11968488"/>
              <a:gd name="connsiteY1356" fmla="*/ 1882586 h 6483416"/>
              <a:gd name="connsiteX1357" fmla="*/ 9952506 w 11968488"/>
              <a:gd name="connsiteY1357" fmla="*/ 1856538 h 6483416"/>
              <a:gd name="connsiteX1358" fmla="*/ 9951327 w 11968488"/>
              <a:gd name="connsiteY1358" fmla="*/ 1780685 h 6483416"/>
              <a:gd name="connsiteX1359" fmla="*/ 9879387 w 11968488"/>
              <a:gd name="connsiteY1359" fmla="*/ 1805457 h 6483416"/>
              <a:gd name="connsiteX1360" fmla="*/ 9873921 w 11968488"/>
              <a:gd name="connsiteY1360" fmla="*/ 1862056 h 6483416"/>
              <a:gd name="connsiteX1361" fmla="*/ 9874091 w 11968488"/>
              <a:gd name="connsiteY1361" fmla="*/ 1873057 h 6483416"/>
              <a:gd name="connsiteX1362" fmla="*/ 9807658 w 11968488"/>
              <a:gd name="connsiteY1362" fmla="*/ 1884870 h 6483416"/>
              <a:gd name="connsiteX1363" fmla="*/ 9795251 w 11968488"/>
              <a:gd name="connsiteY1363" fmla="*/ 1943863 h 6483416"/>
              <a:gd name="connsiteX1364" fmla="*/ 9729276 w 11968488"/>
              <a:gd name="connsiteY1364" fmla="*/ 1944459 h 6483416"/>
              <a:gd name="connsiteX1365" fmla="*/ 9729780 w 11968488"/>
              <a:gd name="connsiteY1365" fmla="*/ 1976880 h 6483416"/>
              <a:gd name="connsiteX1366" fmla="*/ 9617409 w 11968488"/>
              <a:gd name="connsiteY1366" fmla="*/ 1971915 h 6483416"/>
              <a:gd name="connsiteX1367" fmla="*/ 9618081 w 11968488"/>
              <a:gd name="connsiteY1367" fmla="*/ 2015341 h 6483416"/>
              <a:gd name="connsiteX1368" fmla="*/ 9592209 w 11968488"/>
              <a:gd name="connsiteY1368" fmla="*/ 2024249 h 6483416"/>
              <a:gd name="connsiteX1369" fmla="*/ 9591536 w 11968488"/>
              <a:gd name="connsiteY1369" fmla="*/ 1980822 h 6483416"/>
              <a:gd name="connsiteX1370" fmla="*/ 9578282 w 11968488"/>
              <a:gd name="connsiteY1370" fmla="*/ 1985385 h 6483416"/>
              <a:gd name="connsiteX1371" fmla="*/ 9578452 w 11968488"/>
              <a:gd name="connsiteY1371" fmla="*/ 1996390 h 6483416"/>
              <a:gd name="connsiteX1372" fmla="*/ 9572698 w 11968488"/>
              <a:gd name="connsiteY1372" fmla="*/ 2075211 h 6483416"/>
              <a:gd name="connsiteX1373" fmla="*/ 9566386 w 11968488"/>
              <a:gd name="connsiteY1373" fmla="*/ 2077383 h 6483416"/>
              <a:gd name="connsiteX1374" fmla="*/ 9559394 w 11968488"/>
              <a:gd name="connsiteY1374" fmla="*/ 2035549 h 6483416"/>
              <a:gd name="connsiteX1375" fmla="*/ 9507065 w 11968488"/>
              <a:gd name="connsiteY1375" fmla="*/ 2097808 h 6483416"/>
              <a:gd name="connsiteX1376" fmla="*/ 9506722 w 11968488"/>
              <a:gd name="connsiteY1376" fmla="*/ 2075806 h 6483416"/>
              <a:gd name="connsiteX1377" fmla="*/ 9460996 w 11968488"/>
              <a:gd name="connsiteY1377" fmla="*/ 2113671 h 6483416"/>
              <a:gd name="connsiteX1378" fmla="*/ 9461157 w 11968488"/>
              <a:gd name="connsiteY1378" fmla="*/ 2124091 h 6483416"/>
              <a:gd name="connsiteX1379" fmla="*/ 9474750 w 11968488"/>
              <a:gd name="connsiteY1379" fmla="*/ 2141532 h 6483416"/>
              <a:gd name="connsiteX1380" fmla="*/ 9454555 w 11968488"/>
              <a:gd name="connsiteY1380" fmla="*/ 2148485 h 6483416"/>
              <a:gd name="connsiteX1381" fmla="*/ 9428344 w 11968488"/>
              <a:gd name="connsiteY1381" fmla="*/ 2135391 h 6483416"/>
              <a:gd name="connsiteX1382" fmla="*/ 9428682 w 11968488"/>
              <a:gd name="connsiteY1382" fmla="*/ 2157394 h 6483416"/>
              <a:gd name="connsiteX1383" fmla="*/ 9442440 w 11968488"/>
              <a:gd name="connsiteY1383" fmla="*/ 2185255 h 6483416"/>
              <a:gd name="connsiteX1384" fmla="*/ 9377312 w 11968488"/>
              <a:gd name="connsiteY1384" fmla="*/ 2240279 h 6483416"/>
              <a:gd name="connsiteX1385" fmla="*/ 9377481 w 11968488"/>
              <a:gd name="connsiteY1385" fmla="*/ 2251280 h 6483416"/>
              <a:gd name="connsiteX1386" fmla="*/ 9488729 w 11968488"/>
              <a:gd name="connsiteY1386" fmla="*/ 2224619 h 6483416"/>
              <a:gd name="connsiteX1387" fmla="*/ 9481394 w 11968488"/>
              <a:gd name="connsiteY1387" fmla="*/ 2160785 h 6483416"/>
              <a:gd name="connsiteX1388" fmla="*/ 9487706 w 11968488"/>
              <a:gd name="connsiteY1388" fmla="*/ 2158609 h 6483416"/>
              <a:gd name="connsiteX1389" fmla="*/ 9614312 w 11968488"/>
              <a:gd name="connsiteY1389" fmla="*/ 2181379 h 6483416"/>
              <a:gd name="connsiteX1390" fmla="*/ 9614133 w 11968488"/>
              <a:gd name="connsiteY1390" fmla="*/ 2169797 h 6483416"/>
              <a:gd name="connsiteX1391" fmla="*/ 9607193 w 11968488"/>
              <a:gd name="connsiteY1391" fmla="*/ 2172192 h 6483416"/>
              <a:gd name="connsiteX1392" fmla="*/ 9620272 w 11968488"/>
              <a:gd name="connsiteY1392" fmla="*/ 2156622 h 6483416"/>
              <a:gd name="connsiteX1393" fmla="*/ 9653773 w 11968488"/>
              <a:gd name="connsiteY1393" fmla="*/ 2189333 h 6483416"/>
              <a:gd name="connsiteX1394" fmla="*/ 9655318 w 11968488"/>
              <a:gd name="connsiteY1394" fmla="*/ 2193321 h 6483416"/>
              <a:gd name="connsiteX1395" fmla="*/ 9661018 w 11968488"/>
              <a:gd name="connsiteY1395" fmla="*/ 2190474 h 6483416"/>
              <a:gd name="connsiteX1396" fmla="*/ 9719761 w 11968488"/>
              <a:gd name="connsiteY1396" fmla="*/ 2171948 h 6483416"/>
              <a:gd name="connsiteX1397" fmla="*/ 9738619 w 11968488"/>
              <a:gd name="connsiteY1397" fmla="*/ 2172243 h 6483416"/>
              <a:gd name="connsiteX1398" fmla="*/ 9737896 w 11968488"/>
              <a:gd name="connsiteY1398" fmla="*/ 2178719 h 6483416"/>
              <a:gd name="connsiteX1399" fmla="*/ 9694240 w 11968488"/>
              <a:gd name="connsiteY1399" fmla="*/ 2197482 h 6483416"/>
              <a:gd name="connsiteX1400" fmla="*/ 9642314 w 11968488"/>
              <a:gd name="connsiteY1400" fmla="*/ 2222598 h 6483416"/>
              <a:gd name="connsiteX1401" fmla="*/ 9638324 w 11968488"/>
              <a:gd name="connsiteY1401" fmla="*/ 2222538 h 6483416"/>
              <a:gd name="connsiteX1402" fmla="*/ 9624912 w 11968488"/>
              <a:gd name="connsiteY1402" fmla="*/ 2230558 h 6483416"/>
              <a:gd name="connsiteX1403" fmla="*/ 9588643 w 11968488"/>
              <a:gd name="connsiteY1403" fmla="*/ 2244354 h 6483416"/>
              <a:gd name="connsiteX1404" fmla="*/ 9590579 w 11968488"/>
              <a:gd name="connsiteY1404" fmla="*/ 2305657 h 6483416"/>
              <a:gd name="connsiteX1405" fmla="*/ 9590066 w 11968488"/>
              <a:gd name="connsiteY1405" fmla="*/ 2328923 h 6483416"/>
              <a:gd name="connsiteX1406" fmla="*/ 9608745 w 11968488"/>
              <a:gd name="connsiteY1406" fmla="*/ 2315609 h 6483416"/>
              <a:gd name="connsiteX1407" fmla="*/ 9631973 w 11968488"/>
              <a:gd name="connsiteY1407" fmla="*/ 2266470 h 6483416"/>
              <a:gd name="connsiteX1408" fmla="*/ 9680951 w 11968488"/>
              <a:gd name="connsiteY1408" fmla="*/ 2223630 h 6483416"/>
              <a:gd name="connsiteX1409" fmla="*/ 9694368 w 11968488"/>
              <a:gd name="connsiteY1409" fmla="*/ 2229493 h 6483416"/>
              <a:gd name="connsiteX1410" fmla="*/ 9694962 w 11968488"/>
              <a:gd name="connsiteY1410" fmla="*/ 2267834 h 6483416"/>
              <a:gd name="connsiteX1411" fmla="*/ 9751834 w 11968488"/>
              <a:gd name="connsiteY1411" fmla="*/ 2232086 h 6483416"/>
              <a:gd name="connsiteX1412" fmla="*/ 9784877 w 11968488"/>
              <a:gd name="connsiteY1412" fmla="*/ 2222985 h 6483416"/>
              <a:gd name="connsiteX1413" fmla="*/ 9943757 w 11968488"/>
              <a:gd name="connsiteY1413" fmla="*/ 2139995 h 6483416"/>
              <a:gd name="connsiteX1414" fmla="*/ 10019675 w 11968488"/>
              <a:gd name="connsiteY1414" fmla="*/ 2106129 h 6483416"/>
              <a:gd name="connsiteX1415" fmla="*/ 10089457 w 11968488"/>
              <a:gd name="connsiteY1415" fmla="*/ 2068733 h 6483416"/>
              <a:gd name="connsiteX1416" fmla="*/ 10089612 w 11968488"/>
              <a:gd name="connsiteY1416" fmla="*/ 2068731 h 6483416"/>
              <a:gd name="connsiteX1417" fmla="*/ 10094984 w 11968488"/>
              <a:gd name="connsiteY1417" fmla="*/ 2065773 h 6483416"/>
              <a:gd name="connsiteX1418" fmla="*/ 10089457 w 11968488"/>
              <a:gd name="connsiteY1418" fmla="*/ 2068733 h 6483416"/>
              <a:gd name="connsiteX1419" fmla="*/ 10081150 w 11968488"/>
              <a:gd name="connsiteY1419" fmla="*/ 2068843 h 6483416"/>
              <a:gd name="connsiteX1420" fmla="*/ 10094175 w 11968488"/>
              <a:gd name="connsiteY1420" fmla="*/ 2057112 h 6483416"/>
              <a:gd name="connsiteX1421" fmla="*/ 10099547 w 11968488"/>
              <a:gd name="connsiteY1421" fmla="*/ 2054155 h 6483416"/>
              <a:gd name="connsiteX1422" fmla="*/ 10096456 w 11968488"/>
              <a:gd name="connsiteY1422" fmla="*/ 2051303 h 6483416"/>
              <a:gd name="connsiteX1423" fmla="*/ 9955160 w 11968488"/>
              <a:gd name="connsiteY1423" fmla="*/ 2110949 h 6483416"/>
              <a:gd name="connsiteX1424" fmla="*/ 9958914 w 11968488"/>
              <a:gd name="connsiteY1424" fmla="*/ 2090673 h 6483416"/>
              <a:gd name="connsiteX1425" fmla="*/ 9997327 w 11968488"/>
              <a:gd name="connsiteY1425" fmla="*/ 2078608 h 6483416"/>
              <a:gd name="connsiteX1426" fmla="*/ 10057231 w 11968488"/>
              <a:gd name="connsiteY1426" fmla="*/ 2054707 h 6483416"/>
              <a:gd name="connsiteX1427" fmla="*/ 10261517 w 11968488"/>
              <a:gd name="connsiteY1427" fmla="*/ 1974011 h 6483416"/>
              <a:gd name="connsiteX1428" fmla="*/ 10281535 w 11968488"/>
              <a:gd name="connsiteY1428" fmla="*/ 1976639 h 6483416"/>
              <a:gd name="connsiteX1429" fmla="*/ 10364546 w 11968488"/>
              <a:gd name="connsiteY1429" fmla="*/ 1958214 h 6483416"/>
              <a:gd name="connsiteX1430" fmla="*/ 10377571 w 11968488"/>
              <a:gd name="connsiteY1430" fmla="*/ 1946485 h 6483416"/>
              <a:gd name="connsiteX1431" fmla="*/ 10416796 w 11968488"/>
              <a:gd name="connsiteY1431" fmla="*/ 1943081 h 6483416"/>
              <a:gd name="connsiteX1432" fmla="*/ 10410613 w 11968488"/>
              <a:gd name="connsiteY1432" fmla="*/ 1937382 h 6483416"/>
              <a:gd name="connsiteX1433" fmla="*/ 10440585 w 11968488"/>
              <a:gd name="connsiteY1433" fmla="*/ 1934629 h 6483416"/>
              <a:gd name="connsiteX1434" fmla="*/ 10446113 w 11968488"/>
              <a:gd name="connsiteY1434" fmla="*/ 1954114 h 6483416"/>
              <a:gd name="connsiteX1435" fmla="*/ 10429161 w 11968488"/>
              <a:gd name="connsiteY1435" fmla="*/ 1954477 h 6483416"/>
              <a:gd name="connsiteX1436" fmla="*/ 10365129 w 11968488"/>
              <a:gd name="connsiteY1436" fmla="*/ 1979514 h 6483416"/>
              <a:gd name="connsiteX1437" fmla="*/ 10303909 w 11968488"/>
              <a:gd name="connsiteY1437" fmla="*/ 1998872 h 6483416"/>
              <a:gd name="connsiteX1438" fmla="*/ 10294710 w 11968488"/>
              <a:gd name="connsiteY1438" fmla="*/ 1996695 h 6483416"/>
              <a:gd name="connsiteX1439" fmla="*/ 10292429 w 11968488"/>
              <a:gd name="connsiteY1439" fmla="*/ 2002504 h 6483416"/>
              <a:gd name="connsiteX1440" fmla="*/ 10303909 w 11968488"/>
              <a:gd name="connsiteY1440" fmla="*/ 1998872 h 6483416"/>
              <a:gd name="connsiteX1441" fmla="*/ 10306265 w 11968488"/>
              <a:gd name="connsiteY1441" fmla="*/ 1999435 h 6483416"/>
              <a:gd name="connsiteX1442" fmla="*/ 10298612 w 11968488"/>
              <a:gd name="connsiteY1442" fmla="*/ 2008200 h 6483416"/>
              <a:gd name="connsiteX1443" fmla="*/ 10296330 w 11968488"/>
              <a:gd name="connsiteY1443" fmla="*/ 2014010 h 6483416"/>
              <a:gd name="connsiteX1444" fmla="*/ 10446237 w 11968488"/>
              <a:gd name="connsiteY1444" fmla="*/ 1986041 h 6483416"/>
              <a:gd name="connsiteX1445" fmla="*/ 10455416 w 11968488"/>
              <a:gd name="connsiteY1445" fmla="*/ 1986897 h 6483416"/>
              <a:gd name="connsiteX1446" fmla="*/ 10463031 w 11968488"/>
              <a:gd name="connsiteY1446" fmla="*/ 2013736 h 6483416"/>
              <a:gd name="connsiteX1447" fmla="*/ 10385537 w 11968488"/>
              <a:gd name="connsiteY1447" fmla="*/ 2024041 h 6483416"/>
              <a:gd name="connsiteX1448" fmla="*/ 10266529 w 11968488"/>
              <a:gd name="connsiteY1448" fmla="*/ 2057747 h 6483416"/>
              <a:gd name="connsiteX1449" fmla="*/ 10183517 w 11968488"/>
              <a:gd name="connsiteY1449" fmla="*/ 2076175 h 6483416"/>
              <a:gd name="connsiteX1450" fmla="*/ 10183667 w 11968488"/>
              <a:gd name="connsiteY1450" fmla="*/ 2107956 h 6483416"/>
              <a:gd name="connsiteX1451" fmla="*/ 10158279 w 11968488"/>
              <a:gd name="connsiteY1451" fmla="*/ 2108290 h 6483416"/>
              <a:gd name="connsiteX1452" fmla="*/ 10159749 w 11968488"/>
              <a:gd name="connsiteY1452" fmla="*/ 2093820 h 6483416"/>
              <a:gd name="connsiteX1453" fmla="*/ 10014553 w 11968488"/>
              <a:gd name="connsiteY1453" fmla="*/ 2141955 h 6483416"/>
              <a:gd name="connsiteX1454" fmla="*/ 9940157 w 11968488"/>
              <a:gd name="connsiteY1454" fmla="*/ 2192055 h 6483416"/>
              <a:gd name="connsiteX1455" fmla="*/ 9856484 w 11968488"/>
              <a:gd name="connsiteY1455" fmla="*/ 2233603 h 6483416"/>
              <a:gd name="connsiteX1456" fmla="*/ 9884154 w 11968488"/>
              <a:gd name="connsiteY1456" fmla="*/ 2227464 h 6483416"/>
              <a:gd name="connsiteX1457" fmla="*/ 9877312 w 11968488"/>
              <a:gd name="connsiteY1457" fmla="*/ 2244891 h 6483416"/>
              <a:gd name="connsiteX1458" fmla="*/ 9815939 w 11968488"/>
              <a:gd name="connsiteY1458" fmla="*/ 2283259 h 6483416"/>
              <a:gd name="connsiteX1459" fmla="*/ 9804385 w 11968488"/>
              <a:gd name="connsiteY1459" fmla="*/ 2280521 h 6483416"/>
              <a:gd name="connsiteX1460" fmla="*/ 9807325 w 11968488"/>
              <a:gd name="connsiteY1460" fmla="*/ 2251586 h 6483416"/>
              <a:gd name="connsiteX1461" fmla="*/ 9769272 w 11968488"/>
              <a:gd name="connsiteY1461" fmla="*/ 2278818 h 6483416"/>
              <a:gd name="connsiteX1462" fmla="*/ 9748780 w 11968488"/>
              <a:gd name="connsiteY1462" fmla="*/ 2291711 h 6483416"/>
              <a:gd name="connsiteX1463" fmla="*/ 9754755 w 11968488"/>
              <a:gd name="connsiteY1463" fmla="*/ 2318719 h 6483416"/>
              <a:gd name="connsiteX1464" fmla="*/ 9748444 w 11968488"/>
              <a:gd name="connsiteY1464" fmla="*/ 2320893 h 6483416"/>
              <a:gd name="connsiteX1465" fmla="*/ 9748616 w 11968488"/>
              <a:gd name="connsiteY1465" fmla="*/ 2331896 h 6483416"/>
              <a:gd name="connsiteX1466" fmla="*/ 9713603 w 11968488"/>
              <a:gd name="connsiteY1466" fmla="*/ 2344796 h 6483416"/>
              <a:gd name="connsiteX1467" fmla="*/ 9710094 w 11968488"/>
              <a:gd name="connsiteY1467" fmla="*/ 2346633 h 6483416"/>
              <a:gd name="connsiteX1468" fmla="*/ 9725976 w 11968488"/>
              <a:gd name="connsiteY1468" fmla="*/ 2348268 h 6483416"/>
              <a:gd name="connsiteX1469" fmla="*/ 9730758 w 11968488"/>
              <a:gd name="connsiteY1469" fmla="*/ 2351061 h 6483416"/>
              <a:gd name="connsiteX1470" fmla="*/ 9751885 w 11968488"/>
              <a:gd name="connsiteY1470" fmla="*/ 2355742 h 6483416"/>
              <a:gd name="connsiteX1471" fmla="*/ 9755590 w 11968488"/>
              <a:gd name="connsiteY1471" fmla="*/ 2354396 h 6483416"/>
              <a:gd name="connsiteX1472" fmla="*/ 9765338 w 11968488"/>
              <a:gd name="connsiteY1472" fmla="*/ 2357854 h 6483416"/>
              <a:gd name="connsiteX1473" fmla="*/ 9764075 w 11968488"/>
              <a:gd name="connsiteY1473" fmla="*/ 2355841 h 6483416"/>
              <a:gd name="connsiteX1474" fmla="*/ 9771530 w 11968488"/>
              <a:gd name="connsiteY1474" fmla="*/ 2358449 h 6483416"/>
              <a:gd name="connsiteX1475" fmla="*/ 9772024 w 11968488"/>
              <a:gd name="connsiteY1475" fmla="*/ 2363636 h 6483416"/>
              <a:gd name="connsiteX1476" fmla="*/ 9767860 w 11968488"/>
              <a:gd name="connsiteY1476" fmla="*/ 2361880 h 6483416"/>
              <a:gd name="connsiteX1477" fmla="*/ 9751087 w 11968488"/>
              <a:gd name="connsiteY1477" fmla="*/ 2360817 h 6483416"/>
              <a:gd name="connsiteX1478" fmla="*/ 9735252 w 11968488"/>
              <a:gd name="connsiteY1478" fmla="*/ 2358725 h 6483416"/>
              <a:gd name="connsiteX1479" fmla="*/ 9733098 w 11968488"/>
              <a:gd name="connsiteY1479" fmla="*/ 2357212 h 6483416"/>
              <a:gd name="connsiteX1480" fmla="*/ 9732284 w 11968488"/>
              <a:gd name="connsiteY1480" fmla="*/ 2358331 h 6483416"/>
              <a:gd name="connsiteX1481" fmla="*/ 9735252 w 11968488"/>
              <a:gd name="connsiteY1481" fmla="*/ 2358725 h 6483416"/>
              <a:gd name="connsiteX1482" fmla="*/ 9735804 w 11968488"/>
              <a:gd name="connsiteY1482" fmla="*/ 2359112 h 6483416"/>
              <a:gd name="connsiteX1483" fmla="*/ 9733545 w 11968488"/>
              <a:gd name="connsiteY1483" fmla="*/ 2360346 h 6483416"/>
              <a:gd name="connsiteX1484" fmla="*/ 9732730 w 11968488"/>
              <a:gd name="connsiteY1484" fmla="*/ 2361463 h 6483416"/>
              <a:gd name="connsiteX1485" fmla="*/ 9770645 w 11968488"/>
              <a:gd name="connsiteY1485" fmla="*/ 2371164 h 6483416"/>
              <a:gd name="connsiteX1486" fmla="*/ 9772854 w 11968488"/>
              <a:gd name="connsiteY1486" fmla="*/ 2372363 h 6483416"/>
              <a:gd name="connsiteX1487" fmla="*/ 9773532 w 11968488"/>
              <a:gd name="connsiteY1487" fmla="*/ 2379506 h 6483416"/>
              <a:gd name="connsiteX1488" fmla="*/ 9754117 w 11968488"/>
              <a:gd name="connsiteY1488" fmla="*/ 2373515 h 6483416"/>
              <a:gd name="connsiteX1489" fmla="*/ 9723508 w 11968488"/>
              <a:gd name="connsiteY1489" fmla="*/ 2368521 h 6483416"/>
              <a:gd name="connsiteX1490" fmla="*/ 9702382 w 11968488"/>
              <a:gd name="connsiteY1490" fmla="*/ 2363842 h 6483416"/>
              <a:gd name="connsiteX1491" fmla="*/ 9701016 w 11968488"/>
              <a:gd name="connsiteY1491" fmla="*/ 2371337 h 6483416"/>
              <a:gd name="connsiteX1492" fmla="*/ 9694788 w 11968488"/>
              <a:gd name="connsiteY1492" fmla="*/ 2368658 h 6483416"/>
              <a:gd name="connsiteX1493" fmla="*/ 9695787 w 11968488"/>
              <a:gd name="connsiteY1493" fmla="*/ 2365412 h 6483416"/>
              <a:gd name="connsiteX1494" fmla="*/ 9678433 w 11968488"/>
              <a:gd name="connsiteY1494" fmla="*/ 2364106 h 6483416"/>
              <a:gd name="connsiteX1495" fmla="*/ 9669084 w 11968488"/>
              <a:gd name="connsiteY1495" fmla="*/ 2372947 h 6483416"/>
              <a:gd name="connsiteX1496" fmla="*/ 9704650 w 11968488"/>
              <a:gd name="connsiteY1496" fmla="*/ 2377841 h 6483416"/>
              <a:gd name="connsiteX1497" fmla="*/ 9724072 w 11968488"/>
              <a:gd name="connsiteY1497" fmla="*/ 2381902 h 6483416"/>
              <a:gd name="connsiteX1498" fmla="*/ 9728476 w 11968488"/>
              <a:gd name="connsiteY1498" fmla="*/ 2382455 h 6483416"/>
              <a:gd name="connsiteX1499" fmla="*/ 9734540 w 11968488"/>
              <a:gd name="connsiteY1499" fmla="*/ 2380645 h 6483416"/>
              <a:gd name="connsiteX1500" fmla="*/ 9742184 w 11968488"/>
              <a:gd name="connsiteY1500" fmla="*/ 2384172 h 6483416"/>
              <a:gd name="connsiteX1501" fmla="*/ 9742322 w 11968488"/>
              <a:gd name="connsiteY1501" fmla="*/ 2384189 h 6483416"/>
              <a:gd name="connsiteX1502" fmla="*/ 9742358 w 11968488"/>
              <a:gd name="connsiteY1502" fmla="*/ 2384214 h 6483416"/>
              <a:gd name="connsiteX1503" fmla="*/ 9743769 w 11968488"/>
              <a:gd name="connsiteY1503" fmla="*/ 2384371 h 6483416"/>
              <a:gd name="connsiteX1504" fmla="*/ 9742322 w 11968488"/>
              <a:gd name="connsiteY1504" fmla="*/ 2384189 h 6483416"/>
              <a:gd name="connsiteX1505" fmla="*/ 9740425 w 11968488"/>
              <a:gd name="connsiteY1505" fmla="*/ 2382916 h 6483416"/>
              <a:gd name="connsiteX1506" fmla="*/ 9744133 w 11968488"/>
              <a:gd name="connsiteY1506" fmla="*/ 2382248 h 6483416"/>
              <a:gd name="connsiteX1507" fmla="*/ 9745543 w 11968488"/>
              <a:gd name="connsiteY1507" fmla="*/ 2382404 h 6483416"/>
              <a:gd name="connsiteX1508" fmla="*/ 9745021 w 11968488"/>
              <a:gd name="connsiteY1508" fmla="*/ 2381264 h 6483416"/>
              <a:gd name="connsiteX1509" fmla="*/ 9709090 w 11968488"/>
              <a:gd name="connsiteY1509" fmla="*/ 2372928 h 6483416"/>
              <a:gd name="connsiteX1510" fmla="*/ 9711230 w 11968488"/>
              <a:gd name="connsiteY1510" fmla="*/ 2368838 h 6483416"/>
              <a:gd name="connsiteX1511" fmla="*/ 9720736 w 11968488"/>
              <a:gd name="connsiteY1511" fmla="*/ 2372062 h 6483416"/>
              <a:gd name="connsiteX1512" fmla="*/ 9735882 w 11968488"/>
              <a:gd name="connsiteY1512" fmla="*/ 2375917 h 6483416"/>
              <a:gd name="connsiteX1513" fmla="*/ 9787480 w 11968488"/>
              <a:gd name="connsiteY1513" fmla="*/ 2389249 h 6483416"/>
              <a:gd name="connsiteX1514" fmla="*/ 9791867 w 11968488"/>
              <a:gd name="connsiteY1514" fmla="*/ 2392984 h 6483416"/>
              <a:gd name="connsiteX1515" fmla="*/ 9811924 w 11968488"/>
              <a:gd name="connsiteY1515" fmla="*/ 2401713 h 6483416"/>
              <a:gd name="connsiteX1516" fmla="*/ 9815629 w 11968488"/>
              <a:gd name="connsiteY1516" fmla="*/ 2401045 h 6483416"/>
              <a:gd name="connsiteX1517" fmla="*/ 9819298 w 11968488"/>
              <a:gd name="connsiteY1517" fmla="*/ 2403432 h 6483416"/>
              <a:gd name="connsiteX1518" fmla="*/ 9830288 w 11968488"/>
              <a:gd name="connsiteY1518" fmla="*/ 2401654 h 6483416"/>
              <a:gd name="connsiteX1519" fmla="*/ 9857286 w 11968488"/>
              <a:gd name="connsiteY1519" fmla="*/ 2437539 h 6483416"/>
              <a:gd name="connsiteX1520" fmla="*/ 9857395 w 11968488"/>
              <a:gd name="connsiteY1520" fmla="*/ 2443627 h 6483416"/>
              <a:gd name="connsiteX1521" fmla="*/ 9857708 w 11968488"/>
              <a:gd name="connsiteY1521" fmla="*/ 2443625 h 6483416"/>
              <a:gd name="connsiteX1522" fmla="*/ 9870734 w 11968488"/>
              <a:gd name="connsiteY1522" fmla="*/ 2431893 h 6483416"/>
              <a:gd name="connsiteX1523" fmla="*/ 9909957 w 11968488"/>
              <a:gd name="connsiteY1523" fmla="*/ 2428490 h 6483416"/>
              <a:gd name="connsiteX1524" fmla="*/ 9903776 w 11968488"/>
              <a:gd name="connsiteY1524" fmla="*/ 2422795 h 6483416"/>
              <a:gd name="connsiteX1525" fmla="*/ 9928928 w 11968488"/>
              <a:gd name="connsiteY1525" fmla="*/ 2420483 h 6483416"/>
              <a:gd name="connsiteX1526" fmla="*/ 9970871 w 11968488"/>
              <a:gd name="connsiteY1526" fmla="*/ 2394516 h 6483416"/>
              <a:gd name="connsiteX1527" fmla="*/ 10059950 w 11968488"/>
              <a:gd name="connsiteY1527" fmla="*/ 2356540 h 6483416"/>
              <a:gd name="connsiteX1528" fmla="*/ 10061338 w 11968488"/>
              <a:gd name="connsiteY1528" fmla="*/ 2350183 h 6483416"/>
              <a:gd name="connsiteX1529" fmla="*/ 10066307 w 11968488"/>
              <a:gd name="connsiteY1529" fmla="*/ 2345046 h 6483416"/>
              <a:gd name="connsiteX1530" fmla="*/ 10077050 w 11968488"/>
              <a:gd name="connsiteY1530" fmla="*/ 2348700 h 6483416"/>
              <a:gd name="connsiteX1531" fmla="*/ 10072081 w 11968488"/>
              <a:gd name="connsiteY1531" fmla="*/ 2353839 h 6483416"/>
              <a:gd name="connsiteX1532" fmla="*/ 10067113 w 11968488"/>
              <a:gd name="connsiteY1532" fmla="*/ 2358977 h 6483416"/>
              <a:gd name="connsiteX1533" fmla="*/ 10118411 w 11968488"/>
              <a:gd name="connsiteY1533" fmla="*/ 2335459 h 6483416"/>
              <a:gd name="connsiteX1534" fmla="*/ 10129958 w 11968488"/>
              <a:gd name="connsiteY1534" fmla="*/ 2353050 h 6483416"/>
              <a:gd name="connsiteX1535" fmla="*/ 10160419 w 11968488"/>
              <a:gd name="connsiteY1535" fmla="*/ 2340504 h 6483416"/>
              <a:gd name="connsiteX1536" fmla="*/ 10164795 w 11968488"/>
              <a:gd name="connsiteY1536" fmla="*/ 2330635 h 6483416"/>
              <a:gd name="connsiteX1537" fmla="*/ 10181243 w 11968488"/>
              <a:gd name="connsiteY1537" fmla="*/ 2331929 h 6483416"/>
              <a:gd name="connsiteX1538" fmla="*/ 10193368 w 11968488"/>
              <a:gd name="connsiteY1538" fmla="*/ 2326934 h 6483416"/>
              <a:gd name="connsiteX1539" fmla="*/ 10345901 w 11968488"/>
              <a:gd name="connsiteY1539" fmla="*/ 2262643 h 6483416"/>
              <a:gd name="connsiteX1540" fmla="*/ 10492276 w 11968488"/>
              <a:gd name="connsiteY1540" fmla="*/ 2244169 h 6483416"/>
              <a:gd name="connsiteX1541" fmla="*/ 10510182 w 11968488"/>
              <a:gd name="connsiteY1541" fmla="*/ 2250265 h 6483416"/>
              <a:gd name="connsiteX1542" fmla="*/ 10598677 w 11968488"/>
              <a:gd name="connsiteY1542" fmla="*/ 2232580 h 6483416"/>
              <a:gd name="connsiteX1543" fmla="*/ 10656555 w 11968488"/>
              <a:gd name="connsiteY1543" fmla="*/ 2231793 h 6483416"/>
              <a:gd name="connsiteX1544" fmla="*/ 10674460 w 11968488"/>
              <a:gd name="connsiteY1544" fmla="*/ 2237884 h 6483416"/>
              <a:gd name="connsiteX1545" fmla="*/ 10673071 w 11968488"/>
              <a:gd name="connsiteY1545" fmla="*/ 2244244 h 6483416"/>
              <a:gd name="connsiteX1546" fmla="*/ 10629517 w 11968488"/>
              <a:gd name="connsiteY1546" fmla="*/ 2249904 h 6483416"/>
              <a:gd name="connsiteX1547" fmla="*/ 10577412 w 11968488"/>
              <a:gd name="connsiteY1547" fmla="*/ 2259489 h 6483416"/>
              <a:gd name="connsiteX1548" fmla="*/ 10548764 w 11968488"/>
              <a:gd name="connsiteY1548" fmla="*/ 2249738 h 6483416"/>
              <a:gd name="connsiteX1549" fmla="*/ 10467430 w 11968488"/>
              <a:gd name="connsiteY1549" fmla="*/ 2269861 h 6483416"/>
              <a:gd name="connsiteX1550" fmla="*/ 10460616 w 11968488"/>
              <a:gd name="connsiteY1550" fmla="*/ 2265834 h 6483416"/>
              <a:gd name="connsiteX1551" fmla="*/ 10448040 w 11968488"/>
              <a:gd name="connsiteY1551" fmla="*/ 2267021 h 6483416"/>
              <a:gd name="connsiteX1552" fmla="*/ 10448191 w 11968488"/>
              <a:gd name="connsiteY1552" fmla="*/ 2276716 h 6483416"/>
              <a:gd name="connsiteX1553" fmla="*/ 10435271 w 11968488"/>
              <a:gd name="connsiteY1553" fmla="*/ 2302707 h 6483416"/>
              <a:gd name="connsiteX1554" fmla="*/ 10507216 w 11968488"/>
              <a:gd name="connsiteY1554" fmla="*/ 2277938 h 6483416"/>
              <a:gd name="connsiteX1555" fmla="*/ 10560268 w 11968488"/>
              <a:gd name="connsiteY1555" fmla="*/ 2303326 h 6483416"/>
              <a:gd name="connsiteX1556" fmla="*/ 10639956 w 11968488"/>
              <a:gd name="connsiteY1556" fmla="*/ 2286950 h 6483416"/>
              <a:gd name="connsiteX1557" fmla="*/ 10626702 w 11968488"/>
              <a:gd name="connsiteY1557" fmla="*/ 2291513 h 6483416"/>
              <a:gd name="connsiteX1558" fmla="*/ 10625714 w 11968488"/>
              <a:gd name="connsiteY1558" fmla="*/ 2293019 h 6483416"/>
              <a:gd name="connsiteX1559" fmla="*/ 10648037 w 11968488"/>
              <a:gd name="connsiteY1559" fmla="*/ 2286733 h 6483416"/>
              <a:gd name="connsiteX1560" fmla="*/ 10686672 w 11968488"/>
              <a:gd name="connsiteY1560" fmla="*/ 2280809 h 6483416"/>
              <a:gd name="connsiteX1561" fmla="*/ 10699697 w 11968488"/>
              <a:gd name="connsiteY1561" fmla="*/ 2269079 h 6483416"/>
              <a:gd name="connsiteX1562" fmla="*/ 10738922 w 11968488"/>
              <a:gd name="connsiteY1562" fmla="*/ 2265677 h 6483416"/>
              <a:gd name="connsiteX1563" fmla="*/ 10732739 w 11968488"/>
              <a:gd name="connsiteY1563" fmla="*/ 2259976 h 6483416"/>
              <a:gd name="connsiteX1564" fmla="*/ 10762709 w 11968488"/>
              <a:gd name="connsiteY1564" fmla="*/ 2257225 h 6483416"/>
              <a:gd name="connsiteX1565" fmla="*/ 10768240 w 11968488"/>
              <a:gd name="connsiteY1565" fmla="*/ 2276708 h 6483416"/>
              <a:gd name="connsiteX1566" fmla="*/ 10751286 w 11968488"/>
              <a:gd name="connsiteY1566" fmla="*/ 2277073 h 6483416"/>
              <a:gd name="connsiteX1567" fmla="*/ 10687254 w 11968488"/>
              <a:gd name="connsiteY1567" fmla="*/ 2302111 h 6483416"/>
              <a:gd name="connsiteX1568" fmla="*/ 10626033 w 11968488"/>
              <a:gd name="connsiteY1568" fmla="*/ 2321470 h 6483416"/>
              <a:gd name="connsiteX1569" fmla="*/ 10616834 w 11968488"/>
              <a:gd name="connsiteY1569" fmla="*/ 2319289 h 6483416"/>
              <a:gd name="connsiteX1570" fmla="*/ 10614554 w 11968488"/>
              <a:gd name="connsiteY1570" fmla="*/ 2325096 h 6483416"/>
              <a:gd name="connsiteX1571" fmla="*/ 10615480 w 11968488"/>
              <a:gd name="connsiteY1571" fmla="*/ 2324804 h 6483416"/>
              <a:gd name="connsiteX1572" fmla="*/ 10617112 w 11968488"/>
              <a:gd name="connsiteY1572" fmla="*/ 2323436 h 6483416"/>
              <a:gd name="connsiteX1573" fmla="*/ 10618056 w 11968488"/>
              <a:gd name="connsiteY1573" fmla="*/ 2323989 h 6483416"/>
              <a:gd name="connsiteX1574" fmla="*/ 10626033 w 11968488"/>
              <a:gd name="connsiteY1574" fmla="*/ 2321470 h 6483416"/>
              <a:gd name="connsiteX1575" fmla="*/ 10628391 w 11968488"/>
              <a:gd name="connsiteY1575" fmla="*/ 2322026 h 6483416"/>
              <a:gd name="connsiteX1576" fmla="*/ 10620737 w 11968488"/>
              <a:gd name="connsiteY1576" fmla="*/ 2330798 h 6483416"/>
              <a:gd name="connsiteX1577" fmla="*/ 10619805 w 11968488"/>
              <a:gd name="connsiteY1577" fmla="*/ 2333172 h 6483416"/>
              <a:gd name="connsiteX1578" fmla="*/ 10629066 w 11968488"/>
              <a:gd name="connsiteY1578" fmla="*/ 2335260 h 6483416"/>
              <a:gd name="connsiteX1579" fmla="*/ 10694874 w 11968488"/>
              <a:gd name="connsiteY1579" fmla="*/ 2326934 h 6483416"/>
              <a:gd name="connsiteX1580" fmla="*/ 10696326 w 11968488"/>
              <a:gd name="connsiteY1580" fmla="*/ 2326574 h 6483416"/>
              <a:gd name="connsiteX1581" fmla="*/ 10696479 w 11968488"/>
              <a:gd name="connsiteY1581" fmla="*/ 2326400 h 6483416"/>
              <a:gd name="connsiteX1582" fmla="*/ 10725996 w 11968488"/>
              <a:gd name="connsiteY1582" fmla="*/ 2312046 h 6483416"/>
              <a:gd name="connsiteX1583" fmla="*/ 10789760 w 11968488"/>
              <a:gd name="connsiteY1583" fmla="*/ 2294185 h 6483416"/>
              <a:gd name="connsiteX1584" fmla="*/ 10793225 w 11968488"/>
              <a:gd name="connsiteY1584" fmla="*/ 2293313 h 6483416"/>
              <a:gd name="connsiteX1585" fmla="*/ 10804532 w 11968488"/>
              <a:gd name="connsiteY1585" fmla="*/ 2289601 h 6483416"/>
              <a:gd name="connsiteX1586" fmla="*/ 10813081 w 11968488"/>
              <a:gd name="connsiteY1586" fmla="*/ 2285675 h 6483416"/>
              <a:gd name="connsiteX1587" fmla="*/ 10818373 w 11968488"/>
              <a:gd name="connsiteY1587" fmla="*/ 2286107 h 6483416"/>
              <a:gd name="connsiteX1588" fmla="*/ 10890837 w 11968488"/>
              <a:gd name="connsiteY1588" fmla="*/ 2264283 h 6483416"/>
              <a:gd name="connsiteX1589" fmla="*/ 10980397 w 11968488"/>
              <a:gd name="connsiteY1589" fmla="*/ 2234609 h 6483416"/>
              <a:gd name="connsiteX1590" fmla="*/ 11072810 w 11968488"/>
              <a:gd name="connsiteY1590" fmla="*/ 2223651 h 6483416"/>
              <a:gd name="connsiteX1591" fmla="*/ 11208784 w 11968488"/>
              <a:gd name="connsiteY1591" fmla="*/ 2206996 h 6483416"/>
              <a:gd name="connsiteX1592" fmla="*/ 11310158 w 11968488"/>
              <a:gd name="connsiteY1592" fmla="*/ 2229115 h 6483416"/>
              <a:gd name="connsiteX1593" fmla="*/ 11294282 w 11968488"/>
              <a:gd name="connsiteY1593" fmla="*/ 2227823 h 6483416"/>
              <a:gd name="connsiteX1594" fmla="*/ 11301611 w 11968488"/>
              <a:gd name="connsiteY1594" fmla="*/ 2233040 h 6483416"/>
              <a:gd name="connsiteX1595" fmla="*/ 11306903 w 11968488"/>
              <a:gd name="connsiteY1595" fmla="*/ 2233469 h 6483416"/>
              <a:gd name="connsiteX1596" fmla="*/ 11298354 w 11968488"/>
              <a:gd name="connsiteY1596" fmla="*/ 2237396 h 6483416"/>
              <a:gd name="connsiteX1597" fmla="*/ 11295099 w 11968488"/>
              <a:gd name="connsiteY1597" fmla="*/ 2241751 h 6483416"/>
              <a:gd name="connsiteX1598" fmla="*/ 11412755 w 11968488"/>
              <a:gd name="connsiteY1598" fmla="*/ 2242088 h 6483416"/>
              <a:gd name="connsiteX1599" fmla="*/ 11522277 w 11968488"/>
              <a:gd name="connsiteY1599" fmla="*/ 2283350 h 6483416"/>
              <a:gd name="connsiteX1600" fmla="*/ 11329707 w 11968488"/>
              <a:gd name="connsiteY1600" fmla="*/ 2263049 h 6483416"/>
              <a:gd name="connsiteX1601" fmla="*/ 11304061 w 11968488"/>
              <a:gd name="connsiteY1601" fmla="*/ 2274821 h 6483416"/>
              <a:gd name="connsiteX1602" fmla="*/ 11252354 w 11968488"/>
              <a:gd name="connsiteY1602" fmla="*/ 2261372 h 6483416"/>
              <a:gd name="connsiteX1603" fmla="*/ 11207574 w 11968488"/>
              <a:gd name="connsiteY1603" fmla="*/ 2276209 h 6483416"/>
              <a:gd name="connsiteX1604" fmla="*/ 11153833 w 11968488"/>
              <a:gd name="connsiteY1604" fmla="*/ 2257970 h 6483416"/>
              <a:gd name="connsiteX1605" fmla="*/ 11156272 w 11968488"/>
              <a:gd name="connsiteY1605" fmla="*/ 2239688 h 6483416"/>
              <a:gd name="connsiteX1606" fmla="*/ 11115966 w 11968488"/>
              <a:gd name="connsiteY1606" fmla="*/ 2241029 h 6483416"/>
              <a:gd name="connsiteX1607" fmla="*/ 11118004 w 11968488"/>
              <a:gd name="connsiteY1607" fmla="*/ 2245814 h 6483416"/>
              <a:gd name="connsiteX1608" fmla="*/ 11123297 w 11968488"/>
              <a:gd name="connsiteY1608" fmla="*/ 2246246 h 6483416"/>
              <a:gd name="connsiteX1609" fmla="*/ 11120040 w 11968488"/>
              <a:gd name="connsiteY1609" fmla="*/ 2250603 h 6483416"/>
              <a:gd name="connsiteX1610" fmla="*/ 11129406 w 11968488"/>
              <a:gd name="connsiteY1610" fmla="*/ 2260603 h 6483416"/>
              <a:gd name="connsiteX1611" fmla="*/ 11099687 w 11968488"/>
              <a:gd name="connsiteY1611" fmla="*/ 2262806 h 6483416"/>
              <a:gd name="connsiteX1612" fmla="*/ 11096431 w 11968488"/>
              <a:gd name="connsiteY1612" fmla="*/ 2267159 h 6483416"/>
              <a:gd name="connsiteX1613" fmla="*/ 11094394 w 11968488"/>
              <a:gd name="connsiteY1613" fmla="*/ 2262374 h 6483416"/>
              <a:gd name="connsiteX1614" fmla="*/ 11085846 w 11968488"/>
              <a:gd name="connsiteY1614" fmla="*/ 2266297 h 6483416"/>
              <a:gd name="connsiteX1615" fmla="*/ 11083809 w 11968488"/>
              <a:gd name="connsiteY1615" fmla="*/ 2261512 h 6483416"/>
              <a:gd name="connsiteX1616" fmla="*/ 11030481 w 11968488"/>
              <a:gd name="connsiteY1616" fmla="*/ 2280273 h 6483416"/>
              <a:gd name="connsiteX1617" fmla="*/ 11014144 w 11968488"/>
              <a:gd name="connsiteY1617" fmla="*/ 2278241 h 6483416"/>
              <a:gd name="connsiteX1618" fmla="*/ 11014714 w 11968488"/>
              <a:gd name="connsiteY1618" fmla="*/ 2278811 h 6483416"/>
              <a:gd name="connsiteX1619" fmla="*/ 11015592 w 11968488"/>
              <a:gd name="connsiteY1619" fmla="*/ 2279689 h 6483416"/>
              <a:gd name="connsiteX1620" fmla="*/ 11027032 w 11968488"/>
              <a:gd name="connsiteY1620" fmla="*/ 2283020 h 6483416"/>
              <a:gd name="connsiteX1621" fmla="*/ 11019264 w 11968488"/>
              <a:gd name="connsiteY1621" fmla="*/ 2291458 h 6483416"/>
              <a:gd name="connsiteX1622" fmla="*/ 11013870 w 11968488"/>
              <a:gd name="connsiteY1622" fmla="*/ 2294167 h 6483416"/>
              <a:gd name="connsiteX1623" fmla="*/ 11000703 w 11968488"/>
              <a:gd name="connsiteY1623" fmla="*/ 2305309 h 6483416"/>
              <a:gd name="connsiteX1624" fmla="*/ 11000055 w 11968488"/>
              <a:gd name="connsiteY1624" fmla="*/ 2296564 h 6483416"/>
              <a:gd name="connsiteX1625" fmla="*/ 10991637 w 11968488"/>
              <a:gd name="connsiteY1625" fmla="*/ 2296252 h 6483416"/>
              <a:gd name="connsiteX1626" fmla="*/ 10999406 w 11968488"/>
              <a:gd name="connsiteY1626" fmla="*/ 2287817 h 6483416"/>
              <a:gd name="connsiteX1627" fmla="*/ 11004800 w 11968488"/>
              <a:gd name="connsiteY1627" fmla="*/ 2285105 h 6483416"/>
              <a:gd name="connsiteX1628" fmla="*/ 11004277 w 11968488"/>
              <a:gd name="connsiteY1628" fmla="*/ 2285153 h 6483416"/>
              <a:gd name="connsiteX1629" fmla="*/ 10967622 w 11968488"/>
              <a:gd name="connsiteY1629" fmla="*/ 2288458 h 6483416"/>
              <a:gd name="connsiteX1630" fmla="*/ 10953805 w 11968488"/>
              <a:gd name="connsiteY1630" fmla="*/ 2296302 h 6483416"/>
              <a:gd name="connsiteX1631" fmla="*/ 10872373 w 11968488"/>
              <a:gd name="connsiteY1631" fmla="*/ 2382146 h 6483416"/>
              <a:gd name="connsiteX1632" fmla="*/ 10866224 w 11968488"/>
              <a:gd name="connsiteY1632" fmla="*/ 2394740 h 6483416"/>
              <a:gd name="connsiteX1633" fmla="*/ 10780740 w 11968488"/>
              <a:gd name="connsiteY1633" fmla="*/ 2446293 h 6483416"/>
              <a:gd name="connsiteX1634" fmla="*/ 10780398 w 11968488"/>
              <a:gd name="connsiteY1634" fmla="*/ 2424291 h 6483416"/>
              <a:gd name="connsiteX1635" fmla="*/ 10707782 w 11968488"/>
              <a:gd name="connsiteY1635" fmla="*/ 2405635 h 6483416"/>
              <a:gd name="connsiteX1636" fmla="*/ 10701813 w 11968488"/>
              <a:gd name="connsiteY1636" fmla="*/ 2429810 h 6483416"/>
              <a:gd name="connsiteX1637" fmla="*/ 10694528 w 11968488"/>
              <a:gd name="connsiteY1637" fmla="*/ 2410200 h 6483416"/>
              <a:gd name="connsiteX1638" fmla="*/ 10597267 w 11968488"/>
              <a:gd name="connsiteY1638" fmla="*/ 2520526 h 6483416"/>
              <a:gd name="connsiteX1639" fmla="*/ 10543581 w 11968488"/>
              <a:gd name="connsiteY1639" fmla="*/ 2495350 h 6483416"/>
              <a:gd name="connsiteX1640" fmla="*/ 10432215 w 11968488"/>
              <a:gd name="connsiteY1640" fmla="*/ 2555232 h 6483416"/>
              <a:gd name="connsiteX1641" fmla="*/ 10327283 w 11968488"/>
              <a:gd name="connsiteY1641" fmla="*/ 2580301 h 6483416"/>
              <a:gd name="connsiteX1642" fmla="*/ 10327958 w 11968488"/>
              <a:gd name="connsiteY1642" fmla="*/ 2623724 h 6483416"/>
              <a:gd name="connsiteX1643" fmla="*/ 10256014 w 11968488"/>
              <a:gd name="connsiteY1643" fmla="*/ 2648496 h 6483416"/>
              <a:gd name="connsiteX1644" fmla="*/ 10236964 w 11968488"/>
              <a:gd name="connsiteY1644" fmla="*/ 2688236 h 6483416"/>
              <a:gd name="connsiteX1645" fmla="*/ 10237255 w 11968488"/>
              <a:gd name="connsiteY1645" fmla="*/ 2707039 h 6483416"/>
              <a:gd name="connsiteX1646" fmla="*/ 10244451 w 11968488"/>
              <a:gd name="connsiteY1646" fmla="*/ 2705441 h 6483416"/>
              <a:gd name="connsiteX1647" fmla="*/ 10448738 w 11968488"/>
              <a:gd name="connsiteY1647" fmla="*/ 2624747 h 6483416"/>
              <a:gd name="connsiteX1648" fmla="*/ 10468756 w 11968488"/>
              <a:gd name="connsiteY1648" fmla="*/ 2627373 h 6483416"/>
              <a:gd name="connsiteX1649" fmla="*/ 10551768 w 11968488"/>
              <a:gd name="connsiteY1649" fmla="*/ 2608949 h 6483416"/>
              <a:gd name="connsiteX1650" fmla="*/ 10564792 w 11968488"/>
              <a:gd name="connsiteY1650" fmla="*/ 2597221 h 6483416"/>
              <a:gd name="connsiteX1651" fmla="*/ 10604017 w 11968488"/>
              <a:gd name="connsiteY1651" fmla="*/ 2593814 h 6483416"/>
              <a:gd name="connsiteX1652" fmla="*/ 10597836 w 11968488"/>
              <a:gd name="connsiteY1652" fmla="*/ 2588118 h 6483416"/>
              <a:gd name="connsiteX1653" fmla="*/ 10627805 w 11968488"/>
              <a:gd name="connsiteY1653" fmla="*/ 2585366 h 6483416"/>
              <a:gd name="connsiteX1654" fmla="*/ 10631151 w 11968488"/>
              <a:gd name="connsiteY1654" fmla="*/ 2597151 h 6483416"/>
              <a:gd name="connsiteX1655" fmla="*/ 10717030 w 11968488"/>
              <a:gd name="connsiteY1655" fmla="*/ 2559058 h 6483416"/>
              <a:gd name="connsiteX1656" fmla="*/ 10820638 w 11968488"/>
              <a:gd name="connsiteY1656" fmla="*/ 2523024 h 6483416"/>
              <a:gd name="connsiteX1657" fmla="*/ 10840656 w 11968488"/>
              <a:gd name="connsiteY1657" fmla="*/ 2525652 h 6483416"/>
              <a:gd name="connsiteX1658" fmla="*/ 10923666 w 11968488"/>
              <a:gd name="connsiteY1658" fmla="*/ 2507228 h 6483416"/>
              <a:gd name="connsiteX1659" fmla="*/ 10936690 w 11968488"/>
              <a:gd name="connsiteY1659" fmla="*/ 2495500 h 6483416"/>
              <a:gd name="connsiteX1660" fmla="*/ 10975915 w 11968488"/>
              <a:gd name="connsiteY1660" fmla="*/ 2492098 h 6483416"/>
              <a:gd name="connsiteX1661" fmla="*/ 10969734 w 11968488"/>
              <a:gd name="connsiteY1661" fmla="*/ 2486397 h 6483416"/>
              <a:gd name="connsiteX1662" fmla="*/ 10999703 w 11968488"/>
              <a:gd name="connsiteY1662" fmla="*/ 2483643 h 6483416"/>
              <a:gd name="connsiteX1663" fmla="*/ 11005233 w 11968488"/>
              <a:gd name="connsiteY1663" fmla="*/ 2503128 h 6483416"/>
              <a:gd name="connsiteX1664" fmla="*/ 10988281 w 11968488"/>
              <a:gd name="connsiteY1664" fmla="*/ 2503490 h 6483416"/>
              <a:gd name="connsiteX1665" fmla="*/ 10924248 w 11968488"/>
              <a:gd name="connsiteY1665" fmla="*/ 2528531 h 6483416"/>
              <a:gd name="connsiteX1666" fmla="*/ 10863028 w 11968488"/>
              <a:gd name="connsiteY1666" fmla="*/ 2547887 h 6483416"/>
              <a:gd name="connsiteX1667" fmla="*/ 10853829 w 11968488"/>
              <a:gd name="connsiteY1667" fmla="*/ 2545708 h 6483416"/>
              <a:gd name="connsiteX1668" fmla="*/ 10851549 w 11968488"/>
              <a:gd name="connsiteY1668" fmla="*/ 2551517 h 6483416"/>
              <a:gd name="connsiteX1669" fmla="*/ 10863028 w 11968488"/>
              <a:gd name="connsiteY1669" fmla="*/ 2547887 h 6483416"/>
              <a:gd name="connsiteX1670" fmla="*/ 10865385 w 11968488"/>
              <a:gd name="connsiteY1670" fmla="*/ 2548447 h 6483416"/>
              <a:gd name="connsiteX1671" fmla="*/ 10857730 w 11968488"/>
              <a:gd name="connsiteY1671" fmla="*/ 2557217 h 6483416"/>
              <a:gd name="connsiteX1672" fmla="*/ 10855449 w 11968488"/>
              <a:gd name="connsiteY1672" fmla="*/ 2563023 h 6483416"/>
              <a:gd name="connsiteX1673" fmla="*/ 10859042 w 11968488"/>
              <a:gd name="connsiteY1673" fmla="*/ 2562567 h 6483416"/>
              <a:gd name="connsiteX1674" fmla="*/ 10867102 w 11968488"/>
              <a:gd name="connsiteY1674" fmla="*/ 2559850 h 6483416"/>
              <a:gd name="connsiteX1675" fmla="*/ 10894621 w 11968488"/>
              <a:gd name="connsiteY1675" fmla="*/ 2548873 h 6483416"/>
              <a:gd name="connsiteX1676" fmla="*/ 10921493 w 11968488"/>
              <a:gd name="connsiteY1676" fmla="*/ 2543325 h 6483416"/>
              <a:gd name="connsiteX1677" fmla="*/ 10926990 w 11968488"/>
              <a:gd name="connsiteY1677" fmla="*/ 2543145 h 6483416"/>
              <a:gd name="connsiteX1678" fmla="*/ 10940066 w 11968488"/>
              <a:gd name="connsiteY1678" fmla="*/ 2538230 h 6483416"/>
              <a:gd name="connsiteX1679" fmla="*/ 11000365 w 11968488"/>
              <a:gd name="connsiteY1679" fmla="*/ 2534833 h 6483416"/>
              <a:gd name="connsiteX1680" fmla="*/ 10995089 w 11968488"/>
              <a:gd name="connsiteY1680" fmla="*/ 2537611 h 6483416"/>
              <a:gd name="connsiteX1681" fmla="*/ 11005356 w 11968488"/>
              <a:gd name="connsiteY1681" fmla="*/ 2535053 h 6483416"/>
              <a:gd name="connsiteX1682" fmla="*/ 11014534 w 11968488"/>
              <a:gd name="connsiteY1682" fmla="*/ 2535913 h 6483416"/>
              <a:gd name="connsiteX1683" fmla="*/ 11014927 w 11968488"/>
              <a:gd name="connsiteY1683" fmla="*/ 2537297 h 6483416"/>
              <a:gd name="connsiteX1684" fmla="*/ 11044201 w 11968488"/>
              <a:gd name="connsiteY1684" fmla="*/ 2528231 h 6483416"/>
              <a:gd name="connsiteX1685" fmla="*/ 11154062 w 11968488"/>
              <a:gd name="connsiteY1685" fmla="*/ 2500299 h 6483416"/>
              <a:gd name="connsiteX1686" fmla="*/ 11152988 w 11968488"/>
              <a:gd name="connsiteY1686" fmla="*/ 2523526 h 6483416"/>
              <a:gd name="connsiteX1687" fmla="*/ 11164428 w 11968488"/>
              <a:gd name="connsiteY1687" fmla="*/ 2526853 h 6483416"/>
              <a:gd name="connsiteX1688" fmla="*/ 11156661 w 11968488"/>
              <a:gd name="connsiteY1688" fmla="*/ 2535287 h 6483416"/>
              <a:gd name="connsiteX1689" fmla="*/ 11151264 w 11968488"/>
              <a:gd name="connsiteY1689" fmla="*/ 2537994 h 6483416"/>
              <a:gd name="connsiteX1690" fmla="*/ 11138099 w 11968488"/>
              <a:gd name="connsiteY1690" fmla="*/ 2549139 h 6483416"/>
              <a:gd name="connsiteX1691" fmla="*/ 11137450 w 11968488"/>
              <a:gd name="connsiteY1691" fmla="*/ 2540393 h 6483416"/>
              <a:gd name="connsiteX1692" fmla="*/ 11129032 w 11968488"/>
              <a:gd name="connsiteY1692" fmla="*/ 2540082 h 6483416"/>
              <a:gd name="connsiteX1693" fmla="*/ 11136802 w 11968488"/>
              <a:gd name="connsiteY1693" fmla="*/ 2531647 h 6483416"/>
              <a:gd name="connsiteX1694" fmla="*/ 11142196 w 11968488"/>
              <a:gd name="connsiteY1694" fmla="*/ 2528937 h 6483416"/>
              <a:gd name="connsiteX1695" fmla="*/ 11079172 w 11968488"/>
              <a:gd name="connsiteY1695" fmla="*/ 2546964 h 6483416"/>
              <a:gd name="connsiteX1696" fmla="*/ 11024590 w 11968488"/>
              <a:gd name="connsiteY1696" fmla="*/ 2556215 h 6483416"/>
              <a:gd name="connsiteX1697" fmla="*/ 11020727 w 11968488"/>
              <a:gd name="connsiteY1697" fmla="*/ 2557733 h 6483416"/>
              <a:gd name="connsiteX1698" fmla="*/ 11022151 w 11968488"/>
              <a:gd name="connsiteY1698" fmla="*/ 2562743 h 6483416"/>
              <a:gd name="connsiteX1699" fmla="*/ 11000685 w 11968488"/>
              <a:gd name="connsiteY1699" fmla="*/ 2565600 h 6483416"/>
              <a:gd name="connsiteX1700" fmla="*/ 10983124 w 11968488"/>
              <a:gd name="connsiteY1700" fmla="*/ 2572493 h 6483416"/>
              <a:gd name="connsiteX1701" fmla="*/ 10964561 w 11968488"/>
              <a:gd name="connsiteY1701" fmla="*/ 2572171 h 6483416"/>
              <a:gd name="connsiteX1702" fmla="*/ 10961864 w 11968488"/>
              <a:gd name="connsiteY1702" fmla="*/ 2570763 h 6483416"/>
              <a:gd name="connsiteX1703" fmla="*/ 10944655 w 11968488"/>
              <a:gd name="connsiteY1703" fmla="*/ 2573053 h 6483416"/>
              <a:gd name="connsiteX1704" fmla="*/ 10936083 w 11968488"/>
              <a:gd name="connsiteY1704" fmla="*/ 2575481 h 6483416"/>
              <a:gd name="connsiteX1705" fmla="*/ 10930109 w 11968488"/>
              <a:gd name="connsiteY1705" fmla="*/ 2579258 h 6483416"/>
              <a:gd name="connsiteX1706" fmla="*/ 10914703 w 11968488"/>
              <a:gd name="connsiteY1706" fmla="*/ 2593229 h 6483416"/>
              <a:gd name="connsiteX1707" fmla="*/ 10879888 w 11968488"/>
              <a:gd name="connsiteY1707" fmla="*/ 2595987 h 6483416"/>
              <a:gd name="connsiteX1708" fmla="*/ 10866832 w 11968488"/>
              <a:gd name="connsiteY1708" fmla="*/ 2602417 h 6483416"/>
              <a:gd name="connsiteX1709" fmla="*/ 10738512 w 11968488"/>
              <a:gd name="connsiteY1709" fmla="*/ 2668647 h 6483416"/>
              <a:gd name="connsiteX1710" fmla="*/ 10657288 w 11968488"/>
              <a:gd name="connsiteY1710" fmla="*/ 2703525 h 6483416"/>
              <a:gd name="connsiteX1711" fmla="*/ 10610988 w 11968488"/>
              <a:gd name="connsiteY1711" fmla="*/ 2708705 h 6483416"/>
              <a:gd name="connsiteX1712" fmla="*/ 10604551 w 11968488"/>
              <a:gd name="connsiteY1712" fmla="*/ 2712625 h 6483416"/>
              <a:gd name="connsiteX1713" fmla="*/ 10616642 w 11968488"/>
              <a:gd name="connsiteY1713" fmla="*/ 2724702 h 6483416"/>
              <a:gd name="connsiteX1714" fmla="*/ 10584757 w 11968488"/>
              <a:gd name="connsiteY1714" fmla="*/ 2742832 h 6483416"/>
              <a:gd name="connsiteX1715" fmla="*/ 10577460 w 11968488"/>
              <a:gd name="connsiteY1715" fmla="*/ 2743848 h 6483416"/>
              <a:gd name="connsiteX1716" fmla="*/ 10574645 w 11968488"/>
              <a:gd name="connsiteY1716" fmla="*/ 2779785 h 6483416"/>
              <a:gd name="connsiteX1717" fmla="*/ 10548302 w 11968488"/>
              <a:gd name="connsiteY1717" fmla="*/ 2799333 h 6483416"/>
              <a:gd name="connsiteX1718" fmla="*/ 10528234 w 11968488"/>
              <a:gd name="connsiteY1718" fmla="*/ 2773646 h 6483416"/>
              <a:gd name="connsiteX1719" fmla="*/ 10509355 w 11968488"/>
              <a:gd name="connsiteY1719" fmla="*/ 2824387 h 6483416"/>
              <a:gd name="connsiteX1720" fmla="*/ 10509014 w 11968488"/>
              <a:gd name="connsiteY1720" fmla="*/ 2802382 h 6483416"/>
              <a:gd name="connsiteX1721" fmla="*/ 10521925 w 11968488"/>
              <a:gd name="connsiteY1721" fmla="*/ 2775816 h 6483416"/>
              <a:gd name="connsiteX1722" fmla="*/ 10375699 w 11968488"/>
              <a:gd name="connsiteY1722" fmla="*/ 2838642 h 6483416"/>
              <a:gd name="connsiteX1723" fmla="*/ 10362403 w 11968488"/>
              <a:gd name="connsiteY1723" fmla="*/ 2858637 h 6483416"/>
              <a:gd name="connsiteX1724" fmla="*/ 10368638 w 11968488"/>
              <a:gd name="connsiteY1724" fmla="*/ 2885077 h 6483416"/>
              <a:gd name="connsiteX1725" fmla="*/ 10370488 w 11968488"/>
              <a:gd name="connsiteY1725" fmla="*/ 2889832 h 6483416"/>
              <a:gd name="connsiteX1726" fmla="*/ 10392238 w 11968488"/>
              <a:gd name="connsiteY1726" fmla="*/ 2879326 h 6483416"/>
              <a:gd name="connsiteX1727" fmla="*/ 10419803 w 11968488"/>
              <a:gd name="connsiteY1727" fmla="*/ 2871330 h 6483416"/>
              <a:gd name="connsiteX1728" fmla="*/ 10427691 w 11968488"/>
              <a:gd name="connsiteY1728" fmla="*/ 2868556 h 6483416"/>
              <a:gd name="connsiteX1729" fmla="*/ 10441406 w 11968488"/>
              <a:gd name="connsiteY1729" fmla="*/ 2862279 h 6483416"/>
              <a:gd name="connsiteX1730" fmla="*/ 10484518 w 11968488"/>
              <a:gd name="connsiteY1730" fmla="*/ 2848448 h 6483416"/>
              <a:gd name="connsiteX1731" fmla="*/ 10496314 w 11968488"/>
              <a:gd name="connsiteY1731" fmla="*/ 2848332 h 6483416"/>
              <a:gd name="connsiteX1732" fmla="*/ 10497314 w 11968488"/>
              <a:gd name="connsiteY1732" fmla="*/ 2848148 h 6483416"/>
              <a:gd name="connsiteX1733" fmla="*/ 10506842 w 11968488"/>
              <a:gd name="connsiteY1733" fmla="*/ 2839750 h 6483416"/>
              <a:gd name="connsiteX1734" fmla="*/ 10515643 w 11968488"/>
              <a:gd name="connsiteY1734" fmla="*/ 2837788 h 6483416"/>
              <a:gd name="connsiteX1735" fmla="*/ 10516892 w 11968488"/>
              <a:gd name="connsiteY1735" fmla="*/ 2836779 h 6483416"/>
              <a:gd name="connsiteX1736" fmla="*/ 10535013 w 11968488"/>
              <a:gd name="connsiteY1736" fmla="*/ 2832580 h 6483416"/>
              <a:gd name="connsiteX1737" fmla="*/ 10547176 w 11968488"/>
              <a:gd name="connsiteY1737" fmla="*/ 2827089 h 6483416"/>
              <a:gd name="connsiteX1738" fmla="*/ 10589203 w 11968488"/>
              <a:gd name="connsiteY1738" fmla="*/ 2818431 h 6483416"/>
              <a:gd name="connsiteX1739" fmla="*/ 10591401 w 11968488"/>
              <a:gd name="connsiteY1739" fmla="*/ 2822269 h 6483416"/>
              <a:gd name="connsiteX1740" fmla="*/ 10602204 w 11968488"/>
              <a:gd name="connsiteY1740" fmla="*/ 2820580 h 6483416"/>
              <a:gd name="connsiteX1741" fmla="*/ 10606780 w 11968488"/>
              <a:gd name="connsiteY1741" fmla="*/ 2821722 h 6483416"/>
              <a:gd name="connsiteX1742" fmla="*/ 10631285 w 11968488"/>
              <a:gd name="connsiteY1742" fmla="*/ 2812157 h 6483416"/>
              <a:gd name="connsiteX1743" fmla="*/ 10653898 w 11968488"/>
              <a:gd name="connsiteY1743" fmla="*/ 2811491 h 6483416"/>
              <a:gd name="connsiteX1744" fmla="*/ 10680125 w 11968488"/>
              <a:gd name="connsiteY1744" fmla="*/ 2804399 h 6483416"/>
              <a:gd name="connsiteX1745" fmla="*/ 10717436 w 11968488"/>
              <a:gd name="connsiteY1745" fmla="*/ 2804827 h 6483416"/>
              <a:gd name="connsiteX1746" fmla="*/ 10734122 w 11968488"/>
              <a:gd name="connsiteY1746" fmla="*/ 2798405 h 6483416"/>
              <a:gd name="connsiteX1747" fmla="*/ 10802436 w 11968488"/>
              <a:gd name="connsiteY1747" fmla="*/ 2777797 h 6483416"/>
              <a:gd name="connsiteX1748" fmla="*/ 10815635 w 11968488"/>
              <a:gd name="connsiteY1748" fmla="*/ 2779299 h 6483416"/>
              <a:gd name="connsiteX1749" fmla="*/ 10820536 w 11968488"/>
              <a:gd name="connsiteY1749" fmla="*/ 2778102 h 6483416"/>
              <a:gd name="connsiteX1750" fmla="*/ 10818334 w 11968488"/>
              <a:gd name="connsiteY1750" fmla="*/ 2777815 h 6483416"/>
              <a:gd name="connsiteX1751" fmla="*/ 10890568 w 11968488"/>
              <a:gd name="connsiteY1751" fmla="*/ 2750559 h 6483416"/>
              <a:gd name="connsiteX1752" fmla="*/ 10893870 w 11968488"/>
              <a:gd name="connsiteY1752" fmla="*/ 2749474 h 6483416"/>
              <a:gd name="connsiteX1753" fmla="*/ 10901754 w 11968488"/>
              <a:gd name="connsiteY1753" fmla="*/ 2736117 h 6483416"/>
              <a:gd name="connsiteX1754" fmla="*/ 10912391 w 11968488"/>
              <a:gd name="connsiteY1754" fmla="*/ 2722702 h 6483416"/>
              <a:gd name="connsiteX1755" fmla="*/ 10970806 w 11968488"/>
              <a:gd name="connsiteY1755" fmla="*/ 2708418 h 6483416"/>
              <a:gd name="connsiteX1756" fmla="*/ 10985984 w 11968488"/>
              <a:gd name="connsiteY1756" fmla="*/ 2704699 h 6483416"/>
              <a:gd name="connsiteX1757" fmla="*/ 10988562 w 11968488"/>
              <a:gd name="connsiteY1757" fmla="*/ 2703617 h 6483416"/>
              <a:gd name="connsiteX1758" fmla="*/ 11031708 w 11968488"/>
              <a:gd name="connsiteY1758" fmla="*/ 2691428 h 6483416"/>
              <a:gd name="connsiteX1759" fmla="*/ 11061974 w 11968488"/>
              <a:gd name="connsiteY1759" fmla="*/ 2689080 h 6483416"/>
              <a:gd name="connsiteX1760" fmla="*/ 11064128 w 11968488"/>
              <a:gd name="connsiteY1760" fmla="*/ 2680983 h 6483416"/>
              <a:gd name="connsiteX1761" fmla="*/ 11142535 w 11968488"/>
              <a:gd name="connsiteY1761" fmla="*/ 2673380 h 6483416"/>
              <a:gd name="connsiteX1762" fmla="*/ 11178383 w 11968488"/>
              <a:gd name="connsiteY1762" fmla="*/ 2660763 h 6483416"/>
              <a:gd name="connsiteX1763" fmla="*/ 11207468 w 11968488"/>
              <a:gd name="connsiteY1763" fmla="*/ 2661052 h 6483416"/>
              <a:gd name="connsiteX1764" fmla="*/ 11212260 w 11968488"/>
              <a:gd name="connsiteY1764" fmla="*/ 2659873 h 6483416"/>
              <a:gd name="connsiteX1765" fmla="*/ 11307822 w 11968488"/>
              <a:gd name="connsiteY1765" fmla="*/ 2633844 h 6483416"/>
              <a:gd name="connsiteX1766" fmla="*/ 11366388 w 11968488"/>
              <a:gd name="connsiteY1766" fmla="*/ 2627543 h 6483416"/>
              <a:gd name="connsiteX1767" fmla="*/ 11367714 w 11968488"/>
              <a:gd name="connsiteY1767" fmla="*/ 2624093 h 6483416"/>
              <a:gd name="connsiteX1768" fmla="*/ 11371198 w 11968488"/>
              <a:gd name="connsiteY1768" fmla="*/ 2621986 h 6483416"/>
              <a:gd name="connsiteX1769" fmla="*/ 11374656 w 11968488"/>
              <a:gd name="connsiteY1769" fmla="*/ 2624137 h 6483416"/>
              <a:gd name="connsiteX1770" fmla="*/ 11395654 w 11968488"/>
              <a:gd name="connsiteY1770" fmla="*/ 2614858 h 6483416"/>
              <a:gd name="connsiteX1771" fmla="*/ 11416358 w 11968488"/>
              <a:gd name="connsiteY1771" fmla="*/ 2612688 h 6483416"/>
              <a:gd name="connsiteX1772" fmla="*/ 11417350 w 11968488"/>
              <a:gd name="connsiteY1772" fmla="*/ 2609077 h 6483416"/>
              <a:gd name="connsiteX1773" fmla="*/ 11420672 w 11968488"/>
              <a:gd name="connsiteY1773" fmla="*/ 2606279 h 6483416"/>
              <a:gd name="connsiteX1774" fmla="*/ 11427662 w 11968488"/>
              <a:gd name="connsiteY1774" fmla="*/ 2608720 h 6483416"/>
              <a:gd name="connsiteX1775" fmla="*/ 11424341 w 11968488"/>
              <a:gd name="connsiteY1775" fmla="*/ 2611518 h 6483416"/>
              <a:gd name="connsiteX1776" fmla="*/ 11421019 w 11968488"/>
              <a:gd name="connsiteY1776" fmla="*/ 2614315 h 6483416"/>
              <a:gd name="connsiteX1777" fmla="*/ 11454930 w 11968488"/>
              <a:gd name="connsiteY1777" fmla="*/ 2602410 h 6483416"/>
              <a:gd name="connsiteX1778" fmla="*/ 11462269 w 11968488"/>
              <a:gd name="connsiteY1778" fmla="*/ 2612889 h 6483416"/>
              <a:gd name="connsiteX1779" fmla="*/ 11604900 w 11968488"/>
              <a:gd name="connsiteY1779" fmla="*/ 2567712 h 6483416"/>
              <a:gd name="connsiteX1780" fmla="*/ 11701034 w 11968488"/>
              <a:gd name="connsiteY1780" fmla="*/ 2561702 h 6483416"/>
              <a:gd name="connsiteX1781" fmla="*/ 11712686 w 11968488"/>
              <a:gd name="connsiteY1781" fmla="*/ 2565771 h 6483416"/>
              <a:gd name="connsiteX1782" fmla="*/ 11770890 w 11968488"/>
              <a:gd name="connsiteY1782" fmla="*/ 2558393 h 6483416"/>
              <a:gd name="connsiteX1783" fmla="*/ 11808820 w 11968488"/>
              <a:gd name="connsiteY1783" fmla="*/ 2559764 h 6483416"/>
              <a:gd name="connsiteX1784" fmla="*/ 11820471 w 11968488"/>
              <a:gd name="connsiteY1784" fmla="*/ 2563831 h 6483416"/>
              <a:gd name="connsiteX1785" fmla="*/ 11819480 w 11968488"/>
              <a:gd name="connsiteY1785" fmla="*/ 2567444 h 6483416"/>
              <a:gd name="connsiteX1786" fmla="*/ 11790874 w 11968488"/>
              <a:gd name="connsiteY1786" fmla="*/ 2569327 h 6483416"/>
              <a:gd name="connsiteX1787" fmla="*/ 11756614 w 11968488"/>
              <a:gd name="connsiteY1787" fmla="*/ 2573195 h 6483416"/>
              <a:gd name="connsiteX1788" fmla="*/ 11737971 w 11968488"/>
              <a:gd name="connsiteY1788" fmla="*/ 2566685 h 6483416"/>
              <a:gd name="connsiteX1789" fmla="*/ 11684428 w 11968488"/>
              <a:gd name="connsiteY1789" fmla="*/ 2575695 h 6483416"/>
              <a:gd name="connsiteX1790" fmla="*/ 11667124 w 11968488"/>
              <a:gd name="connsiteY1790" fmla="*/ 2573608 h 6483416"/>
              <a:gd name="connsiteX1791" fmla="*/ 11662812 w 11968488"/>
              <a:gd name="connsiteY1791" fmla="*/ 2580017 h 6483416"/>
              <a:gd name="connsiteX1792" fmla="*/ 11589982 w 11968488"/>
              <a:gd name="connsiteY1792" fmla="*/ 2594163 h 6483416"/>
              <a:gd name="connsiteX1793" fmla="*/ 11508180 w 11968488"/>
              <a:gd name="connsiteY1793" fmla="*/ 2613090 h 6483416"/>
              <a:gd name="connsiteX1794" fmla="*/ 11505501 w 11968488"/>
              <a:gd name="connsiteY1794" fmla="*/ 2604240 h 6483416"/>
              <a:gd name="connsiteX1795" fmla="*/ 11439021 w 11968488"/>
              <a:gd name="connsiteY1795" fmla="*/ 2632473 h 6483416"/>
              <a:gd name="connsiteX1796" fmla="*/ 11425788 w 11968488"/>
              <a:gd name="connsiteY1796" fmla="*/ 2636461 h 6483416"/>
              <a:gd name="connsiteX1797" fmla="*/ 11452139 w 11968488"/>
              <a:gd name="connsiteY1797" fmla="*/ 2633958 h 6483416"/>
              <a:gd name="connsiteX1798" fmla="*/ 11468238 w 11968488"/>
              <a:gd name="connsiteY1798" fmla="*/ 2633749 h 6483416"/>
              <a:gd name="connsiteX1799" fmla="*/ 11515836 w 11968488"/>
              <a:gd name="connsiteY1799" fmla="*/ 2617794 h 6483416"/>
              <a:gd name="connsiteX1800" fmla="*/ 11529112 w 11968488"/>
              <a:gd name="connsiteY1800" fmla="*/ 2618833 h 6483416"/>
              <a:gd name="connsiteX1801" fmla="*/ 11583892 w 11968488"/>
              <a:gd name="connsiteY1801" fmla="*/ 2606449 h 6483416"/>
              <a:gd name="connsiteX1802" fmla="*/ 11592405 w 11968488"/>
              <a:gd name="connsiteY1802" fmla="*/ 2599473 h 6483416"/>
              <a:gd name="connsiteX1803" fmla="*/ 11618340 w 11968488"/>
              <a:gd name="connsiteY1803" fmla="*/ 2596642 h 6483416"/>
              <a:gd name="connsiteX1804" fmla="*/ 11614194 w 11968488"/>
              <a:gd name="connsiteY1804" fmla="*/ 2593538 h 6483416"/>
              <a:gd name="connsiteX1805" fmla="*/ 11634008 w 11968488"/>
              <a:gd name="connsiteY1805" fmla="*/ 2591286 h 6483416"/>
              <a:gd name="connsiteX1806" fmla="*/ 11637848 w 11968488"/>
              <a:gd name="connsiteY1806" fmla="*/ 2602254 h 6483416"/>
              <a:gd name="connsiteX1807" fmla="*/ 11626630 w 11968488"/>
              <a:gd name="connsiteY1807" fmla="*/ 2602847 h 6483416"/>
              <a:gd name="connsiteX1808" fmla="*/ 11584474 w 11968488"/>
              <a:gd name="connsiteY1808" fmla="*/ 2618564 h 6483416"/>
              <a:gd name="connsiteX1809" fmla="*/ 11560993 w 11968488"/>
              <a:gd name="connsiteY1809" fmla="*/ 2625792 h 6483416"/>
              <a:gd name="connsiteX1810" fmla="*/ 11566948 w 11968488"/>
              <a:gd name="connsiteY1810" fmla="*/ 2627309 h 6483416"/>
              <a:gd name="connsiteX1811" fmla="*/ 11572866 w 11968488"/>
              <a:gd name="connsiteY1811" fmla="*/ 2625656 h 6483416"/>
              <a:gd name="connsiteX1812" fmla="*/ 11575646 w 11968488"/>
              <a:gd name="connsiteY1812" fmla="*/ 2629525 h 6483416"/>
              <a:gd name="connsiteX1813" fmla="*/ 11588262 w 11968488"/>
              <a:gd name="connsiteY1813" fmla="*/ 2632738 h 6483416"/>
              <a:gd name="connsiteX1814" fmla="*/ 11589748 w 11968488"/>
              <a:gd name="connsiteY1814" fmla="*/ 2632524 h 6483416"/>
              <a:gd name="connsiteX1815" fmla="*/ 11638228 w 11968488"/>
              <a:gd name="connsiteY1815" fmla="*/ 2620428 h 6483416"/>
              <a:gd name="connsiteX1816" fmla="*/ 11644309 w 11968488"/>
              <a:gd name="connsiteY1816" fmla="*/ 2620705 h 6483416"/>
              <a:gd name="connsiteX1817" fmla="*/ 11644858 w 11968488"/>
              <a:gd name="connsiteY1817" fmla="*/ 2622273 h 6483416"/>
              <a:gd name="connsiteX1818" fmla="*/ 11659754 w 11968488"/>
              <a:gd name="connsiteY1818" fmla="*/ 2618685 h 6483416"/>
              <a:gd name="connsiteX1819" fmla="*/ 11672978 w 11968488"/>
              <a:gd name="connsiteY1819" fmla="*/ 2633046 h 6483416"/>
              <a:gd name="connsiteX1820" fmla="*/ 11716145 w 11968488"/>
              <a:gd name="connsiteY1820" fmla="*/ 2614161 h 6483416"/>
              <a:gd name="connsiteX1821" fmla="*/ 11725745 w 11968488"/>
              <a:gd name="connsiteY1821" fmla="*/ 2636264 h 6483416"/>
              <a:gd name="connsiteX1822" fmla="*/ 11764442 w 11968488"/>
              <a:gd name="connsiteY1822" fmla="*/ 2624706 h 6483416"/>
              <a:gd name="connsiteX1823" fmla="*/ 11821060 w 11968488"/>
              <a:gd name="connsiteY1823" fmla="*/ 2632768 h 6483416"/>
              <a:gd name="connsiteX1824" fmla="*/ 11908822 w 11968488"/>
              <a:gd name="connsiteY1824" fmla="*/ 2635584 h 6483416"/>
              <a:gd name="connsiteX1825" fmla="*/ 11921646 w 11968488"/>
              <a:gd name="connsiteY1825" fmla="*/ 2640818 h 6483416"/>
              <a:gd name="connsiteX1826" fmla="*/ 11938830 w 11968488"/>
              <a:gd name="connsiteY1826" fmla="*/ 2644097 h 6483416"/>
              <a:gd name="connsiteX1827" fmla="*/ 11940924 w 11968488"/>
              <a:gd name="connsiteY1827" fmla="*/ 2641496 h 6483416"/>
              <a:gd name="connsiteX1828" fmla="*/ 11942352 w 11968488"/>
              <a:gd name="connsiteY1828" fmla="*/ 2644134 h 6483416"/>
              <a:gd name="connsiteX1829" fmla="*/ 11949392 w 11968488"/>
              <a:gd name="connsiteY1829" fmla="*/ 2644206 h 6483416"/>
              <a:gd name="connsiteX1830" fmla="*/ 11947300 w 11968488"/>
              <a:gd name="connsiteY1830" fmla="*/ 2646805 h 6483416"/>
              <a:gd name="connsiteX1831" fmla="*/ 11943779 w 11968488"/>
              <a:gd name="connsiteY1831" fmla="*/ 2646771 h 6483416"/>
              <a:gd name="connsiteX1832" fmla="*/ 11965669 w 11968488"/>
              <a:gd name="connsiteY1832" fmla="*/ 2654858 h 6483416"/>
              <a:gd name="connsiteX1833" fmla="*/ 11893254 w 11968488"/>
              <a:gd name="connsiteY1833" fmla="*/ 2669850 h 6483416"/>
              <a:gd name="connsiteX1834" fmla="*/ 11901625 w 11968488"/>
              <a:gd name="connsiteY1834" fmla="*/ 2659449 h 6483416"/>
              <a:gd name="connsiteX1835" fmla="*/ 11887426 w 11968488"/>
              <a:gd name="connsiteY1835" fmla="*/ 2657955 h 6483416"/>
              <a:gd name="connsiteX1836" fmla="*/ 11853542 w 11968488"/>
              <a:gd name="connsiteY1836" fmla="*/ 2668345 h 6483416"/>
              <a:gd name="connsiteX1837" fmla="*/ 11774295 w 11968488"/>
              <a:gd name="connsiteY1837" fmla="*/ 2684357 h 6483416"/>
              <a:gd name="connsiteX1838" fmla="*/ 11682943 w 11968488"/>
              <a:gd name="connsiteY1838" fmla="*/ 2698986 h 6483416"/>
              <a:gd name="connsiteX1839" fmla="*/ 11606866 w 11968488"/>
              <a:gd name="connsiteY1839" fmla="*/ 2702232 h 6483416"/>
              <a:gd name="connsiteX1840" fmla="*/ 11550842 w 11968488"/>
              <a:gd name="connsiteY1840" fmla="*/ 2714906 h 6483416"/>
              <a:gd name="connsiteX1841" fmla="*/ 11550764 w 11968488"/>
              <a:gd name="connsiteY1841" fmla="*/ 2715517 h 6483416"/>
              <a:gd name="connsiteX1842" fmla="*/ 11550680 w 11968488"/>
              <a:gd name="connsiteY1842" fmla="*/ 2716172 h 6483416"/>
              <a:gd name="connsiteX1843" fmla="*/ 11543741 w 11968488"/>
              <a:gd name="connsiteY1843" fmla="*/ 2716511 h 6483416"/>
              <a:gd name="connsiteX1844" fmla="*/ 11531038 w 11968488"/>
              <a:gd name="connsiteY1844" fmla="*/ 2719385 h 6483416"/>
              <a:gd name="connsiteX1845" fmla="*/ 11531287 w 11968488"/>
              <a:gd name="connsiteY1845" fmla="*/ 2722693 h 6483416"/>
              <a:gd name="connsiteX1846" fmla="*/ 11537520 w 11968488"/>
              <a:gd name="connsiteY1846" fmla="*/ 2724280 h 6483416"/>
              <a:gd name="connsiteX1847" fmla="*/ 11562938 w 11968488"/>
              <a:gd name="connsiteY1847" fmla="*/ 2718111 h 6483416"/>
              <a:gd name="connsiteX1848" fmla="*/ 11564770 w 11968488"/>
              <a:gd name="connsiteY1848" fmla="*/ 2725338 h 6483416"/>
              <a:gd name="connsiteX1849" fmla="*/ 11595215 w 11968488"/>
              <a:gd name="connsiteY1849" fmla="*/ 2714441 h 6483416"/>
              <a:gd name="connsiteX1850" fmla="*/ 11638243 w 11968488"/>
              <a:gd name="connsiteY1850" fmla="*/ 2707834 h 6483416"/>
              <a:gd name="connsiteX1851" fmla="*/ 11675936 w 11968488"/>
              <a:gd name="connsiteY1851" fmla="*/ 2710412 h 6483416"/>
              <a:gd name="connsiteX1852" fmla="*/ 11670602 w 11968488"/>
              <a:gd name="connsiteY1852" fmla="*/ 2719600 h 6483416"/>
              <a:gd name="connsiteX1853" fmla="*/ 11735156 w 11968488"/>
              <a:gd name="connsiteY1853" fmla="*/ 2712259 h 6483416"/>
              <a:gd name="connsiteX1854" fmla="*/ 11806906 w 11968488"/>
              <a:gd name="connsiteY1854" fmla="*/ 2708106 h 6483416"/>
              <a:gd name="connsiteX1855" fmla="*/ 11805182 w 11968488"/>
              <a:gd name="connsiteY1855" fmla="*/ 2721458 h 6483416"/>
              <a:gd name="connsiteX1856" fmla="*/ 11812376 w 11968488"/>
              <a:gd name="connsiteY1856" fmla="*/ 2724645 h 6483416"/>
              <a:gd name="connsiteX1857" fmla="*/ 11807014 w 11968488"/>
              <a:gd name="connsiteY1857" fmla="*/ 2728685 h 6483416"/>
              <a:gd name="connsiteX1858" fmla="*/ 11803431 w 11968488"/>
              <a:gd name="connsiteY1858" fmla="*/ 2729664 h 6483416"/>
              <a:gd name="connsiteX1859" fmla="*/ 11794486 w 11968488"/>
              <a:gd name="connsiteY1859" fmla="*/ 2734684 h 6483416"/>
              <a:gd name="connsiteX1860" fmla="*/ 11794459 w 11968488"/>
              <a:gd name="connsiteY1860" fmla="*/ 2729540 h 6483416"/>
              <a:gd name="connsiteX1861" fmla="*/ 11789072 w 11968488"/>
              <a:gd name="connsiteY1861" fmla="*/ 2728436 h 6483416"/>
              <a:gd name="connsiteX1862" fmla="*/ 11794432 w 11968488"/>
              <a:gd name="connsiteY1862" fmla="*/ 2724395 h 6483416"/>
              <a:gd name="connsiteX1863" fmla="*/ 11798015 w 11968488"/>
              <a:gd name="connsiteY1863" fmla="*/ 2723416 h 6483416"/>
              <a:gd name="connsiteX1864" fmla="*/ 11756766 w 11968488"/>
              <a:gd name="connsiteY1864" fmla="*/ 2726961 h 6483416"/>
              <a:gd name="connsiteX1865" fmla="*/ 11693988 w 11968488"/>
              <a:gd name="connsiteY1865" fmla="*/ 2731239 h 6483416"/>
              <a:gd name="connsiteX1866" fmla="*/ 11674212 w 11968488"/>
              <a:gd name="connsiteY1866" fmla="*/ 2723764 h 6483416"/>
              <a:gd name="connsiteX1867" fmla="*/ 11649156 w 11968488"/>
              <a:gd name="connsiteY1867" fmla="*/ 2735765 h 6483416"/>
              <a:gd name="connsiteX1868" fmla="*/ 11624920 w 11968488"/>
              <a:gd name="connsiteY1868" fmla="*/ 2733371 h 6483416"/>
              <a:gd name="connsiteX1869" fmla="*/ 11611594 w 11968488"/>
              <a:gd name="connsiteY1869" fmla="*/ 2736102 h 6483416"/>
              <a:gd name="connsiteX1870" fmla="*/ 11614366 w 11968488"/>
              <a:gd name="connsiteY1870" fmla="*/ 2738733 h 6483416"/>
              <a:gd name="connsiteX1871" fmla="*/ 11620256 w 11968488"/>
              <a:gd name="connsiteY1871" fmla="*/ 2740797 h 6483416"/>
              <a:gd name="connsiteX1872" fmla="*/ 11676995 w 11968488"/>
              <a:gd name="connsiteY1872" fmla="*/ 2746187 h 6483416"/>
              <a:gd name="connsiteX1873" fmla="*/ 11713329 w 11968488"/>
              <a:gd name="connsiteY1873" fmla="*/ 2755979 h 6483416"/>
              <a:gd name="connsiteX1874" fmla="*/ 11724111 w 11968488"/>
              <a:gd name="connsiteY1874" fmla="*/ 2762693 h 6483416"/>
              <a:gd name="connsiteX1875" fmla="*/ 11722784 w 11968488"/>
              <a:gd name="connsiteY1875" fmla="*/ 2766144 h 6483416"/>
              <a:gd name="connsiteX1876" fmla="*/ 11695078 w 11968488"/>
              <a:gd name="connsiteY1876" fmla="*/ 2761723 h 6483416"/>
              <a:gd name="connsiteX1877" fmla="*/ 11661731 w 11968488"/>
              <a:gd name="connsiteY1877" fmla="*/ 2758066 h 6483416"/>
              <a:gd name="connsiteX1878" fmla="*/ 11644478 w 11968488"/>
              <a:gd name="connsiteY1878" fmla="*/ 2747325 h 6483416"/>
              <a:gd name="connsiteX1879" fmla="*/ 11592052 w 11968488"/>
              <a:gd name="connsiteY1879" fmla="*/ 2744619 h 6483416"/>
              <a:gd name="connsiteX1880" fmla="*/ 11589514 w 11968488"/>
              <a:gd name="connsiteY1880" fmla="*/ 2742359 h 6483416"/>
              <a:gd name="connsiteX1881" fmla="*/ 11588188 w 11968488"/>
              <a:gd name="connsiteY1881" fmla="*/ 2742766 h 6483416"/>
              <a:gd name="connsiteX1882" fmla="*/ 11564878 w 11968488"/>
              <a:gd name="connsiteY1882" fmla="*/ 2745917 h 6483416"/>
              <a:gd name="connsiteX1883" fmla="*/ 11563476 w 11968488"/>
              <a:gd name="connsiteY1883" fmla="*/ 2744645 h 6483416"/>
              <a:gd name="connsiteX1884" fmla="*/ 11536992 w 11968488"/>
              <a:gd name="connsiteY1884" fmla="*/ 2746152 h 6483416"/>
              <a:gd name="connsiteX1885" fmla="*/ 11527418 w 11968488"/>
              <a:gd name="connsiteY1885" fmla="*/ 2745217 h 6483416"/>
              <a:gd name="connsiteX1886" fmla="*/ 11527321 w 11968488"/>
              <a:gd name="connsiteY1886" fmla="*/ 2745466 h 6483416"/>
              <a:gd name="connsiteX1887" fmla="*/ 11553676 w 11968488"/>
              <a:gd name="connsiteY1887" fmla="*/ 2768890 h 6483416"/>
              <a:gd name="connsiteX1888" fmla="*/ 11549516 w 11968488"/>
              <a:gd name="connsiteY1888" fmla="*/ 2770133 h 6483416"/>
              <a:gd name="connsiteX1889" fmla="*/ 11549628 w 11968488"/>
              <a:gd name="connsiteY1889" fmla="*/ 2776425 h 6483416"/>
              <a:gd name="connsiteX1890" fmla="*/ 11506135 w 11968488"/>
              <a:gd name="connsiteY1890" fmla="*/ 2777097 h 6483416"/>
              <a:gd name="connsiteX1891" fmla="*/ 11506580 w 11968488"/>
              <a:gd name="connsiteY1891" fmla="*/ 2801933 h 6483416"/>
              <a:gd name="connsiteX1892" fmla="*/ 11532484 w 11968488"/>
              <a:gd name="connsiteY1892" fmla="*/ 2800188 h 6483416"/>
              <a:gd name="connsiteX1893" fmla="*/ 11532934 w 11968488"/>
              <a:gd name="connsiteY1893" fmla="*/ 2825358 h 6483416"/>
              <a:gd name="connsiteX1894" fmla="*/ 11524196 w 11968488"/>
              <a:gd name="connsiteY1894" fmla="*/ 2827968 h 6483416"/>
              <a:gd name="connsiteX1895" fmla="*/ 11502334 w 11968488"/>
              <a:gd name="connsiteY1895" fmla="*/ 2821847 h 6483416"/>
              <a:gd name="connsiteX1896" fmla="*/ 11502559 w 11968488"/>
              <a:gd name="connsiteY1896" fmla="*/ 2834429 h 6483416"/>
              <a:gd name="connsiteX1897" fmla="*/ 11446745 w 11968488"/>
              <a:gd name="connsiteY1897" fmla="*/ 2894713 h 6483416"/>
              <a:gd name="connsiteX1898" fmla="*/ 11382059 w 11968488"/>
              <a:gd name="connsiteY1898" fmla="*/ 2926685 h 6483416"/>
              <a:gd name="connsiteX1899" fmla="*/ 11382164 w 11968488"/>
              <a:gd name="connsiteY1899" fmla="*/ 2932646 h 6483416"/>
              <a:gd name="connsiteX1900" fmla="*/ 11455815 w 11968488"/>
              <a:gd name="connsiteY1900" fmla="*/ 2910648 h 6483416"/>
              <a:gd name="connsiteX1901" fmla="*/ 11455928 w 11968488"/>
              <a:gd name="connsiteY1901" fmla="*/ 2916941 h 6483416"/>
              <a:gd name="connsiteX1902" fmla="*/ 11443361 w 11968488"/>
              <a:gd name="connsiteY1902" fmla="*/ 2939340 h 6483416"/>
              <a:gd name="connsiteX1903" fmla="*/ 11421616 w 11968488"/>
              <a:gd name="connsiteY1903" fmla="*/ 2939840 h 6483416"/>
              <a:gd name="connsiteX1904" fmla="*/ 11408520 w 11968488"/>
              <a:gd name="connsiteY1904" fmla="*/ 2956070 h 6483416"/>
              <a:gd name="connsiteX1905" fmla="*/ 11408628 w 11968488"/>
              <a:gd name="connsiteY1905" fmla="*/ 2962031 h 6483416"/>
              <a:gd name="connsiteX1906" fmla="*/ 11430716 w 11968488"/>
              <a:gd name="connsiteY1906" fmla="*/ 2980738 h 6483416"/>
              <a:gd name="connsiteX1907" fmla="*/ 11417816 w 11968488"/>
              <a:gd name="connsiteY1907" fmla="*/ 2984590 h 6483416"/>
              <a:gd name="connsiteX1908" fmla="*/ 11417569 w 11968488"/>
              <a:gd name="connsiteY1908" fmla="*/ 2984480 h 6483416"/>
              <a:gd name="connsiteX1909" fmla="*/ 11418458 w 11968488"/>
              <a:gd name="connsiteY1909" fmla="*/ 2987194 h 6483416"/>
              <a:gd name="connsiteX1910" fmla="*/ 11407732 w 11968488"/>
              <a:gd name="connsiteY1910" fmla="*/ 2987393 h 6483416"/>
              <a:gd name="connsiteX1911" fmla="*/ 11405142 w 11968488"/>
              <a:gd name="connsiteY1911" fmla="*/ 3001026 h 6483416"/>
              <a:gd name="connsiteX1912" fmla="*/ 11411566 w 11968488"/>
              <a:gd name="connsiteY1912" fmla="*/ 3006960 h 6483416"/>
              <a:gd name="connsiteX1913" fmla="*/ 11418540 w 11968488"/>
              <a:gd name="connsiteY1913" fmla="*/ 3005454 h 6483416"/>
              <a:gd name="connsiteX1914" fmla="*/ 11424590 w 11968488"/>
              <a:gd name="connsiteY1914" fmla="*/ 3005943 h 6483416"/>
              <a:gd name="connsiteX1915" fmla="*/ 11426916 w 11968488"/>
              <a:gd name="connsiteY1915" fmla="*/ 3013059 h 6483416"/>
              <a:gd name="connsiteX1916" fmla="*/ 11427112 w 11968488"/>
              <a:gd name="connsiteY1916" fmla="*/ 3013108 h 6483416"/>
              <a:gd name="connsiteX1917" fmla="*/ 11431046 w 11968488"/>
              <a:gd name="connsiteY1917" fmla="*/ 2999282 h 6483416"/>
              <a:gd name="connsiteX1918" fmla="*/ 11431273 w 11968488"/>
              <a:gd name="connsiteY1918" fmla="*/ 3011868 h 6483416"/>
              <a:gd name="connsiteX1919" fmla="*/ 11435850 w 11968488"/>
              <a:gd name="connsiteY1919" fmla="*/ 3010500 h 6483416"/>
              <a:gd name="connsiteX1920" fmla="*/ 11435962 w 11968488"/>
              <a:gd name="connsiteY1920" fmla="*/ 3016791 h 6483416"/>
              <a:gd name="connsiteX1921" fmla="*/ 11429344 w 11968488"/>
              <a:gd name="connsiteY1921" fmla="*/ 3020480 h 6483416"/>
              <a:gd name="connsiteX1922" fmla="*/ 11429610 w 11968488"/>
              <a:gd name="connsiteY1922" fmla="*/ 3021292 h 6483416"/>
              <a:gd name="connsiteX1923" fmla="*/ 11427437 w 11968488"/>
              <a:gd name="connsiteY1923" fmla="*/ 3021544 h 6483416"/>
              <a:gd name="connsiteX1924" fmla="*/ 11420844 w 11968488"/>
              <a:gd name="connsiteY1924" fmla="*/ 3025219 h 6483416"/>
              <a:gd name="connsiteX1925" fmla="*/ 11405806 w 11968488"/>
              <a:gd name="connsiteY1925" fmla="*/ 3038118 h 6483416"/>
              <a:gd name="connsiteX1926" fmla="*/ 11405924 w 11968488"/>
              <a:gd name="connsiteY1926" fmla="*/ 3044740 h 6483416"/>
              <a:gd name="connsiteX1927" fmla="*/ 11453799 w 11968488"/>
              <a:gd name="connsiteY1927" fmla="*/ 3055079 h 6483416"/>
              <a:gd name="connsiteX1928" fmla="*/ 11462204 w 11968488"/>
              <a:gd name="connsiteY1928" fmla="*/ 3033925 h 6483416"/>
              <a:gd name="connsiteX1929" fmla="*/ 11492912 w 11968488"/>
              <a:gd name="connsiteY1929" fmla="*/ 3043398 h 6483416"/>
              <a:gd name="connsiteX1930" fmla="*/ 11480238 w 11968488"/>
              <a:gd name="connsiteY1930" fmla="*/ 3059834 h 6483416"/>
              <a:gd name="connsiteX1931" fmla="*/ 11497298 w 11968488"/>
              <a:gd name="connsiteY1931" fmla="*/ 3054739 h 6483416"/>
              <a:gd name="connsiteX1932" fmla="*/ 11549390 w 11968488"/>
              <a:gd name="connsiteY1932" fmla="*/ 3020204 h 6483416"/>
              <a:gd name="connsiteX1933" fmla="*/ 11549728 w 11968488"/>
              <a:gd name="connsiteY1933" fmla="*/ 3039080 h 6483416"/>
              <a:gd name="connsiteX1934" fmla="*/ 11528980 w 11968488"/>
              <a:gd name="connsiteY1934" fmla="*/ 3095218 h 6483416"/>
              <a:gd name="connsiteX1935" fmla="*/ 11537943 w 11968488"/>
              <a:gd name="connsiteY1935" fmla="*/ 3105191 h 6483416"/>
              <a:gd name="connsiteX1936" fmla="*/ 11529204 w 11968488"/>
              <a:gd name="connsiteY1936" fmla="*/ 3107801 h 6483416"/>
              <a:gd name="connsiteX1937" fmla="*/ 11490316 w 11968488"/>
              <a:gd name="connsiteY1937" fmla="*/ 3132068 h 6483416"/>
              <a:gd name="connsiteX1938" fmla="*/ 11477326 w 11968488"/>
              <a:gd name="connsiteY1938" fmla="*/ 3154258 h 6483416"/>
              <a:gd name="connsiteX1939" fmla="*/ 11486404 w 11968488"/>
              <a:gd name="connsiteY1939" fmla="*/ 3170525 h 6483416"/>
              <a:gd name="connsiteX1940" fmla="*/ 11456140 w 11968488"/>
              <a:gd name="connsiteY1940" fmla="*/ 3185889 h 6483416"/>
              <a:gd name="connsiteX1941" fmla="*/ 11455690 w 11968488"/>
              <a:gd name="connsiteY1941" fmla="*/ 3160719 h 6483416"/>
              <a:gd name="connsiteX1942" fmla="*/ 11404094 w 11968488"/>
              <a:gd name="connsiteY1942" fmla="*/ 3176129 h 6483416"/>
              <a:gd name="connsiteX1943" fmla="*/ 11353420 w 11968488"/>
              <a:gd name="connsiteY1943" fmla="*/ 3266508 h 6483416"/>
              <a:gd name="connsiteX1944" fmla="*/ 11315252 w 11968488"/>
              <a:gd name="connsiteY1944" fmla="*/ 3263798 h 6483416"/>
              <a:gd name="connsiteX1945" fmla="*/ 11304104 w 11968488"/>
              <a:gd name="connsiteY1945" fmla="*/ 3265909 h 6483416"/>
              <a:gd name="connsiteX1946" fmla="*/ 11341162 w 11968488"/>
              <a:gd name="connsiteY1946" fmla="*/ 3280724 h 6483416"/>
              <a:gd name="connsiteX1947" fmla="*/ 11388034 w 11968488"/>
              <a:gd name="connsiteY1947" fmla="*/ 3290633 h 6483416"/>
              <a:gd name="connsiteX1948" fmla="*/ 11398204 w 11968488"/>
              <a:gd name="connsiteY1948" fmla="*/ 3298809 h 6483416"/>
              <a:gd name="connsiteX1949" fmla="*/ 11453518 w 11968488"/>
              <a:gd name="connsiteY1949" fmla="*/ 3311536 h 6483416"/>
              <a:gd name="connsiteX1950" fmla="*/ 11488556 w 11968488"/>
              <a:gd name="connsiteY1950" fmla="*/ 3326099 h 6483416"/>
              <a:gd name="connsiteX1951" fmla="*/ 11498727 w 11968488"/>
              <a:gd name="connsiteY1951" fmla="*/ 3334273 h 6483416"/>
              <a:gd name="connsiteX1952" fmla="*/ 11497218 w 11968488"/>
              <a:gd name="connsiteY1952" fmla="*/ 3337595 h 6483416"/>
              <a:gd name="connsiteX1953" fmla="*/ 11470317 w 11968488"/>
              <a:gd name="connsiteY1953" fmla="*/ 3329571 h 6483416"/>
              <a:gd name="connsiteX1954" fmla="*/ 11437838 w 11968488"/>
              <a:gd name="connsiteY1954" fmla="*/ 3321599 h 6483416"/>
              <a:gd name="connsiteX1955" fmla="*/ 11421564 w 11968488"/>
              <a:gd name="connsiteY1955" fmla="*/ 3308517 h 6483416"/>
              <a:gd name="connsiteX1956" fmla="*/ 11370320 w 11968488"/>
              <a:gd name="connsiteY1956" fmla="*/ 3299061 h 6483416"/>
              <a:gd name="connsiteX1957" fmla="*/ 11354574 w 11968488"/>
              <a:gd name="connsiteY1957" fmla="*/ 3290938 h 6483416"/>
              <a:gd name="connsiteX1958" fmla="*/ 11349520 w 11968488"/>
              <a:gd name="connsiteY1958" fmla="*/ 3295944 h 6483416"/>
              <a:gd name="connsiteX1959" fmla="*/ 11279510 w 11968488"/>
              <a:gd name="connsiteY1959" fmla="*/ 3285005 h 6483416"/>
              <a:gd name="connsiteX1960" fmla="*/ 11240512 w 11968488"/>
              <a:gd name="connsiteY1960" fmla="*/ 3279159 h 6483416"/>
              <a:gd name="connsiteX1961" fmla="*/ 11239835 w 11968488"/>
              <a:gd name="connsiteY1961" fmla="*/ 3279104 h 6483416"/>
              <a:gd name="connsiteX1962" fmla="*/ 11240318 w 11968488"/>
              <a:gd name="connsiteY1962" fmla="*/ 3281310 h 6483416"/>
              <a:gd name="connsiteX1963" fmla="*/ 11231581 w 11968488"/>
              <a:gd name="connsiteY1963" fmla="*/ 3283919 h 6483416"/>
              <a:gd name="connsiteX1964" fmla="*/ 11088638 w 11968488"/>
              <a:gd name="connsiteY1964" fmla="*/ 3314291 h 6483416"/>
              <a:gd name="connsiteX1965" fmla="*/ 11050188 w 11968488"/>
              <a:gd name="connsiteY1965" fmla="*/ 3363065 h 6483416"/>
              <a:gd name="connsiteX1966" fmla="*/ 11019930 w 11968488"/>
              <a:gd name="connsiteY1966" fmla="*/ 3378758 h 6483416"/>
              <a:gd name="connsiteX1967" fmla="*/ 11050526 w 11968488"/>
              <a:gd name="connsiteY1967" fmla="*/ 3381940 h 6483416"/>
              <a:gd name="connsiteX1968" fmla="*/ 11175526 w 11968488"/>
              <a:gd name="connsiteY1968" fmla="*/ 3307318 h 6483416"/>
              <a:gd name="connsiteX1969" fmla="*/ 11188751 w 11968488"/>
              <a:gd name="connsiteY1969" fmla="*/ 3321680 h 6483416"/>
              <a:gd name="connsiteX1970" fmla="*/ 11180350 w 11968488"/>
              <a:gd name="connsiteY1970" fmla="*/ 3343165 h 6483416"/>
              <a:gd name="connsiteX1971" fmla="*/ 11193806 w 11968488"/>
              <a:gd name="connsiteY1971" fmla="*/ 3370444 h 6483416"/>
              <a:gd name="connsiteX1972" fmla="*/ 11224069 w 11968488"/>
              <a:gd name="connsiteY1972" fmla="*/ 3355078 h 6483416"/>
              <a:gd name="connsiteX1973" fmla="*/ 11309080 w 11968488"/>
              <a:gd name="connsiteY1973" fmla="*/ 3384937 h 6483416"/>
              <a:gd name="connsiteX1974" fmla="*/ 11322010 w 11968488"/>
              <a:gd name="connsiteY1974" fmla="*/ 3397106 h 6483416"/>
              <a:gd name="connsiteX1975" fmla="*/ 11324096 w 11968488"/>
              <a:gd name="connsiteY1975" fmla="*/ 3397006 h 6483416"/>
              <a:gd name="connsiteX1976" fmla="*/ 11396309 w 11968488"/>
              <a:gd name="connsiteY1976" fmla="*/ 3420605 h 6483416"/>
              <a:gd name="connsiteX1977" fmla="*/ 11333628 w 11968488"/>
              <a:gd name="connsiteY1977" fmla="*/ 3413865 h 6483416"/>
              <a:gd name="connsiteX1978" fmla="*/ 11297540 w 11968488"/>
              <a:gd name="connsiteY1978" fmla="*/ 3411131 h 6483416"/>
              <a:gd name="connsiteX1979" fmla="*/ 11295536 w 11968488"/>
              <a:gd name="connsiteY1979" fmla="*/ 3411829 h 6483416"/>
              <a:gd name="connsiteX1980" fmla="*/ 11288494 w 11968488"/>
              <a:gd name="connsiteY1980" fmla="*/ 3421187 h 6483416"/>
              <a:gd name="connsiteX1981" fmla="*/ 11297094 w 11968488"/>
              <a:gd name="connsiteY1981" fmla="*/ 3423370 h 6483416"/>
              <a:gd name="connsiteX1982" fmla="*/ 11257810 w 11968488"/>
              <a:gd name="connsiteY1982" fmla="*/ 3437012 h 6483416"/>
              <a:gd name="connsiteX1983" fmla="*/ 11255674 w 11968488"/>
              <a:gd name="connsiteY1983" fmla="*/ 3437368 h 6483416"/>
              <a:gd name="connsiteX1984" fmla="*/ 11255375 w 11968488"/>
              <a:gd name="connsiteY1984" fmla="*/ 3437610 h 6483416"/>
              <a:gd name="connsiteX1985" fmla="*/ 11252211 w 11968488"/>
              <a:gd name="connsiteY1985" fmla="*/ 3439387 h 6483416"/>
              <a:gd name="connsiteX1986" fmla="*/ 11252108 w 11968488"/>
              <a:gd name="connsiteY1986" fmla="*/ 3439328 h 6483416"/>
              <a:gd name="connsiteX1987" fmla="*/ 11251110 w 11968488"/>
              <a:gd name="connsiteY1987" fmla="*/ 3440006 h 6483416"/>
              <a:gd name="connsiteX1988" fmla="*/ 11252211 w 11968488"/>
              <a:gd name="connsiteY1988" fmla="*/ 3439387 h 6483416"/>
              <a:gd name="connsiteX1989" fmla="*/ 11252567 w 11968488"/>
              <a:gd name="connsiteY1989" fmla="*/ 3439590 h 6483416"/>
              <a:gd name="connsiteX1990" fmla="*/ 11253474 w 11968488"/>
              <a:gd name="connsiteY1990" fmla="*/ 3439069 h 6483416"/>
              <a:gd name="connsiteX1991" fmla="*/ 11253402 w 11968488"/>
              <a:gd name="connsiteY1991" fmla="*/ 3439657 h 6483416"/>
              <a:gd name="connsiteX1992" fmla="*/ 11211163 w 11968488"/>
              <a:gd name="connsiteY1992" fmla="*/ 3457434 h 6483416"/>
              <a:gd name="connsiteX1993" fmla="*/ 11210372 w 11968488"/>
              <a:gd name="connsiteY1993" fmla="*/ 3455814 h 6483416"/>
              <a:gd name="connsiteX1994" fmla="*/ 11178349 w 11968488"/>
              <a:gd name="connsiteY1994" fmla="*/ 3467045 h 6483416"/>
              <a:gd name="connsiteX1995" fmla="*/ 11169584 w 11968488"/>
              <a:gd name="connsiteY1995" fmla="*/ 3467451 h 6483416"/>
              <a:gd name="connsiteX1996" fmla="*/ 11126600 w 11968488"/>
              <a:gd name="connsiteY1996" fmla="*/ 3478663 h 6483416"/>
              <a:gd name="connsiteX1997" fmla="*/ 11106184 w 11968488"/>
              <a:gd name="connsiteY1997" fmla="*/ 3482655 h 6483416"/>
              <a:gd name="connsiteX1998" fmla="*/ 11087284 w 11968488"/>
              <a:gd name="connsiteY1998" fmla="*/ 3487803 h 6483416"/>
              <a:gd name="connsiteX1999" fmla="*/ 11087244 w 11968488"/>
              <a:gd name="connsiteY1999" fmla="*/ 3487795 h 6483416"/>
              <a:gd name="connsiteX2000" fmla="*/ 11085787 w 11968488"/>
              <a:gd name="connsiteY2000" fmla="*/ 3488211 h 6483416"/>
              <a:gd name="connsiteX2001" fmla="*/ 11087284 w 11968488"/>
              <a:gd name="connsiteY2001" fmla="*/ 3487803 h 6483416"/>
              <a:gd name="connsiteX2002" fmla="*/ 11089442 w 11968488"/>
              <a:gd name="connsiteY2002" fmla="*/ 3488216 h 6483416"/>
              <a:gd name="connsiteX2003" fmla="*/ 11085811 w 11968488"/>
              <a:gd name="connsiteY2003" fmla="*/ 3490298 h 6483416"/>
              <a:gd name="connsiteX2004" fmla="*/ 11084354 w 11968488"/>
              <a:gd name="connsiteY2004" fmla="*/ 3490714 h 6483416"/>
              <a:gd name="connsiteX2005" fmla="*/ 11085096 w 11968488"/>
              <a:gd name="connsiteY2005" fmla="*/ 3491549 h 6483416"/>
              <a:gd name="connsiteX2006" fmla="*/ 11123019 w 11968488"/>
              <a:gd name="connsiteY2006" fmla="*/ 3484921 h 6483416"/>
              <a:gd name="connsiteX2007" fmla="*/ 11121611 w 11968488"/>
              <a:gd name="connsiteY2007" fmla="*/ 3489513 h 6483416"/>
              <a:gd name="connsiteX2008" fmla="*/ 11111389 w 11968488"/>
              <a:gd name="connsiteY2008" fmla="*/ 3490334 h 6483416"/>
              <a:gd name="connsiteX2009" fmla="*/ 11095341 w 11968488"/>
              <a:gd name="connsiteY2009" fmla="*/ 3492816 h 6483416"/>
              <a:gd name="connsiteX2010" fmla="*/ 11068272 w 11968488"/>
              <a:gd name="connsiteY2010" fmla="*/ 3498051 h 6483416"/>
              <a:gd name="connsiteX2011" fmla="*/ 11058520 w 11968488"/>
              <a:gd name="connsiteY2011" fmla="*/ 3499122 h 6483416"/>
              <a:gd name="connsiteX2012" fmla="*/ 11047596 w 11968488"/>
              <a:gd name="connsiteY2012" fmla="*/ 3522106 h 6483416"/>
              <a:gd name="connsiteX2013" fmla="*/ 11023048 w 11968488"/>
              <a:gd name="connsiteY2013" fmla="*/ 3552950 h 6483416"/>
              <a:gd name="connsiteX2014" fmla="*/ 11023380 w 11968488"/>
              <a:gd name="connsiteY2014" fmla="*/ 3571497 h 6483416"/>
              <a:gd name="connsiteX2015" fmla="*/ 10997279 w 11968488"/>
              <a:gd name="connsiteY2015" fmla="*/ 3585618 h 6483416"/>
              <a:gd name="connsiteX2016" fmla="*/ 10983598 w 11968488"/>
              <a:gd name="connsiteY2016" fmla="*/ 3545756 h 6483416"/>
              <a:gd name="connsiteX2017" fmla="*/ 10801232 w 11968488"/>
              <a:gd name="connsiteY2017" fmla="*/ 3593895 h 6483416"/>
              <a:gd name="connsiteX2018" fmla="*/ 10809834 w 11968488"/>
              <a:gd name="connsiteY2018" fmla="*/ 3560364 h 6483416"/>
              <a:gd name="connsiteX2019" fmla="*/ 10796518 w 11968488"/>
              <a:gd name="connsiteY2019" fmla="*/ 3564341 h 6483416"/>
              <a:gd name="connsiteX2020" fmla="*/ 10775101 w 11968488"/>
              <a:gd name="connsiteY2020" fmla="*/ 3583056 h 6483416"/>
              <a:gd name="connsiteX2021" fmla="*/ 10774988 w 11968488"/>
              <a:gd name="connsiteY2021" fmla="*/ 3576763 h 6483416"/>
              <a:gd name="connsiteX2022" fmla="*/ 10783620 w 11968488"/>
              <a:gd name="connsiteY2022" fmla="*/ 3568193 h 6483416"/>
              <a:gd name="connsiteX2023" fmla="*/ 10757406 w 11968488"/>
              <a:gd name="connsiteY2023" fmla="*/ 3576022 h 6483416"/>
              <a:gd name="connsiteX2024" fmla="*/ 10714546 w 11968488"/>
              <a:gd name="connsiteY2024" fmla="*/ 3588823 h 6483416"/>
              <a:gd name="connsiteX2025" fmla="*/ 10714096 w 11968488"/>
              <a:gd name="connsiteY2025" fmla="*/ 3563654 h 6483416"/>
              <a:gd name="connsiteX2026" fmla="*/ 10705358 w 11968488"/>
              <a:gd name="connsiteY2026" fmla="*/ 3566263 h 6483416"/>
              <a:gd name="connsiteX2027" fmla="*/ 10675433 w 11968488"/>
              <a:gd name="connsiteY2027" fmla="*/ 3600505 h 6483416"/>
              <a:gd name="connsiteX2028" fmla="*/ 10675878 w 11968488"/>
              <a:gd name="connsiteY2028" fmla="*/ 3625341 h 6483416"/>
              <a:gd name="connsiteX2029" fmla="*/ 10650080 w 11968488"/>
              <a:gd name="connsiteY2029" fmla="*/ 3633045 h 6483416"/>
              <a:gd name="connsiteX2030" fmla="*/ 10636426 w 11968488"/>
              <a:gd name="connsiteY2030" fmla="*/ 3618147 h 6483416"/>
              <a:gd name="connsiteX2031" fmla="*/ 10635648 w 11968488"/>
              <a:gd name="connsiteY2031" fmla="*/ 3574764 h 6483416"/>
              <a:gd name="connsiteX2032" fmla="*/ 10588214 w 11968488"/>
              <a:gd name="connsiteY2032" fmla="*/ 3588932 h 6483416"/>
              <a:gd name="connsiteX2033" fmla="*/ 10584610 w 11968488"/>
              <a:gd name="connsiteY2033" fmla="*/ 3621303 h 6483416"/>
              <a:gd name="connsiteX2034" fmla="*/ 10584722 w 11968488"/>
              <a:gd name="connsiteY2034" fmla="*/ 3627595 h 6483416"/>
              <a:gd name="connsiteX2035" fmla="*/ 10540920 w 11968488"/>
              <a:gd name="connsiteY2035" fmla="*/ 3634351 h 6483416"/>
              <a:gd name="connsiteX2036" fmla="*/ 10532739 w 11968488"/>
              <a:gd name="connsiteY2036" fmla="*/ 3668091 h 6483416"/>
              <a:gd name="connsiteX2037" fmla="*/ 10489238 w 11968488"/>
              <a:gd name="connsiteY2037" fmla="*/ 3668432 h 6483416"/>
              <a:gd name="connsiteX2038" fmla="*/ 10489571 w 11968488"/>
              <a:gd name="connsiteY2038" fmla="*/ 3686975 h 6483416"/>
              <a:gd name="connsiteX2039" fmla="*/ 10415478 w 11968488"/>
              <a:gd name="connsiteY2039" fmla="*/ 3684135 h 6483416"/>
              <a:gd name="connsiteX2040" fmla="*/ 10415922 w 11968488"/>
              <a:gd name="connsiteY2040" fmla="*/ 3708972 h 6483416"/>
              <a:gd name="connsiteX2041" fmla="*/ 10398863 w 11968488"/>
              <a:gd name="connsiteY2041" fmla="*/ 3714067 h 6483416"/>
              <a:gd name="connsiteX2042" fmla="*/ 10398419 w 11968488"/>
              <a:gd name="connsiteY2042" fmla="*/ 3689229 h 6483416"/>
              <a:gd name="connsiteX2043" fmla="*/ 10389680 w 11968488"/>
              <a:gd name="connsiteY2043" fmla="*/ 3691839 h 6483416"/>
              <a:gd name="connsiteX2044" fmla="*/ 10389792 w 11968488"/>
              <a:gd name="connsiteY2044" fmla="*/ 3698133 h 6483416"/>
              <a:gd name="connsiteX2045" fmla="*/ 10385998 w 11968488"/>
              <a:gd name="connsiteY2045" fmla="*/ 3743214 h 6483416"/>
              <a:gd name="connsiteX2046" fmla="*/ 10381836 w 11968488"/>
              <a:gd name="connsiteY2046" fmla="*/ 3744456 h 6483416"/>
              <a:gd name="connsiteX2047" fmla="*/ 10377226 w 11968488"/>
              <a:gd name="connsiteY2047" fmla="*/ 3720530 h 6483416"/>
              <a:gd name="connsiteX2048" fmla="*/ 10342723 w 11968488"/>
              <a:gd name="connsiteY2048" fmla="*/ 3756138 h 6483416"/>
              <a:gd name="connsiteX2049" fmla="*/ 10342497 w 11968488"/>
              <a:gd name="connsiteY2049" fmla="*/ 3743554 h 6483416"/>
              <a:gd name="connsiteX2050" fmla="*/ 10312347 w 11968488"/>
              <a:gd name="connsiteY2050" fmla="*/ 3765210 h 6483416"/>
              <a:gd name="connsiteX2051" fmla="*/ 10312454 w 11968488"/>
              <a:gd name="connsiteY2051" fmla="*/ 3771170 h 6483416"/>
              <a:gd name="connsiteX2052" fmla="*/ 10321416 w 11968488"/>
              <a:gd name="connsiteY2052" fmla="*/ 3781145 h 6483416"/>
              <a:gd name="connsiteX2053" fmla="*/ 10308100 w 11968488"/>
              <a:gd name="connsiteY2053" fmla="*/ 3785122 h 6483416"/>
              <a:gd name="connsiteX2054" fmla="*/ 10290818 w 11968488"/>
              <a:gd name="connsiteY2054" fmla="*/ 3777633 h 6483416"/>
              <a:gd name="connsiteX2055" fmla="*/ 10291041 w 11968488"/>
              <a:gd name="connsiteY2055" fmla="*/ 3790217 h 6483416"/>
              <a:gd name="connsiteX2056" fmla="*/ 10300112 w 11968488"/>
              <a:gd name="connsiteY2056" fmla="*/ 3806152 h 6483416"/>
              <a:gd name="connsiteX2057" fmla="*/ 10257170 w 11968488"/>
              <a:gd name="connsiteY2057" fmla="*/ 3837622 h 6483416"/>
              <a:gd name="connsiteX2058" fmla="*/ 10257282 w 11968488"/>
              <a:gd name="connsiteY2058" fmla="*/ 3843914 h 6483416"/>
              <a:gd name="connsiteX2059" fmla="*/ 10330634 w 11968488"/>
              <a:gd name="connsiteY2059" fmla="*/ 3828665 h 6483416"/>
              <a:gd name="connsiteX2060" fmla="*/ 10325797 w 11968488"/>
              <a:gd name="connsiteY2060" fmla="*/ 3792156 h 6483416"/>
              <a:gd name="connsiteX2061" fmla="*/ 10329958 w 11968488"/>
              <a:gd name="connsiteY2061" fmla="*/ 3790912 h 6483416"/>
              <a:gd name="connsiteX2062" fmla="*/ 10413436 w 11968488"/>
              <a:gd name="connsiteY2062" fmla="*/ 3803935 h 6483416"/>
              <a:gd name="connsiteX2063" fmla="*/ 10413318 w 11968488"/>
              <a:gd name="connsiteY2063" fmla="*/ 3797311 h 6483416"/>
              <a:gd name="connsiteX2064" fmla="*/ 10408743 w 11968488"/>
              <a:gd name="connsiteY2064" fmla="*/ 3798680 h 6483416"/>
              <a:gd name="connsiteX2065" fmla="*/ 10417366 w 11968488"/>
              <a:gd name="connsiteY2065" fmla="*/ 3789776 h 6483416"/>
              <a:gd name="connsiteX2066" fmla="*/ 10439456 w 11968488"/>
              <a:gd name="connsiteY2066" fmla="*/ 3808484 h 6483416"/>
              <a:gd name="connsiteX2067" fmla="*/ 10440474 w 11968488"/>
              <a:gd name="connsiteY2067" fmla="*/ 3810765 h 6483416"/>
              <a:gd name="connsiteX2068" fmla="*/ 10444232 w 11968488"/>
              <a:gd name="connsiteY2068" fmla="*/ 3809137 h 6483416"/>
              <a:gd name="connsiteX2069" fmla="*/ 10482964 w 11968488"/>
              <a:gd name="connsiteY2069" fmla="*/ 3798541 h 6483416"/>
              <a:gd name="connsiteX2070" fmla="*/ 10495399 w 11968488"/>
              <a:gd name="connsiteY2070" fmla="*/ 3798710 h 6483416"/>
              <a:gd name="connsiteX2071" fmla="*/ 10494922 w 11968488"/>
              <a:gd name="connsiteY2071" fmla="*/ 3802413 h 6483416"/>
              <a:gd name="connsiteX2072" fmla="*/ 10466137 w 11968488"/>
              <a:gd name="connsiteY2072" fmla="*/ 3813145 h 6483416"/>
              <a:gd name="connsiteX2073" fmla="*/ 10431900 w 11968488"/>
              <a:gd name="connsiteY2073" fmla="*/ 3827510 h 6483416"/>
              <a:gd name="connsiteX2074" fmla="*/ 10429268 w 11968488"/>
              <a:gd name="connsiteY2074" fmla="*/ 3827475 h 6483416"/>
              <a:gd name="connsiteX2075" fmla="*/ 10420426 w 11968488"/>
              <a:gd name="connsiteY2075" fmla="*/ 3832062 h 6483416"/>
              <a:gd name="connsiteX2076" fmla="*/ 10396512 w 11968488"/>
              <a:gd name="connsiteY2076" fmla="*/ 3839953 h 6483416"/>
              <a:gd name="connsiteX2077" fmla="*/ 10397788 w 11968488"/>
              <a:gd name="connsiteY2077" fmla="*/ 3875014 h 6483416"/>
              <a:gd name="connsiteX2078" fmla="*/ 10397450 w 11968488"/>
              <a:gd name="connsiteY2078" fmla="*/ 3888321 h 6483416"/>
              <a:gd name="connsiteX2079" fmla="*/ 10409766 w 11968488"/>
              <a:gd name="connsiteY2079" fmla="*/ 3880706 h 6483416"/>
              <a:gd name="connsiteX2080" fmla="*/ 10425081 w 11968488"/>
              <a:gd name="connsiteY2080" fmla="*/ 3852602 h 6483416"/>
              <a:gd name="connsiteX2081" fmla="*/ 10457376 w 11968488"/>
              <a:gd name="connsiteY2081" fmla="*/ 3828100 h 6483416"/>
              <a:gd name="connsiteX2082" fmla="*/ 10466222 w 11968488"/>
              <a:gd name="connsiteY2082" fmla="*/ 3831453 h 6483416"/>
              <a:gd name="connsiteX2083" fmla="*/ 10466613 w 11968488"/>
              <a:gd name="connsiteY2083" fmla="*/ 3853382 h 6483416"/>
              <a:gd name="connsiteX2084" fmla="*/ 10504112 w 11968488"/>
              <a:gd name="connsiteY2084" fmla="*/ 3832936 h 6483416"/>
              <a:gd name="connsiteX2085" fmla="*/ 10525899 w 11968488"/>
              <a:gd name="connsiteY2085" fmla="*/ 3827731 h 6483416"/>
              <a:gd name="connsiteX2086" fmla="*/ 10630657 w 11968488"/>
              <a:gd name="connsiteY2086" fmla="*/ 3780266 h 6483416"/>
              <a:gd name="connsiteX2087" fmla="*/ 10680714 w 11968488"/>
              <a:gd name="connsiteY2087" fmla="*/ 3760897 h 6483416"/>
              <a:gd name="connsiteX2088" fmla="*/ 10726724 w 11968488"/>
              <a:gd name="connsiteY2088" fmla="*/ 3739509 h 6483416"/>
              <a:gd name="connsiteX2089" fmla="*/ 10726827 w 11968488"/>
              <a:gd name="connsiteY2089" fmla="*/ 3739508 h 6483416"/>
              <a:gd name="connsiteX2090" fmla="*/ 10730369 w 11968488"/>
              <a:gd name="connsiteY2090" fmla="*/ 3737816 h 6483416"/>
              <a:gd name="connsiteX2091" fmla="*/ 10726724 w 11968488"/>
              <a:gd name="connsiteY2091" fmla="*/ 3739509 h 6483416"/>
              <a:gd name="connsiteX2092" fmla="*/ 10721248 w 11968488"/>
              <a:gd name="connsiteY2092" fmla="*/ 3739571 h 6483416"/>
              <a:gd name="connsiteX2093" fmla="*/ 10729836 w 11968488"/>
              <a:gd name="connsiteY2093" fmla="*/ 3732862 h 6483416"/>
              <a:gd name="connsiteX2094" fmla="*/ 10733378 w 11968488"/>
              <a:gd name="connsiteY2094" fmla="*/ 3731171 h 6483416"/>
              <a:gd name="connsiteX2095" fmla="*/ 10731340 w 11968488"/>
              <a:gd name="connsiteY2095" fmla="*/ 3729540 h 6483416"/>
              <a:gd name="connsiteX2096" fmla="*/ 10638176 w 11968488"/>
              <a:gd name="connsiteY2096" fmla="*/ 3763653 h 6483416"/>
              <a:gd name="connsiteX2097" fmla="*/ 10640651 w 11968488"/>
              <a:gd name="connsiteY2097" fmla="*/ 3752057 h 6483416"/>
              <a:gd name="connsiteX2098" fmla="*/ 10665978 w 11968488"/>
              <a:gd name="connsiteY2098" fmla="*/ 3745157 h 6483416"/>
              <a:gd name="connsiteX2099" fmla="*/ 10705477 w 11968488"/>
              <a:gd name="connsiteY2099" fmla="*/ 3731487 h 6483416"/>
              <a:gd name="connsiteX2100" fmla="*/ 10840173 w 11968488"/>
              <a:gd name="connsiteY2100" fmla="*/ 3685334 h 6483416"/>
              <a:gd name="connsiteX2101" fmla="*/ 10853372 w 11968488"/>
              <a:gd name="connsiteY2101" fmla="*/ 3686837 h 6483416"/>
              <a:gd name="connsiteX2102" fmla="*/ 10908106 w 11968488"/>
              <a:gd name="connsiteY2102" fmla="*/ 3676299 h 6483416"/>
              <a:gd name="connsiteX2103" fmla="*/ 10916694 w 11968488"/>
              <a:gd name="connsiteY2103" fmla="*/ 3669591 h 6483416"/>
              <a:gd name="connsiteX2104" fmla="*/ 10942556 w 11968488"/>
              <a:gd name="connsiteY2104" fmla="*/ 3667644 h 6483416"/>
              <a:gd name="connsiteX2105" fmla="*/ 10938480 w 11968488"/>
              <a:gd name="connsiteY2105" fmla="*/ 3664384 h 6483416"/>
              <a:gd name="connsiteX2106" fmla="*/ 10958242 w 11968488"/>
              <a:gd name="connsiteY2106" fmla="*/ 3662810 h 6483416"/>
              <a:gd name="connsiteX2107" fmla="*/ 10961887 w 11968488"/>
              <a:gd name="connsiteY2107" fmla="*/ 3673954 h 6483416"/>
              <a:gd name="connsiteX2108" fmla="*/ 10950710 w 11968488"/>
              <a:gd name="connsiteY2108" fmla="*/ 3674162 h 6483416"/>
              <a:gd name="connsiteX2109" fmla="*/ 10908490 w 11968488"/>
              <a:gd name="connsiteY2109" fmla="*/ 3688481 h 6483416"/>
              <a:gd name="connsiteX2110" fmla="*/ 10868124 w 11968488"/>
              <a:gd name="connsiteY2110" fmla="*/ 3699553 h 6483416"/>
              <a:gd name="connsiteX2111" fmla="*/ 10862058 w 11968488"/>
              <a:gd name="connsiteY2111" fmla="*/ 3698307 h 6483416"/>
              <a:gd name="connsiteX2112" fmla="*/ 10860555 w 11968488"/>
              <a:gd name="connsiteY2112" fmla="*/ 3701630 h 6483416"/>
              <a:gd name="connsiteX2113" fmla="*/ 10868124 w 11968488"/>
              <a:gd name="connsiteY2113" fmla="*/ 3699553 h 6483416"/>
              <a:gd name="connsiteX2114" fmla="*/ 10869678 w 11968488"/>
              <a:gd name="connsiteY2114" fmla="*/ 3699875 h 6483416"/>
              <a:gd name="connsiteX2115" fmla="*/ 10864632 w 11968488"/>
              <a:gd name="connsiteY2115" fmla="*/ 3704888 h 6483416"/>
              <a:gd name="connsiteX2116" fmla="*/ 10863127 w 11968488"/>
              <a:gd name="connsiteY2116" fmla="*/ 3708211 h 6483416"/>
              <a:gd name="connsiteX2117" fmla="*/ 10961968 w 11968488"/>
              <a:gd name="connsiteY2117" fmla="*/ 3692214 h 6483416"/>
              <a:gd name="connsiteX2118" fmla="*/ 10968020 w 11968488"/>
              <a:gd name="connsiteY2118" fmla="*/ 3692704 h 6483416"/>
              <a:gd name="connsiteX2119" fmla="*/ 10973042 w 11968488"/>
              <a:gd name="connsiteY2119" fmla="*/ 3708054 h 6483416"/>
              <a:gd name="connsiteX2120" fmla="*/ 10921946 w 11968488"/>
              <a:gd name="connsiteY2120" fmla="*/ 3713948 h 6483416"/>
              <a:gd name="connsiteX2121" fmla="*/ 10843478 w 11968488"/>
              <a:gd name="connsiteY2121" fmla="*/ 3733225 h 6483416"/>
              <a:gd name="connsiteX2122" fmla="*/ 10788744 w 11968488"/>
              <a:gd name="connsiteY2122" fmla="*/ 3743765 h 6483416"/>
              <a:gd name="connsiteX2123" fmla="*/ 10788842 w 11968488"/>
              <a:gd name="connsiteY2123" fmla="*/ 3761942 h 6483416"/>
              <a:gd name="connsiteX2124" fmla="*/ 10772103 w 11968488"/>
              <a:gd name="connsiteY2124" fmla="*/ 3762132 h 6483416"/>
              <a:gd name="connsiteX2125" fmla="*/ 10773072 w 11968488"/>
              <a:gd name="connsiteY2125" fmla="*/ 3753857 h 6483416"/>
              <a:gd name="connsiteX2126" fmla="*/ 10677337 w 11968488"/>
              <a:gd name="connsiteY2126" fmla="*/ 3781387 h 6483416"/>
              <a:gd name="connsiteX2127" fmla="*/ 10628283 w 11968488"/>
              <a:gd name="connsiteY2127" fmla="*/ 3810041 h 6483416"/>
              <a:gd name="connsiteX2128" fmla="*/ 10573114 w 11968488"/>
              <a:gd name="connsiteY2128" fmla="*/ 3833804 h 6483416"/>
              <a:gd name="connsiteX2129" fmla="*/ 10591358 w 11968488"/>
              <a:gd name="connsiteY2129" fmla="*/ 3830293 h 6483416"/>
              <a:gd name="connsiteX2130" fmla="*/ 10586846 w 11968488"/>
              <a:gd name="connsiteY2130" fmla="*/ 3840260 h 6483416"/>
              <a:gd name="connsiteX2131" fmla="*/ 10546380 w 11968488"/>
              <a:gd name="connsiteY2131" fmla="*/ 3862204 h 6483416"/>
              <a:gd name="connsiteX2132" fmla="*/ 10538762 w 11968488"/>
              <a:gd name="connsiteY2132" fmla="*/ 3860638 h 6483416"/>
              <a:gd name="connsiteX2133" fmla="*/ 10540700 w 11968488"/>
              <a:gd name="connsiteY2133" fmla="*/ 3844089 h 6483416"/>
              <a:gd name="connsiteX2134" fmla="*/ 10515610 w 11968488"/>
              <a:gd name="connsiteY2134" fmla="*/ 3859664 h 6483416"/>
              <a:gd name="connsiteX2135" fmla="*/ 10502098 w 11968488"/>
              <a:gd name="connsiteY2135" fmla="*/ 3867038 h 6483416"/>
              <a:gd name="connsiteX2136" fmla="*/ 10506038 w 11968488"/>
              <a:gd name="connsiteY2136" fmla="*/ 3882484 h 6483416"/>
              <a:gd name="connsiteX2137" fmla="*/ 10501877 w 11968488"/>
              <a:gd name="connsiteY2137" fmla="*/ 3883728 h 6483416"/>
              <a:gd name="connsiteX2138" fmla="*/ 10501990 w 11968488"/>
              <a:gd name="connsiteY2138" fmla="*/ 3890021 h 6483416"/>
              <a:gd name="connsiteX2139" fmla="*/ 10428890 w 11968488"/>
              <a:gd name="connsiteY2139" fmla="*/ 3942815 h 6483416"/>
              <a:gd name="connsiteX2140" fmla="*/ 10454690 w 11968488"/>
              <a:gd name="connsiteY2140" fmla="*/ 3935110 h 6483416"/>
              <a:gd name="connsiteX2141" fmla="*/ 10463426 w 11968488"/>
              <a:gd name="connsiteY2141" fmla="*/ 3932499 h 6483416"/>
              <a:gd name="connsiteX2142" fmla="*/ 10468005 w 11968488"/>
              <a:gd name="connsiteY2142" fmla="*/ 3931133 h 6483416"/>
              <a:gd name="connsiteX2143" fmla="*/ 10468118 w 11968488"/>
              <a:gd name="connsiteY2143" fmla="*/ 3937425 h 6483416"/>
              <a:gd name="connsiteX2144" fmla="*/ 10425286 w 11968488"/>
              <a:gd name="connsiteY2144" fmla="*/ 3975187 h 6483416"/>
              <a:gd name="connsiteX2145" fmla="*/ 10438186 w 11968488"/>
              <a:gd name="connsiteY2145" fmla="*/ 3971334 h 6483416"/>
              <a:gd name="connsiteX2146" fmla="*/ 10446818 w 11968488"/>
              <a:gd name="connsiteY2146" fmla="*/ 3962763 h 6483416"/>
              <a:gd name="connsiteX2147" fmla="*/ 10451199 w 11968488"/>
              <a:gd name="connsiteY2147" fmla="*/ 3973773 h 6483416"/>
              <a:gd name="connsiteX2148" fmla="*/ 10461899 w 11968488"/>
              <a:gd name="connsiteY2148" fmla="*/ 3976259 h 6483416"/>
              <a:gd name="connsiteX2149" fmla="*/ 10505988 w 11968488"/>
              <a:gd name="connsiteY2149" fmla="*/ 3962957 h 6483416"/>
              <a:gd name="connsiteX2150" fmla="*/ 10519188 w 11968488"/>
              <a:gd name="connsiteY2150" fmla="*/ 3964462 h 6483416"/>
              <a:gd name="connsiteX2151" fmla="*/ 10573920 w 11968488"/>
              <a:gd name="connsiteY2151" fmla="*/ 3953923 h 6483416"/>
              <a:gd name="connsiteX2152" fmla="*/ 10582509 w 11968488"/>
              <a:gd name="connsiteY2152" fmla="*/ 3947213 h 6483416"/>
              <a:gd name="connsiteX2153" fmla="*/ 10608371 w 11968488"/>
              <a:gd name="connsiteY2153" fmla="*/ 3945267 h 6483416"/>
              <a:gd name="connsiteX2154" fmla="*/ 10604296 w 11968488"/>
              <a:gd name="connsiteY2154" fmla="*/ 3942009 h 6483416"/>
              <a:gd name="connsiteX2155" fmla="*/ 10620880 w 11968488"/>
              <a:gd name="connsiteY2155" fmla="*/ 3940687 h 6483416"/>
              <a:gd name="connsiteX2156" fmla="*/ 10648534 w 11968488"/>
              <a:gd name="connsiteY2156" fmla="*/ 3925836 h 6483416"/>
              <a:gd name="connsiteX2157" fmla="*/ 10707270 w 11968488"/>
              <a:gd name="connsiteY2157" fmla="*/ 3904116 h 6483416"/>
              <a:gd name="connsiteX2158" fmla="*/ 10708184 w 11968488"/>
              <a:gd name="connsiteY2158" fmla="*/ 3900480 h 6483416"/>
              <a:gd name="connsiteX2159" fmla="*/ 10711461 w 11968488"/>
              <a:gd name="connsiteY2159" fmla="*/ 3897542 h 6483416"/>
              <a:gd name="connsiteX2160" fmla="*/ 10718544 w 11968488"/>
              <a:gd name="connsiteY2160" fmla="*/ 3899632 h 6483416"/>
              <a:gd name="connsiteX2161" fmla="*/ 10715268 w 11968488"/>
              <a:gd name="connsiteY2161" fmla="*/ 3902571 h 6483416"/>
              <a:gd name="connsiteX2162" fmla="*/ 10711992 w 11968488"/>
              <a:gd name="connsiteY2162" fmla="*/ 3905510 h 6483416"/>
              <a:gd name="connsiteX2163" fmla="*/ 10745816 w 11968488"/>
              <a:gd name="connsiteY2163" fmla="*/ 3892059 h 6483416"/>
              <a:gd name="connsiteX2164" fmla="*/ 10753430 w 11968488"/>
              <a:gd name="connsiteY2164" fmla="*/ 3902120 h 6483416"/>
              <a:gd name="connsiteX2165" fmla="*/ 10773514 w 11968488"/>
              <a:gd name="connsiteY2165" fmla="*/ 3894944 h 6483416"/>
              <a:gd name="connsiteX2166" fmla="*/ 10776399 w 11968488"/>
              <a:gd name="connsiteY2166" fmla="*/ 3889300 h 6483416"/>
              <a:gd name="connsiteX2167" fmla="*/ 10787244 w 11968488"/>
              <a:gd name="connsiteY2167" fmla="*/ 3890040 h 6483416"/>
              <a:gd name="connsiteX2168" fmla="*/ 10795239 w 11968488"/>
              <a:gd name="connsiteY2168" fmla="*/ 3887183 h 6483416"/>
              <a:gd name="connsiteX2169" fmla="*/ 10895812 w 11968488"/>
              <a:gd name="connsiteY2169" fmla="*/ 3850413 h 6483416"/>
              <a:gd name="connsiteX2170" fmla="*/ 10992324 w 11968488"/>
              <a:gd name="connsiteY2170" fmla="*/ 3839847 h 6483416"/>
              <a:gd name="connsiteX2171" fmla="*/ 11004131 w 11968488"/>
              <a:gd name="connsiteY2171" fmla="*/ 3843333 h 6483416"/>
              <a:gd name="connsiteX2172" fmla="*/ 11062480 w 11968488"/>
              <a:gd name="connsiteY2172" fmla="*/ 3833219 h 6483416"/>
              <a:gd name="connsiteX2173" fmla="*/ 11100642 w 11968488"/>
              <a:gd name="connsiteY2173" fmla="*/ 3832768 h 6483416"/>
              <a:gd name="connsiteX2174" fmla="*/ 11112448 w 11968488"/>
              <a:gd name="connsiteY2174" fmla="*/ 3836252 h 6483416"/>
              <a:gd name="connsiteX2175" fmla="*/ 11111532 w 11968488"/>
              <a:gd name="connsiteY2175" fmla="*/ 3839890 h 6483416"/>
              <a:gd name="connsiteX2176" fmla="*/ 11082815 w 11968488"/>
              <a:gd name="connsiteY2176" fmla="*/ 3843127 h 6483416"/>
              <a:gd name="connsiteX2177" fmla="*/ 11048460 w 11968488"/>
              <a:gd name="connsiteY2177" fmla="*/ 3848609 h 6483416"/>
              <a:gd name="connsiteX2178" fmla="*/ 11029570 w 11968488"/>
              <a:gd name="connsiteY2178" fmla="*/ 3843032 h 6483416"/>
              <a:gd name="connsiteX2179" fmla="*/ 10975942 w 11968488"/>
              <a:gd name="connsiteY2179" fmla="*/ 3854541 h 6483416"/>
              <a:gd name="connsiteX2180" fmla="*/ 10971450 w 11968488"/>
              <a:gd name="connsiteY2180" fmla="*/ 3852238 h 6483416"/>
              <a:gd name="connsiteX2181" fmla="*/ 10963158 w 11968488"/>
              <a:gd name="connsiteY2181" fmla="*/ 3852917 h 6483416"/>
              <a:gd name="connsiteX2182" fmla="*/ 10963258 w 11968488"/>
              <a:gd name="connsiteY2182" fmla="*/ 3858462 h 6483416"/>
              <a:gd name="connsiteX2183" fmla="*/ 10954738 w 11968488"/>
              <a:gd name="connsiteY2183" fmla="*/ 3873327 h 6483416"/>
              <a:gd name="connsiteX2184" fmla="*/ 11002176 w 11968488"/>
              <a:gd name="connsiteY2184" fmla="*/ 3859160 h 6483416"/>
              <a:gd name="connsiteX2185" fmla="*/ 11037156 w 11968488"/>
              <a:gd name="connsiteY2185" fmla="*/ 3873681 h 6483416"/>
              <a:gd name="connsiteX2186" fmla="*/ 11089698 w 11968488"/>
              <a:gd name="connsiteY2186" fmla="*/ 3864315 h 6483416"/>
              <a:gd name="connsiteX2187" fmla="*/ 11080958 w 11968488"/>
              <a:gd name="connsiteY2187" fmla="*/ 3866925 h 6483416"/>
              <a:gd name="connsiteX2188" fmla="*/ 11080308 w 11968488"/>
              <a:gd name="connsiteY2188" fmla="*/ 3867786 h 6483416"/>
              <a:gd name="connsiteX2189" fmla="*/ 11095026 w 11968488"/>
              <a:gd name="connsiteY2189" fmla="*/ 3864191 h 6483416"/>
              <a:gd name="connsiteX2190" fmla="*/ 11120500 w 11968488"/>
              <a:gd name="connsiteY2190" fmla="*/ 3860803 h 6483416"/>
              <a:gd name="connsiteX2191" fmla="*/ 11129088 w 11968488"/>
              <a:gd name="connsiteY2191" fmla="*/ 3854094 h 6483416"/>
              <a:gd name="connsiteX2192" fmla="*/ 11154951 w 11968488"/>
              <a:gd name="connsiteY2192" fmla="*/ 3852148 h 6483416"/>
              <a:gd name="connsiteX2193" fmla="*/ 11150874 w 11968488"/>
              <a:gd name="connsiteY2193" fmla="*/ 3848887 h 6483416"/>
              <a:gd name="connsiteX2194" fmla="*/ 11170636 w 11968488"/>
              <a:gd name="connsiteY2194" fmla="*/ 3847314 h 6483416"/>
              <a:gd name="connsiteX2195" fmla="*/ 11174282 w 11968488"/>
              <a:gd name="connsiteY2195" fmla="*/ 3858457 h 6483416"/>
              <a:gd name="connsiteX2196" fmla="*/ 11163104 w 11968488"/>
              <a:gd name="connsiteY2196" fmla="*/ 3858666 h 6483416"/>
              <a:gd name="connsiteX2197" fmla="*/ 11120884 w 11968488"/>
              <a:gd name="connsiteY2197" fmla="*/ 3872986 h 6483416"/>
              <a:gd name="connsiteX2198" fmla="*/ 11080518 w 11968488"/>
              <a:gd name="connsiteY2198" fmla="*/ 3884058 h 6483416"/>
              <a:gd name="connsiteX2199" fmla="*/ 11074452 w 11968488"/>
              <a:gd name="connsiteY2199" fmla="*/ 3882811 h 6483416"/>
              <a:gd name="connsiteX2200" fmla="*/ 11072949 w 11968488"/>
              <a:gd name="connsiteY2200" fmla="*/ 3886132 h 6483416"/>
              <a:gd name="connsiteX2201" fmla="*/ 11073560 w 11968488"/>
              <a:gd name="connsiteY2201" fmla="*/ 3885965 h 6483416"/>
              <a:gd name="connsiteX2202" fmla="*/ 11074636 w 11968488"/>
              <a:gd name="connsiteY2202" fmla="*/ 3885182 h 6483416"/>
              <a:gd name="connsiteX2203" fmla="*/ 11075258 w 11968488"/>
              <a:gd name="connsiteY2203" fmla="*/ 3885499 h 6483416"/>
              <a:gd name="connsiteX2204" fmla="*/ 11080518 w 11968488"/>
              <a:gd name="connsiteY2204" fmla="*/ 3884058 h 6483416"/>
              <a:gd name="connsiteX2205" fmla="*/ 11082072 w 11968488"/>
              <a:gd name="connsiteY2205" fmla="*/ 3884376 h 6483416"/>
              <a:gd name="connsiteX2206" fmla="*/ 11077026 w 11968488"/>
              <a:gd name="connsiteY2206" fmla="*/ 3889393 h 6483416"/>
              <a:gd name="connsiteX2207" fmla="*/ 11076412 w 11968488"/>
              <a:gd name="connsiteY2207" fmla="*/ 3890751 h 6483416"/>
              <a:gd name="connsiteX2208" fmla="*/ 11082518 w 11968488"/>
              <a:gd name="connsiteY2208" fmla="*/ 3891945 h 6483416"/>
              <a:gd name="connsiteX2209" fmla="*/ 11125908 w 11968488"/>
              <a:gd name="connsiteY2209" fmla="*/ 3887183 h 6483416"/>
              <a:gd name="connsiteX2210" fmla="*/ 11126866 w 11968488"/>
              <a:gd name="connsiteY2210" fmla="*/ 3886977 h 6483416"/>
              <a:gd name="connsiteX2211" fmla="*/ 11126966 w 11968488"/>
              <a:gd name="connsiteY2211" fmla="*/ 3886878 h 6483416"/>
              <a:gd name="connsiteX2212" fmla="*/ 11146428 w 11968488"/>
              <a:gd name="connsiteY2212" fmla="*/ 3878668 h 6483416"/>
              <a:gd name="connsiteX2213" fmla="*/ 11188472 w 11968488"/>
              <a:gd name="connsiteY2213" fmla="*/ 3868453 h 6483416"/>
              <a:gd name="connsiteX2214" fmla="*/ 11190756 w 11968488"/>
              <a:gd name="connsiteY2214" fmla="*/ 3867954 h 6483416"/>
              <a:gd name="connsiteX2215" fmla="*/ 11198212 w 11968488"/>
              <a:gd name="connsiteY2215" fmla="*/ 3865831 h 6483416"/>
              <a:gd name="connsiteX2216" fmla="*/ 11203848 w 11968488"/>
              <a:gd name="connsiteY2216" fmla="*/ 3863586 h 6483416"/>
              <a:gd name="connsiteX2217" fmla="*/ 11207338 w 11968488"/>
              <a:gd name="connsiteY2217" fmla="*/ 3863833 h 6483416"/>
              <a:gd name="connsiteX2218" fmla="*/ 11255116 w 11968488"/>
              <a:gd name="connsiteY2218" fmla="*/ 3851351 h 6483416"/>
              <a:gd name="connsiteX2219" fmla="*/ 11314168 w 11968488"/>
              <a:gd name="connsiteY2219" fmla="*/ 3834379 h 6483416"/>
              <a:gd name="connsiteX2220" fmla="*/ 11375101 w 11968488"/>
              <a:gd name="connsiteY2220" fmla="*/ 3828112 h 6483416"/>
              <a:gd name="connsiteX2221" fmla="*/ 11464756 w 11968488"/>
              <a:gd name="connsiteY2221" fmla="*/ 3818586 h 6483416"/>
              <a:gd name="connsiteX2222" fmla="*/ 11531598 w 11968488"/>
              <a:gd name="connsiteY2222" fmla="*/ 3831237 h 6483416"/>
              <a:gd name="connsiteX2223" fmla="*/ 11521129 w 11968488"/>
              <a:gd name="connsiteY2223" fmla="*/ 3830498 h 6483416"/>
              <a:gd name="connsiteX2224" fmla="*/ 11525962 w 11968488"/>
              <a:gd name="connsiteY2224" fmla="*/ 3833482 h 6483416"/>
              <a:gd name="connsiteX2225" fmla="*/ 11529451 w 11968488"/>
              <a:gd name="connsiteY2225" fmla="*/ 3833727 h 6483416"/>
              <a:gd name="connsiteX2226" fmla="*/ 11523814 w 11968488"/>
              <a:gd name="connsiteY2226" fmla="*/ 3835973 h 6483416"/>
              <a:gd name="connsiteX2227" fmla="*/ 11521668 w 11968488"/>
              <a:gd name="connsiteY2227" fmla="*/ 3838464 h 6483416"/>
              <a:gd name="connsiteX2228" fmla="*/ 11599244 w 11968488"/>
              <a:gd name="connsiteY2228" fmla="*/ 3838656 h 6483416"/>
              <a:gd name="connsiteX2229" fmla="*/ 11671458 w 11968488"/>
              <a:gd name="connsiteY2229" fmla="*/ 3862256 h 6483416"/>
              <a:gd name="connsiteX2230" fmla="*/ 11544487 w 11968488"/>
              <a:gd name="connsiteY2230" fmla="*/ 3850645 h 6483416"/>
              <a:gd name="connsiteX2231" fmla="*/ 11527577 w 11968488"/>
              <a:gd name="connsiteY2231" fmla="*/ 3857378 h 6483416"/>
              <a:gd name="connsiteX2232" fmla="*/ 11493484 w 11968488"/>
              <a:gd name="connsiteY2232" fmla="*/ 3849686 h 6483416"/>
              <a:gd name="connsiteX2233" fmla="*/ 11463958 w 11968488"/>
              <a:gd name="connsiteY2233" fmla="*/ 3858172 h 6483416"/>
              <a:gd name="connsiteX2234" fmla="*/ 11428524 w 11968488"/>
              <a:gd name="connsiteY2234" fmla="*/ 3847740 h 6483416"/>
              <a:gd name="connsiteX2235" fmla="*/ 11430132 w 11968488"/>
              <a:gd name="connsiteY2235" fmla="*/ 3837284 h 6483416"/>
              <a:gd name="connsiteX2236" fmla="*/ 11403556 w 11968488"/>
              <a:gd name="connsiteY2236" fmla="*/ 3838051 h 6483416"/>
              <a:gd name="connsiteX2237" fmla="*/ 11404900 w 11968488"/>
              <a:gd name="connsiteY2237" fmla="*/ 3840788 h 6483416"/>
              <a:gd name="connsiteX2238" fmla="*/ 11408390 w 11968488"/>
              <a:gd name="connsiteY2238" fmla="*/ 3841035 h 6483416"/>
              <a:gd name="connsiteX2239" fmla="*/ 11406242 w 11968488"/>
              <a:gd name="connsiteY2239" fmla="*/ 3843527 h 6483416"/>
              <a:gd name="connsiteX2240" fmla="*/ 11412418 w 11968488"/>
              <a:gd name="connsiteY2240" fmla="*/ 3849246 h 6483416"/>
              <a:gd name="connsiteX2241" fmla="*/ 11392823 w 11968488"/>
              <a:gd name="connsiteY2241" fmla="*/ 3850506 h 6483416"/>
              <a:gd name="connsiteX2242" fmla="*/ 11390676 w 11968488"/>
              <a:gd name="connsiteY2242" fmla="*/ 3852996 h 6483416"/>
              <a:gd name="connsiteX2243" fmla="*/ 11389333 w 11968488"/>
              <a:gd name="connsiteY2243" fmla="*/ 3850259 h 6483416"/>
              <a:gd name="connsiteX2244" fmla="*/ 11383696 w 11968488"/>
              <a:gd name="connsiteY2244" fmla="*/ 3852503 h 6483416"/>
              <a:gd name="connsiteX2245" fmla="*/ 11382354 w 11968488"/>
              <a:gd name="connsiteY2245" fmla="*/ 3849766 h 6483416"/>
              <a:gd name="connsiteX2246" fmla="*/ 11347192 w 11968488"/>
              <a:gd name="connsiteY2246" fmla="*/ 3860496 h 6483416"/>
              <a:gd name="connsiteX2247" fmla="*/ 11336420 w 11968488"/>
              <a:gd name="connsiteY2247" fmla="*/ 3859334 h 6483416"/>
              <a:gd name="connsiteX2248" fmla="*/ 11336796 w 11968488"/>
              <a:gd name="connsiteY2248" fmla="*/ 3859660 h 6483416"/>
              <a:gd name="connsiteX2249" fmla="*/ 11337374 w 11968488"/>
              <a:gd name="connsiteY2249" fmla="*/ 3860162 h 6483416"/>
              <a:gd name="connsiteX2250" fmla="*/ 11344918 w 11968488"/>
              <a:gd name="connsiteY2250" fmla="*/ 3862067 h 6483416"/>
              <a:gd name="connsiteX2251" fmla="*/ 11339796 w 11968488"/>
              <a:gd name="connsiteY2251" fmla="*/ 3866893 h 6483416"/>
              <a:gd name="connsiteX2252" fmla="*/ 11336239 w 11968488"/>
              <a:gd name="connsiteY2252" fmla="*/ 3868442 h 6483416"/>
              <a:gd name="connsiteX2253" fmla="*/ 11327558 w 11968488"/>
              <a:gd name="connsiteY2253" fmla="*/ 3874815 h 6483416"/>
              <a:gd name="connsiteX2254" fmla="*/ 11327130 w 11968488"/>
              <a:gd name="connsiteY2254" fmla="*/ 3869813 h 6483416"/>
              <a:gd name="connsiteX2255" fmla="*/ 11321580 w 11968488"/>
              <a:gd name="connsiteY2255" fmla="*/ 3869635 h 6483416"/>
              <a:gd name="connsiteX2256" fmla="*/ 11326702 w 11968488"/>
              <a:gd name="connsiteY2256" fmla="*/ 3864810 h 6483416"/>
              <a:gd name="connsiteX2257" fmla="*/ 11330259 w 11968488"/>
              <a:gd name="connsiteY2257" fmla="*/ 3863260 h 6483416"/>
              <a:gd name="connsiteX2258" fmla="*/ 11329914 w 11968488"/>
              <a:gd name="connsiteY2258" fmla="*/ 3863287 h 6483416"/>
              <a:gd name="connsiteX2259" fmla="*/ 11305745 w 11968488"/>
              <a:gd name="connsiteY2259" fmla="*/ 3865177 h 6483416"/>
              <a:gd name="connsiteX2260" fmla="*/ 11296636 w 11968488"/>
              <a:gd name="connsiteY2260" fmla="*/ 3869664 h 6483416"/>
              <a:gd name="connsiteX2261" fmla="*/ 11242943 w 11968488"/>
              <a:gd name="connsiteY2261" fmla="*/ 3918761 h 6483416"/>
              <a:gd name="connsiteX2262" fmla="*/ 11238888 w 11968488"/>
              <a:gd name="connsiteY2262" fmla="*/ 3925964 h 6483416"/>
              <a:gd name="connsiteX2263" fmla="*/ 11182524 w 11968488"/>
              <a:gd name="connsiteY2263" fmla="*/ 3955449 h 6483416"/>
              <a:gd name="connsiteX2264" fmla="*/ 11182299 w 11968488"/>
              <a:gd name="connsiteY2264" fmla="*/ 3942865 h 6483416"/>
              <a:gd name="connsiteX2265" fmla="*/ 11134419 w 11968488"/>
              <a:gd name="connsiteY2265" fmla="*/ 3932195 h 6483416"/>
              <a:gd name="connsiteX2266" fmla="*/ 11130484 w 11968488"/>
              <a:gd name="connsiteY2266" fmla="*/ 3946022 h 6483416"/>
              <a:gd name="connsiteX2267" fmla="*/ 11125680 w 11968488"/>
              <a:gd name="connsiteY2267" fmla="*/ 3934806 h 6483416"/>
              <a:gd name="connsiteX2268" fmla="*/ 11061550 w 11968488"/>
              <a:gd name="connsiteY2268" fmla="*/ 3997905 h 6483416"/>
              <a:gd name="connsiteX2269" fmla="*/ 11026153 w 11968488"/>
              <a:gd name="connsiteY2269" fmla="*/ 3983506 h 6483416"/>
              <a:gd name="connsiteX2270" fmla="*/ 10952723 w 11968488"/>
              <a:gd name="connsiteY2270" fmla="*/ 4017755 h 6483416"/>
              <a:gd name="connsiteX2271" fmla="*/ 10883536 w 11968488"/>
              <a:gd name="connsiteY2271" fmla="*/ 4032093 h 6483416"/>
              <a:gd name="connsiteX2272" fmla="*/ 10883981 w 11968488"/>
              <a:gd name="connsiteY2272" fmla="*/ 4056928 h 6483416"/>
              <a:gd name="connsiteX2273" fmla="*/ 10836544 w 11968488"/>
              <a:gd name="connsiteY2273" fmla="*/ 4071096 h 6483416"/>
              <a:gd name="connsiteX2274" fmla="*/ 10823984 w 11968488"/>
              <a:gd name="connsiteY2274" fmla="*/ 4093825 h 6483416"/>
              <a:gd name="connsiteX2275" fmla="*/ 10824176 w 11968488"/>
              <a:gd name="connsiteY2275" fmla="*/ 4104579 h 6483416"/>
              <a:gd name="connsiteX2276" fmla="*/ 10828920 w 11968488"/>
              <a:gd name="connsiteY2276" fmla="*/ 4103665 h 6483416"/>
              <a:gd name="connsiteX2277" fmla="*/ 10963618 w 11968488"/>
              <a:gd name="connsiteY2277" fmla="*/ 4057513 h 6483416"/>
              <a:gd name="connsiteX2278" fmla="*/ 10976816 w 11968488"/>
              <a:gd name="connsiteY2278" fmla="*/ 4059015 h 6483416"/>
              <a:gd name="connsiteX2279" fmla="*/ 11031550 w 11968488"/>
              <a:gd name="connsiteY2279" fmla="*/ 4048478 h 6483416"/>
              <a:gd name="connsiteX2280" fmla="*/ 11040138 w 11968488"/>
              <a:gd name="connsiteY2280" fmla="*/ 4041770 h 6483416"/>
              <a:gd name="connsiteX2281" fmla="*/ 11066002 w 11968488"/>
              <a:gd name="connsiteY2281" fmla="*/ 4039821 h 6483416"/>
              <a:gd name="connsiteX2282" fmla="*/ 11061926 w 11968488"/>
              <a:gd name="connsiteY2282" fmla="*/ 4036564 h 6483416"/>
              <a:gd name="connsiteX2283" fmla="*/ 11081686 w 11968488"/>
              <a:gd name="connsiteY2283" fmla="*/ 4034990 h 6483416"/>
              <a:gd name="connsiteX2284" fmla="*/ 11083892 w 11968488"/>
              <a:gd name="connsiteY2284" fmla="*/ 4041730 h 6483416"/>
              <a:gd name="connsiteX2285" fmla="*/ 11140516 w 11968488"/>
              <a:gd name="connsiteY2285" fmla="*/ 4019943 h 6483416"/>
              <a:gd name="connsiteX2286" fmla="*/ 11208830 w 11968488"/>
              <a:gd name="connsiteY2286" fmla="*/ 3999334 h 6483416"/>
              <a:gd name="connsiteX2287" fmla="*/ 11222030 w 11968488"/>
              <a:gd name="connsiteY2287" fmla="*/ 4000837 h 6483416"/>
              <a:gd name="connsiteX2288" fmla="*/ 11276762 w 11968488"/>
              <a:gd name="connsiteY2288" fmla="*/ 3990300 h 6483416"/>
              <a:gd name="connsiteX2289" fmla="*/ 11285350 w 11968488"/>
              <a:gd name="connsiteY2289" fmla="*/ 3983592 h 6483416"/>
              <a:gd name="connsiteX2290" fmla="*/ 11311214 w 11968488"/>
              <a:gd name="connsiteY2290" fmla="*/ 3981646 h 6483416"/>
              <a:gd name="connsiteX2291" fmla="*/ 11307138 w 11968488"/>
              <a:gd name="connsiteY2291" fmla="*/ 3978386 h 6483416"/>
              <a:gd name="connsiteX2292" fmla="*/ 11326898 w 11968488"/>
              <a:gd name="connsiteY2292" fmla="*/ 3976811 h 6483416"/>
              <a:gd name="connsiteX2293" fmla="*/ 11330544 w 11968488"/>
              <a:gd name="connsiteY2293" fmla="*/ 3987955 h 6483416"/>
              <a:gd name="connsiteX2294" fmla="*/ 11319367 w 11968488"/>
              <a:gd name="connsiteY2294" fmla="*/ 3988162 h 6483416"/>
              <a:gd name="connsiteX2295" fmla="*/ 11277146 w 11968488"/>
              <a:gd name="connsiteY2295" fmla="*/ 4002484 h 6483416"/>
              <a:gd name="connsiteX2296" fmla="*/ 11236781 w 11968488"/>
              <a:gd name="connsiteY2296" fmla="*/ 4013554 h 6483416"/>
              <a:gd name="connsiteX2297" fmla="*/ 11230716 w 11968488"/>
              <a:gd name="connsiteY2297" fmla="*/ 4012308 h 6483416"/>
              <a:gd name="connsiteX2298" fmla="*/ 11229212 w 11968488"/>
              <a:gd name="connsiteY2298" fmla="*/ 4015630 h 6483416"/>
              <a:gd name="connsiteX2299" fmla="*/ 11236781 w 11968488"/>
              <a:gd name="connsiteY2299" fmla="*/ 4013554 h 6483416"/>
              <a:gd name="connsiteX2300" fmla="*/ 11238335 w 11968488"/>
              <a:gd name="connsiteY2300" fmla="*/ 4013874 h 6483416"/>
              <a:gd name="connsiteX2301" fmla="*/ 11233288 w 11968488"/>
              <a:gd name="connsiteY2301" fmla="*/ 4018890 h 6483416"/>
              <a:gd name="connsiteX2302" fmla="*/ 11231784 w 11968488"/>
              <a:gd name="connsiteY2302" fmla="*/ 4022211 h 6483416"/>
              <a:gd name="connsiteX2303" fmla="*/ 11234153 w 11968488"/>
              <a:gd name="connsiteY2303" fmla="*/ 4021950 h 6483416"/>
              <a:gd name="connsiteX2304" fmla="*/ 11239468 w 11968488"/>
              <a:gd name="connsiteY2304" fmla="*/ 4020396 h 6483416"/>
              <a:gd name="connsiteX2305" fmla="*/ 11257612 w 11968488"/>
              <a:gd name="connsiteY2305" fmla="*/ 4014118 h 6483416"/>
              <a:gd name="connsiteX2306" fmla="*/ 11275330 w 11968488"/>
              <a:gd name="connsiteY2306" fmla="*/ 4010945 h 6483416"/>
              <a:gd name="connsiteX2307" fmla="*/ 11278954 w 11968488"/>
              <a:gd name="connsiteY2307" fmla="*/ 4010842 h 6483416"/>
              <a:gd name="connsiteX2308" fmla="*/ 11287576 w 11968488"/>
              <a:gd name="connsiteY2308" fmla="*/ 4008031 h 6483416"/>
              <a:gd name="connsiteX2309" fmla="*/ 11327334 w 11968488"/>
              <a:gd name="connsiteY2309" fmla="*/ 4006088 h 6483416"/>
              <a:gd name="connsiteX2310" fmla="*/ 11323856 w 11968488"/>
              <a:gd name="connsiteY2310" fmla="*/ 4007677 h 6483416"/>
              <a:gd name="connsiteX2311" fmla="*/ 11330626 w 11968488"/>
              <a:gd name="connsiteY2311" fmla="*/ 4006214 h 6483416"/>
              <a:gd name="connsiteX2312" fmla="*/ 11336677 w 11968488"/>
              <a:gd name="connsiteY2312" fmla="*/ 4006706 h 6483416"/>
              <a:gd name="connsiteX2313" fmla="*/ 11336936 w 11968488"/>
              <a:gd name="connsiteY2313" fmla="*/ 4007497 h 6483416"/>
              <a:gd name="connsiteX2314" fmla="*/ 11356238 w 11968488"/>
              <a:gd name="connsiteY2314" fmla="*/ 4002312 h 6483416"/>
              <a:gd name="connsiteX2315" fmla="*/ 11428675 w 11968488"/>
              <a:gd name="connsiteY2315" fmla="*/ 3986337 h 6483416"/>
              <a:gd name="connsiteX2316" fmla="*/ 11427967 w 11968488"/>
              <a:gd name="connsiteY2316" fmla="*/ 3999621 h 6483416"/>
              <a:gd name="connsiteX2317" fmla="*/ 11435510 w 11968488"/>
              <a:gd name="connsiteY2317" fmla="*/ 4001524 h 6483416"/>
              <a:gd name="connsiteX2318" fmla="*/ 11430388 w 11968488"/>
              <a:gd name="connsiteY2318" fmla="*/ 4006348 h 6483416"/>
              <a:gd name="connsiteX2319" fmla="*/ 11426830 w 11968488"/>
              <a:gd name="connsiteY2319" fmla="*/ 4007896 h 6483416"/>
              <a:gd name="connsiteX2320" fmla="*/ 11418150 w 11968488"/>
              <a:gd name="connsiteY2320" fmla="*/ 4014270 h 6483416"/>
              <a:gd name="connsiteX2321" fmla="*/ 11417722 w 11968488"/>
              <a:gd name="connsiteY2321" fmla="*/ 4009268 h 6483416"/>
              <a:gd name="connsiteX2322" fmla="*/ 11412171 w 11968488"/>
              <a:gd name="connsiteY2322" fmla="*/ 4009090 h 6483416"/>
              <a:gd name="connsiteX2323" fmla="*/ 11417294 w 11968488"/>
              <a:gd name="connsiteY2323" fmla="*/ 4004266 h 6483416"/>
              <a:gd name="connsiteX2324" fmla="*/ 11420851 w 11968488"/>
              <a:gd name="connsiteY2324" fmla="*/ 4002716 h 6483416"/>
              <a:gd name="connsiteX2325" fmla="*/ 11379296 w 11968488"/>
              <a:gd name="connsiteY2325" fmla="*/ 4013026 h 6483416"/>
              <a:gd name="connsiteX2326" fmla="*/ 11343308 w 11968488"/>
              <a:gd name="connsiteY2326" fmla="*/ 4018317 h 6483416"/>
              <a:gd name="connsiteX2327" fmla="*/ 11340760 w 11968488"/>
              <a:gd name="connsiteY2327" fmla="*/ 4019185 h 6483416"/>
              <a:gd name="connsiteX2328" fmla="*/ 11341699 w 11968488"/>
              <a:gd name="connsiteY2328" fmla="*/ 4022051 h 6483416"/>
              <a:gd name="connsiteX2329" fmla="*/ 11327546 w 11968488"/>
              <a:gd name="connsiteY2329" fmla="*/ 4023685 h 6483416"/>
              <a:gd name="connsiteX2330" fmla="*/ 11315967 w 11968488"/>
              <a:gd name="connsiteY2330" fmla="*/ 4027627 h 6483416"/>
              <a:gd name="connsiteX2331" fmla="*/ 11303727 w 11968488"/>
              <a:gd name="connsiteY2331" fmla="*/ 4027443 h 6483416"/>
              <a:gd name="connsiteX2332" fmla="*/ 11301948 w 11968488"/>
              <a:gd name="connsiteY2332" fmla="*/ 4026638 h 6483416"/>
              <a:gd name="connsiteX2333" fmla="*/ 11290602 w 11968488"/>
              <a:gd name="connsiteY2333" fmla="*/ 4027947 h 6483416"/>
              <a:gd name="connsiteX2334" fmla="*/ 11284950 w 11968488"/>
              <a:gd name="connsiteY2334" fmla="*/ 4029336 h 6483416"/>
              <a:gd name="connsiteX2335" fmla="*/ 11281010 w 11968488"/>
              <a:gd name="connsiteY2335" fmla="*/ 4031496 h 6483416"/>
              <a:gd name="connsiteX2336" fmla="*/ 11270853 w 11968488"/>
              <a:gd name="connsiteY2336" fmla="*/ 4039487 h 6483416"/>
              <a:gd name="connsiteX2337" fmla="*/ 11247898 w 11968488"/>
              <a:gd name="connsiteY2337" fmla="*/ 4041064 h 6483416"/>
              <a:gd name="connsiteX2338" fmla="*/ 11239289 w 11968488"/>
              <a:gd name="connsiteY2338" fmla="*/ 4044742 h 6483416"/>
              <a:gd name="connsiteX2339" fmla="*/ 11154681 w 11968488"/>
              <a:gd name="connsiteY2339" fmla="*/ 4082621 h 6483416"/>
              <a:gd name="connsiteX2340" fmla="*/ 11101126 w 11968488"/>
              <a:gd name="connsiteY2340" fmla="*/ 4102569 h 6483416"/>
              <a:gd name="connsiteX2341" fmla="*/ 11070598 w 11968488"/>
              <a:gd name="connsiteY2341" fmla="*/ 4105532 h 6483416"/>
              <a:gd name="connsiteX2342" fmla="*/ 11066354 w 11968488"/>
              <a:gd name="connsiteY2342" fmla="*/ 4107774 h 6483416"/>
              <a:gd name="connsiteX2343" fmla="*/ 11074326 w 11968488"/>
              <a:gd name="connsiteY2343" fmla="*/ 4114680 h 6483416"/>
              <a:gd name="connsiteX2344" fmla="*/ 11053302 w 11968488"/>
              <a:gd name="connsiteY2344" fmla="*/ 4125050 h 6483416"/>
              <a:gd name="connsiteX2345" fmla="*/ 11048490 w 11968488"/>
              <a:gd name="connsiteY2345" fmla="*/ 4125631 h 6483416"/>
              <a:gd name="connsiteX2346" fmla="*/ 11046635 w 11968488"/>
              <a:gd name="connsiteY2346" fmla="*/ 4146185 h 6483416"/>
              <a:gd name="connsiteX2347" fmla="*/ 11029266 w 11968488"/>
              <a:gd name="connsiteY2347" fmla="*/ 4157365 h 6483416"/>
              <a:gd name="connsiteX2348" fmla="*/ 11016034 w 11968488"/>
              <a:gd name="connsiteY2348" fmla="*/ 4142673 h 6483416"/>
              <a:gd name="connsiteX2349" fmla="*/ 11003586 w 11968488"/>
              <a:gd name="connsiteY2349" fmla="*/ 4171694 h 6483416"/>
              <a:gd name="connsiteX2350" fmla="*/ 11003361 w 11968488"/>
              <a:gd name="connsiteY2350" fmla="*/ 4159109 h 6483416"/>
              <a:gd name="connsiteX2351" fmla="*/ 11011874 w 11968488"/>
              <a:gd name="connsiteY2351" fmla="*/ 4143915 h 6483416"/>
              <a:gd name="connsiteX2352" fmla="*/ 10904018 w 11968488"/>
              <a:gd name="connsiteY2352" fmla="*/ 4194771 h 6483416"/>
              <a:gd name="connsiteX2353" fmla="*/ 10899779 w 11968488"/>
              <a:gd name="connsiteY2353" fmla="*/ 4215014 h 6483416"/>
              <a:gd name="connsiteX2354" fmla="*/ 10900170 w 11968488"/>
              <a:gd name="connsiteY2354" fmla="*/ 4215399 h 6483416"/>
              <a:gd name="connsiteX2355" fmla="*/ 10908722 w 11968488"/>
              <a:gd name="connsiteY2355" fmla="*/ 4210508 h 6483416"/>
              <a:gd name="connsiteX2356" fmla="*/ 10926364 w 11968488"/>
              <a:gd name="connsiteY2356" fmla="*/ 4203116 h 6483416"/>
              <a:gd name="connsiteX2357" fmla="*/ 10969510 w 11968488"/>
              <a:gd name="connsiteY2357" fmla="*/ 4190926 h 6483416"/>
              <a:gd name="connsiteX2358" fmla="*/ 10981245 w 11968488"/>
              <a:gd name="connsiteY2358" fmla="*/ 4191274 h 6483416"/>
              <a:gd name="connsiteX2359" fmla="*/ 10983172 w 11968488"/>
              <a:gd name="connsiteY2359" fmla="*/ 4190993 h 6483416"/>
              <a:gd name="connsiteX2360" fmla="*/ 10983275 w 11968488"/>
              <a:gd name="connsiteY2360" fmla="*/ 4190952 h 6483416"/>
              <a:gd name="connsiteX2361" fmla="*/ 10996166 w 11968488"/>
              <a:gd name="connsiteY2361" fmla="*/ 4185905 h 6483416"/>
              <a:gd name="connsiteX2362" fmla="*/ 10995489 w 11968488"/>
              <a:gd name="connsiteY2362" fmla="*/ 4185404 h 6483416"/>
              <a:gd name="connsiteX2363" fmla="*/ 11001929 w 11968488"/>
              <a:gd name="connsiteY2363" fmla="*/ 4180481 h 6483416"/>
              <a:gd name="connsiteX2364" fmla="*/ 11017935 w 11968488"/>
              <a:gd name="connsiteY2364" fmla="*/ 4177385 h 6483416"/>
              <a:gd name="connsiteX2365" fmla="*/ 11028524 w 11968488"/>
              <a:gd name="connsiteY2365" fmla="*/ 4173240 h 6483416"/>
              <a:gd name="connsiteX2366" fmla="*/ 11056234 w 11968488"/>
              <a:gd name="connsiteY2366" fmla="*/ 4168288 h 6483416"/>
              <a:gd name="connsiteX2367" fmla="*/ 11057683 w 11968488"/>
              <a:gd name="connsiteY2367" fmla="*/ 4170483 h 6483416"/>
              <a:gd name="connsiteX2368" fmla="*/ 11064806 w 11968488"/>
              <a:gd name="connsiteY2368" fmla="*/ 4169517 h 6483416"/>
              <a:gd name="connsiteX2369" fmla="*/ 11080335 w 11968488"/>
              <a:gd name="connsiteY2369" fmla="*/ 4172879 h 6483416"/>
              <a:gd name="connsiteX2370" fmla="*/ 11155412 w 11968488"/>
              <a:gd name="connsiteY2370" fmla="*/ 4160652 h 6483416"/>
              <a:gd name="connsiteX2371" fmla="*/ 11157322 w 11968488"/>
              <a:gd name="connsiteY2371" fmla="*/ 4157759 h 6483416"/>
              <a:gd name="connsiteX2372" fmla="*/ 11158987 w 11968488"/>
              <a:gd name="connsiteY2372" fmla="*/ 4160070 h 6483416"/>
              <a:gd name="connsiteX2373" fmla="*/ 11166136 w 11968488"/>
              <a:gd name="connsiteY2373" fmla="*/ 4158906 h 6483416"/>
              <a:gd name="connsiteX2374" fmla="*/ 11164227 w 11968488"/>
              <a:gd name="connsiteY2374" fmla="*/ 4161800 h 6483416"/>
              <a:gd name="connsiteX2375" fmla="*/ 11160652 w 11968488"/>
              <a:gd name="connsiteY2375" fmla="*/ 4162381 h 6483416"/>
              <a:gd name="connsiteX2376" fmla="*/ 11183522 w 11968488"/>
              <a:gd name="connsiteY2376" fmla="*/ 4166402 h 6483416"/>
              <a:gd name="connsiteX2377" fmla="*/ 11111286 w 11968488"/>
              <a:gd name="connsiteY2377" fmla="*/ 4193658 h 6483416"/>
              <a:gd name="connsiteX2378" fmla="*/ 11118928 w 11968488"/>
              <a:gd name="connsiteY2378" fmla="*/ 4182085 h 6483416"/>
              <a:gd name="connsiteX2379" fmla="*/ 11062419 w 11968488"/>
              <a:gd name="connsiteY2379" fmla="*/ 4186124 h 6483416"/>
              <a:gd name="connsiteX2380" fmla="*/ 11060193 w 11968488"/>
              <a:gd name="connsiteY2380" fmla="*/ 4186582 h 6483416"/>
              <a:gd name="connsiteX2381" fmla="*/ 11056678 w 11968488"/>
              <a:gd name="connsiteY2381" fmla="*/ 4193126 h 6483416"/>
              <a:gd name="connsiteX2382" fmla="*/ 10991576 w 11968488"/>
              <a:gd name="connsiteY2382" fmla="*/ 4225220 h 6483416"/>
              <a:gd name="connsiteX2383" fmla="*/ 11004588 w 11968488"/>
              <a:gd name="connsiteY2383" fmla="*/ 4227659 h 6483416"/>
              <a:gd name="connsiteX2384" fmla="*/ 10991794 w 11968488"/>
              <a:gd name="connsiteY2384" fmla="*/ 4237473 h 6483416"/>
              <a:gd name="connsiteX2385" fmla="*/ 10996514 w 11968488"/>
              <a:gd name="connsiteY2385" fmla="*/ 4267360 h 6483416"/>
              <a:gd name="connsiteX2386" fmla="*/ 11008933 w 11968488"/>
              <a:gd name="connsiteY2386" fmla="*/ 4281168 h 6483416"/>
              <a:gd name="connsiteX2387" fmla="*/ 11018780 w 11968488"/>
              <a:gd name="connsiteY2387" fmla="*/ 4280464 h 6483416"/>
              <a:gd name="connsiteX2388" fmla="*/ 11035604 w 11968488"/>
              <a:gd name="connsiteY2388" fmla="*/ 4280819 h 6483416"/>
              <a:gd name="connsiteX2389" fmla="*/ 11079480 w 11968488"/>
              <a:gd name="connsiteY2389" fmla="*/ 4267583 h 6483416"/>
              <a:gd name="connsiteX2390" fmla="*/ 11092676 w 11968488"/>
              <a:gd name="connsiteY2390" fmla="*/ 4269085 h 6483416"/>
              <a:gd name="connsiteX2391" fmla="*/ 11147412 w 11968488"/>
              <a:gd name="connsiteY2391" fmla="*/ 4258548 h 6483416"/>
              <a:gd name="connsiteX2392" fmla="*/ 11156000 w 11968488"/>
              <a:gd name="connsiteY2392" fmla="*/ 4251839 h 6483416"/>
              <a:gd name="connsiteX2393" fmla="*/ 11181863 w 11968488"/>
              <a:gd name="connsiteY2393" fmla="*/ 4249892 h 6483416"/>
              <a:gd name="connsiteX2394" fmla="*/ 11177786 w 11968488"/>
              <a:gd name="connsiteY2394" fmla="*/ 4246634 h 6483416"/>
              <a:gd name="connsiteX2395" fmla="*/ 11197548 w 11968488"/>
              <a:gd name="connsiteY2395" fmla="*/ 4245059 h 6483416"/>
              <a:gd name="connsiteX2396" fmla="*/ 11201192 w 11968488"/>
              <a:gd name="connsiteY2396" fmla="*/ 4256202 h 6483416"/>
              <a:gd name="connsiteX2397" fmla="*/ 11190016 w 11968488"/>
              <a:gd name="connsiteY2397" fmla="*/ 4256410 h 6483416"/>
              <a:gd name="connsiteX2398" fmla="*/ 11147796 w 11968488"/>
              <a:gd name="connsiteY2398" fmla="*/ 4270732 h 6483416"/>
              <a:gd name="connsiteX2399" fmla="*/ 11107430 w 11968488"/>
              <a:gd name="connsiteY2399" fmla="*/ 4281802 h 6483416"/>
              <a:gd name="connsiteX2400" fmla="*/ 11101364 w 11968488"/>
              <a:gd name="connsiteY2400" fmla="*/ 4280556 h 6483416"/>
              <a:gd name="connsiteX2401" fmla="*/ 11099860 w 11968488"/>
              <a:gd name="connsiteY2401" fmla="*/ 4283878 h 6483416"/>
              <a:gd name="connsiteX2402" fmla="*/ 11107430 w 11968488"/>
              <a:gd name="connsiteY2402" fmla="*/ 4281802 h 6483416"/>
              <a:gd name="connsiteX2403" fmla="*/ 11108982 w 11968488"/>
              <a:gd name="connsiteY2403" fmla="*/ 4282122 h 6483416"/>
              <a:gd name="connsiteX2404" fmla="*/ 11103938 w 11968488"/>
              <a:gd name="connsiteY2404" fmla="*/ 4287138 h 6483416"/>
              <a:gd name="connsiteX2405" fmla="*/ 11102434 w 11968488"/>
              <a:gd name="connsiteY2405" fmla="*/ 4290461 h 6483416"/>
              <a:gd name="connsiteX2406" fmla="*/ 11201275 w 11968488"/>
              <a:gd name="connsiteY2406" fmla="*/ 4274463 h 6483416"/>
              <a:gd name="connsiteX2407" fmla="*/ 11207326 w 11968488"/>
              <a:gd name="connsiteY2407" fmla="*/ 4274952 h 6483416"/>
              <a:gd name="connsiteX2408" fmla="*/ 11212348 w 11968488"/>
              <a:gd name="connsiteY2408" fmla="*/ 4290300 h 6483416"/>
              <a:gd name="connsiteX2409" fmla="*/ 11161250 w 11968488"/>
              <a:gd name="connsiteY2409" fmla="*/ 4296196 h 6483416"/>
              <a:gd name="connsiteX2410" fmla="*/ 11082783 w 11968488"/>
              <a:gd name="connsiteY2410" fmla="*/ 4315473 h 6483416"/>
              <a:gd name="connsiteX2411" fmla="*/ 11028050 w 11968488"/>
              <a:gd name="connsiteY2411" fmla="*/ 4326011 h 6483416"/>
              <a:gd name="connsiteX2412" fmla="*/ 11028148 w 11968488"/>
              <a:gd name="connsiteY2412" fmla="*/ 4344190 h 6483416"/>
              <a:gd name="connsiteX2413" fmla="*/ 11011408 w 11968488"/>
              <a:gd name="connsiteY2413" fmla="*/ 4344380 h 6483416"/>
              <a:gd name="connsiteX2414" fmla="*/ 11012378 w 11968488"/>
              <a:gd name="connsiteY2414" fmla="*/ 4336105 h 6483416"/>
              <a:gd name="connsiteX2415" fmla="*/ 11010276 w 11968488"/>
              <a:gd name="connsiteY2415" fmla="*/ 4336795 h 6483416"/>
              <a:gd name="connsiteX2416" fmla="*/ 11004421 w 11968488"/>
              <a:gd name="connsiteY2416" fmla="*/ 4344028 h 6483416"/>
              <a:gd name="connsiteX2417" fmla="*/ 10994022 w 11968488"/>
              <a:gd name="connsiteY2417" fmla="*/ 4361991 h 6483416"/>
              <a:gd name="connsiteX2418" fmla="*/ 10993692 w 11968488"/>
              <a:gd name="connsiteY2418" fmla="*/ 4343446 h 6483416"/>
              <a:gd name="connsiteX2419" fmla="*/ 10953601 w 11968488"/>
              <a:gd name="connsiteY2419" fmla="*/ 4356086 h 6483416"/>
              <a:gd name="connsiteX2420" fmla="*/ 10942948 w 11968488"/>
              <a:gd name="connsiteY2420" fmla="*/ 4357119 h 6483416"/>
              <a:gd name="connsiteX2421" fmla="*/ 10916643 w 11968488"/>
              <a:gd name="connsiteY2421" fmla="*/ 4363637 h 6483416"/>
              <a:gd name="connsiteX2422" fmla="*/ 10867588 w 11968488"/>
              <a:gd name="connsiteY2422" fmla="*/ 4392290 h 6483416"/>
              <a:gd name="connsiteX2423" fmla="*/ 10834882 w 11968488"/>
              <a:gd name="connsiteY2423" fmla="*/ 4406377 h 6483416"/>
              <a:gd name="connsiteX2424" fmla="*/ 10833824 w 11968488"/>
              <a:gd name="connsiteY2424" fmla="*/ 4409836 h 6483416"/>
              <a:gd name="connsiteX2425" fmla="*/ 10899068 w 11968488"/>
              <a:gd name="connsiteY2425" fmla="*/ 4408993 h 6483416"/>
              <a:gd name="connsiteX2426" fmla="*/ 10899405 w 11968488"/>
              <a:gd name="connsiteY2426" fmla="*/ 4427872 h 6483416"/>
              <a:gd name="connsiteX2427" fmla="*/ 10869137 w 11968488"/>
              <a:gd name="connsiteY2427" fmla="*/ 4442903 h 6483416"/>
              <a:gd name="connsiteX2428" fmla="*/ 10869249 w 11968488"/>
              <a:gd name="connsiteY2428" fmla="*/ 4449196 h 6483416"/>
              <a:gd name="connsiteX2429" fmla="*/ 10926094 w 11968488"/>
              <a:gd name="connsiteY2429" fmla="*/ 4469840 h 6483416"/>
              <a:gd name="connsiteX2430" fmla="*/ 10934386 w 11968488"/>
              <a:gd name="connsiteY2430" fmla="*/ 4442393 h 6483416"/>
              <a:gd name="connsiteX2431" fmla="*/ 10934493 w 11968488"/>
              <a:gd name="connsiteY2431" fmla="*/ 4448354 h 6483416"/>
              <a:gd name="connsiteX2432" fmla="*/ 10987402 w 11968488"/>
              <a:gd name="connsiteY2432" fmla="*/ 4482826 h 6483416"/>
              <a:gd name="connsiteX2433" fmla="*/ 11017664 w 11968488"/>
              <a:gd name="connsiteY2433" fmla="*/ 4467461 h 6483416"/>
              <a:gd name="connsiteX2434" fmla="*/ 11017997 w 11968488"/>
              <a:gd name="connsiteY2434" fmla="*/ 4486006 h 6483416"/>
              <a:gd name="connsiteX2435" fmla="*/ 11026544 w 11968488"/>
              <a:gd name="connsiteY2435" fmla="*/ 4496106 h 6483416"/>
              <a:gd name="connsiteX2436" fmla="*/ 11100829 w 11968488"/>
              <a:gd name="connsiteY2436" fmla="*/ 4486239 h 6483416"/>
              <a:gd name="connsiteX2437" fmla="*/ 11101481 w 11968488"/>
              <a:gd name="connsiteY2437" fmla="*/ 4493409 h 6483416"/>
              <a:gd name="connsiteX2438" fmla="*/ 11102192 w 11968488"/>
              <a:gd name="connsiteY2438" fmla="*/ 4495342 h 6483416"/>
              <a:gd name="connsiteX2439" fmla="*/ 11109860 w 11968488"/>
              <a:gd name="connsiteY2439" fmla="*/ 4495399 h 6483416"/>
              <a:gd name="connsiteX2440" fmla="*/ 11159078 w 11968488"/>
              <a:gd name="connsiteY2440" fmla="*/ 4487609 h 6483416"/>
              <a:gd name="connsiteX2441" fmla="*/ 11170780 w 11968488"/>
              <a:gd name="connsiteY2441" fmla="*/ 4491494 h 6483416"/>
              <a:gd name="connsiteX2442" fmla="*/ 11229036 w 11968488"/>
              <a:gd name="connsiteY2442" fmla="*/ 4483254 h 6483416"/>
              <a:gd name="connsiteX2443" fmla="*/ 11267042 w 11968488"/>
              <a:gd name="connsiteY2443" fmla="*/ 4484054 h 6483416"/>
              <a:gd name="connsiteX2444" fmla="*/ 11278744 w 11968488"/>
              <a:gd name="connsiteY2444" fmla="*/ 4487938 h 6483416"/>
              <a:gd name="connsiteX2445" fmla="*/ 11277776 w 11968488"/>
              <a:gd name="connsiteY2445" fmla="*/ 4491559 h 6483416"/>
              <a:gd name="connsiteX2446" fmla="*/ 11249132 w 11968488"/>
              <a:gd name="connsiteY2446" fmla="*/ 4493869 h 6483416"/>
              <a:gd name="connsiteX2447" fmla="*/ 11214840 w 11968488"/>
              <a:gd name="connsiteY2447" fmla="*/ 4498244 h 6483416"/>
              <a:gd name="connsiteX2448" fmla="*/ 11196117 w 11968488"/>
              <a:gd name="connsiteY2448" fmla="*/ 4492026 h 6483416"/>
              <a:gd name="connsiteX2449" fmla="*/ 11142540 w 11968488"/>
              <a:gd name="connsiteY2449" fmla="*/ 4501819 h 6483416"/>
              <a:gd name="connsiteX2450" fmla="*/ 11125191 w 11968488"/>
              <a:gd name="connsiteY2450" fmla="*/ 4499998 h 6483416"/>
              <a:gd name="connsiteX2451" fmla="*/ 11120917 w 11968488"/>
              <a:gd name="connsiteY2451" fmla="*/ 4506461 h 6483416"/>
              <a:gd name="connsiteX2452" fmla="*/ 11086756 w 11968488"/>
              <a:gd name="connsiteY2452" fmla="*/ 4516298 h 6483416"/>
              <a:gd name="connsiteX2453" fmla="*/ 11071432 w 11968488"/>
              <a:gd name="connsiteY2453" fmla="*/ 4518425 h 6483416"/>
              <a:gd name="connsiteX2454" fmla="*/ 11058324 w 11968488"/>
              <a:gd name="connsiteY2454" fmla="*/ 4521655 h 6483416"/>
              <a:gd name="connsiteX2455" fmla="*/ 11018884 w 11968488"/>
              <a:gd name="connsiteY2455" fmla="*/ 4535680 h 6483416"/>
              <a:gd name="connsiteX2456" fmla="*/ 10992896 w 11968488"/>
              <a:gd name="connsiteY2456" fmla="*/ 4556094 h 6483416"/>
              <a:gd name="connsiteX2457" fmla="*/ 10932336 w 11968488"/>
              <a:gd name="connsiteY2457" fmla="*/ 4561530 h 6483416"/>
              <a:gd name="connsiteX2458" fmla="*/ 10902518 w 11968488"/>
              <a:gd name="connsiteY2458" fmla="*/ 4601732 h 6483416"/>
              <a:gd name="connsiteX2459" fmla="*/ 10798412 w 11968488"/>
              <a:gd name="connsiteY2459" fmla="*/ 4651799 h 6483416"/>
              <a:gd name="connsiteX2460" fmla="*/ 10747432 w 11968488"/>
              <a:gd name="connsiteY2460" fmla="*/ 4629993 h 6483416"/>
              <a:gd name="connsiteX2461" fmla="*/ 10728826 w 11968488"/>
              <a:gd name="connsiteY2461" fmla="*/ 4635152 h 6483416"/>
              <a:gd name="connsiteX2462" fmla="*/ 10734842 w 11968488"/>
              <a:gd name="connsiteY2462" fmla="*/ 4635386 h 6483416"/>
              <a:gd name="connsiteX2463" fmla="*/ 10736457 w 11968488"/>
              <a:gd name="connsiteY2463" fmla="*/ 4638878 h 6483416"/>
              <a:gd name="connsiteX2464" fmla="*/ 10714614 w 11968488"/>
              <a:gd name="connsiteY2464" fmla="*/ 4656255 h 6483416"/>
              <a:gd name="connsiteX2465" fmla="*/ 10704921 w 11968488"/>
              <a:gd name="connsiteY2465" fmla="*/ 4661787 h 6483416"/>
              <a:gd name="connsiteX2466" fmla="*/ 10700104 w 11968488"/>
              <a:gd name="connsiteY2466" fmla="*/ 4669545 h 6483416"/>
              <a:gd name="connsiteX2467" fmla="*/ 10590142 w 11968488"/>
              <a:gd name="connsiteY2467" fmla="*/ 4701684 h 6483416"/>
              <a:gd name="connsiteX2468" fmla="*/ 10590250 w 11968488"/>
              <a:gd name="connsiteY2468" fmla="*/ 4707644 h 6483416"/>
              <a:gd name="connsiteX2469" fmla="*/ 10596122 w 11968488"/>
              <a:gd name="connsiteY2469" fmla="*/ 4714422 h 6483416"/>
              <a:gd name="connsiteX2470" fmla="*/ 10595288 w 11968488"/>
              <a:gd name="connsiteY2470" fmla="*/ 4717608 h 6483416"/>
              <a:gd name="connsiteX2471" fmla="*/ 10621752 w 11968488"/>
              <a:gd name="connsiteY2471" fmla="*/ 4715718 h 6483416"/>
              <a:gd name="connsiteX2472" fmla="*/ 10659758 w 11968488"/>
              <a:gd name="connsiteY2472" fmla="*/ 4716517 h 6483416"/>
              <a:gd name="connsiteX2473" fmla="*/ 10671460 w 11968488"/>
              <a:gd name="connsiteY2473" fmla="*/ 4720403 h 6483416"/>
              <a:gd name="connsiteX2474" fmla="*/ 10670494 w 11968488"/>
              <a:gd name="connsiteY2474" fmla="*/ 4724023 h 6483416"/>
              <a:gd name="connsiteX2475" fmla="*/ 10641848 w 11968488"/>
              <a:gd name="connsiteY2475" fmla="*/ 4726333 h 6483416"/>
              <a:gd name="connsiteX2476" fmla="*/ 10607555 w 11968488"/>
              <a:gd name="connsiteY2476" fmla="*/ 4730708 h 6483416"/>
              <a:gd name="connsiteX2477" fmla="*/ 10588834 w 11968488"/>
              <a:gd name="connsiteY2477" fmla="*/ 4724489 h 6483416"/>
              <a:gd name="connsiteX2478" fmla="*/ 10584812 w 11968488"/>
              <a:gd name="connsiteY2478" fmla="*/ 4725159 h 6483416"/>
              <a:gd name="connsiteX2479" fmla="*/ 10569769 w 11968488"/>
              <a:gd name="connsiteY2479" fmla="*/ 4734904 h 6483416"/>
              <a:gd name="connsiteX2480" fmla="*/ 10547835 w 11968488"/>
              <a:gd name="connsiteY2480" fmla="*/ 4745282 h 6483416"/>
              <a:gd name="connsiteX2481" fmla="*/ 10556496 w 11968488"/>
              <a:gd name="connsiteY2481" fmla="*/ 4761675 h 6483416"/>
              <a:gd name="connsiteX2482" fmla="*/ 10530698 w 11968488"/>
              <a:gd name="connsiteY2482" fmla="*/ 4769378 h 6483416"/>
              <a:gd name="connsiteX2483" fmla="*/ 10513108 w 11968488"/>
              <a:gd name="connsiteY2483" fmla="*/ 4768306 h 6483416"/>
              <a:gd name="connsiteX2484" fmla="*/ 10500541 w 11968488"/>
              <a:gd name="connsiteY2484" fmla="*/ 4790703 h 6483416"/>
              <a:gd name="connsiteX2485" fmla="*/ 10500654 w 11968488"/>
              <a:gd name="connsiteY2485" fmla="*/ 4796995 h 6483416"/>
              <a:gd name="connsiteX2486" fmla="*/ 10531700 w 11968488"/>
              <a:gd name="connsiteY2486" fmla="*/ 4825345 h 6483416"/>
              <a:gd name="connsiteX2487" fmla="*/ 10527982 w 11968488"/>
              <a:gd name="connsiteY2487" fmla="*/ 4851425 h 6483416"/>
              <a:gd name="connsiteX2488" fmla="*/ 10592917 w 11968488"/>
              <a:gd name="connsiteY2488" fmla="*/ 4856668 h 6483416"/>
              <a:gd name="connsiteX2489" fmla="*/ 10593367 w 11968488"/>
              <a:gd name="connsiteY2489" fmla="*/ 4881837 h 6483416"/>
              <a:gd name="connsiteX2490" fmla="*/ 10599437 w 11968488"/>
              <a:gd name="connsiteY2490" fmla="*/ 4885528 h 6483416"/>
              <a:gd name="connsiteX2491" fmla="*/ 10612815 w 11968488"/>
              <a:gd name="connsiteY2491" fmla="*/ 4883612 h 6483416"/>
              <a:gd name="connsiteX2492" fmla="*/ 10613571 w 11968488"/>
              <a:gd name="connsiteY2492" fmla="*/ 4883351 h 6483416"/>
              <a:gd name="connsiteX2493" fmla="*/ 10615066 w 11968488"/>
              <a:gd name="connsiteY2493" fmla="*/ 4881682 h 6483416"/>
              <a:gd name="connsiteX2494" fmla="*/ 10619998 w 11968488"/>
              <a:gd name="connsiteY2494" fmla="*/ 4873883 h 6483416"/>
              <a:gd name="connsiteX2495" fmla="*/ 10622190 w 11968488"/>
              <a:gd name="connsiteY2495" fmla="*/ 4880378 h 6483416"/>
              <a:gd name="connsiteX2496" fmla="*/ 10643932 w 11968488"/>
              <a:gd name="connsiteY2496" fmla="*/ 4872885 h 6483416"/>
              <a:gd name="connsiteX2497" fmla="*/ 10657691 w 11968488"/>
              <a:gd name="connsiteY2497" fmla="*/ 4875077 h 6483416"/>
              <a:gd name="connsiteX2498" fmla="*/ 10665342 w 11968488"/>
              <a:gd name="connsiteY2498" fmla="*/ 4869581 h 6483416"/>
              <a:gd name="connsiteX2499" fmla="*/ 10672123 w 11968488"/>
              <a:gd name="connsiteY2499" fmla="*/ 4864642 h 6483416"/>
              <a:gd name="connsiteX2500" fmla="*/ 10720003 w 11968488"/>
              <a:gd name="connsiteY2500" fmla="*/ 4875313 h 6483416"/>
              <a:gd name="connsiteX2501" fmla="*/ 10732570 w 11968488"/>
              <a:gd name="connsiteY2501" fmla="*/ 4852915 h 6483416"/>
              <a:gd name="connsiteX2502" fmla="*/ 10745914 w 11968488"/>
              <a:gd name="connsiteY2502" fmla="*/ 4873899 h 6483416"/>
              <a:gd name="connsiteX2503" fmla="*/ 10784802 w 11968488"/>
              <a:gd name="connsiteY2503" fmla="*/ 4849634 h 6483416"/>
              <a:gd name="connsiteX2504" fmla="*/ 10785140 w 11968488"/>
              <a:gd name="connsiteY2504" fmla="*/ 4868510 h 6483416"/>
              <a:gd name="connsiteX2505" fmla="*/ 10802122 w 11968488"/>
              <a:gd name="connsiteY2505" fmla="*/ 4876548 h 6483416"/>
              <a:gd name="connsiteX2506" fmla="*/ 10812179 w 11968488"/>
              <a:gd name="connsiteY2506" fmla="*/ 4886419 h 6483416"/>
              <a:gd name="connsiteX2507" fmla="*/ 10844200 w 11968488"/>
              <a:gd name="connsiteY2507" fmla="*/ 4891979 h 6483416"/>
              <a:gd name="connsiteX2508" fmla="*/ 10855361 w 11968488"/>
              <a:gd name="connsiteY2508" fmla="*/ 4897645 h 6483416"/>
              <a:gd name="connsiteX2509" fmla="*/ 10854165 w 11968488"/>
              <a:gd name="connsiteY2509" fmla="*/ 4901171 h 6483416"/>
              <a:gd name="connsiteX2510" fmla="*/ 10826023 w 11968488"/>
              <a:gd name="connsiteY2510" fmla="*/ 4899271 h 6483416"/>
              <a:gd name="connsiteX2511" fmla="*/ 10807896 w 11968488"/>
              <a:gd name="connsiteY2511" fmla="*/ 4896777 h 6483416"/>
              <a:gd name="connsiteX2512" fmla="*/ 10805987 w 11968488"/>
              <a:gd name="connsiteY2512" fmla="*/ 4897002 h 6483416"/>
              <a:gd name="connsiteX2513" fmla="*/ 10779730 w 11968488"/>
              <a:gd name="connsiteY2513" fmla="*/ 4914624 h 6483416"/>
              <a:gd name="connsiteX2514" fmla="*/ 10704644 w 11968488"/>
              <a:gd name="connsiteY2514" fmla="*/ 4998758 h 6483416"/>
              <a:gd name="connsiteX2515" fmla="*/ 10665608 w 11968488"/>
              <a:gd name="connsiteY2515" fmla="*/ 4991439 h 6483416"/>
              <a:gd name="connsiteX2516" fmla="*/ 10609772 w 11968488"/>
              <a:gd name="connsiteY2516" fmla="*/ 5027091 h 6483416"/>
              <a:gd name="connsiteX2517" fmla="*/ 10609434 w 11968488"/>
              <a:gd name="connsiteY2517" fmla="*/ 5008216 h 6483416"/>
              <a:gd name="connsiteX2518" fmla="*/ 10496255 w 11968488"/>
              <a:gd name="connsiteY2518" fmla="*/ 5042017 h 6483416"/>
              <a:gd name="connsiteX2519" fmla="*/ 10496700 w 11968488"/>
              <a:gd name="connsiteY2519" fmla="*/ 5066854 h 6483416"/>
              <a:gd name="connsiteX2520" fmla="*/ 10436815 w 11968488"/>
              <a:gd name="connsiteY2520" fmla="*/ 5110042 h 6483416"/>
              <a:gd name="connsiteX2521" fmla="*/ 10419890 w 11968488"/>
              <a:gd name="connsiteY2521" fmla="*/ 5146060 h 6483416"/>
              <a:gd name="connsiteX2522" fmla="*/ 10407324 w 11968488"/>
              <a:gd name="connsiteY2522" fmla="*/ 5154382 h 6483416"/>
              <a:gd name="connsiteX2523" fmla="*/ 10411065 w 11968488"/>
              <a:gd name="connsiteY2523" fmla="*/ 5154409 h 6483416"/>
              <a:gd name="connsiteX2524" fmla="*/ 10460284 w 11968488"/>
              <a:gd name="connsiteY2524" fmla="*/ 5146618 h 6483416"/>
              <a:gd name="connsiteX2525" fmla="*/ 10471986 w 11968488"/>
              <a:gd name="connsiteY2525" fmla="*/ 5150504 h 6483416"/>
              <a:gd name="connsiteX2526" fmla="*/ 10530242 w 11968488"/>
              <a:gd name="connsiteY2526" fmla="*/ 5142264 h 6483416"/>
              <a:gd name="connsiteX2527" fmla="*/ 10568248 w 11968488"/>
              <a:gd name="connsiteY2527" fmla="*/ 5143064 h 6483416"/>
              <a:gd name="connsiteX2528" fmla="*/ 10579950 w 11968488"/>
              <a:gd name="connsiteY2528" fmla="*/ 5146949 h 6483416"/>
              <a:gd name="connsiteX2529" fmla="*/ 10578982 w 11968488"/>
              <a:gd name="connsiteY2529" fmla="*/ 5150569 h 6483416"/>
              <a:gd name="connsiteX2530" fmla="*/ 10550338 w 11968488"/>
              <a:gd name="connsiteY2530" fmla="*/ 5152878 h 6483416"/>
              <a:gd name="connsiteX2531" fmla="*/ 10516046 w 11968488"/>
              <a:gd name="connsiteY2531" fmla="*/ 5157254 h 6483416"/>
              <a:gd name="connsiteX2532" fmla="*/ 10497323 w 11968488"/>
              <a:gd name="connsiteY2532" fmla="*/ 5151035 h 6483416"/>
              <a:gd name="connsiteX2533" fmla="*/ 10443746 w 11968488"/>
              <a:gd name="connsiteY2533" fmla="*/ 5160829 h 6483416"/>
              <a:gd name="connsiteX2534" fmla="*/ 10426396 w 11968488"/>
              <a:gd name="connsiteY2534" fmla="*/ 5159009 h 6483416"/>
              <a:gd name="connsiteX2535" fmla="*/ 10422122 w 11968488"/>
              <a:gd name="connsiteY2535" fmla="*/ 5165471 h 6483416"/>
              <a:gd name="connsiteX2536" fmla="*/ 10349262 w 11968488"/>
              <a:gd name="connsiteY2536" fmla="*/ 5180683 h 6483416"/>
              <a:gd name="connsiteX2537" fmla="*/ 10328512 w 11968488"/>
              <a:gd name="connsiteY2537" fmla="*/ 5185136 h 6483416"/>
              <a:gd name="connsiteX2538" fmla="*/ 10324832 w 11968488"/>
              <a:gd name="connsiteY2538" fmla="*/ 5187434 h 6483416"/>
              <a:gd name="connsiteX2539" fmla="*/ 10320583 w 11968488"/>
              <a:gd name="connsiteY2539" fmla="*/ 5207014 h 6483416"/>
              <a:gd name="connsiteX2540" fmla="*/ 10307685 w 11968488"/>
              <a:gd name="connsiteY2540" fmla="*/ 5210867 h 6483416"/>
              <a:gd name="connsiteX2541" fmla="*/ 10294460 w 11968488"/>
              <a:gd name="connsiteY2541" fmla="*/ 5196505 h 6483416"/>
              <a:gd name="connsiteX2542" fmla="*/ 10268466 w 11968488"/>
              <a:gd name="connsiteY2542" fmla="*/ 5216587 h 6483416"/>
              <a:gd name="connsiteX2543" fmla="*/ 10255594 w 11968488"/>
              <a:gd name="connsiteY2543" fmla="*/ 5207369 h 6483416"/>
              <a:gd name="connsiteX2544" fmla="*/ 10255292 w 11968488"/>
              <a:gd name="connsiteY2544" fmla="*/ 5207476 h 6483416"/>
              <a:gd name="connsiteX2545" fmla="*/ 10256640 w 11968488"/>
              <a:gd name="connsiteY2545" fmla="*/ 5211751 h 6483416"/>
              <a:gd name="connsiteX2546" fmla="*/ 10242404 w 11968488"/>
              <a:gd name="connsiteY2546" fmla="*/ 5220399 h 6483416"/>
              <a:gd name="connsiteX2547" fmla="*/ 10238894 w 11968488"/>
              <a:gd name="connsiteY2547" fmla="*/ 5223998 h 6483416"/>
              <a:gd name="connsiteX2548" fmla="*/ 10235832 w 11968488"/>
              <a:gd name="connsiteY2548" fmla="*/ 5226289 h 6483416"/>
              <a:gd name="connsiteX2549" fmla="*/ 10235722 w 11968488"/>
              <a:gd name="connsiteY2549" fmla="*/ 5226250 h 6483416"/>
              <a:gd name="connsiteX2550" fmla="*/ 10234766 w 11968488"/>
              <a:gd name="connsiteY2550" fmla="*/ 5227087 h 6483416"/>
              <a:gd name="connsiteX2551" fmla="*/ 10235832 w 11968488"/>
              <a:gd name="connsiteY2551" fmla="*/ 5226289 h 6483416"/>
              <a:gd name="connsiteX2552" fmla="*/ 10236209 w 11968488"/>
              <a:gd name="connsiteY2552" fmla="*/ 5226423 h 6483416"/>
              <a:gd name="connsiteX2553" fmla="*/ 10237087 w 11968488"/>
              <a:gd name="connsiteY2553" fmla="*/ 5225754 h 6483416"/>
              <a:gd name="connsiteX2554" fmla="*/ 10237063 w 11968488"/>
              <a:gd name="connsiteY2554" fmla="*/ 5226337 h 6483416"/>
              <a:gd name="connsiteX2555" fmla="*/ 10195695 w 11968488"/>
              <a:gd name="connsiteY2555" fmla="*/ 5251162 h 6483416"/>
              <a:gd name="connsiteX2556" fmla="*/ 10194758 w 11968488"/>
              <a:gd name="connsiteY2556" fmla="*/ 5249731 h 6483416"/>
              <a:gd name="connsiteX2557" fmla="*/ 10163206 w 11968488"/>
              <a:gd name="connsiteY2557" fmla="*/ 5266368 h 6483416"/>
              <a:gd name="connsiteX2558" fmla="*/ 10154348 w 11968488"/>
              <a:gd name="connsiteY2558" fmla="*/ 5268331 h 6483416"/>
              <a:gd name="connsiteX2559" fmla="*/ 10111672 w 11968488"/>
              <a:gd name="connsiteY2559" fmla="*/ 5286916 h 6483416"/>
              <a:gd name="connsiteX2560" fmla="*/ 10091293 w 11968488"/>
              <a:gd name="connsiteY2560" fmla="*/ 5294446 h 6483416"/>
              <a:gd name="connsiteX2561" fmla="*/ 10072546 w 11968488"/>
              <a:gd name="connsiteY2561" fmla="*/ 5302829 h 6483416"/>
              <a:gd name="connsiteX2562" fmla="*/ 10072505 w 11968488"/>
              <a:gd name="connsiteY2562" fmla="*/ 5302828 h 6483416"/>
              <a:gd name="connsiteX2563" fmla="*/ 10071062 w 11968488"/>
              <a:gd name="connsiteY2563" fmla="*/ 5303493 h 6483416"/>
              <a:gd name="connsiteX2564" fmla="*/ 10072546 w 11968488"/>
              <a:gd name="connsiteY2564" fmla="*/ 5302829 h 6483416"/>
              <a:gd name="connsiteX2565" fmla="*/ 10074770 w 11968488"/>
              <a:gd name="connsiteY2565" fmla="*/ 5302843 h 6483416"/>
              <a:gd name="connsiteX2566" fmla="*/ 10071262 w 11968488"/>
              <a:gd name="connsiteY2566" fmla="*/ 5305515 h 6483416"/>
              <a:gd name="connsiteX2567" fmla="*/ 10069819 w 11968488"/>
              <a:gd name="connsiteY2567" fmla="*/ 5306179 h 6483416"/>
              <a:gd name="connsiteX2568" fmla="*/ 10070641 w 11968488"/>
              <a:gd name="connsiteY2568" fmla="*/ 5306859 h 6483416"/>
              <a:gd name="connsiteX2569" fmla="*/ 10108564 w 11968488"/>
              <a:gd name="connsiteY2569" fmla="*/ 5293632 h 6483416"/>
              <a:gd name="connsiteX2570" fmla="*/ 10107522 w 11968488"/>
              <a:gd name="connsiteY2570" fmla="*/ 5298341 h 6483416"/>
              <a:gd name="connsiteX2571" fmla="*/ 10097220 w 11968488"/>
              <a:gd name="connsiteY2571" fmla="*/ 5300970 h 6483416"/>
              <a:gd name="connsiteX2572" fmla="*/ 10081143 w 11968488"/>
              <a:gd name="connsiteY2572" fmla="*/ 5306254 h 6483416"/>
              <a:gd name="connsiteX2573" fmla="*/ 10026324 w 11968488"/>
              <a:gd name="connsiteY2573" fmla="*/ 5324086 h 6483416"/>
              <a:gd name="connsiteX2574" fmla="*/ 10020972 w 11968488"/>
              <a:gd name="connsiteY2574" fmla="*/ 5323377 h 6483416"/>
              <a:gd name="connsiteX2575" fmla="*/ 9998722 w 11968488"/>
              <a:gd name="connsiteY2575" fmla="*/ 5327275 h 6483416"/>
              <a:gd name="connsiteX2576" fmla="*/ 9995216 w 11968488"/>
              <a:gd name="connsiteY2576" fmla="*/ 5329946 h 6483416"/>
              <a:gd name="connsiteX2577" fmla="*/ 9990024 w 11968488"/>
              <a:gd name="connsiteY2577" fmla="*/ 5329991 h 6483416"/>
              <a:gd name="connsiteX2578" fmla="*/ 9981996 w 11968488"/>
              <a:gd name="connsiteY2578" fmla="*/ 5334571 h 6483416"/>
              <a:gd name="connsiteX2579" fmla="*/ 9983166 w 11968488"/>
              <a:gd name="connsiteY2579" fmla="*/ 5332108 h 6483416"/>
              <a:gd name="connsiteX2580" fmla="*/ 9978330 w 11968488"/>
              <a:gd name="connsiteY2580" fmla="*/ 5332407 h 6483416"/>
              <a:gd name="connsiteX2581" fmla="*/ 9977040 w 11968488"/>
              <a:gd name="connsiteY2581" fmla="*/ 5328316 h 6483416"/>
              <a:gd name="connsiteX2582" fmla="*/ 9974722 w 11968488"/>
              <a:gd name="connsiteY2582" fmla="*/ 5329286 h 6483416"/>
              <a:gd name="connsiteX2583" fmla="*/ 9973464 w 11968488"/>
              <a:gd name="connsiteY2583" fmla="*/ 5324801 h 6483416"/>
              <a:gd name="connsiteX2584" fmla="*/ 9971262 w 11968488"/>
              <a:gd name="connsiteY2584" fmla="*/ 5327067 h 6483416"/>
              <a:gd name="connsiteX2585" fmla="*/ 9953422 w 11968488"/>
              <a:gd name="connsiteY2585" fmla="*/ 5338683 h 6483416"/>
              <a:gd name="connsiteX2586" fmla="*/ 9952506 w 11968488"/>
              <a:gd name="connsiteY2586" fmla="*/ 5329172 h 6483416"/>
              <a:gd name="connsiteX2587" fmla="*/ 9945772 w 11968488"/>
              <a:gd name="connsiteY2587" fmla="*/ 5333189 h 6483416"/>
              <a:gd name="connsiteX2588" fmla="*/ 9917794 w 11968488"/>
              <a:gd name="connsiteY2588" fmla="*/ 5327311 h 6483416"/>
              <a:gd name="connsiteX2589" fmla="*/ 9918132 w 11968488"/>
              <a:gd name="connsiteY2589" fmla="*/ 5346187 h 6483416"/>
              <a:gd name="connsiteX2590" fmla="*/ 9882842 w 11968488"/>
              <a:gd name="connsiteY2590" fmla="*/ 5337750 h 6483416"/>
              <a:gd name="connsiteX2591" fmla="*/ 9839794 w 11968488"/>
              <a:gd name="connsiteY2591" fmla="*/ 5363259 h 6483416"/>
              <a:gd name="connsiteX2592" fmla="*/ 9813769 w 11968488"/>
              <a:gd name="connsiteY2592" fmla="*/ 5358379 h 6483416"/>
              <a:gd name="connsiteX2593" fmla="*/ 9796736 w 11968488"/>
              <a:gd name="connsiteY2593" fmla="*/ 5388437 h 6483416"/>
              <a:gd name="connsiteX2594" fmla="*/ 9762319 w 11968488"/>
              <a:gd name="connsiteY2594" fmla="*/ 5405375 h 6483416"/>
              <a:gd name="connsiteX2595" fmla="*/ 9761982 w 11968488"/>
              <a:gd name="connsiteY2595" fmla="*/ 5386498 h 6483416"/>
              <a:gd name="connsiteX2596" fmla="*/ 9675236 w 11968488"/>
              <a:gd name="connsiteY2596" fmla="*/ 5424724 h 6483416"/>
              <a:gd name="connsiteX2597" fmla="*/ 9644014 w 11968488"/>
              <a:gd name="connsiteY2597" fmla="*/ 5409953 h 6483416"/>
              <a:gd name="connsiteX2598" fmla="*/ 9601134 w 11968488"/>
              <a:gd name="connsiteY2598" fmla="*/ 5421962 h 6483416"/>
              <a:gd name="connsiteX2599" fmla="*/ 9603580 w 11968488"/>
              <a:gd name="connsiteY2599" fmla="*/ 5429716 h 6483416"/>
              <a:gd name="connsiteX2600" fmla="*/ 9589346 w 11968488"/>
              <a:gd name="connsiteY2600" fmla="*/ 5438363 h 6483416"/>
              <a:gd name="connsiteX2601" fmla="*/ 9585834 w 11968488"/>
              <a:gd name="connsiteY2601" fmla="*/ 5441962 h 6483416"/>
              <a:gd name="connsiteX2602" fmla="*/ 9582774 w 11968488"/>
              <a:gd name="connsiteY2602" fmla="*/ 5444253 h 6483416"/>
              <a:gd name="connsiteX2603" fmla="*/ 9582663 w 11968488"/>
              <a:gd name="connsiteY2603" fmla="*/ 5444215 h 6483416"/>
              <a:gd name="connsiteX2604" fmla="*/ 9581708 w 11968488"/>
              <a:gd name="connsiteY2604" fmla="*/ 5445051 h 6483416"/>
              <a:gd name="connsiteX2605" fmla="*/ 9582774 w 11968488"/>
              <a:gd name="connsiteY2605" fmla="*/ 5444253 h 6483416"/>
              <a:gd name="connsiteX2606" fmla="*/ 9583152 w 11968488"/>
              <a:gd name="connsiteY2606" fmla="*/ 5444386 h 6483416"/>
              <a:gd name="connsiteX2607" fmla="*/ 9584028 w 11968488"/>
              <a:gd name="connsiteY2607" fmla="*/ 5443717 h 6483416"/>
              <a:gd name="connsiteX2608" fmla="*/ 9584005 w 11968488"/>
              <a:gd name="connsiteY2608" fmla="*/ 5444301 h 6483416"/>
              <a:gd name="connsiteX2609" fmla="*/ 9542636 w 11968488"/>
              <a:gd name="connsiteY2609" fmla="*/ 5469124 h 6483416"/>
              <a:gd name="connsiteX2610" fmla="*/ 9541698 w 11968488"/>
              <a:gd name="connsiteY2610" fmla="*/ 5467695 h 6483416"/>
              <a:gd name="connsiteX2611" fmla="*/ 9510148 w 11968488"/>
              <a:gd name="connsiteY2611" fmla="*/ 5484331 h 6483416"/>
              <a:gd name="connsiteX2612" fmla="*/ 9501288 w 11968488"/>
              <a:gd name="connsiteY2612" fmla="*/ 5486294 h 6483416"/>
              <a:gd name="connsiteX2613" fmla="*/ 9458614 w 11968488"/>
              <a:gd name="connsiteY2613" fmla="*/ 5504878 h 6483416"/>
              <a:gd name="connsiteX2614" fmla="*/ 9438234 w 11968488"/>
              <a:gd name="connsiteY2614" fmla="*/ 5512409 h 6483416"/>
              <a:gd name="connsiteX2615" fmla="*/ 9419489 w 11968488"/>
              <a:gd name="connsiteY2615" fmla="*/ 5520793 h 6483416"/>
              <a:gd name="connsiteX2616" fmla="*/ 9419447 w 11968488"/>
              <a:gd name="connsiteY2616" fmla="*/ 5520793 h 6483416"/>
              <a:gd name="connsiteX2617" fmla="*/ 9418004 w 11968488"/>
              <a:gd name="connsiteY2617" fmla="*/ 5521456 h 6483416"/>
              <a:gd name="connsiteX2618" fmla="*/ 9419489 w 11968488"/>
              <a:gd name="connsiteY2618" fmla="*/ 5520793 h 6483416"/>
              <a:gd name="connsiteX2619" fmla="*/ 9421711 w 11968488"/>
              <a:gd name="connsiteY2619" fmla="*/ 5520807 h 6483416"/>
              <a:gd name="connsiteX2620" fmla="*/ 9418204 w 11968488"/>
              <a:gd name="connsiteY2620" fmla="*/ 5523479 h 6483416"/>
              <a:gd name="connsiteX2621" fmla="*/ 9416760 w 11968488"/>
              <a:gd name="connsiteY2621" fmla="*/ 5524144 h 6483416"/>
              <a:gd name="connsiteX2622" fmla="*/ 9417582 w 11968488"/>
              <a:gd name="connsiteY2622" fmla="*/ 5524823 h 6483416"/>
              <a:gd name="connsiteX2623" fmla="*/ 9455505 w 11968488"/>
              <a:gd name="connsiteY2623" fmla="*/ 5511595 h 6483416"/>
              <a:gd name="connsiteX2624" fmla="*/ 9454462 w 11968488"/>
              <a:gd name="connsiteY2624" fmla="*/ 5516305 h 6483416"/>
              <a:gd name="connsiteX2625" fmla="*/ 9444160 w 11968488"/>
              <a:gd name="connsiteY2625" fmla="*/ 5518933 h 6483416"/>
              <a:gd name="connsiteX2626" fmla="*/ 9428084 w 11968488"/>
              <a:gd name="connsiteY2626" fmla="*/ 5524217 h 6483416"/>
              <a:gd name="connsiteX2627" fmla="*/ 9373265 w 11968488"/>
              <a:gd name="connsiteY2627" fmla="*/ 5542050 h 6483416"/>
              <a:gd name="connsiteX2628" fmla="*/ 9367914 w 11968488"/>
              <a:gd name="connsiteY2628" fmla="*/ 5541339 h 6483416"/>
              <a:gd name="connsiteX2629" fmla="*/ 9356014 w 11968488"/>
              <a:gd name="connsiteY2629" fmla="*/ 5544041 h 6483416"/>
              <a:gd name="connsiteX2630" fmla="*/ 9353324 w 11968488"/>
              <a:gd name="connsiteY2630" fmla="*/ 5544354 h 6483416"/>
              <a:gd name="connsiteX2631" fmla="*/ 9320868 w 11968488"/>
              <a:gd name="connsiteY2631" fmla="*/ 5562189 h 6483416"/>
              <a:gd name="connsiteX2632" fmla="*/ 9246992 w 11968488"/>
              <a:gd name="connsiteY2632" fmla="*/ 5571601 h 6483416"/>
              <a:gd name="connsiteX2633" fmla="*/ 9225913 w 11968488"/>
              <a:gd name="connsiteY2633" fmla="*/ 5609193 h 6483416"/>
              <a:gd name="connsiteX2634" fmla="*/ 9186687 w 11968488"/>
              <a:gd name="connsiteY2634" fmla="*/ 5614582 h 6483416"/>
              <a:gd name="connsiteX2635" fmla="*/ 9156761 w 11968488"/>
              <a:gd name="connsiteY2635" fmla="*/ 5648823 h 6483416"/>
              <a:gd name="connsiteX2636" fmla="*/ 9126049 w 11968488"/>
              <a:gd name="connsiteY2636" fmla="*/ 5639019 h 6483416"/>
              <a:gd name="connsiteX2637" fmla="*/ 9067287 w 11968488"/>
              <a:gd name="connsiteY2637" fmla="*/ 5660271 h 6483416"/>
              <a:gd name="connsiteX2638" fmla="*/ 9056148 w 11968488"/>
              <a:gd name="connsiteY2638" fmla="*/ 5661809 h 6483416"/>
              <a:gd name="connsiteX2639" fmla="*/ 9037919 w 11968488"/>
              <a:gd name="connsiteY2639" fmla="*/ 5669962 h 6483416"/>
              <a:gd name="connsiteX2640" fmla="*/ 9037877 w 11968488"/>
              <a:gd name="connsiteY2640" fmla="*/ 5669961 h 6483416"/>
              <a:gd name="connsiteX2641" fmla="*/ 9036433 w 11968488"/>
              <a:gd name="connsiteY2641" fmla="*/ 5670625 h 6483416"/>
              <a:gd name="connsiteX2642" fmla="*/ 9037919 w 11968488"/>
              <a:gd name="connsiteY2642" fmla="*/ 5669962 h 6483416"/>
              <a:gd name="connsiteX2643" fmla="*/ 9040142 w 11968488"/>
              <a:gd name="connsiteY2643" fmla="*/ 5669976 h 6483416"/>
              <a:gd name="connsiteX2644" fmla="*/ 9036633 w 11968488"/>
              <a:gd name="connsiteY2644" fmla="*/ 5672648 h 6483416"/>
              <a:gd name="connsiteX2645" fmla="*/ 9035190 w 11968488"/>
              <a:gd name="connsiteY2645" fmla="*/ 5673312 h 6483416"/>
              <a:gd name="connsiteX2646" fmla="*/ 9036012 w 11968488"/>
              <a:gd name="connsiteY2646" fmla="*/ 5673991 h 6483416"/>
              <a:gd name="connsiteX2647" fmla="*/ 9073936 w 11968488"/>
              <a:gd name="connsiteY2647" fmla="*/ 5660765 h 6483416"/>
              <a:gd name="connsiteX2648" fmla="*/ 9072892 w 11968488"/>
              <a:gd name="connsiteY2648" fmla="*/ 5665473 h 6483416"/>
              <a:gd name="connsiteX2649" fmla="*/ 9062590 w 11968488"/>
              <a:gd name="connsiteY2649" fmla="*/ 5668101 h 6483416"/>
              <a:gd name="connsiteX2650" fmla="*/ 9046514 w 11968488"/>
              <a:gd name="connsiteY2650" fmla="*/ 5673385 h 6483416"/>
              <a:gd name="connsiteX2651" fmla="*/ 8991694 w 11968488"/>
              <a:gd name="connsiteY2651" fmla="*/ 5691218 h 6483416"/>
              <a:gd name="connsiteX2652" fmla="*/ 8986342 w 11968488"/>
              <a:gd name="connsiteY2652" fmla="*/ 5690510 h 6483416"/>
              <a:gd name="connsiteX2653" fmla="*/ 8964094 w 11968488"/>
              <a:gd name="connsiteY2653" fmla="*/ 5694406 h 6483416"/>
              <a:gd name="connsiteX2654" fmla="*/ 8960586 w 11968488"/>
              <a:gd name="connsiteY2654" fmla="*/ 5697078 h 6483416"/>
              <a:gd name="connsiteX2655" fmla="*/ 8950084 w 11968488"/>
              <a:gd name="connsiteY2655" fmla="*/ 5697683 h 6483416"/>
              <a:gd name="connsiteX2656" fmla="*/ 8951728 w 11968488"/>
              <a:gd name="connsiteY2656" fmla="*/ 5699041 h 6483416"/>
              <a:gd name="connsiteX2657" fmla="*/ 8943702 w 11968488"/>
              <a:gd name="connsiteY2657" fmla="*/ 5699539 h 6483416"/>
              <a:gd name="connsiteX2658" fmla="*/ 8942260 w 11968488"/>
              <a:gd name="connsiteY2658" fmla="*/ 5694971 h 6483416"/>
              <a:gd name="connsiteX2659" fmla="*/ 8946798 w 11968488"/>
              <a:gd name="connsiteY2659" fmla="*/ 5694967 h 6483416"/>
              <a:gd name="connsiteX2660" fmla="*/ 8963980 w 11968488"/>
              <a:gd name="connsiteY2660" fmla="*/ 5689437 h 6483416"/>
              <a:gd name="connsiteX2661" fmla="*/ 8980400 w 11968488"/>
              <a:gd name="connsiteY2661" fmla="*/ 5685218 h 6483416"/>
              <a:gd name="connsiteX2662" fmla="*/ 8982856 w 11968488"/>
              <a:gd name="connsiteY2662" fmla="*/ 5685771 h 6483416"/>
              <a:gd name="connsiteX2663" fmla="*/ 8983478 w 11968488"/>
              <a:gd name="connsiteY2663" fmla="*/ 5684427 h 6483416"/>
              <a:gd name="connsiteX2664" fmla="*/ 8980400 w 11968488"/>
              <a:gd name="connsiteY2664" fmla="*/ 5685218 h 6483416"/>
              <a:gd name="connsiteX2665" fmla="*/ 8979770 w 11968488"/>
              <a:gd name="connsiteY2665" fmla="*/ 5685078 h 6483416"/>
              <a:gd name="connsiteX2666" fmla="*/ 8981836 w 11968488"/>
              <a:gd name="connsiteY2666" fmla="*/ 5683069 h 6483416"/>
              <a:gd name="connsiteX2667" fmla="*/ 8982457 w 11968488"/>
              <a:gd name="connsiteY2667" fmla="*/ 5681726 h 6483416"/>
              <a:gd name="connsiteX2668" fmla="*/ 8942290 w 11968488"/>
              <a:gd name="connsiteY2668" fmla="*/ 5687527 h 6483416"/>
              <a:gd name="connsiteX2669" fmla="*/ 8939836 w 11968488"/>
              <a:gd name="connsiteY2669" fmla="*/ 5687284 h 6483416"/>
              <a:gd name="connsiteX2670" fmla="*/ 8937851 w 11968488"/>
              <a:gd name="connsiteY2670" fmla="*/ 5680991 h 6483416"/>
              <a:gd name="connsiteX2671" fmla="*/ 8942249 w 11968488"/>
              <a:gd name="connsiteY2671" fmla="*/ 5680561 h 6483416"/>
              <a:gd name="connsiteX2672" fmla="*/ 8939190 w 11968488"/>
              <a:gd name="connsiteY2672" fmla="*/ 5669854 h 6483416"/>
              <a:gd name="connsiteX2673" fmla="*/ 8857443 w 11968488"/>
              <a:gd name="connsiteY2673" fmla="*/ 5706921 h 6483416"/>
              <a:gd name="connsiteX2674" fmla="*/ 8853311 w 11968488"/>
              <a:gd name="connsiteY2674" fmla="*/ 5733126 h 6483416"/>
              <a:gd name="connsiteX2675" fmla="*/ 8887960 w 11968488"/>
              <a:gd name="connsiteY2675" fmla="*/ 5729104 h 6483416"/>
              <a:gd name="connsiteX2676" fmla="*/ 8871452 w 11968488"/>
              <a:gd name="connsiteY2676" fmla="*/ 5764998 h 6483416"/>
              <a:gd name="connsiteX2677" fmla="*/ 8841414 w 11968488"/>
              <a:gd name="connsiteY2677" fmla="*/ 5792944 h 6483416"/>
              <a:gd name="connsiteX2678" fmla="*/ 8854532 w 11968488"/>
              <a:gd name="connsiteY2678" fmla="*/ 5801347 h 6483416"/>
              <a:gd name="connsiteX2679" fmla="*/ 8880528 w 11968488"/>
              <a:gd name="connsiteY2679" fmla="*/ 5781263 h 6483416"/>
              <a:gd name="connsiteX2680" fmla="*/ 8893646 w 11968488"/>
              <a:gd name="connsiteY2680" fmla="*/ 5789665 h 6483416"/>
              <a:gd name="connsiteX2681" fmla="*/ 8962386 w 11968488"/>
              <a:gd name="connsiteY2681" fmla="*/ 5750490 h 6483416"/>
              <a:gd name="connsiteX2682" fmla="*/ 8962718 w 11968488"/>
              <a:gd name="connsiteY2682" fmla="*/ 5769034 h 6483416"/>
              <a:gd name="connsiteX2683" fmla="*/ 8967294 w 11968488"/>
              <a:gd name="connsiteY2683" fmla="*/ 5767668 h 6483416"/>
              <a:gd name="connsiteX2684" fmla="*/ 9240144 w 11968488"/>
              <a:gd name="connsiteY2684" fmla="*/ 5679852 h 6483416"/>
              <a:gd name="connsiteX2685" fmla="*/ 9372803 w 11968488"/>
              <a:gd name="connsiteY2685" fmla="*/ 5659210 h 6483416"/>
              <a:gd name="connsiteX2686" fmla="*/ 9237164 w 11968488"/>
              <a:gd name="connsiteY2686" fmla="*/ 5722520 h 6483416"/>
              <a:gd name="connsiteX2687" fmla="*/ 9223729 w 11968488"/>
              <a:gd name="connsiteY2687" fmla="*/ 5727358 h 6483416"/>
              <a:gd name="connsiteX2688" fmla="*/ 9223727 w 11968488"/>
              <a:gd name="connsiteY2688" fmla="*/ 5727372 h 6483416"/>
              <a:gd name="connsiteX2689" fmla="*/ 9182360 w 11968488"/>
              <a:gd name="connsiteY2689" fmla="*/ 5752195 h 6483416"/>
              <a:gd name="connsiteX2690" fmla="*/ 9181420 w 11968488"/>
              <a:gd name="connsiteY2690" fmla="*/ 5750765 h 6483416"/>
              <a:gd name="connsiteX2691" fmla="*/ 9149870 w 11968488"/>
              <a:gd name="connsiteY2691" fmla="*/ 5767402 h 6483416"/>
              <a:gd name="connsiteX2692" fmla="*/ 9141012 w 11968488"/>
              <a:gd name="connsiteY2692" fmla="*/ 5769366 h 6483416"/>
              <a:gd name="connsiteX2693" fmla="*/ 9098337 w 11968488"/>
              <a:gd name="connsiteY2693" fmla="*/ 5787950 h 6483416"/>
              <a:gd name="connsiteX2694" fmla="*/ 9077957 w 11968488"/>
              <a:gd name="connsiteY2694" fmla="*/ 5795480 h 6483416"/>
              <a:gd name="connsiteX2695" fmla="*/ 9059212 w 11968488"/>
              <a:gd name="connsiteY2695" fmla="*/ 5803863 h 6483416"/>
              <a:gd name="connsiteX2696" fmla="*/ 9059170 w 11968488"/>
              <a:gd name="connsiteY2696" fmla="*/ 5803864 h 6483416"/>
              <a:gd name="connsiteX2697" fmla="*/ 9057727 w 11968488"/>
              <a:gd name="connsiteY2697" fmla="*/ 5804528 h 6483416"/>
              <a:gd name="connsiteX2698" fmla="*/ 9059212 w 11968488"/>
              <a:gd name="connsiteY2698" fmla="*/ 5803863 h 6483416"/>
              <a:gd name="connsiteX2699" fmla="*/ 9061434 w 11968488"/>
              <a:gd name="connsiteY2699" fmla="*/ 5803879 h 6483416"/>
              <a:gd name="connsiteX2700" fmla="*/ 9057926 w 11968488"/>
              <a:gd name="connsiteY2700" fmla="*/ 5806551 h 6483416"/>
              <a:gd name="connsiteX2701" fmla="*/ 9056483 w 11968488"/>
              <a:gd name="connsiteY2701" fmla="*/ 5807214 h 6483416"/>
              <a:gd name="connsiteX2702" fmla="*/ 9057304 w 11968488"/>
              <a:gd name="connsiteY2702" fmla="*/ 5807894 h 6483416"/>
              <a:gd name="connsiteX2703" fmla="*/ 9095228 w 11968488"/>
              <a:gd name="connsiteY2703" fmla="*/ 5794668 h 6483416"/>
              <a:gd name="connsiteX2704" fmla="*/ 9094184 w 11968488"/>
              <a:gd name="connsiteY2704" fmla="*/ 5799376 h 6483416"/>
              <a:gd name="connsiteX2705" fmla="*/ 9083882 w 11968488"/>
              <a:gd name="connsiteY2705" fmla="*/ 5802004 h 6483416"/>
              <a:gd name="connsiteX2706" fmla="*/ 9067808 w 11968488"/>
              <a:gd name="connsiteY2706" fmla="*/ 5807287 h 6483416"/>
              <a:gd name="connsiteX2707" fmla="*/ 9012988 w 11968488"/>
              <a:gd name="connsiteY2707" fmla="*/ 5825121 h 6483416"/>
              <a:gd name="connsiteX2708" fmla="*/ 9007636 w 11968488"/>
              <a:gd name="connsiteY2708" fmla="*/ 5824413 h 6483416"/>
              <a:gd name="connsiteX2709" fmla="*/ 8985388 w 11968488"/>
              <a:gd name="connsiteY2709" fmla="*/ 5828308 h 6483416"/>
              <a:gd name="connsiteX2710" fmla="*/ 8981880 w 11968488"/>
              <a:gd name="connsiteY2710" fmla="*/ 5830981 h 6483416"/>
              <a:gd name="connsiteX2711" fmla="*/ 8978748 w 11968488"/>
              <a:gd name="connsiteY2711" fmla="*/ 5831008 h 6483416"/>
              <a:gd name="connsiteX2712" fmla="*/ 8967188 w 11968488"/>
              <a:gd name="connsiteY2712" fmla="*/ 5836043 h 6483416"/>
              <a:gd name="connsiteX2713" fmla="*/ 8946808 w 11968488"/>
              <a:gd name="connsiteY2713" fmla="*/ 5843571 h 6483416"/>
              <a:gd name="connsiteX2714" fmla="*/ 8928063 w 11968488"/>
              <a:gd name="connsiteY2714" fmla="*/ 5851955 h 6483416"/>
              <a:gd name="connsiteX2715" fmla="*/ 8928021 w 11968488"/>
              <a:gd name="connsiteY2715" fmla="*/ 5851955 h 6483416"/>
              <a:gd name="connsiteX2716" fmla="*/ 8926577 w 11968488"/>
              <a:gd name="connsiteY2716" fmla="*/ 5852620 h 6483416"/>
              <a:gd name="connsiteX2717" fmla="*/ 8928063 w 11968488"/>
              <a:gd name="connsiteY2717" fmla="*/ 5851955 h 6483416"/>
              <a:gd name="connsiteX2718" fmla="*/ 8930286 w 11968488"/>
              <a:gd name="connsiteY2718" fmla="*/ 5851970 h 6483416"/>
              <a:gd name="connsiteX2719" fmla="*/ 8926777 w 11968488"/>
              <a:gd name="connsiteY2719" fmla="*/ 5854643 h 6483416"/>
              <a:gd name="connsiteX2720" fmla="*/ 8925333 w 11968488"/>
              <a:gd name="connsiteY2720" fmla="*/ 5855306 h 6483416"/>
              <a:gd name="connsiteX2721" fmla="*/ 8926156 w 11968488"/>
              <a:gd name="connsiteY2721" fmla="*/ 5855985 h 6483416"/>
              <a:gd name="connsiteX2722" fmla="*/ 8964080 w 11968488"/>
              <a:gd name="connsiteY2722" fmla="*/ 5842760 h 6483416"/>
              <a:gd name="connsiteX2723" fmla="*/ 8963035 w 11968488"/>
              <a:gd name="connsiteY2723" fmla="*/ 5847468 h 6483416"/>
              <a:gd name="connsiteX2724" fmla="*/ 8952734 w 11968488"/>
              <a:gd name="connsiteY2724" fmla="*/ 5850097 h 6483416"/>
              <a:gd name="connsiteX2725" fmla="*/ 8936658 w 11968488"/>
              <a:gd name="connsiteY2725" fmla="*/ 5855380 h 6483416"/>
              <a:gd name="connsiteX2726" fmla="*/ 8881839 w 11968488"/>
              <a:gd name="connsiteY2726" fmla="*/ 5873211 h 6483416"/>
              <a:gd name="connsiteX2727" fmla="*/ 8876489 w 11968488"/>
              <a:gd name="connsiteY2727" fmla="*/ 5872502 h 6483416"/>
              <a:gd name="connsiteX2728" fmla="*/ 8870484 w 11968488"/>
              <a:gd name="connsiteY2728" fmla="*/ 5873866 h 6483416"/>
              <a:gd name="connsiteX2729" fmla="*/ 8826210 w 11968488"/>
              <a:gd name="connsiteY2729" fmla="*/ 5907604 h 6483416"/>
              <a:gd name="connsiteX2730" fmla="*/ 8761445 w 11968488"/>
              <a:gd name="connsiteY2730" fmla="*/ 5929362 h 6483416"/>
              <a:gd name="connsiteX2731" fmla="*/ 8656220 w 11968488"/>
              <a:gd name="connsiteY2731" fmla="*/ 5916839 h 6483416"/>
              <a:gd name="connsiteX2732" fmla="*/ 8630979 w 11968488"/>
              <a:gd name="connsiteY2732" fmla="*/ 5955674 h 6483416"/>
              <a:gd name="connsiteX2733" fmla="*/ 8579080 w 11968488"/>
              <a:gd name="connsiteY2733" fmla="*/ 5977501 h 6483416"/>
              <a:gd name="connsiteX2734" fmla="*/ 8535136 w 11968488"/>
              <a:gd name="connsiteY2734" fmla="*/ 5953004 h 6483416"/>
              <a:gd name="connsiteX2735" fmla="*/ 8526206 w 11968488"/>
              <a:gd name="connsiteY2735" fmla="*/ 5968321 h 6483416"/>
              <a:gd name="connsiteX2736" fmla="*/ 8512418 w 11968488"/>
              <a:gd name="connsiteY2736" fmla="*/ 5922499 h 6483416"/>
              <a:gd name="connsiteX2737" fmla="*/ 8524868 w 11968488"/>
              <a:gd name="connsiteY2737" fmla="*/ 5893479 h 6483416"/>
              <a:gd name="connsiteX2738" fmla="*/ 8524316 w 11968488"/>
              <a:gd name="connsiteY2738" fmla="*/ 5862680 h 6483416"/>
              <a:gd name="connsiteX2739" fmla="*/ 8498404 w 11968488"/>
              <a:gd name="connsiteY2739" fmla="*/ 5864093 h 6483416"/>
              <a:gd name="connsiteX2740" fmla="*/ 8494174 w 11968488"/>
              <a:gd name="connsiteY2740" fmla="*/ 5852745 h 6483416"/>
              <a:gd name="connsiteX2741" fmla="*/ 8493458 w 11968488"/>
              <a:gd name="connsiteY2741" fmla="*/ 5841769 h 6483416"/>
              <a:gd name="connsiteX2742" fmla="*/ 8482626 w 11968488"/>
              <a:gd name="connsiteY2742" fmla="*/ 5842721 h 6483416"/>
              <a:gd name="connsiteX2743" fmla="*/ 8463028 w 11968488"/>
              <a:gd name="connsiteY2743" fmla="*/ 5836963 h 6483416"/>
              <a:gd name="connsiteX2744" fmla="*/ 8462642 w 11968488"/>
              <a:gd name="connsiteY2744" fmla="*/ 5837452 h 6483416"/>
              <a:gd name="connsiteX2745" fmla="*/ 8462915 w 11968488"/>
              <a:gd name="connsiteY2745" fmla="*/ 5836930 h 6483416"/>
              <a:gd name="connsiteX2746" fmla="*/ 8461226 w 11968488"/>
              <a:gd name="connsiteY2746" fmla="*/ 5836434 h 6483416"/>
              <a:gd name="connsiteX2747" fmla="*/ 8425688 w 11968488"/>
              <a:gd name="connsiteY2747" fmla="*/ 5841130 h 6483416"/>
              <a:gd name="connsiteX2748" fmla="*/ 8394038 w 11968488"/>
              <a:gd name="connsiteY2748" fmla="*/ 5839807 h 6483416"/>
              <a:gd name="connsiteX2749" fmla="*/ 8330066 w 11968488"/>
              <a:gd name="connsiteY2749" fmla="*/ 5791245 h 6483416"/>
              <a:gd name="connsiteX2750" fmla="*/ 8217466 w 11968488"/>
              <a:gd name="connsiteY2750" fmla="*/ 5707265 h 6483416"/>
              <a:gd name="connsiteX2751" fmla="*/ 8262878 w 11968488"/>
              <a:gd name="connsiteY2751" fmla="*/ 5794617 h 6483416"/>
              <a:gd name="connsiteX2752" fmla="*/ 8328284 w 11968488"/>
              <a:gd name="connsiteY2752" fmla="*/ 5837607 h 6483416"/>
              <a:gd name="connsiteX2753" fmla="*/ 8338442 w 11968488"/>
              <a:gd name="connsiteY2753" fmla="*/ 5858777 h 6483416"/>
              <a:gd name="connsiteX2754" fmla="*/ 8269011 w 11968488"/>
              <a:gd name="connsiteY2754" fmla="*/ 5825374 h 6483416"/>
              <a:gd name="connsiteX2755" fmla="*/ 8285989 w 11968488"/>
              <a:gd name="connsiteY2755" fmla="*/ 5859468 h 6483416"/>
              <a:gd name="connsiteX2756" fmla="*/ 8306382 w 11968488"/>
              <a:gd name="connsiteY2756" fmla="*/ 5868152 h 6483416"/>
              <a:gd name="connsiteX2757" fmla="*/ 8315520 w 11968488"/>
              <a:gd name="connsiteY2757" fmla="*/ 5884196 h 6483416"/>
              <a:gd name="connsiteX2758" fmla="*/ 8301670 w 11968488"/>
              <a:gd name="connsiteY2758" fmla="*/ 5895570 h 6483416"/>
              <a:gd name="connsiteX2759" fmla="*/ 8280728 w 11968488"/>
              <a:gd name="connsiteY2759" fmla="*/ 5901150 h 6483416"/>
              <a:gd name="connsiteX2760" fmla="*/ 8364408 w 11968488"/>
              <a:gd name="connsiteY2760" fmla="*/ 5976228 h 6483416"/>
              <a:gd name="connsiteX2761" fmla="*/ 8431646 w 11968488"/>
              <a:gd name="connsiteY2761" fmla="*/ 6066692 h 6483416"/>
              <a:gd name="connsiteX2762" fmla="*/ 8423053 w 11968488"/>
              <a:gd name="connsiteY2762" fmla="*/ 6062601 h 6483416"/>
              <a:gd name="connsiteX2763" fmla="*/ 8422430 w 11968488"/>
              <a:gd name="connsiteY2763" fmla="*/ 6065949 h 6483416"/>
              <a:gd name="connsiteX2764" fmla="*/ 8409154 w 11968488"/>
              <a:gd name="connsiteY2764" fmla="*/ 6060551 h 6483416"/>
              <a:gd name="connsiteX2765" fmla="*/ 8405246 w 11968488"/>
              <a:gd name="connsiteY2765" fmla="*/ 6060533 h 6483416"/>
              <a:gd name="connsiteX2766" fmla="*/ 8402204 w 11968488"/>
              <a:gd name="connsiteY2766" fmla="*/ 6059760 h 6483416"/>
              <a:gd name="connsiteX2767" fmla="*/ 8402146 w 11968488"/>
              <a:gd name="connsiteY2767" fmla="*/ 6059623 h 6483416"/>
              <a:gd name="connsiteX2768" fmla="*/ 8401144 w 11968488"/>
              <a:gd name="connsiteY2768" fmla="*/ 6059490 h 6483416"/>
              <a:gd name="connsiteX2769" fmla="*/ 8402204 w 11968488"/>
              <a:gd name="connsiteY2769" fmla="*/ 6059760 h 6483416"/>
              <a:gd name="connsiteX2770" fmla="*/ 8402400 w 11968488"/>
              <a:gd name="connsiteY2770" fmla="*/ 6060228 h 6483416"/>
              <a:gd name="connsiteX2771" fmla="*/ 8403276 w 11968488"/>
              <a:gd name="connsiteY2771" fmla="*/ 6060439 h 6483416"/>
              <a:gd name="connsiteX2772" fmla="*/ 8403008 w 11968488"/>
              <a:gd name="connsiteY2772" fmla="*/ 6060941 h 6483416"/>
              <a:gd name="connsiteX2773" fmla="*/ 8364558 w 11968488"/>
              <a:gd name="connsiteY2773" fmla="*/ 6044979 h 6483416"/>
              <a:gd name="connsiteX2774" fmla="*/ 8364549 w 11968488"/>
              <a:gd name="connsiteY2774" fmla="*/ 6042829 h 6483416"/>
              <a:gd name="connsiteX2775" fmla="*/ 8336217 w 11968488"/>
              <a:gd name="connsiteY2775" fmla="*/ 6028600 h 6483416"/>
              <a:gd name="connsiteX2776" fmla="*/ 8329434 w 11968488"/>
              <a:gd name="connsiteY2776" fmla="*/ 6022177 h 6483416"/>
              <a:gd name="connsiteX2777" fmla="*/ 8292809 w 11968488"/>
              <a:gd name="connsiteY2777" fmla="*/ 5999418 h 6483416"/>
              <a:gd name="connsiteX2778" fmla="*/ 8275900 w 11968488"/>
              <a:gd name="connsiteY2778" fmla="*/ 5987343 h 6483416"/>
              <a:gd name="connsiteX2779" fmla="*/ 8259718 w 11968488"/>
              <a:gd name="connsiteY2779" fmla="*/ 5977543 h 6483416"/>
              <a:gd name="connsiteX2780" fmla="*/ 8259689 w 11968488"/>
              <a:gd name="connsiteY2780" fmla="*/ 5977503 h 6483416"/>
              <a:gd name="connsiteX2781" fmla="*/ 8258436 w 11968488"/>
              <a:gd name="connsiteY2781" fmla="*/ 5976765 h 6483416"/>
              <a:gd name="connsiteX2782" fmla="*/ 8259718 w 11968488"/>
              <a:gd name="connsiteY2782" fmla="*/ 5977543 h 6483416"/>
              <a:gd name="connsiteX2783" fmla="*/ 8261200 w 11968488"/>
              <a:gd name="connsiteY2783" fmla="*/ 5979609 h 6483416"/>
              <a:gd name="connsiteX2784" fmla="*/ 8257694 w 11968488"/>
              <a:gd name="connsiteY2784" fmla="*/ 5978763 h 6483416"/>
              <a:gd name="connsiteX2785" fmla="*/ 8256440 w 11968488"/>
              <a:gd name="connsiteY2785" fmla="*/ 5978025 h 6483416"/>
              <a:gd name="connsiteX2786" fmla="*/ 8256697 w 11968488"/>
              <a:gd name="connsiteY2786" fmla="*/ 5979393 h 6483416"/>
              <a:gd name="connsiteX2787" fmla="*/ 8287823 w 11968488"/>
              <a:gd name="connsiteY2787" fmla="*/ 6002567 h 6483416"/>
              <a:gd name="connsiteX2788" fmla="*/ 8285084 w 11968488"/>
              <a:gd name="connsiteY2788" fmla="*/ 6005824 h 6483416"/>
              <a:gd name="connsiteX2789" fmla="*/ 8277048 w 11968488"/>
              <a:gd name="connsiteY2789" fmla="*/ 5998663 h 6483416"/>
              <a:gd name="connsiteX2790" fmla="*/ 8263994 w 11968488"/>
              <a:gd name="connsiteY2790" fmla="*/ 5988552 h 6483416"/>
              <a:gd name="connsiteX2791" fmla="*/ 8219559 w 11968488"/>
              <a:gd name="connsiteY2791" fmla="*/ 5953898 h 6483416"/>
              <a:gd name="connsiteX2792" fmla="*/ 8216280 w 11968488"/>
              <a:gd name="connsiteY2792" fmla="*/ 5948320 h 6483416"/>
              <a:gd name="connsiteX2793" fmla="*/ 8199693 w 11968488"/>
              <a:gd name="connsiteY2793" fmla="*/ 5931263 h 6483416"/>
              <a:gd name="connsiteX2794" fmla="*/ 8196186 w 11968488"/>
              <a:gd name="connsiteY2794" fmla="*/ 5930417 h 6483416"/>
              <a:gd name="connsiteX2795" fmla="*/ 8188889 w 11968488"/>
              <a:gd name="connsiteY2795" fmla="*/ 5921258 h 6483416"/>
              <a:gd name="connsiteX2796" fmla="*/ 8189403 w 11968488"/>
              <a:gd name="connsiteY2796" fmla="*/ 5923994 h 6483416"/>
              <a:gd name="connsiteX2797" fmla="*/ 8183811 w 11968488"/>
              <a:gd name="connsiteY2797" fmla="*/ 5917029 h 6483416"/>
              <a:gd name="connsiteX2798" fmla="*/ 8183928 w 11968488"/>
              <a:gd name="connsiteY2798" fmla="*/ 5916403 h 6483416"/>
              <a:gd name="connsiteX2799" fmla="*/ 8153238 w 11968488"/>
              <a:gd name="connsiteY2799" fmla="*/ 5896544 h 6483416"/>
              <a:gd name="connsiteX2800" fmla="*/ 8153241 w 11968488"/>
              <a:gd name="connsiteY2800" fmla="*/ 5898023 h 6483416"/>
              <a:gd name="connsiteX2801" fmla="*/ 8154277 w 11968488"/>
              <a:gd name="connsiteY2801" fmla="*/ 5900709 h 6483416"/>
              <a:gd name="connsiteX2802" fmla="*/ 8153646 w 11968488"/>
              <a:gd name="connsiteY2802" fmla="*/ 5900573 h 6483416"/>
              <a:gd name="connsiteX2803" fmla="*/ 8151179 w 11968488"/>
              <a:gd name="connsiteY2803" fmla="*/ 5898569 h 6483416"/>
              <a:gd name="connsiteX2804" fmla="*/ 8151183 w 11968488"/>
              <a:gd name="connsiteY2804" fmla="*/ 5900052 h 6483416"/>
              <a:gd name="connsiteX2805" fmla="*/ 8153646 w 11968488"/>
              <a:gd name="connsiteY2805" fmla="*/ 5900573 h 6483416"/>
              <a:gd name="connsiteX2806" fmla="*/ 8166797 w 11968488"/>
              <a:gd name="connsiteY2806" fmla="*/ 5911263 h 6483416"/>
              <a:gd name="connsiteX2807" fmla="*/ 8180094 w 11968488"/>
              <a:gd name="connsiteY2807" fmla="*/ 5923464 h 6483416"/>
              <a:gd name="connsiteX2808" fmla="*/ 8184213 w 11968488"/>
              <a:gd name="connsiteY2808" fmla="*/ 5925361 h 6483416"/>
              <a:gd name="connsiteX2809" fmla="*/ 8180993 w 11968488"/>
              <a:gd name="connsiteY2809" fmla="*/ 5928909 h 6483416"/>
              <a:gd name="connsiteX2810" fmla="*/ 8173911 w 11968488"/>
              <a:gd name="connsiteY2810" fmla="*/ 5925105 h 6483416"/>
              <a:gd name="connsiteX2811" fmla="*/ 8175971 w 11968488"/>
              <a:gd name="connsiteY2811" fmla="*/ 5924559 h 6483416"/>
              <a:gd name="connsiteX2812" fmla="*/ 8166684 w 11968488"/>
              <a:gd name="connsiteY2812" fmla="*/ 5919622 h 6483416"/>
              <a:gd name="connsiteX2813" fmla="*/ 8164615 w 11968488"/>
              <a:gd name="connsiteY2813" fmla="*/ 5915731 h 6483416"/>
              <a:gd name="connsiteX2814" fmla="*/ 8146034 w 11968488"/>
              <a:gd name="connsiteY2814" fmla="*/ 5902899 h 6483416"/>
              <a:gd name="connsiteX2815" fmla="*/ 8140875 w 11968488"/>
              <a:gd name="connsiteY2815" fmla="*/ 5901308 h 6483416"/>
              <a:gd name="connsiteX2816" fmla="*/ 8098533 w 11968488"/>
              <a:gd name="connsiteY2816" fmla="*/ 5862216 h 6483416"/>
              <a:gd name="connsiteX2817" fmla="*/ 8086141 w 11968488"/>
              <a:gd name="connsiteY2817" fmla="*/ 5850702 h 6483416"/>
              <a:gd name="connsiteX2818" fmla="*/ 8077881 w 11968488"/>
              <a:gd name="connsiteY2818" fmla="*/ 5844010 h 6483416"/>
              <a:gd name="connsiteX2819" fmla="*/ 8078903 w 11968488"/>
              <a:gd name="connsiteY2819" fmla="*/ 5839299 h 6483416"/>
              <a:gd name="connsiteX2820" fmla="*/ 8088068 w 11968488"/>
              <a:gd name="connsiteY2820" fmla="*/ 5847888 h 6483416"/>
              <a:gd name="connsiteX2821" fmla="*/ 8076763 w 11968488"/>
              <a:gd name="connsiteY2821" fmla="*/ 5829516 h 6483416"/>
              <a:gd name="connsiteX2822" fmla="*/ 8047895 w 11968488"/>
              <a:gd name="connsiteY2822" fmla="*/ 5797193 h 6483416"/>
              <a:gd name="connsiteX2823" fmla="*/ 8040669 w 11968488"/>
              <a:gd name="connsiteY2823" fmla="*/ 5791710 h 6483416"/>
              <a:gd name="connsiteX2824" fmla="*/ 8029817 w 11968488"/>
              <a:gd name="connsiteY2824" fmla="*/ 5777565 h 6483416"/>
              <a:gd name="connsiteX2825" fmla="*/ 8023682 w 11968488"/>
              <a:gd name="connsiteY2825" fmla="*/ 5769569 h 6483416"/>
              <a:gd name="connsiteX2826" fmla="*/ 8016439 w 11968488"/>
              <a:gd name="connsiteY2826" fmla="*/ 5766864 h 6483416"/>
              <a:gd name="connsiteX2827" fmla="*/ 7967537 w 11968488"/>
              <a:gd name="connsiteY2827" fmla="*/ 5738578 h 6483416"/>
              <a:gd name="connsiteX2828" fmla="*/ 7947892 w 11968488"/>
              <a:gd name="connsiteY2828" fmla="*/ 5742153 h 6483416"/>
              <a:gd name="connsiteX2829" fmla="*/ 7943380 w 11968488"/>
              <a:gd name="connsiteY2829" fmla="*/ 5796095 h 6483416"/>
              <a:gd name="connsiteX2830" fmla="*/ 7959747 w 11968488"/>
              <a:gd name="connsiteY2830" fmla="*/ 5814364 h 6483416"/>
              <a:gd name="connsiteX2831" fmla="*/ 7982584 w 11968488"/>
              <a:gd name="connsiteY2831" fmla="*/ 5886348 h 6483416"/>
              <a:gd name="connsiteX2832" fmla="*/ 8015537 w 11968488"/>
              <a:gd name="connsiteY2832" fmla="*/ 5912223 h 6483416"/>
              <a:gd name="connsiteX2833" fmla="*/ 8022304 w 11968488"/>
              <a:gd name="connsiteY2833" fmla="*/ 5924192 h 6483416"/>
              <a:gd name="connsiteX2834" fmla="*/ 8028942 w 11968488"/>
              <a:gd name="connsiteY2834" fmla="*/ 5928203 h 6483416"/>
              <a:gd name="connsiteX2835" fmla="*/ 8048010 w 11968488"/>
              <a:gd name="connsiteY2835" fmla="*/ 5940637 h 6483416"/>
              <a:gd name="connsiteX2836" fmla="*/ 8042481 w 11968488"/>
              <a:gd name="connsiteY2836" fmla="*/ 5934951 h 6483416"/>
              <a:gd name="connsiteX2837" fmla="*/ 8045473 w 11968488"/>
              <a:gd name="connsiteY2837" fmla="*/ 5933061 h 6483416"/>
              <a:gd name="connsiteX2838" fmla="*/ 8060264 w 11968488"/>
              <a:gd name="connsiteY2838" fmla="*/ 5940545 h 6483416"/>
              <a:gd name="connsiteX2839" fmla="*/ 8062033 w 11968488"/>
              <a:gd name="connsiteY2839" fmla="*/ 5944018 h 6483416"/>
              <a:gd name="connsiteX2840" fmla="*/ 8058556 w 11968488"/>
              <a:gd name="connsiteY2840" fmla="*/ 5949273 h 6483416"/>
              <a:gd name="connsiteX2841" fmla="*/ 8076854 w 11968488"/>
              <a:gd name="connsiteY2841" fmla="*/ 5957603 h 6483416"/>
              <a:gd name="connsiteX2842" fmla="*/ 8096920 w 11968488"/>
              <a:gd name="connsiteY2842" fmla="*/ 5969405 h 6483416"/>
              <a:gd name="connsiteX2843" fmla="*/ 8097434 w 11968488"/>
              <a:gd name="connsiteY2843" fmla="*/ 5972141 h 6483416"/>
              <a:gd name="connsiteX2844" fmla="*/ 8110458 w 11968488"/>
              <a:gd name="connsiteY2844" fmla="*/ 5976151 h 6483416"/>
              <a:gd name="connsiteX2845" fmla="*/ 8119237 w 11968488"/>
              <a:gd name="connsiteY2845" fmla="*/ 5981314 h 6483416"/>
              <a:gd name="connsiteX2846" fmla="*/ 8143752 w 11968488"/>
              <a:gd name="connsiteY2846" fmla="*/ 5988586 h 6483416"/>
              <a:gd name="connsiteX2847" fmla="*/ 8154861 w 11968488"/>
              <a:gd name="connsiteY2847" fmla="*/ 5992517 h 6483416"/>
              <a:gd name="connsiteX2848" fmla="*/ 8152607 w 11968488"/>
              <a:gd name="connsiteY2848" fmla="*/ 6004616 h 6483416"/>
              <a:gd name="connsiteX2849" fmla="*/ 8139332 w 11968488"/>
              <a:gd name="connsiteY2849" fmla="*/ 5999217 h 6483416"/>
              <a:gd name="connsiteX2850" fmla="*/ 8135423 w 11968488"/>
              <a:gd name="connsiteY2850" fmla="*/ 5999201 h 6483416"/>
              <a:gd name="connsiteX2851" fmla="*/ 8132382 w 11968488"/>
              <a:gd name="connsiteY2851" fmla="*/ 5998426 h 6483416"/>
              <a:gd name="connsiteX2852" fmla="*/ 8132325 w 11968488"/>
              <a:gd name="connsiteY2852" fmla="*/ 5998289 h 6483416"/>
              <a:gd name="connsiteX2853" fmla="*/ 8131323 w 11968488"/>
              <a:gd name="connsiteY2853" fmla="*/ 5998157 h 6483416"/>
              <a:gd name="connsiteX2854" fmla="*/ 8132382 w 11968488"/>
              <a:gd name="connsiteY2854" fmla="*/ 5998426 h 6483416"/>
              <a:gd name="connsiteX2855" fmla="*/ 8132576 w 11968488"/>
              <a:gd name="connsiteY2855" fmla="*/ 5998894 h 6483416"/>
              <a:gd name="connsiteX2856" fmla="*/ 8133453 w 11968488"/>
              <a:gd name="connsiteY2856" fmla="*/ 5999105 h 6483416"/>
              <a:gd name="connsiteX2857" fmla="*/ 8133185 w 11968488"/>
              <a:gd name="connsiteY2857" fmla="*/ 5999607 h 6483416"/>
              <a:gd name="connsiteX2858" fmla="*/ 8094737 w 11968488"/>
              <a:gd name="connsiteY2858" fmla="*/ 5983647 h 6483416"/>
              <a:gd name="connsiteX2859" fmla="*/ 8094727 w 11968488"/>
              <a:gd name="connsiteY2859" fmla="*/ 5981497 h 6483416"/>
              <a:gd name="connsiteX2860" fmla="*/ 8066396 w 11968488"/>
              <a:gd name="connsiteY2860" fmla="*/ 5967267 h 6483416"/>
              <a:gd name="connsiteX2861" fmla="*/ 8059612 w 11968488"/>
              <a:gd name="connsiteY2861" fmla="*/ 5960843 h 6483416"/>
              <a:gd name="connsiteX2862" fmla="*/ 8022987 w 11968488"/>
              <a:gd name="connsiteY2862" fmla="*/ 5938085 h 6483416"/>
              <a:gd name="connsiteX2863" fmla="*/ 8017346 w 11968488"/>
              <a:gd name="connsiteY2863" fmla="*/ 5934056 h 6483416"/>
              <a:gd name="connsiteX2864" fmla="*/ 8011292 w 11968488"/>
              <a:gd name="connsiteY2864" fmla="*/ 5932473 h 6483416"/>
              <a:gd name="connsiteX2865" fmla="*/ 7986794 w 11968488"/>
              <a:gd name="connsiteY2865" fmla="*/ 5917628 h 6483416"/>
              <a:gd name="connsiteX2866" fmla="*/ 7986876 w 11968488"/>
              <a:gd name="connsiteY2866" fmla="*/ 5918060 h 6483416"/>
              <a:gd name="connsiteX2867" fmla="*/ 8018000 w 11968488"/>
              <a:gd name="connsiteY2867" fmla="*/ 5941233 h 6483416"/>
              <a:gd name="connsiteX2868" fmla="*/ 8015263 w 11968488"/>
              <a:gd name="connsiteY2868" fmla="*/ 5944490 h 6483416"/>
              <a:gd name="connsiteX2869" fmla="*/ 8007226 w 11968488"/>
              <a:gd name="connsiteY2869" fmla="*/ 5937331 h 6483416"/>
              <a:gd name="connsiteX2870" fmla="*/ 7994172 w 11968488"/>
              <a:gd name="connsiteY2870" fmla="*/ 5927219 h 6483416"/>
              <a:gd name="connsiteX2871" fmla="*/ 7965476 w 11968488"/>
              <a:gd name="connsiteY2871" fmla="*/ 5904840 h 6483416"/>
              <a:gd name="connsiteX2872" fmla="*/ 7920581 w 11968488"/>
              <a:gd name="connsiteY2872" fmla="*/ 5881694 h 6483416"/>
              <a:gd name="connsiteX2873" fmla="*/ 7911108 w 11968488"/>
              <a:gd name="connsiteY2873" fmla="*/ 5842693 h 6483416"/>
              <a:gd name="connsiteX2874" fmla="*/ 7903068 w 11968488"/>
              <a:gd name="connsiteY2874" fmla="*/ 5798118 h 6483416"/>
              <a:gd name="connsiteX2875" fmla="*/ 7888881 w 11968488"/>
              <a:gd name="connsiteY2875" fmla="*/ 5786535 h 6483416"/>
              <a:gd name="connsiteX2876" fmla="*/ 7885399 w 11968488"/>
              <a:gd name="connsiteY2876" fmla="*/ 5771426 h 6483416"/>
              <a:gd name="connsiteX2877" fmla="*/ 7849724 w 11968488"/>
              <a:gd name="connsiteY2877" fmla="*/ 5762882 h 6483416"/>
              <a:gd name="connsiteX2878" fmla="*/ 7803364 w 11968488"/>
              <a:gd name="connsiteY2878" fmla="*/ 5733610 h 6483416"/>
              <a:gd name="connsiteX2879" fmla="*/ 7779678 w 11968488"/>
              <a:gd name="connsiteY2879" fmla="*/ 5717519 h 6483416"/>
              <a:gd name="connsiteX2880" fmla="*/ 7756397 w 11968488"/>
              <a:gd name="connsiteY2880" fmla="*/ 5715625 h 6483416"/>
              <a:gd name="connsiteX2881" fmla="*/ 7748552 w 11968488"/>
              <a:gd name="connsiteY2881" fmla="*/ 5718224 h 6483416"/>
              <a:gd name="connsiteX2882" fmla="*/ 7667822 w 11968488"/>
              <a:gd name="connsiteY2882" fmla="*/ 5732914 h 6483416"/>
              <a:gd name="connsiteX2883" fmla="*/ 7634773 w 11968488"/>
              <a:gd name="connsiteY2883" fmla="*/ 5744241 h 6483416"/>
              <a:gd name="connsiteX2884" fmla="*/ 7623072 w 11968488"/>
              <a:gd name="connsiteY2884" fmla="*/ 5744644 h 6483416"/>
              <a:gd name="connsiteX2885" fmla="*/ 7634138 w 11968488"/>
              <a:gd name="connsiteY2885" fmla="*/ 5754670 h 6483416"/>
              <a:gd name="connsiteX2886" fmla="*/ 7748650 w 11968488"/>
              <a:gd name="connsiteY2886" fmla="*/ 5793736 h 6483416"/>
              <a:gd name="connsiteX2887" fmla="*/ 7754565 w 11968488"/>
              <a:gd name="connsiteY2887" fmla="*/ 5795184 h 6483416"/>
              <a:gd name="connsiteX2888" fmla="*/ 7773222 w 11968488"/>
              <a:gd name="connsiteY2888" fmla="*/ 5824749 h 6483416"/>
              <a:gd name="connsiteX2889" fmla="*/ 7767982 w 11968488"/>
              <a:gd name="connsiteY2889" fmla="*/ 5837872 h 6483416"/>
              <a:gd name="connsiteX2890" fmla="*/ 7764678 w 11968488"/>
              <a:gd name="connsiteY2890" fmla="*/ 5840444 h 6483416"/>
              <a:gd name="connsiteX2891" fmla="*/ 7768271 w 11968488"/>
              <a:gd name="connsiteY2891" fmla="*/ 5840437 h 6483416"/>
              <a:gd name="connsiteX2892" fmla="*/ 7765002 w 11968488"/>
              <a:gd name="connsiteY2892" fmla="*/ 5846993 h 6483416"/>
              <a:gd name="connsiteX2893" fmla="*/ 7762477 w 11968488"/>
              <a:gd name="connsiteY2893" fmla="*/ 5847486 h 6483416"/>
              <a:gd name="connsiteX2894" fmla="*/ 7738735 w 11968488"/>
              <a:gd name="connsiteY2894" fmla="*/ 5846393 h 6483416"/>
              <a:gd name="connsiteX2895" fmla="*/ 7723788 w 11968488"/>
              <a:gd name="connsiteY2895" fmla="*/ 5847355 h 6483416"/>
              <a:gd name="connsiteX2896" fmla="*/ 7725111 w 11968488"/>
              <a:gd name="connsiteY2896" fmla="*/ 5848785 h 6483416"/>
              <a:gd name="connsiteX2897" fmla="*/ 7724447 w 11968488"/>
              <a:gd name="connsiteY2897" fmla="*/ 5848992 h 6483416"/>
              <a:gd name="connsiteX2898" fmla="*/ 7721495 w 11968488"/>
              <a:gd name="connsiteY2898" fmla="*/ 5848503 h 6483416"/>
              <a:gd name="connsiteX2899" fmla="*/ 7721854 w 11968488"/>
              <a:gd name="connsiteY2899" fmla="*/ 5849797 h 6483416"/>
              <a:gd name="connsiteX2900" fmla="*/ 7724447 w 11968488"/>
              <a:gd name="connsiteY2900" fmla="*/ 5848992 h 6483416"/>
              <a:gd name="connsiteX2901" fmla="*/ 7740185 w 11968488"/>
              <a:gd name="connsiteY2901" fmla="*/ 5851599 h 6483416"/>
              <a:gd name="connsiteX2902" fmla="*/ 7756431 w 11968488"/>
              <a:gd name="connsiteY2902" fmla="*/ 5855455 h 6483416"/>
              <a:gd name="connsiteX2903" fmla="*/ 7761013 w 11968488"/>
              <a:gd name="connsiteY2903" fmla="*/ 5855000 h 6483416"/>
              <a:gd name="connsiteX2904" fmla="*/ 7758642 w 11968488"/>
              <a:gd name="connsiteY2904" fmla="*/ 5859761 h 6483416"/>
              <a:gd name="connsiteX2905" fmla="*/ 7750635 w 11968488"/>
              <a:gd name="connsiteY2905" fmla="*/ 5860066 h 6483416"/>
              <a:gd name="connsiteX2906" fmla="*/ 7752567 w 11968488"/>
              <a:gd name="connsiteY2906" fmla="*/ 5858530 h 6483416"/>
              <a:gd name="connsiteX2907" fmla="*/ 7742080 w 11968488"/>
              <a:gd name="connsiteY2907" fmla="*/ 5858975 h 6483416"/>
              <a:gd name="connsiteX2908" fmla="*/ 7739073 w 11968488"/>
              <a:gd name="connsiteY2908" fmla="*/ 5856630 h 6483416"/>
              <a:gd name="connsiteX2909" fmla="*/ 7717382 w 11968488"/>
              <a:gd name="connsiteY2909" fmla="*/ 5854933 h 6483416"/>
              <a:gd name="connsiteX2910" fmla="*/ 7711836 w 11968488"/>
              <a:gd name="connsiteY2910" fmla="*/ 5856189 h 6483416"/>
              <a:gd name="connsiteX2911" fmla="*/ 7660040 w 11968488"/>
              <a:gd name="connsiteY2911" fmla="*/ 5843699 h 6483416"/>
              <a:gd name="connsiteX2912" fmla="*/ 7644863 w 11968488"/>
              <a:gd name="connsiteY2912" fmla="*/ 5839980 h 6483416"/>
              <a:gd name="connsiteX2913" fmla="*/ 7634984 w 11968488"/>
              <a:gd name="connsiteY2913" fmla="*/ 5838364 h 6483416"/>
              <a:gd name="connsiteX2914" fmla="*/ 7634876 w 11968488"/>
              <a:gd name="connsiteY2914" fmla="*/ 5833713 h 6483416"/>
              <a:gd name="connsiteX2915" fmla="*/ 7670527 w 11968488"/>
              <a:gd name="connsiteY2915" fmla="*/ 5843253 h 6483416"/>
              <a:gd name="connsiteX2916" fmla="*/ 7671493 w 11968488"/>
              <a:gd name="connsiteY2916" fmla="*/ 5842484 h 6483416"/>
              <a:gd name="connsiteX2917" fmla="*/ 7670168 w 11968488"/>
              <a:gd name="connsiteY2917" fmla="*/ 5841959 h 6483416"/>
              <a:gd name="connsiteX2918" fmla="*/ 7667161 w 11968488"/>
              <a:gd name="connsiteY2918" fmla="*/ 5839614 h 6483416"/>
              <a:gd name="connsiteX2919" fmla="*/ 7669410 w 11968488"/>
              <a:gd name="connsiteY2919" fmla="*/ 5839375 h 6483416"/>
              <a:gd name="connsiteX2920" fmla="*/ 7670776 w 11968488"/>
              <a:gd name="connsiteY2920" fmla="*/ 5839897 h 6483416"/>
              <a:gd name="connsiteX2921" fmla="*/ 7669451 w 11968488"/>
              <a:gd name="connsiteY2921" fmla="*/ 5839369 h 6483416"/>
              <a:gd name="connsiteX2922" fmla="*/ 7669410 w 11968488"/>
              <a:gd name="connsiteY2922" fmla="*/ 5839375 h 6483416"/>
              <a:gd name="connsiteX2923" fmla="*/ 7652156 w 11968488"/>
              <a:gd name="connsiteY2923" fmla="*/ 5832795 h 6483416"/>
              <a:gd name="connsiteX2924" fmla="*/ 7633082 w 11968488"/>
              <a:gd name="connsiteY2924" fmla="*/ 5827242 h 6483416"/>
              <a:gd name="connsiteX2925" fmla="*/ 7593706 w 11968488"/>
              <a:gd name="connsiteY2925" fmla="*/ 5812768 h 6483416"/>
              <a:gd name="connsiteX2926" fmla="*/ 7592743 w 11968488"/>
              <a:gd name="connsiteY2926" fmla="*/ 5812646 h 6483416"/>
              <a:gd name="connsiteX2927" fmla="*/ 7588373 w 11968488"/>
              <a:gd name="connsiteY2927" fmla="*/ 5813253 h 6483416"/>
              <a:gd name="connsiteX2928" fmla="*/ 7563427 w 11968488"/>
              <a:gd name="connsiteY2928" fmla="*/ 5829995 h 6483416"/>
              <a:gd name="connsiteX2929" fmla="*/ 7540314 w 11968488"/>
              <a:gd name="connsiteY2929" fmla="*/ 5867712 h 6483416"/>
              <a:gd name="connsiteX2930" fmla="*/ 7519256 w 11968488"/>
              <a:gd name="connsiteY2930" fmla="*/ 5886084 h 6483416"/>
              <a:gd name="connsiteX2931" fmla="*/ 7510342 w 11968488"/>
              <a:gd name="connsiteY2931" fmla="*/ 5868462 h 6483416"/>
              <a:gd name="connsiteX2932" fmla="*/ 7508170 w 11968488"/>
              <a:gd name="connsiteY2932" fmla="*/ 5846608 h 6483416"/>
              <a:gd name="connsiteX2933" fmla="*/ 7505656 w 11968488"/>
              <a:gd name="connsiteY2933" fmla="*/ 5853346 h 6483416"/>
              <a:gd name="connsiteX2934" fmla="*/ 7457600 w 11968488"/>
              <a:gd name="connsiteY2934" fmla="*/ 5878340 h 6483416"/>
              <a:gd name="connsiteX2935" fmla="*/ 7439371 w 11968488"/>
              <a:gd name="connsiteY2935" fmla="*/ 5851086 h 6483416"/>
              <a:gd name="connsiteX2936" fmla="*/ 7376117 w 11968488"/>
              <a:gd name="connsiteY2936" fmla="*/ 5875299 h 6483416"/>
              <a:gd name="connsiteX2937" fmla="*/ 7353774 w 11968488"/>
              <a:gd name="connsiteY2937" fmla="*/ 5886740 h 6483416"/>
              <a:gd name="connsiteX2938" fmla="*/ 7339061 w 11968488"/>
              <a:gd name="connsiteY2938" fmla="*/ 5908870 h 6483416"/>
              <a:gd name="connsiteX2939" fmla="*/ 7375831 w 11968488"/>
              <a:gd name="connsiteY2939" fmla="*/ 5924489 h 6483416"/>
              <a:gd name="connsiteX2940" fmla="*/ 7396917 w 11968488"/>
              <a:gd name="connsiteY2940" fmla="*/ 5916418 h 6483416"/>
              <a:gd name="connsiteX2941" fmla="*/ 7420944 w 11968488"/>
              <a:gd name="connsiteY2941" fmla="*/ 5903921 h 6483416"/>
              <a:gd name="connsiteX2942" fmla="*/ 7429373 w 11968488"/>
              <a:gd name="connsiteY2942" fmla="*/ 5898632 h 6483416"/>
              <a:gd name="connsiteX2943" fmla="*/ 7431630 w 11968488"/>
              <a:gd name="connsiteY2943" fmla="*/ 5951385 h 6483416"/>
              <a:gd name="connsiteX2944" fmla="*/ 7416459 w 11968488"/>
              <a:gd name="connsiteY2944" fmla="*/ 5960904 h 6483416"/>
              <a:gd name="connsiteX2945" fmla="*/ 7373860 w 11968488"/>
              <a:gd name="connsiteY2945" fmla="*/ 5974736 h 6483416"/>
              <a:gd name="connsiteX2946" fmla="*/ 7366689 w 11968488"/>
              <a:gd name="connsiteY2946" fmla="*/ 5976656 h 6483416"/>
              <a:gd name="connsiteX2947" fmla="*/ 7277605 w 11968488"/>
              <a:gd name="connsiteY2947" fmla="*/ 5973225 h 6483416"/>
              <a:gd name="connsiteX2948" fmla="*/ 7257748 w 11968488"/>
              <a:gd name="connsiteY2948" fmla="*/ 5967629 h 6483416"/>
              <a:gd name="connsiteX2949" fmla="*/ 7200292 w 11968488"/>
              <a:gd name="connsiteY2949" fmla="*/ 5952091 h 6483416"/>
              <a:gd name="connsiteX2950" fmla="*/ 7185093 w 11968488"/>
              <a:gd name="connsiteY2950" fmla="*/ 5951310 h 6483416"/>
              <a:gd name="connsiteX2951" fmla="*/ 7151321 w 11968488"/>
              <a:gd name="connsiteY2951" fmla="*/ 5951865 h 6483416"/>
              <a:gd name="connsiteX2952" fmla="*/ 7119380 w 11968488"/>
              <a:gd name="connsiteY2952" fmla="*/ 6002860 h 6483416"/>
              <a:gd name="connsiteX2953" fmla="*/ 7068839 w 11968488"/>
              <a:gd name="connsiteY2953" fmla="*/ 6044891 h 6483416"/>
              <a:gd name="connsiteX2954" fmla="*/ 6894356 w 11968488"/>
              <a:gd name="connsiteY2954" fmla="*/ 5997025 h 6483416"/>
              <a:gd name="connsiteX2955" fmla="*/ 6866085 w 11968488"/>
              <a:gd name="connsiteY2955" fmla="*/ 5982844 h 6483416"/>
              <a:gd name="connsiteX2956" fmla="*/ 6842994 w 11968488"/>
              <a:gd name="connsiteY2956" fmla="*/ 5973630 h 6483416"/>
              <a:gd name="connsiteX2957" fmla="*/ 6832256 w 11968488"/>
              <a:gd name="connsiteY2957" fmla="*/ 5981746 h 6483416"/>
              <a:gd name="connsiteX2958" fmla="*/ 6824152 w 11968488"/>
              <a:gd name="connsiteY2958" fmla="*/ 5962085 h 6483416"/>
              <a:gd name="connsiteX2959" fmla="*/ 6815986 w 11968488"/>
              <a:gd name="connsiteY2959" fmla="*/ 5956241 h 6483416"/>
              <a:gd name="connsiteX2960" fmla="*/ 6805829 w 11968488"/>
              <a:gd name="connsiteY2960" fmla="*/ 5943571 h 6483416"/>
              <a:gd name="connsiteX2961" fmla="*/ 6788908 w 11968488"/>
              <a:gd name="connsiteY2961" fmla="*/ 5936586 h 6483416"/>
              <a:gd name="connsiteX2962" fmla="*/ 6765608 w 11968488"/>
              <a:gd name="connsiteY2962" fmla="*/ 5938915 h 6483416"/>
              <a:gd name="connsiteX2963" fmla="*/ 6752064 w 11968488"/>
              <a:gd name="connsiteY2963" fmla="*/ 5965696 h 6483416"/>
              <a:gd name="connsiteX2964" fmla="*/ 6749374 w 11968488"/>
              <a:gd name="connsiteY2964" fmla="*/ 5932841 h 6483416"/>
              <a:gd name="connsiteX2965" fmla="*/ 6746118 w 11968488"/>
              <a:gd name="connsiteY2965" fmla="*/ 5925476 h 6483416"/>
              <a:gd name="connsiteX2966" fmla="*/ 6728620 w 11968488"/>
              <a:gd name="connsiteY2966" fmla="*/ 5925292 h 6483416"/>
              <a:gd name="connsiteX2967" fmla="*/ 6677988 w 11968488"/>
              <a:gd name="connsiteY2967" fmla="*/ 5916113 h 6483416"/>
              <a:gd name="connsiteX2968" fmla="*/ 6680674 w 11968488"/>
              <a:gd name="connsiteY2968" fmla="*/ 5971175 h 6483416"/>
              <a:gd name="connsiteX2969" fmla="*/ 6689589 w 11968488"/>
              <a:gd name="connsiteY2969" fmla="*/ 5988798 h 6483416"/>
              <a:gd name="connsiteX2970" fmla="*/ 6771930 w 11968488"/>
              <a:gd name="connsiteY2970" fmla="*/ 5996459 h 6483416"/>
              <a:gd name="connsiteX2971" fmla="*/ 6823100 w 11968488"/>
              <a:gd name="connsiteY2971" fmla="*/ 6028839 h 6483416"/>
              <a:gd name="connsiteX2972" fmla="*/ 6850157 w 11968488"/>
              <a:gd name="connsiteY2972" fmla="*/ 6042814 h 6483416"/>
              <a:gd name="connsiteX2973" fmla="*/ 6970926 w 11968488"/>
              <a:gd name="connsiteY2973" fmla="*/ 6054738 h 6483416"/>
              <a:gd name="connsiteX2974" fmla="*/ 6997155 w 11968488"/>
              <a:gd name="connsiteY2974" fmla="*/ 6074394 h 6483416"/>
              <a:gd name="connsiteX2975" fmla="*/ 6936441 w 11968488"/>
              <a:gd name="connsiteY2975" fmla="*/ 6102172 h 6483416"/>
              <a:gd name="connsiteX2976" fmla="*/ 6893178 w 11968488"/>
              <a:gd name="connsiteY2976" fmla="*/ 6104814 h 6483416"/>
              <a:gd name="connsiteX2977" fmla="*/ 6885184 w 11968488"/>
              <a:gd name="connsiteY2977" fmla="*/ 6106818 h 6483416"/>
              <a:gd name="connsiteX2978" fmla="*/ 6898988 w 11968488"/>
              <a:gd name="connsiteY2978" fmla="*/ 6110093 h 6483416"/>
              <a:gd name="connsiteX2979" fmla="*/ 6906265 w 11968488"/>
              <a:gd name="connsiteY2979" fmla="*/ 6109373 h 6483416"/>
              <a:gd name="connsiteX2980" fmla="*/ 6902497 w 11968488"/>
              <a:gd name="connsiteY2980" fmla="*/ 6116933 h 6483416"/>
              <a:gd name="connsiteX2981" fmla="*/ 6889783 w 11968488"/>
              <a:gd name="connsiteY2981" fmla="*/ 6117419 h 6483416"/>
              <a:gd name="connsiteX2982" fmla="*/ 6892851 w 11968488"/>
              <a:gd name="connsiteY2982" fmla="*/ 6114975 h 6483416"/>
              <a:gd name="connsiteX2983" fmla="*/ 6876195 w 11968488"/>
              <a:gd name="connsiteY2983" fmla="*/ 6115686 h 6483416"/>
              <a:gd name="connsiteX2984" fmla="*/ 6871418 w 11968488"/>
              <a:gd name="connsiteY2984" fmla="*/ 6111959 h 6483416"/>
              <a:gd name="connsiteX2985" fmla="*/ 6865086 w 11968488"/>
              <a:gd name="connsiteY2985" fmla="*/ 6111857 h 6483416"/>
              <a:gd name="connsiteX2986" fmla="*/ 6848672 w 11968488"/>
              <a:gd name="connsiteY2986" fmla="*/ 6115972 h 6483416"/>
              <a:gd name="connsiteX2987" fmla="*/ 6819126 w 11968488"/>
              <a:gd name="connsiteY2987" fmla="*/ 6117744 h 6483416"/>
              <a:gd name="connsiteX2988" fmla="*/ 6799791 w 11968488"/>
              <a:gd name="connsiteY2988" fmla="*/ 6105709 h 6483416"/>
              <a:gd name="connsiteX2989" fmla="*/ 6786089 w 11968488"/>
              <a:gd name="connsiteY2989" fmla="*/ 6103027 h 6483416"/>
              <a:gd name="connsiteX2990" fmla="*/ 6745892 w 11968488"/>
              <a:gd name="connsiteY2990" fmla="*/ 6091422 h 6483416"/>
              <a:gd name="connsiteX2991" fmla="*/ 6721787 w 11968488"/>
              <a:gd name="connsiteY2991" fmla="*/ 6085516 h 6483416"/>
              <a:gd name="connsiteX2992" fmla="*/ 6706097 w 11968488"/>
              <a:gd name="connsiteY2992" fmla="*/ 6082947 h 6483416"/>
              <a:gd name="connsiteX2993" fmla="*/ 6705923 w 11968488"/>
              <a:gd name="connsiteY2993" fmla="*/ 6075561 h 6483416"/>
              <a:gd name="connsiteX2994" fmla="*/ 6762548 w 11968488"/>
              <a:gd name="connsiteY2994" fmla="*/ 6090713 h 6483416"/>
              <a:gd name="connsiteX2995" fmla="*/ 6764083 w 11968488"/>
              <a:gd name="connsiteY2995" fmla="*/ 6089493 h 6483416"/>
              <a:gd name="connsiteX2996" fmla="*/ 6761978 w 11968488"/>
              <a:gd name="connsiteY2996" fmla="*/ 6088657 h 6483416"/>
              <a:gd name="connsiteX2997" fmla="*/ 6757202 w 11968488"/>
              <a:gd name="connsiteY2997" fmla="*/ 6084932 h 6483416"/>
              <a:gd name="connsiteX2998" fmla="*/ 6760249 w 11968488"/>
              <a:gd name="connsiteY2998" fmla="*/ 6084609 h 6483416"/>
              <a:gd name="connsiteX2999" fmla="*/ 6755549 w 11968488"/>
              <a:gd name="connsiteY2999" fmla="*/ 6083154 h 6483416"/>
              <a:gd name="connsiteX3000" fmla="*/ 6734907 w 11968488"/>
              <a:gd name="connsiteY3000" fmla="*/ 6077769 h 6483416"/>
              <a:gd name="connsiteX3001" fmla="*/ 6720060 w 11968488"/>
              <a:gd name="connsiteY3001" fmla="*/ 6070227 h 6483416"/>
              <a:gd name="connsiteX3002" fmla="*/ 6711493 w 11968488"/>
              <a:gd name="connsiteY3002" fmla="*/ 6067733 h 6483416"/>
              <a:gd name="connsiteX3003" fmla="*/ 6709385 w 11968488"/>
              <a:gd name="connsiteY3003" fmla="*/ 6067625 h 6483416"/>
              <a:gd name="connsiteX3004" fmla="*/ 6708577 w 11968488"/>
              <a:gd name="connsiteY3004" fmla="*/ 6066885 h 6483416"/>
              <a:gd name="connsiteX3005" fmla="*/ 6703076 w 11968488"/>
              <a:gd name="connsiteY3005" fmla="*/ 6065283 h 6483416"/>
              <a:gd name="connsiteX3006" fmla="*/ 6640534 w 11968488"/>
              <a:gd name="connsiteY3006" fmla="*/ 6042294 h 6483416"/>
              <a:gd name="connsiteX3007" fmla="*/ 6626947 w 11968488"/>
              <a:gd name="connsiteY3007" fmla="*/ 6040562 h 6483416"/>
              <a:gd name="connsiteX3008" fmla="*/ 6581632 w 11968488"/>
              <a:gd name="connsiteY3008" fmla="*/ 6018920 h 6483416"/>
              <a:gd name="connsiteX3009" fmla="*/ 6579671 w 11968488"/>
              <a:gd name="connsiteY3009" fmla="*/ 6021364 h 6483416"/>
              <a:gd name="connsiteX3010" fmla="*/ 6551233 w 11968488"/>
              <a:gd name="connsiteY3010" fmla="*/ 6005211 h 6483416"/>
              <a:gd name="connsiteX3011" fmla="*/ 6570510 w 11968488"/>
              <a:gd name="connsiteY3011" fmla="*/ 6026887 h 6483416"/>
              <a:gd name="connsiteX3012" fmla="*/ 6608652 w 11968488"/>
              <a:gd name="connsiteY3012" fmla="*/ 6137692 h 6483416"/>
              <a:gd name="connsiteX3013" fmla="*/ 6595619 w 11968488"/>
              <a:gd name="connsiteY3013" fmla="*/ 6130539 h 6483416"/>
              <a:gd name="connsiteX3014" fmla="*/ 6594674 w 11968488"/>
              <a:gd name="connsiteY3014" fmla="*/ 6136393 h 6483416"/>
              <a:gd name="connsiteX3015" fmla="*/ 6574539 w 11968488"/>
              <a:gd name="connsiteY3015" fmla="*/ 6126955 h 6483416"/>
              <a:gd name="connsiteX3016" fmla="*/ 6568612 w 11968488"/>
              <a:gd name="connsiteY3016" fmla="*/ 6126923 h 6483416"/>
              <a:gd name="connsiteX3017" fmla="*/ 6563999 w 11968488"/>
              <a:gd name="connsiteY3017" fmla="*/ 6125572 h 6483416"/>
              <a:gd name="connsiteX3018" fmla="*/ 6563910 w 11968488"/>
              <a:gd name="connsiteY3018" fmla="*/ 6125332 h 6483416"/>
              <a:gd name="connsiteX3019" fmla="*/ 6562392 w 11968488"/>
              <a:gd name="connsiteY3019" fmla="*/ 6125100 h 6483416"/>
              <a:gd name="connsiteX3020" fmla="*/ 6563999 w 11968488"/>
              <a:gd name="connsiteY3020" fmla="*/ 6125572 h 6483416"/>
              <a:gd name="connsiteX3021" fmla="*/ 6564295 w 11968488"/>
              <a:gd name="connsiteY3021" fmla="*/ 6126390 h 6483416"/>
              <a:gd name="connsiteX3022" fmla="*/ 6565624 w 11968488"/>
              <a:gd name="connsiteY3022" fmla="*/ 6126759 h 6483416"/>
              <a:gd name="connsiteX3023" fmla="*/ 6565218 w 11968488"/>
              <a:gd name="connsiteY3023" fmla="*/ 6127637 h 6483416"/>
              <a:gd name="connsiteX3024" fmla="*/ 6506903 w 11968488"/>
              <a:gd name="connsiteY3024" fmla="*/ 6099728 h 6483416"/>
              <a:gd name="connsiteX3025" fmla="*/ 6506890 w 11968488"/>
              <a:gd name="connsiteY3025" fmla="*/ 6095969 h 6483416"/>
              <a:gd name="connsiteX3026" fmla="*/ 6463920 w 11968488"/>
              <a:gd name="connsiteY3026" fmla="*/ 6071090 h 6483416"/>
              <a:gd name="connsiteX3027" fmla="*/ 6453633 w 11968488"/>
              <a:gd name="connsiteY3027" fmla="*/ 6059860 h 6483416"/>
              <a:gd name="connsiteX3028" fmla="*/ 6398086 w 11968488"/>
              <a:gd name="connsiteY3028" fmla="*/ 6020067 h 6483416"/>
              <a:gd name="connsiteX3029" fmla="*/ 6372441 w 11968488"/>
              <a:gd name="connsiteY3029" fmla="*/ 5998954 h 6483416"/>
              <a:gd name="connsiteX3030" fmla="*/ 6347898 w 11968488"/>
              <a:gd name="connsiteY3030" fmla="*/ 5981820 h 6483416"/>
              <a:gd name="connsiteX3031" fmla="*/ 6347854 w 11968488"/>
              <a:gd name="connsiteY3031" fmla="*/ 5981750 h 6483416"/>
              <a:gd name="connsiteX3032" fmla="*/ 6345953 w 11968488"/>
              <a:gd name="connsiteY3032" fmla="*/ 5980459 h 6483416"/>
              <a:gd name="connsiteX3033" fmla="*/ 6347898 w 11968488"/>
              <a:gd name="connsiteY3033" fmla="*/ 5981820 h 6483416"/>
              <a:gd name="connsiteX3034" fmla="*/ 6350147 w 11968488"/>
              <a:gd name="connsiteY3034" fmla="*/ 5985432 h 6483416"/>
              <a:gd name="connsiteX3035" fmla="*/ 6344829 w 11968488"/>
              <a:gd name="connsiteY3035" fmla="*/ 5983953 h 6483416"/>
              <a:gd name="connsiteX3036" fmla="*/ 6342927 w 11968488"/>
              <a:gd name="connsiteY3036" fmla="*/ 5982662 h 6483416"/>
              <a:gd name="connsiteX3037" fmla="*/ 6343317 w 11968488"/>
              <a:gd name="connsiteY3037" fmla="*/ 5985054 h 6483416"/>
              <a:gd name="connsiteX3038" fmla="*/ 6390523 w 11968488"/>
              <a:gd name="connsiteY3038" fmla="*/ 6025573 h 6483416"/>
              <a:gd name="connsiteX3039" fmla="*/ 6386370 w 11968488"/>
              <a:gd name="connsiteY3039" fmla="*/ 6031268 h 6483416"/>
              <a:gd name="connsiteX3040" fmla="*/ 6374181 w 11968488"/>
              <a:gd name="connsiteY3040" fmla="*/ 6018747 h 6483416"/>
              <a:gd name="connsiteX3041" fmla="*/ 6354384 w 11968488"/>
              <a:gd name="connsiteY3041" fmla="*/ 6001068 h 6483416"/>
              <a:gd name="connsiteX3042" fmla="*/ 6286991 w 11968488"/>
              <a:gd name="connsiteY3042" fmla="*/ 5940478 h 6483416"/>
              <a:gd name="connsiteX3043" fmla="*/ 6282018 w 11968488"/>
              <a:gd name="connsiteY3043" fmla="*/ 5930725 h 6483416"/>
              <a:gd name="connsiteX3044" fmla="*/ 6256862 w 11968488"/>
              <a:gd name="connsiteY3044" fmla="*/ 5900902 h 6483416"/>
              <a:gd name="connsiteX3045" fmla="*/ 6251544 w 11968488"/>
              <a:gd name="connsiteY3045" fmla="*/ 5899422 h 6483416"/>
              <a:gd name="connsiteX3046" fmla="*/ 6240477 w 11968488"/>
              <a:gd name="connsiteY3046" fmla="*/ 5883408 h 6483416"/>
              <a:gd name="connsiteX3047" fmla="*/ 6241256 w 11968488"/>
              <a:gd name="connsiteY3047" fmla="*/ 5888192 h 6483416"/>
              <a:gd name="connsiteX3048" fmla="*/ 6232775 w 11968488"/>
              <a:gd name="connsiteY3048" fmla="*/ 5876014 h 6483416"/>
              <a:gd name="connsiteX3049" fmla="*/ 6232952 w 11968488"/>
              <a:gd name="connsiteY3049" fmla="*/ 5874920 h 6483416"/>
              <a:gd name="connsiteX3050" fmla="*/ 6186406 w 11968488"/>
              <a:gd name="connsiteY3050" fmla="*/ 5840197 h 6483416"/>
              <a:gd name="connsiteX3051" fmla="*/ 6186411 w 11968488"/>
              <a:gd name="connsiteY3051" fmla="*/ 5842783 h 6483416"/>
              <a:gd name="connsiteX3052" fmla="*/ 6187982 w 11968488"/>
              <a:gd name="connsiteY3052" fmla="*/ 5847479 h 6483416"/>
              <a:gd name="connsiteX3053" fmla="*/ 6187026 w 11968488"/>
              <a:gd name="connsiteY3053" fmla="*/ 5847242 h 6483416"/>
              <a:gd name="connsiteX3054" fmla="*/ 6183284 w 11968488"/>
              <a:gd name="connsiteY3054" fmla="*/ 5843738 h 6483416"/>
              <a:gd name="connsiteX3055" fmla="*/ 6183290 w 11968488"/>
              <a:gd name="connsiteY3055" fmla="*/ 5846331 h 6483416"/>
              <a:gd name="connsiteX3056" fmla="*/ 6187026 w 11968488"/>
              <a:gd name="connsiteY3056" fmla="*/ 5847242 h 6483416"/>
              <a:gd name="connsiteX3057" fmla="*/ 6206971 w 11968488"/>
              <a:gd name="connsiteY3057" fmla="*/ 5865933 h 6483416"/>
              <a:gd name="connsiteX3058" fmla="*/ 6227138 w 11968488"/>
              <a:gd name="connsiteY3058" fmla="*/ 5887265 h 6483416"/>
              <a:gd name="connsiteX3059" fmla="*/ 6233385 w 11968488"/>
              <a:gd name="connsiteY3059" fmla="*/ 5890582 h 6483416"/>
              <a:gd name="connsiteX3060" fmla="*/ 6228501 w 11968488"/>
              <a:gd name="connsiteY3060" fmla="*/ 5896786 h 6483416"/>
              <a:gd name="connsiteX3061" fmla="*/ 6217760 w 11968488"/>
              <a:gd name="connsiteY3061" fmla="*/ 5890135 h 6483416"/>
              <a:gd name="connsiteX3062" fmla="*/ 6220885 w 11968488"/>
              <a:gd name="connsiteY3062" fmla="*/ 5889180 h 6483416"/>
              <a:gd name="connsiteX3063" fmla="*/ 6206799 w 11968488"/>
              <a:gd name="connsiteY3063" fmla="*/ 5880548 h 6483416"/>
              <a:gd name="connsiteX3064" fmla="*/ 6203661 w 11968488"/>
              <a:gd name="connsiteY3064" fmla="*/ 5873745 h 6483416"/>
              <a:gd name="connsiteX3065" fmla="*/ 6175480 w 11968488"/>
              <a:gd name="connsiteY3065" fmla="*/ 5851309 h 6483416"/>
              <a:gd name="connsiteX3066" fmla="*/ 6167657 w 11968488"/>
              <a:gd name="connsiteY3066" fmla="*/ 5848527 h 6483416"/>
              <a:gd name="connsiteX3067" fmla="*/ 6103440 w 11968488"/>
              <a:gd name="connsiteY3067" fmla="*/ 5780176 h 6483416"/>
              <a:gd name="connsiteX3068" fmla="*/ 6084644 w 11968488"/>
              <a:gd name="connsiteY3068" fmla="*/ 5760045 h 6483416"/>
              <a:gd name="connsiteX3069" fmla="*/ 6072117 w 11968488"/>
              <a:gd name="connsiteY3069" fmla="*/ 5748344 h 6483416"/>
              <a:gd name="connsiteX3070" fmla="*/ 6073667 w 11968488"/>
              <a:gd name="connsiteY3070" fmla="*/ 5740107 h 6483416"/>
              <a:gd name="connsiteX3071" fmla="*/ 6087567 w 11968488"/>
              <a:gd name="connsiteY3071" fmla="*/ 5755125 h 6483416"/>
              <a:gd name="connsiteX3072" fmla="*/ 6070422 w 11968488"/>
              <a:gd name="connsiteY3072" fmla="*/ 5723002 h 6483416"/>
              <a:gd name="connsiteX3073" fmla="*/ 6050503 w 11968488"/>
              <a:gd name="connsiteY3073" fmla="*/ 5697290 h 6483416"/>
              <a:gd name="connsiteX3074" fmla="*/ 6047065 w 11968488"/>
              <a:gd name="connsiteY3074" fmla="*/ 5698271 h 6483416"/>
              <a:gd name="connsiteX3075" fmla="*/ 5958136 w 11968488"/>
              <a:gd name="connsiteY3075" fmla="*/ 5709765 h 6483416"/>
              <a:gd name="connsiteX3076" fmla="*/ 5907535 w 11968488"/>
              <a:gd name="connsiteY3076" fmla="*/ 5716790 h 6483416"/>
              <a:gd name="connsiteX3077" fmla="*/ 5899161 w 11968488"/>
              <a:gd name="connsiteY3077" fmla="*/ 5720571 h 6483416"/>
              <a:gd name="connsiteX3078" fmla="*/ 5909532 w 11968488"/>
              <a:gd name="connsiteY3078" fmla="*/ 5760755 h 6483416"/>
              <a:gd name="connsiteX3079" fmla="*/ 5927587 w 11968488"/>
              <a:gd name="connsiteY3079" fmla="*/ 5822370 h 6483416"/>
              <a:gd name="connsiteX3080" fmla="*/ 5977565 w 11968488"/>
              <a:gd name="connsiteY3080" fmla="*/ 5867611 h 6483416"/>
              <a:gd name="connsiteX3081" fmla="*/ 5987828 w 11968488"/>
              <a:gd name="connsiteY3081" fmla="*/ 5888538 h 6483416"/>
              <a:gd name="connsiteX3082" fmla="*/ 5997895 w 11968488"/>
              <a:gd name="connsiteY3082" fmla="*/ 5895551 h 6483416"/>
              <a:gd name="connsiteX3083" fmla="*/ 6026814 w 11968488"/>
              <a:gd name="connsiteY3083" fmla="*/ 5917291 h 6483416"/>
              <a:gd name="connsiteX3084" fmla="*/ 6018429 w 11968488"/>
              <a:gd name="connsiteY3084" fmla="*/ 5907350 h 6483416"/>
              <a:gd name="connsiteX3085" fmla="*/ 6022967 w 11968488"/>
              <a:gd name="connsiteY3085" fmla="*/ 5904045 h 6483416"/>
              <a:gd name="connsiteX3086" fmla="*/ 6045399 w 11968488"/>
              <a:gd name="connsiteY3086" fmla="*/ 5917131 h 6483416"/>
              <a:gd name="connsiteX3087" fmla="*/ 6048082 w 11968488"/>
              <a:gd name="connsiteY3087" fmla="*/ 5923203 h 6483416"/>
              <a:gd name="connsiteX3088" fmla="*/ 6042809 w 11968488"/>
              <a:gd name="connsiteY3088" fmla="*/ 5932391 h 6483416"/>
              <a:gd name="connsiteX3089" fmla="*/ 6070560 w 11968488"/>
              <a:gd name="connsiteY3089" fmla="*/ 5946956 h 6483416"/>
              <a:gd name="connsiteX3090" fmla="*/ 6100993 w 11968488"/>
              <a:gd name="connsiteY3090" fmla="*/ 5967591 h 6483416"/>
              <a:gd name="connsiteX3091" fmla="*/ 6101772 w 11968488"/>
              <a:gd name="connsiteY3091" fmla="*/ 5972375 h 6483416"/>
              <a:gd name="connsiteX3092" fmla="*/ 6121524 w 11968488"/>
              <a:gd name="connsiteY3092" fmla="*/ 5979386 h 6483416"/>
              <a:gd name="connsiteX3093" fmla="*/ 6134839 w 11968488"/>
              <a:gd name="connsiteY3093" fmla="*/ 5988413 h 6483416"/>
              <a:gd name="connsiteX3094" fmla="*/ 6172019 w 11968488"/>
              <a:gd name="connsiteY3094" fmla="*/ 6001128 h 6483416"/>
              <a:gd name="connsiteX3095" fmla="*/ 6188868 w 11968488"/>
              <a:gd name="connsiteY3095" fmla="*/ 6008001 h 6483416"/>
              <a:gd name="connsiteX3096" fmla="*/ 6185450 w 11968488"/>
              <a:gd name="connsiteY3096" fmla="*/ 6029155 h 6483416"/>
              <a:gd name="connsiteX3097" fmla="*/ 6165316 w 11968488"/>
              <a:gd name="connsiteY3097" fmla="*/ 6019716 h 6483416"/>
              <a:gd name="connsiteX3098" fmla="*/ 6159388 w 11968488"/>
              <a:gd name="connsiteY3098" fmla="*/ 6019688 h 6483416"/>
              <a:gd name="connsiteX3099" fmla="*/ 6154776 w 11968488"/>
              <a:gd name="connsiteY3099" fmla="*/ 6018333 h 6483416"/>
              <a:gd name="connsiteX3100" fmla="*/ 6154689 w 11968488"/>
              <a:gd name="connsiteY3100" fmla="*/ 6018093 h 6483416"/>
              <a:gd name="connsiteX3101" fmla="*/ 6153169 w 11968488"/>
              <a:gd name="connsiteY3101" fmla="*/ 6017862 h 6483416"/>
              <a:gd name="connsiteX3102" fmla="*/ 6154776 w 11968488"/>
              <a:gd name="connsiteY3102" fmla="*/ 6018333 h 6483416"/>
              <a:gd name="connsiteX3103" fmla="*/ 6155070 w 11968488"/>
              <a:gd name="connsiteY3103" fmla="*/ 6019151 h 6483416"/>
              <a:gd name="connsiteX3104" fmla="*/ 6156400 w 11968488"/>
              <a:gd name="connsiteY3104" fmla="*/ 6019520 h 6483416"/>
              <a:gd name="connsiteX3105" fmla="*/ 6155994 w 11968488"/>
              <a:gd name="connsiteY3105" fmla="*/ 6020397 h 6483416"/>
              <a:gd name="connsiteX3106" fmla="*/ 6097681 w 11968488"/>
              <a:gd name="connsiteY3106" fmla="*/ 5992492 h 6483416"/>
              <a:gd name="connsiteX3107" fmla="*/ 6097667 w 11968488"/>
              <a:gd name="connsiteY3107" fmla="*/ 5988733 h 6483416"/>
              <a:gd name="connsiteX3108" fmla="*/ 6054699 w 11968488"/>
              <a:gd name="connsiteY3108" fmla="*/ 5963853 h 6483416"/>
              <a:gd name="connsiteX3109" fmla="*/ 6044410 w 11968488"/>
              <a:gd name="connsiteY3109" fmla="*/ 5952621 h 6483416"/>
              <a:gd name="connsiteX3110" fmla="*/ 5988863 w 11968488"/>
              <a:gd name="connsiteY3110" fmla="*/ 5912829 h 6483416"/>
              <a:gd name="connsiteX3111" fmla="*/ 5980308 w 11968488"/>
              <a:gd name="connsiteY3111" fmla="*/ 5905785 h 6483416"/>
              <a:gd name="connsiteX3112" fmla="*/ 5971127 w 11968488"/>
              <a:gd name="connsiteY3112" fmla="*/ 5903017 h 6483416"/>
              <a:gd name="connsiteX3113" fmla="*/ 5933972 w 11968488"/>
              <a:gd name="connsiteY3113" fmla="*/ 5877061 h 6483416"/>
              <a:gd name="connsiteX3114" fmla="*/ 5934095 w 11968488"/>
              <a:gd name="connsiteY3114" fmla="*/ 5877817 h 6483416"/>
              <a:gd name="connsiteX3115" fmla="*/ 5981301 w 11968488"/>
              <a:gd name="connsiteY3115" fmla="*/ 5918334 h 6483416"/>
              <a:gd name="connsiteX3116" fmla="*/ 5977149 w 11968488"/>
              <a:gd name="connsiteY3116" fmla="*/ 5924028 h 6483416"/>
              <a:gd name="connsiteX3117" fmla="*/ 5964960 w 11968488"/>
              <a:gd name="connsiteY3117" fmla="*/ 5911511 h 6483416"/>
              <a:gd name="connsiteX3118" fmla="*/ 5945162 w 11968488"/>
              <a:gd name="connsiteY3118" fmla="*/ 5893831 h 6483416"/>
              <a:gd name="connsiteX3119" fmla="*/ 5901639 w 11968488"/>
              <a:gd name="connsiteY3119" fmla="*/ 5854702 h 6483416"/>
              <a:gd name="connsiteX3120" fmla="*/ 5881514 w 11968488"/>
              <a:gd name="connsiteY3120" fmla="*/ 5842741 h 6483416"/>
              <a:gd name="connsiteX3121" fmla="*/ 5885877 w 11968488"/>
              <a:gd name="connsiteY3121" fmla="*/ 5850236 h 6483416"/>
              <a:gd name="connsiteX3122" fmla="*/ 5894711 w 11968488"/>
              <a:gd name="connsiteY3122" fmla="*/ 5867372 h 6483416"/>
              <a:gd name="connsiteX3123" fmla="*/ 5897195 w 11968488"/>
              <a:gd name="connsiteY3123" fmla="*/ 5870778 h 6483416"/>
              <a:gd name="connsiteX3124" fmla="*/ 5900232 w 11968488"/>
              <a:gd name="connsiteY3124" fmla="*/ 5868380 h 6483416"/>
              <a:gd name="connsiteX3125" fmla="*/ 5901386 w 11968488"/>
              <a:gd name="connsiteY3125" fmla="*/ 5859521 h 6483416"/>
              <a:gd name="connsiteX3126" fmla="*/ 5906940 w 11968488"/>
              <a:gd name="connsiteY3126" fmla="*/ 5861761 h 6483416"/>
              <a:gd name="connsiteX3127" fmla="*/ 5915502 w 11968488"/>
              <a:gd name="connsiteY3127" fmla="*/ 5877689 h 6483416"/>
              <a:gd name="connsiteX3128" fmla="*/ 5919611 w 11968488"/>
              <a:gd name="connsiteY3128" fmla="*/ 5884175 h 6483416"/>
              <a:gd name="connsiteX3129" fmla="*/ 5927528 w 11968488"/>
              <a:gd name="connsiteY3129" fmla="*/ 5882984 h 6483416"/>
              <a:gd name="connsiteX3130" fmla="*/ 5955693 w 11968488"/>
              <a:gd name="connsiteY3130" fmla="*/ 5929546 h 6483416"/>
              <a:gd name="connsiteX3131" fmla="*/ 6105265 w 11968488"/>
              <a:gd name="connsiteY3131" fmla="*/ 6092837 h 6483416"/>
              <a:gd name="connsiteX3132" fmla="*/ 6126645 w 11968488"/>
              <a:gd name="connsiteY3132" fmla="*/ 6118242 h 6483416"/>
              <a:gd name="connsiteX3133" fmla="*/ 6131620 w 11968488"/>
              <a:gd name="connsiteY3133" fmla="*/ 6147743 h 6483416"/>
              <a:gd name="connsiteX3134" fmla="*/ 6124772 w 11968488"/>
              <a:gd name="connsiteY3134" fmla="*/ 6150757 h 6483416"/>
              <a:gd name="connsiteX3135" fmla="*/ 6121743 w 11968488"/>
              <a:gd name="connsiteY3135" fmla="*/ 6153465 h 6483416"/>
              <a:gd name="connsiteX3136" fmla="*/ 6117605 w 11968488"/>
              <a:gd name="connsiteY3136" fmla="*/ 6151190 h 6483416"/>
              <a:gd name="connsiteX3137" fmla="*/ 6112582 w 11968488"/>
              <a:gd name="connsiteY3137" fmla="*/ 6146226 h 6483416"/>
              <a:gd name="connsiteX3138" fmla="*/ 6112487 w 11968488"/>
              <a:gd name="connsiteY3138" fmla="*/ 6146158 h 6483416"/>
              <a:gd name="connsiteX3139" fmla="*/ 6058907 w 11968488"/>
              <a:gd name="connsiteY3139" fmla="*/ 6102805 h 6483416"/>
              <a:gd name="connsiteX3140" fmla="*/ 6059951 w 11968488"/>
              <a:gd name="connsiteY3140" fmla="*/ 6106617 h 6483416"/>
              <a:gd name="connsiteX3141" fmla="*/ 6058819 w 11968488"/>
              <a:gd name="connsiteY3141" fmla="*/ 6106159 h 6483416"/>
              <a:gd name="connsiteX3142" fmla="*/ 6054612 w 11968488"/>
              <a:gd name="connsiteY3142" fmla="*/ 6101555 h 6483416"/>
              <a:gd name="connsiteX3143" fmla="*/ 6054397 w 11968488"/>
              <a:gd name="connsiteY3143" fmla="*/ 6104377 h 6483416"/>
              <a:gd name="connsiteX3144" fmla="*/ 6058819 w 11968488"/>
              <a:gd name="connsiteY3144" fmla="*/ 6106159 h 6483416"/>
              <a:gd name="connsiteX3145" fmla="*/ 6081245 w 11968488"/>
              <a:gd name="connsiteY3145" fmla="*/ 6130709 h 6483416"/>
              <a:gd name="connsiteX3146" fmla="*/ 6103712 w 11968488"/>
              <a:gd name="connsiteY3146" fmla="*/ 6158183 h 6483416"/>
              <a:gd name="connsiteX3147" fmla="*/ 6110955 w 11968488"/>
              <a:gd name="connsiteY3147" fmla="*/ 6163109 h 6483416"/>
              <a:gd name="connsiteX3148" fmla="*/ 6104543 w 11968488"/>
              <a:gd name="connsiteY3148" fmla="*/ 6168844 h 6483416"/>
              <a:gd name="connsiteX3149" fmla="*/ 6092174 w 11968488"/>
              <a:gd name="connsiteY3149" fmla="*/ 6159343 h 6483416"/>
              <a:gd name="connsiteX3150" fmla="*/ 6096020 w 11968488"/>
              <a:gd name="connsiteY3150" fmla="*/ 6158957 h 6483416"/>
              <a:gd name="connsiteX3151" fmla="*/ 6079791 w 11968488"/>
              <a:gd name="connsiteY3151" fmla="*/ 6146595 h 6483416"/>
              <a:gd name="connsiteX3152" fmla="*/ 6076592 w 11968488"/>
              <a:gd name="connsiteY3152" fmla="*/ 6138521 h 6483416"/>
              <a:gd name="connsiteX3153" fmla="*/ 6044566 w 11968488"/>
              <a:gd name="connsiteY3153" fmla="*/ 6108162 h 6483416"/>
              <a:gd name="connsiteX3154" fmla="*/ 6035382 w 11968488"/>
              <a:gd name="connsiteY3154" fmla="*/ 6103488 h 6483416"/>
              <a:gd name="connsiteX3155" fmla="*/ 5998105 w 11968488"/>
              <a:gd name="connsiteY3155" fmla="*/ 6060715 h 6483416"/>
              <a:gd name="connsiteX3156" fmla="*/ 5978324 w 11968488"/>
              <a:gd name="connsiteY3156" fmla="*/ 6034605 h 6483416"/>
              <a:gd name="connsiteX3157" fmla="*/ 5923434 w 11968488"/>
              <a:gd name="connsiteY3157" fmla="*/ 5982551 h 6483416"/>
              <a:gd name="connsiteX3158" fmla="*/ 5850365 w 11968488"/>
              <a:gd name="connsiteY3158" fmla="*/ 5906275 h 6483416"/>
              <a:gd name="connsiteX3159" fmla="*/ 5839219 w 11968488"/>
              <a:gd name="connsiteY3159" fmla="*/ 5892626 h 6483416"/>
              <a:gd name="connsiteX3160" fmla="*/ 5829078 w 11968488"/>
              <a:gd name="connsiteY3160" fmla="*/ 5895421 h 6483416"/>
              <a:gd name="connsiteX3161" fmla="*/ 5829173 w 11968488"/>
              <a:gd name="connsiteY3161" fmla="*/ 5909973 h 6483416"/>
              <a:gd name="connsiteX3162" fmla="*/ 5911828 w 11968488"/>
              <a:gd name="connsiteY3162" fmla="*/ 6029541 h 6483416"/>
              <a:gd name="connsiteX3163" fmla="*/ 5915797 w 11968488"/>
              <a:gd name="connsiteY3163" fmla="*/ 6042596 h 6483416"/>
              <a:gd name="connsiteX3164" fmla="*/ 5905418 w 11968488"/>
              <a:gd name="connsiteY3164" fmla="*/ 6054463 h 6483416"/>
              <a:gd name="connsiteX3165" fmla="*/ 5863180 w 11968488"/>
              <a:gd name="connsiteY3165" fmla="*/ 6038236 h 6483416"/>
              <a:gd name="connsiteX3166" fmla="*/ 5828790 w 11968488"/>
              <a:gd name="connsiteY3166" fmla="*/ 6033569 h 6483416"/>
              <a:gd name="connsiteX3167" fmla="*/ 5798846 w 11968488"/>
              <a:gd name="connsiteY3167" fmla="*/ 6023817 h 6483416"/>
              <a:gd name="connsiteX3168" fmla="*/ 5744031 w 11968488"/>
              <a:gd name="connsiteY3168" fmla="*/ 5957462 h 6483416"/>
              <a:gd name="connsiteX3169" fmla="*/ 5647360 w 11968488"/>
              <a:gd name="connsiteY3169" fmla="*/ 5842188 h 6483416"/>
              <a:gd name="connsiteX3170" fmla="*/ 5679693 w 11968488"/>
              <a:gd name="connsiteY3170" fmla="*/ 5943041 h 6483416"/>
              <a:gd name="connsiteX3171" fmla="*/ 5736567 w 11968488"/>
              <a:gd name="connsiteY3171" fmla="*/ 6004112 h 6483416"/>
              <a:gd name="connsiteX3172" fmla="*/ 5743597 w 11968488"/>
              <a:gd name="connsiteY3172" fmla="*/ 6028330 h 6483416"/>
              <a:gd name="connsiteX3173" fmla="*/ 5681702 w 11968488"/>
              <a:gd name="connsiteY3173" fmla="*/ 5975932 h 6483416"/>
              <a:gd name="connsiteX3174" fmla="*/ 5693611 w 11968488"/>
              <a:gd name="connsiteY3174" fmla="*/ 6015098 h 6483416"/>
              <a:gd name="connsiteX3175" fmla="*/ 5711932 w 11968488"/>
              <a:gd name="connsiteY3175" fmla="*/ 6029341 h 6483416"/>
              <a:gd name="connsiteX3176" fmla="*/ 5718629 w 11968488"/>
              <a:gd name="connsiteY3176" fmla="*/ 6048077 h 6483416"/>
              <a:gd name="connsiteX3177" fmla="*/ 5704038 w 11968488"/>
              <a:gd name="connsiteY3177" fmla="*/ 6055958 h 6483416"/>
              <a:gd name="connsiteX3178" fmla="*/ 5683423 w 11968488"/>
              <a:gd name="connsiteY3178" fmla="*/ 6056069 h 6483416"/>
              <a:gd name="connsiteX3179" fmla="*/ 5753688 w 11968488"/>
              <a:gd name="connsiteY3179" fmla="*/ 6154610 h 6483416"/>
              <a:gd name="connsiteX3180" fmla="*/ 5806399 w 11968488"/>
              <a:gd name="connsiteY3180" fmla="*/ 6264424 h 6483416"/>
              <a:gd name="connsiteX3181" fmla="*/ 5632959 w 11968488"/>
              <a:gd name="connsiteY3181" fmla="*/ 6060979 h 6483416"/>
              <a:gd name="connsiteX3182" fmla="*/ 5634632 w 11968488"/>
              <a:gd name="connsiteY3182" fmla="*/ 6088387 h 6483416"/>
              <a:gd name="connsiteX3183" fmla="*/ 5615737 w 11968488"/>
              <a:gd name="connsiteY3183" fmla="*/ 6077732 h 6483416"/>
              <a:gd name="connsiteX3184" fmla="*/ 5536001 w 11968488"/>
              <a:gd name="connsiteY3184" fmla="*/ 5992949 h 6483416"/>
              <a:gd name="connsiteX3185" fmla="*/ 5487595 w 11968488"/>
              <a:gd name="connsiteY3185" fmla="*/ 5901674 h 6483416"/>
              <a:gd name="connsiteX3186" fmla="*/ 5448708 w 11968488"/>
              <a:gd name="connsiteY3186" fmla="*/ 5849365 h 6483416"/>
              <a:gd name="connsiteX3187" fmla="*/ 5405707 w 11968488"/>
              <a:gd name="connsiteY3187" fmla="*/ 5807622 h 6483416"/>
              <a:gd name="connsiteX3188" fmla="*/ 5386573 w 11968488"/>
              <a:gd name="connsiteY3188" fmla="*/ 5806037 h 6483416"/>
              <a:gd name="connsiteX3189" fmla="*/ 5375571 w 11968488"/>
              <a:gd name="connsiteY3189" fmla="*/ 5859667 h 6483416"/>
              <a:gd name="connsiteX3190" fmla="*/ 5388869 w 11968488"/>
              <a:gd name="connsiteY3190" fmla="*/ 5882585 h 6483416"/>
              <a:gd name="connsiteX3191" fmla="*/ 5401638 w 11968488"/>
              <a:gd name="connsiteY3191" fmla="*/ 5961819 h 6483416"/>
              <a:gd name="connsiteX3192" fmla="*/ 5435741 w 11968488"/>
              <a:gd name="connsiteY3192" fmla="*/ 6013733 h 6483416"/>
              <a:gd name="connsiteX3193" fmla="*/ 5423210 w 11968488"/>
              <a:gd name="connsiteY3193" fmla="*/ 6016330 h 6483416"/>
              <a:gd name="connsiteX3194" fmla="*/ 5343233 w 11968488"/>
              <a:gd name="connsiteY3194" fmla="*/ 5940618 h 6483416"/>
              <a:gd name="connsiteX3195" fmla="*/ 5339073 w 11968488"/>
              <a:gd name="connsiteY3195" fmla="*/ 5898459 h 6483416"/>
              <a:gd name="connsiteX3196" fmla="*/ 5336969 w 11968488"/>
              <a:gd name="connsiteY3196" fmla="*/ 5851015 h 6483416"/>
              <a:gd name="connsiteX3197" fmla="*/ 5324915 w 11968488"/>
              <a:gd name="connsiteY3197" fmla="*/ 5835472 h 6483416"/>
              <a:gd name="connsiteX3198" fmla="*/ 5322334 w 11968488"/>
              <a:gd name="connsiteY3198" fmla="*/ 5806169 h 6483416"/>
              <a:gd name="connsiteX3199" fmla="*/ 5340796 w 11968488"/>
              <a:gd name="connsiteY3199" fmla="*/ 5796791 h 6483416"/>
              <a:gd name="connsiteX3200" fmla="*/ 5355721 w 11968488"/>
              <a:gd name="connsiteY3200" fmla="*/ 5794391 h 6483416"/>
              <a:gd name="connsiteX3201" fmla="*/ 5357108 w 11968488"/>
              <a:gd name="connsiteY3201" fmla="*/ 5778144 h 6483416"/>
              <a:gd name="connsiteX3202" fmla="*/ 5343667 w 11968488"/>
              <a:gd name="connsiteY3202" fmla="*/ 5778849 h 6483416"/>
              <a:gd name="connsiteX3203" fmla="*/ 5326353 w 11968488"/>
              <a:gd name="connsiteY3203" fmla="*/ 5781049 h 6483416"/>
              <a:gd name="connsiteX3204" fmla="*/ 5305209 w 11968488"/>
              <a:gd name="connsiteY3204" fmla="*/ 5746573 h 6483416"/>
              <a:gd name="connsiteX3205" fmla="*/ 5302205 w 11968488"/>
              <a:gd name="connsiteY3205" fmla="*/ 5720165 h 6483416"/>
              <a:gd name="connsiteX3206" fmla="*/ 5291876 w 11968488"/>
              <a:gd name="connsiteY3206" fmla="*/ 5723840 h 6483416"/>
              <a:gd name="connsiteX3207" fmla="*/ 5256824 w 11968488"/>
              <a:gd name="connsiteY3207" fmla="*/ 5789786 h 6483416"/>
              <a:gd name="connsiteX3208" fmla="*/ 5224885 w 11968488"/>
              <a:gd name="connsiteY3208" fmla="*/ 5821908 h 6483416"/>
              <a:gd name="connsiteX3209" fmla="*/ 5211367 w 11968488"/>
              <a:gd name="connsiteY3209" fmla="*/ 5791097 h 6483416"/>
              <a:gd name="connsiteX3210" fmla="*/ 5208072 w 11968488"/>
              <a:gd name="connsiteY3210" fmla="*/ 5752887 h 6483416"/>
              <a:gd name="connsiteX3211" fmla="*/ 5204260 w 11968488"/>
              <a:gd name="connsiteY3211" fmla="*/ 5764668 h 6483416"/>
              <a:gd name="connsiteX3212" fmla="*/ 5131378 w 11968488"/>
              <a:gd name="connsiteY3212" fmla="*/ 5808368 h 6483416"/>
              <a:gd name="connsiteX3213" fmla="*/ 5103728 w 11968488"/>
              <a:gd name="connsiteY3213" fmla="*/ 5760716 h 6483416"/>
              <a:gd name="connsiteX3214" fmla="*/ 5007794 w 11968488"/>
              <a:gd name="connsiteY3214" fmla="*/ 5803051 h 6483416"/>
              <a:gd name="connsiteX3215" fmla="*/ 4973910 w 11968488"/>
              <a:gd name="connsiteY3215" fmla="*/ 5823055 h 6483416"/>
              <a:gd name="connsiteX3216" fmla="*/ 4951595 w 11968488"/>
              <a:gd name="connsiteY3216" fmla="*/ 5861749 h 6483416"/>
              <a:gd name="connsiteX3217" fmla="*/ 5007361 w 11968488"/>
              <a:gd name="connsiteY3217" fmla="*/ 5889058 h 6483416"/>
              <a:gd name="connsiteX3218" fmla="*/ 5039342 w 11968488"/>
              <a:gd name="connsiteY3218" fmla="*/ 5874946 h 6483416"/>
              <a:gd name="connsiteX3219" fmla="*/ 5075782 w 11968488"/>
              <a:gd name="connsiteY3219" fmla="*/ 5853095 h 6483416"/>
              <a:gd name="connsiteX3220" fmla="*/ 5088565 w 11968488"/>
              <a:gd name="connsiteY3220" fmla="*/ 5843848 h 6483416"/>
              <a:gd name="connsiteX3221" fmla="*/ 5091988 w 11968488"/>
              <a:gd name="connsiteY3221" fmla="*/ 5936084 h 6483416"/>
              <a:gd name="connsiteX3222" fmla="*/ 5068979 w 11968488"/>
              <a:gd name="connsiteY3222" fmla="*/ 5952727 h 6483416"/>
              <a:gd name="connsiteX3223" fmla="*/ 5004371 w 11968488"/>
              <a:gd name="connsiteY3223" fmla="*/ 5976912 h 6483416"/>
              <a:gd name="connsiteX3224" fmla="*/ 4993496 w 11968488"/>
              <a:gd name="connsiteY3224" fmla="*/ 5980269 h 6483416"/>
              <a:gd name="connsiteX3225" fmla="*/ 4858387 w 11968488"/>
              <a:gd name="connsiteY3225" fmla="*/ 5974270 h 6483416"/>
              <a:gd name="connsiteX3226" fmla="*/ 4828272 w 11968488"/>
              <a:gd name="connsiteY3226" fmla="*/ 5964486 h 6483416"/>
              <a:gd name="connsiteX3227" fmla="*/ 4741132 w 11968488"/>
              <a:gd name="connsiteY3227" fmla="*/ 5937318 h 6483416"/>
              <a:gd name="connsiteX3228" fmla="*/ 4718082 w 11968488"/>
              <a:gd name="connsiteY3228" fmla="*/ 5935953 h 6483416"/>
              <a:gd name="connsiteX3229" fmla="*/ 4666860 w 11968488"/>
              <a:gd name="connsiteY3229" fmla="*/ 5936923 h 6483416"/>
              <a:gd name="connsiteX3230" fmla="*/ 4618417 w 11968488"/>
              <a:gd name="connsiteY3230" fmla="*/ 6026085 h 6483416"/>
              <a:gd name="connsiteX3231" fmla="*/ 4541765 w 11968488"/>
              <a:gd name="connsiteY3231" fmla="*/ 6099574 h 6483416"/>
              <a:gd name="connsiteX3232" fmla="*/ 4277137 w 11968488"/>
              <a:gd name="connsiteY3232" fmla="*/ 6015883 h 6483416"/>
              <a:gd name="connsiteX3233" fmla="*/ 4189954 w 11968488"/>
              <a:gd name="connsiteY3233" fmla="*/ 5970707 h 6483416"/>
              <a:gd name="connsiteX3234" fmla="*/ 4130892 w 11968488"/>
              <a:gd name="connsiteY3234" fmla="*/ 5905190 h 6483416"/>
              <a:gd name="connsiteX3235" fmla="*/ 4100126 w 11968488"/>
              <a:gd name="connsiteY3235" fmla="*/ 5891362 h 6483416"/>
              <a:gd name="connsiteX3236" fmla="*/ 3948985 w 11968488"/>
              <a:gd name="connsiteY3236" fmla="*/ 5874413 h 6483416"/>
              <a:gd name="connsiteX3237" fmla="*/ 3953061 w 11968488"/>
              <a:gd name="connsiteY3237" fmla="*/ 5970686 h 6483416"/>
              <a:gd name="connsiteX3238" fmla="*/ 3966579 w 11968488"/>
              <a:gd name="connsiteY3238" fmla="*/ 6001498 h 6483416"/>
              <a:gd name="connsiteX3239" fmla="*/ 4091462 w 11968488"/>
              <a:gd name="connsiteY3239" fmla="*/ 6014893 h 6483416"/>
              <a:gd name="connsiteX3240" fmla="*/ 4169069 w 11968488"/>
              <a:gd name="connsiteY3240" fmla="*/ 6071508 h 6483416"/>
              <a:gd name="connsiteX3241" fmla="*/ 4210103 w 11968488"/>
              <a:gd name="connsiteY3241" fmla="*/ 6095943 h 6483416"/>
              <a:gd name="connsiteX3242" fmla="*/ 4393267 w 11968488"/>
              <a:gd name="connsiteY3242" fmla="*/ 6116791 h 6483416"/>
              <a:gd name="connsiteX3243" fmla="*/ 4433046 w 11968488"/>
              <a:gd name="connsiteY3243" fmla="*/ 6151159 h 6483416"/>
              <a:gd name="connsiteX3244" fmla="*/ 4340966 w 11968488"/>
              <a:gd name="connsiteY3244" fmla="*/ 6199727 h 6483416"/>
              <a:gd name="connsiteX3245" fmla="*/ 4275351 w 11968488"/>
              <a:gd name="connsiteY3245" fmla="*/ 6204346 h 6483416"/>
              <a:gd name="connsiteX3246" fmla="*/ 4263226 w 11968488"/>
              <a:gd name="connsiteY3246" fmla="*/ 6207850 h 6483416"/>
              <a:gd name="connsiteX3247" fmla="*/ 4284165 w 11968488"/>
              <a:gd name="connsiteY3247" fmla="*/ 6213577 h 6483416"/>
              <a:gd name="connsiteX3248" fmla="*/ 4295198 w 11968488"/>
              <a:gd name="connsiteY3248" fmla="*/ 6212318 h 6483416"/>
              <a:gd name="connsiteX3249" fmla="*/ 4289484 w 11968488"/>
              <a:gd name="connsiteY3249" fmla="*/ 6225536 h 6483416"/>
              <a:gd name="connsiteX3250" fmla="*/ 4270202 w 11968488"/>
              <a:gd name="connsiteY3250" fmla="*/ 6226386 h 6483416"/>
              <a:gd name="connsiteX3251" fmla="*/ 4274854 w 11968488"/>
              <a:gd name="connsiteY3251" fmla="*/ 6222112 h 6483416"/>
              <a:gd name="connsiteX3252" fmla="*/ 4249593 w 11968488"/>
              <a:gd name="connsiteY3252" fmla="*/ 6223356 h 6483416"/>
              <a:gd name="connsiteX3253" fmla="*/ 4242350 w 11968488"/>
              <a:gd name="connsiteY3253" fmla="*/ 6216839 h 6483416"/>
              <a:gd name="connsiteX3254" fmla="*/ 4232745 w 11968488"/>
              <a:gd name="connsiteY3254" fmla="*/ 6216661 h 6483416"/>
              <a:gd name="connsiteX3255" fmla="*/ 4207852 w 11968488"/>
              <a:gd name="connsiteY3255" fmla="*/ 6223856 h 6483416"/>
              <a:gd name="connsiteX3256" fmla="*/ 4163041 w 11968488"/>
              <a:gd name="connsiteY3256" fmla="*/ 6226954 h 6483416"/>
              <a:gd name="connsiteX3257" fmla="*/ 4133718 w 11968488"/>
              <a:gd name="connsiteY3257" fmla="*/ 6205911 h 6483416"/>
              <a:gd name="connsiteX3258" fmla="*/ 4112935 w 11968488"/>
              <a:gd name="connsiteY3258" fmla="*/ 6201222 h 6483416"/>
              <a:gd name="connsiteX3259" fmla="*/ 4051972 w 11968488"/>
              <a:gd name="connsiteY3259" fmla="*/ 6180931 h 6483416"/>
              <a:gd name="connsiteX3260" fmla="*/ 4015413 w 11968488"/>
              <a:gd name="connsiteY3260" fmla="*/ 6170605 h 6483416"/>
              <a:gd name="connsiteX3261" fmla="*/ 3991617 w 11968488"/>
              <a:gd name="connsiteY3261" fmla="*/ 6166113 h 6483416"/>
              <a:gd name="connsiteX3262" fmla="*/ 3991353 w 11968488"/>
              <a:gd name="connsiteY3262" fmla="*/ 6153199 h 6483416"/>
              <a:gd name="connsiteX3263" fmla="*/ 4077232 w 11968488"/>
              <a:gd name="connsiteY3263" fmla="*/ 6179692 h 6483416"/>
              <a:gd name="connsiteX3264" fmla="*/ 4079560 w 11968488"/>
              <a:gd name="connsiteY3264" fmla="*/ 6177558 h 6483416"/>
              <a:gd name="connsiteX3265" fmla="*/ 4076368 w 11968488"/>
              <a:gd name="connsiteY3265" fmla="*/ 6176097 h 6483416"/>
              <a:gd name="connsiteX3266" fmla="*/ 4069124 w 11968488"/>
              <a:gd name="connsiteY3266" fmla="*/ 6169584 h 6483416"/>
              <a:gd name="connsiteX3267" fmla="*/ 4073745 w 11968488"/>
              <a:gd name="connsiteY3267" fmla="*/ 6169019 h 6483416"/>
              <a:gd name="connsiteX3268" fmla="*/ 4066617 w 11968488"/>
              <a:gd name="connsiteY3268" fmla="*/ 6166475 h 6483416"/>
              <a:gd name="connsiteX3269" fmla="*/ 4035313 w 11968488"/>
              <a:gd name="connsiteY3269" fmla="*/ 6157060 h 6483416"/>
              <a:gd name="connsiteX3270" fmla="*/ 4012795 w 11968488"/>
              <a:gd name="connsiteY3270" fmla="*/ 6143873 h 6483416"/>
              <a:gd name="connsiteX3271" fmla="*/ 3999801 w 11968488"/>
              <a:gd name="connsiteY3271" fmla="*/ 6139512 h 6483416"/>
              <a:gd name="connsiteX3272" fmla="*/ 3996604 w 11968488"/>
              <a:gd name="connsiteY3272" fmla="*/ 6139323 h 6483416"/>
              <a:gd name="connsiteX3273" fmla="*/ 3995377 w 11968488"/>
              <a:gd name="connsiteY3273" fmla="*/ 6138030 h 6483416"/>
              <a:gd name="connsiteX3274" fmla="*/ 3987035 w 11968488"/>
              <a:gd name="connsiteY3274" fmla="*/ 6135229 h 6483416"/>
              <a:gd name="connsiteX3275" fmla="*/ 3892182 w 11968488"/>
              <a:gd name="connsiteY3275" fmla="*/ 6095033 h 6483416"/>
              <a:gd name="connsiteX3276" fmla="*/ 3871576 w 11968488"/>
              <a:gd name="connsiteY3276" fmla="*/ 6092005 h 6483416"/>
              <a:gd name="connsiteX3277" fmla="*/ 3802849 w 11968488"/>
              <a:gd name="connsiteY3277" fmla="*/ 6054165 h 6483416"/>
              <a:gd name="connsiteX3278" fmla="*/ 3799876 w 11968488"/>
              <a:gd name="connsiteY3278" fmla="*/ 6058438 h 6483416"/>
              <a:gd name="connsiteX3279" fmla="*/ 3711214 w 11968488"/>
              <a:gd name="connsiteY3279" fmla="*/ 6000381 h 6483416"/>
              <a:gd name="connsiteX3280" fmla="*/ 3711438 w 11968488"/>
              <a:gd name="connsiteY3280" fmla="*/ 5998752 h 6483416"/>
              <a:gd name="connsiteX3281" fmla="*/ 3713250 w 11968488"/>
              <a:gd name="connsiteY3281" fmla="*/ 6000381 h 6483416"/>
              <a:gd name="connsiteX3282" fmla="*/ 3714235 w 11968488"/>
              <a:gd name="connsiteY3282" fmla="*/ 5999904 h 6483416"/>
              <a:gd name="connsiteX3283" fmla="*/ 3716439 w 11968488"/>
              <a:gd name="connsiteY3283" fmla="*/ 6001838 h 6483416"/>
              <a:gd name="connsiteX3284" fmla="*/ 3714518 w 11968488"/>
              <a:gd name="connsiteY3284" fmla="*/ 5999761 h 6483416"/>
              <a:gd name="connsiteX3285" fmla="*/ 3714235 w 11968488"/>
              <a:gd name="connsiteY3285" fmla="*/ 5999904 h 6483416"/>
              <a:gd name="connsiteX3286" fmla="*/ 3707890 w 11968488"/>
              <a:gd name="connsiteY3286" fmla="*/ 5994330 h 6483416"/>
              <a:gd name="connsiteX3287" fmla="*/ 3701088 w 11968488"/>
              <a:gd name="connsiteY3287" fmla="*/ 5985220 h 6483416"/>
              <a:gd name="connsiteX3288" fmla="*/ 3670628 w 11968488"/>
              <a:gd name="connsiteY3288" fmla="*/ 5964944 h 6483416"/>
              <a:gd name="connsiteX3289" fmla="*/ 3683368 w 11968488"/>
              <a:gd name="connsiteY3289" fmla="*/ 5935472 h 6483416"/>
              <a:gd name="connsiteX3290" fmla="*/ 3708047 w 11968488"/>
              <a:gd name="connsiteY3290" fmla="*/ 5953612 h 6483416"/>
              <a:gd name="connsiteX3291" fmla="*/ 3760580 w 11968488"/>
              <a:gd name="connsiteY3291" fmla="*/ 5996440 h 6483416"/>
              <a:gd name="connsiteX3292" fmla="*/ 3782912 w 11968488"/>
              <a:gd name="connsiteY3292" fmla="*/ 6006656 h 6483416"/>
              <a:gd name="connsiteX3293" fmla="*/ 3795774 w 11968488"/>
              <a:gd name="connsiteY3293" fmla="*/ 6017341 h 6483416"/>
              <a:gd name="connsiteX3294" fmla="*/ 3807847 w 11968488"/>
              <a:gd name="connsiteY3294" fmla="*/ 6026660 h 6483416"/>
              <a:gd name="connsiteX3295" fmla="*/ 3807856 w 11968488"/>
              <a:gd name="connsiteY3295" fmla="*/ 6026111 h 6483416"/>
              <a:gd name="connsiteX3296" fmla="*/ 3799406 w 11968488"/>
              <a:gd name="connsiteY3296" fmla="*/ 5973593 h 6483416"/>
              <a:gd name="connsiteX3297" fmla="*/ 3737181 w 11968488"/>
              <a:gd name="connsiteY3297" fmla="*/ 5923894 h 6483416"/>
              <a:gd name="connsiteX3298" fmla="*/ 3714778 w 11968488"/>
              <a:gd name="connsiteY3298" fmla="*/ 5926569 h 6483416"/>
              <a:gd name="connsiteX3299" fmla="*/ 3673137 w 11968488"/>
              <a:gd name="connsiteY3299" fmla="*/ 5916101 h 6483416"/>
              <a:gd name="connsiteX3300" fmla="*/ 3636563 w 11968488"/>
              <a:gd name="connsiteY3300" fmla="*/ 5883926 h 6483416"/>
              <a:gd name="connsiteX3301" fmla="*/ 3590546 w 11968488"/>
              <a:gd name="connsiteY3301" fmla="*/ 5917211 h 6483416"/>
              <a:gd name="connsiteX3302" fmla="*/ 3568144 w 11968488"/>
              <a:gd name="connsiteY3302" fmla="*/ 5919888 h 6483416"/>
              <a:gd name="connsiteX3303" fmla="*/ 3514284 w 11968488"/>
              <a:gd name="connsiteY3303" fmla="*/ 5886688 h 6483416"/>
              <a:gd name="connsiteX3304" fmla="*/ 3509083 w 11968488"/>
              <a:gd name="connsiteY3304" fmla="*/ 5854368 h 6483416"/>
              <a:gd name="connsiteX3305" fmla="*/ 3533132 w 11968488"/>
              <a:gd name="connsiteY3305" fmla="*/ 5737750 h 6483416"/>
              <a:gd name="connsiteX3306" fmla="*/ 3535559 w 11968488"/>
              <a:gd name="connsiteY3306" fmla="*/ 5681875 h 6483416"/>
              <a:gd name="connsiteX3307" fmla="*/ 3507393 w 11968488"/>
              <a:gd name="connsiteY3307" fmla="*/ 5684208 h 6483416"/>
              <a:gd name="connsiteX3308" fmla="*/ 3471514 w 11968488"/>
              <a:gd name="connsiteY3308" fmla="*/ 5674081 h 6483416"/>
              <a:gd name="connsiteX3309" fmla="*/ 3466988 w 11968488"/>
              <a:gd name="connsiteY3309" fmla="*/ 5669017 h 6483416"/>
              <a:gd name="connsiteX3310" fmla="*/ 3463287 w 11968488"/>
              <a:gd name="connsiteY3310" fmla="*/ 5674930 h 6483416"/>
              <a:gd name="connsiteX3311" fmla="*/ 3441794 w 11968488"/>
              <a:gd name="connsiteY3311" fmla="*/ 5667492 h 6483416"/>
              <a:gd name="connsiteX3312" fmla="*/ 3447610 w 11968488"/>
              <a:gd name="connsiteY3312" fmla="*/ 5664408 h 6483416"/>
              <a:gd name="connsiteX3313" fmla="*/ 3419436 w 11968488"/>
              <a:gd name="connsiteY3313" fmla="*/ 5654821 h 6483416"/>
              <a:gd name="connsiteX3314" fmla="*/ 3412417 w 11968488"/>
              <a:gd name="connsiteY3314" fmla="*/ 5643820 h 6483416"/>
              <a:gd name="connsiteX3315" fmla="*/ 3355269 w 11968488"/>
              <a:gd name="connsiteY3315" fmla="*/ 5615261 h 6483416"/>
              <a:gd name="connsiteX3316" fmla="*/ 3339931 w 11968488"/>
              <a:gd name="connsiteY3316" fmla="*/ 5613586 h 6483416"/>
              <a:gd name="connsiteX3317" fmla="*/ 3207082 w 11968488"/>
              <a:gd name="connsiteY3317" fmla="*/ 5517229 h 6483416"/>
              <a:gd name="connsiteX3318" fmla="*/ 3168181 w 11968488"/>
              <a:gd name="connsiteY3318" fmla="*/ 5488799 h 6483416"/>
              <a:gd name="connsiteX3319" fmla="*/ 3142516 w 11968488"/>
              <a:gd name="connsiteY3319" fmla="*/ 5472976 h 6483416"/>
              <a:gd name="connsiteX3320" fmla="*/ 3144215 w 11968488"/>
              <a:gd name="connsiteY3320" fmla="*/ 5457348 h 6483416"/>
              <a:gd name="connsiteX3321" fmla="*/ 3235257 w 11968488"/>
              <a:gd name="connsiteY3321" fmla="*/ 5526816 h 6483416"/>
              <a:gd name="connsiteX3322" fmla="*/ 3238162 w 11968488"/>
              <a:gd name="connsiteY3322" fmla="*/ 5525272 h 6483416"/>
              <a:gd name="connsiteX3323" fmla="*/ 3234853 w 11968488"/>
              <a:gd name="connsiteY3323" fmla="*/ 5522121 h 6483416"/>
              <a:gd name="connsiteX3324" fmla="*/ 3227835 w 11968488"/>
              <a:gd name="connsiteY3324" fmla="*/ 5511122 h 6483416"/>
              <a:gd name="connsiteX3325" fmla="*/ 3233257 w 11968488"/>
              <a:gd name="connsiteY3325" fmla="*/ 5512527 h 6483416"/>
              <a:gd name="connsiteX3326" fmla="*/ 3230340 w 11968488"/>
              <a:gd name="connsiteY3326" fmla="*/ 5509359 h 6483416"/>
              <a:gd name="connsiteX3327" fmla="*/ 3190726 w 11968488"/>
              <a:gd name="connsiteY3327" fmla="*/ 5472537 h 6483416"/>
              <a:gd name="connsiteX3328" fmla="*/ 3142210 w 11968488"/>
              <a:gd name="connsiteY3328" fmla="*/ 5433874 h 6483416"/>
              <a:gd name="connsiteX3329" fmla="*/ 3137098 w 11968488"/>
              <a:gd name="connsiteY3329" fmla="*/ 5429224 h 6483416"/>
              <a:gd name="connsiteX3330" fmla="*/ 3125073 w 11968488"/>
              <a:gd name="connsiteY3330" fmla="*/ 5437486 h 6483416"/>
              <a:gd name="connsiteX3331" fmla="*/ 2857230 w 11968488"/>
              <a:gd name="connsiteY3331" fmla="*/ 5513624 h 6483416"/>
              <a:gd name="connsiteX3332" fmla="*/ 2705662 w 11968488"/>
              <a:gd name="connsiteY3332" fmla="*/ 5564859 h 6483416"/>
              <a:gd name="connsiteX3333" fmla="*/ 2665124 w 11968488"/>
              <a:gd name="connsiteY3333" fmla="*/ 5605083 h 6483416"/>
              <a:gd name="connsiteX3334" fmla="*/ 2669464 w 11968488"/>
              <a:gd name="connsiteY3334" fmla="*/ 5617307 h 6483416"/>
              <a:gd name="connsiteX3335" fmla="*/ 2683749 w 11968488"/>
              <a:gd name="connsiteY3335" fmla="*/ 5653493 h 6483416"/>
              <a:gd name="connsiteX3336" fmla="*/ 2689581 w 11968488"/>
              <a:gd name="connsiteY3336" fmla="*/ 5652818 h 6483416"/>
              <a:gd name="connsiteX3337" fmla="*/ 2731011 w 11968488"/>
              <a:gd name="connsiteY3337" fmla="*/ 5726296 h 6483416"/>
              <a:gd name="connsiteX3338" fmla="*/ 2747639 w 11968488"/>
              <a:gd name="connsiteY3338" fmla="*/ 5759230 h 6483416"/>
              <a:gd name="connsiteX3339" fmla="*/ 2761038 w 11968488"/>
              <a:gd name="connsiteY3339" fmla="*/ 5789191 h 6483416"/>
              <a:gd name="connsiteX3340" fmla="*/ 2764805 w 11968488"/>
              <a:gd name="connsiteY3340" fmla="*/ 5795147 h 6483416"/>
              <a:gd name="connsiteX3341" fmla="*/ 2769409 w 11968488"/>
              <a:gd name="connsiteY3341" fmla="*/ 5790954 h 6483416"/>
              <a:gd name="connsiteX3342" fmla="*/ 2771161 w 11968488"/>
              <a:gd name="connsiteY3342" fmla="*/ 5775464 h 6483416"/>
              <a:gd name="connsiteX3343" fmla="*/ 2779583 w 11968488"/>
              <a:gd name="connsiteY3343" fmla="*/ 5779381 h 6483416"/>
              <a:gd name="connsiteX3344" fmla="*/ 2792569 w 11968488"/>
              <a:gd name="connsiteY3344" fmla="*/ 5807230 h 6483416"/>
              <a:gd name="connsiteX3345" fmla="*/ 2798802 w 11968488"/>
              <a:gd name="connsiteY3345" fmla="*/ 5818571 h 6483416"/>
              <a:gd name="connsiteX3346" fmla="*/ 2810809 w 11968488"/>
              <a:gd name="connsiteY3346" fmla="*/ 5816488 h 6483416"/>
              <a:gd name="connsiteX3347" fmla="*/ 2853524 w 11968488"/>
              <a:gd name="connsiteY3347" fmla="*/ 5897899 h 6483416"/>
              <a:gd name="connsiteX3348" fmla="*/ 3080372 w 11968488"/>
              <a:gd name="connsiteY3348" fmla="*/ 6183405 h 6483416"/>
              <a:gd name="connsiteX3349" fmla="*/ 3112799 w 11968488"/>
              <a:gd name="connsiteY3349" fmla="*/ 6227825 h 6483416"/>
              <a:gd name="connsiteX3350" fmla="*/ 3120344 w 11968488"/>
              <a:gd name="connsiteY3350" fmla="*/ 6279406 h 6483416"/>
              <a:gd name="connsiteX3351" fmla="*/ 3109956 w 11968488"/>
              <a:gd name="connsiteY3351" fmla="*/ 6284675 h 6483416"/>
              <a:gd name="connsiteX3352" fmla="*/ 3105362 w 11968488"/>
              <a:gd name="connsiteY3352" fmla="*/ 6289410 h 6483416"/>
              <a:gd name="connsiteX3353" fmla="*/ 3099087 w 11968488"/>
              <a:gd name="connsiteY3353" fmla="*/ 6285432 h 6483416"/>
              <a:gd name="connsiteX3354" fmla="*/ 3091469 w 11968488"/>
              <a:gd name="connsiteY3354" fmla="*/ 6276753 h 6483416"/>
              <a:gd name="connsiteX3355" fmla="*/ 3091324 w 11968488"/>
              <a:gd name="connsiteY3355" fmla="*/ 6276634 h 6483416"/>
              <a:gd name="connsiteX3356" fmla="*/ 3010063 w 11968488"/>
              <a:gd name="connsiteY3356" fmla="*/ 6200834 h 6483416"/>
              <a:gd name="connsiteX3357" fmla="*/ 3011646 w 11968488"/>
              <a:gd name="connsiteY3357" fmla="*/ 6207499 h 6483416"/>
              <a:gd name="connsiteX3358" fmla="*/ 3009929 w 11968488"/>
              <a:gd name="connsiteY3358" fmla="*/ 6206698 h 6483416"/>
              <a:gd name="connsiteX3359" fmla="*/ 3003550 w 11968488"/>
              <a:gd name="connsiteY3359" fmla="*/ 6198648 h 6483416"/>
              <a:gd name="connsiteX3360" fmla="*/ 3003222 w 11968488"/>
              <a:gd name="connsiteY3360" fmla="*/ 6203582 h 6483416"/>
              <a:gd name="connsiteX3361" fmla="*/ 3009929 w 11968488"/>
              <a:gd name="connsiteY3361" fmla="*/ 6206698 h 6483416"/>
              <a:gd name="connsiteX3362" fmla="*/ 3043942 w 11968488"/>
              <a:gd name="connsiteY3362" fmla="*/ 6249623 h 6483416"/>
              <a:gd name="connsiteX3363" fmla="*/ 3078017 w 11968488"/>
              <a:gd name="connsiteY3363" fmla="*/ 6297659 h 6483416"/>
              <a:gd name="connsiteX3364" fmla="*/ 3089001 w 11968488"/>
              <a:gd name="connsiteY3364" fmla="*/ 6306272 h 6483416"/>
              <a:gd name="connsiteX3365" fmla="*/ 3079277 w 11968488"/>
              <a:gd name="connsiteY3365" fmla="*/ 6316300 h 6483416"/>
              <a:gd name="connsiteX3366" fmla="*/ 3060517 w 11968488"/>
              <a:gd name="connsiteY3366" fmla="*/ 6299688 h 6483416"/>
              <a:gd name="connsiteX3367" fmla="*/ 3066351 w 11968488"/>
              <a:gd name="connsiteY3367" fmla="*/ 6299013 h 6483416"/>
              <a:gd name="connsiteX3368" fmla="*/ 3041736 w 11968488"/>
              <a:gd name="connsiteY3368" fmla="*/ 6277398 h 6483416"/>
              <a:gd name="connsiteX3369" fmla="*/ 3036885 w 11968488"/>
              <a:gd name="connsiteY3369" fmla="*/ 6263281 h 6483416"/>
              <a:gd name="connsiteX3370" fmla="*/ 2988313 w 11968488"/>
              <a:gd name="connsiteY3370" fmla="*/ 6210200 h 6483416"/>
              <a:gd name="connsiteX3371" fmla="*/ 2974385 w 11968488"/>
              <a:gd name="connsiteY3371" fmla="*/ 6202028 h 6483416"/>
              <a:gd name="connsiteX3372" fmla="*/ 2917849 w 11968488"/>
              <a:gd name="connsiteY3372" fmla="*/ 6127242 h 6483416"/>
              <a:gd name="connsiteX3373" fmla="*/ 2887847 w 11968488"/>
              <a:gd name="connsiteY3373" fmla="*/ 6081590 h 6483416"/>
              <a:gd name="connsiteX3374" fmla="*/ 2804599 w 11968488"/>
              <a:gd name="connsiteY3374" fmla="*/ 5990576 h 6483416"/>
              <a:gd name="connsiteX3375" fmla="*/ 2693780 w 11968488"/>
              <a:gd name="connsiteY3375" fmla="*/ 5857211 h 6483416"/>
              <a:gd name="connsiteX3376" fmla="*/ 2676876 w 11968488"/>
              <a:gd name="connsiteY3376" fmla="*/ 5833347 h 6483416"/>
              <a:gd name="connsiteX3377" fmla="*/ 2661497 w 11968488"/>
              <a:gd name="connsiteY3377" fmla="*/ 5838234 h 6483416"/>
              <a:gd name="connsiteX3378" fmla="*/ 2661640 w 11968488"/>
              <a:gd name="connsiteY3378" fmla="*/ 5863677 h 6483416"/>
              <a:gd name="connsiteX3379" fmla="*/ 2786997 w 11968488"/>
              <a:gd name="connsiteY3379" fmla="*/ 6072736 h 6483416"/>
              <a:gd name="connsiteX3380" fmla="*/ 2793018 w 11968488"/>
              <a:gd name="connsiteY3380" fmla="*/ 6095561 h 6483416"/>
              <a:gd name="connsiteX3381" fmla="*/ 2777276 w 11968488"/>
              <a:gd name="connsiteY3381" fmla="*/ 6116310 h 6483416"/>
              <a:gd name="connsiteX3382" fmla="*/ 2713217 w 11968488"/>
              <a:gd name="connsiteY3382" fmla="*/ 6087938 h 6483416"/>
              <a:gd name="connsiteX3383" fmla="*/ 2661057 w 11968488"/>
              <a:gd name="connsiteY3383" fmla="*/ 6079778 h 6483416"/>
              <a:gd name="connsiteX3384" fmla="*/ 2615643 w 11968488"/>
              <a:gd name="connsiteY3384" fmla="*/ 6062727 h 6483416"/>
              <a:gd name="connsiteX3385" fmla="*/ 2532508 w 11968488"/>
              <a:gd name="connsiteY3385" fmla="*/ 5946709 h 6483416"/>
              <a:gd name="connsiteX3386" fmla="*/ 2385895 w 11968488"/>
              <a:gd name="connsiteY3386" fmla="*/ 5745159 h 6483416"/>
              <a:gd name="connsiteX3387" fmla="*/ 2434932 w 11968488"/>
              <a:gd name="connsiteY3387" fmla="*/ 5921495 h 6483416"/>
              <a:gd name="connsiteX3388" fmla="*/ 2521189 w 11968488"/>
              <a:gd name="connsiteY3388" fmla="*/ 6028274 h 6483416"/>
              <a:gd name="connsiteX3389" fmla="*/ 2531852 w 11968488"/>
              <a:gd name="connsiteY3389" fmla="*/ 6070618 h 6483416"/>
              <a:gd name="connsiteX3390" fmla="*/ 2437978 w 11968488"/>
              <a:gd name="connsiteY3390" fmla="*/ 5979003 h 6483416"/>
              <a:gd name="connsiteX3391" fmla="*/ 2456041 w 11968488"/>
              <a:gd name="connsiteY3391" fmla="*/ 6047483 h 6483416"/>
              <a:gd name="connsiteX3392" fmla="*/ 2483826 w 11968488"/>
              <a:gd name="connsiteY3392" fmla="*/ 6072386 h 6483416"/>
              <a:gd name="connsiteX3393" fmla="*/ 2493984 w 11968488"/>
              <a:gd name="connsiteY3393" fmla="*/ 6105145 h 6483416"/>
              <a:gd name="connsiteX3394" fmla="*/ 2471855 w 11968488"/>
              <a:gd name="connsiteY3394" fmla="*/ 6118924 h 6483416"/>
              <a:gd name="connsiteX3395" fmla="*/ 2440590 w 11968488"/>
              <a:gd name="connsiteY3395" fmla="*/ 6119118 h 6483416"/>
              <a:gd name="connsiteX3396" fmla="*/ 2547157 w 11968488"/>
              <a:gd name="connsiteY3396" fmla="*/ 6291412 h 6483416"/>
              <a:gd name="connsiteX3397" fmla="*/ 2627099 w 11968488"/>
              <a:gd name="connsiteY3397" fmla="*/ 6483416 h 6483416"/>
              <a:gd name="connsiteX3398" fmla="*/ 2364053 w 11968488"/>
              <a:gd name="connsiteY3398" fmla="*/ 6127703 h 6483416"/>
              <a:gd name="connsiteX3399" fmla="*/ 2366592 w 11968488"/>
              <a:gd name="connsiteY3399" fmla="*/ 6175625 h 6483416"/>
              <a:gd name="connsiteX3400" fmla="*/ 2337935 w 11968488"/>
              <a:gd name="connsiteY3400" fmla="*/ 6156995 h 6483416"/>
              <a:gd name="connsiteX3401" fmla="*/ 2217003 w 11968488"/>
              <a:gd name="connsiteY3401" fmla="*/ 6008756 h 6483416"/>
              <a:gd name="connsiteX3402" fmla="*/ 2143589 w 11968488"/>
              <a:gd name="connsiteY3402" fmla="*/ 5849167 h 6483416"/>
              <a:gd name="connsiteX3403" fmla="*/ 2084610 w 11968488"/>
              <a:gd name="connsiteY3403" fmla="*/ 5757707 h 6483416"/>
              <a:gd name="connsiteX3404" fmla="*/ 2019393 w 11968488"/>
              <a:gd name="connsiteY3404" fmla="*/ 5684722 h 6483416"/>
              <a:gd name="connsiteX3405" fmla="*/ 1990374 w 11968488"/>
              <a:gd name="connsiteY3405" fmla="*/ 5681950 h 6483416"/>
              <a:gd name="connsiteX3406" fmla="*/ 1973688 w 11968488"/>
              <a:gd name="connsiteY3406" fmla="*/ 5775720 h 6483416"/>
              <a:gd name="connsiteX3407" fmla="*/ 1993855 w 11968488"/>
              <a:gd name="connsiteY3407" fmla="*/ 5815791 h 6483416"/>
              <a:gd name="connsiteX3408" fmla="*/ 2013224 w 11968488"/>
              <a:gd name="connsiteY3408" fmla="*/ 5954327 h 6483416"/>
              <a:gd name="connsiteX3409" fmla="*/ 2064946 w 11968488"/>
              <a:gd name="connsiteY3409" fmla="*/ 6045096 h 6483416"/>
              <a:gd name="connsiteX3410" fmla="*/ 2045941 w 11968488"/>
              <a:gd name="connsiteY3410" fmla="*/ 6049637 h 6483416"/>
              <a:gd name="connsiteX3411" fmla="*/ 1924644 w 11968488"/>
              <a:gd name="connsiteY3411" fmla="*/ 5917258 h 6483416"/>
              <a:gd name="connsiteX3412" fmla="*/ 1918334 w 11968488"/>
              <a:gd name="connsiteY3412" fmla="*/ 5843545 h 6483416"/>
              <a:gd name="connsiteX3413" fmla="*/ 1915143 w 11968488"/>
              <a:gd name="connsiteY3413" fmla="*/ 5760592 h 6483416"/>
              <a:gd name="connsiteX3414" fmla="*/ 1896863 w 11968488"/>
              <a:gd name="connsiteY3414" fmla="*/ 5733416 h 6483416"/>
              <a:gd name="connsiteX3415" fmla="*/ 1892946 w 11968488"/>
              <a:gd name="connsiteY3415" fmla="*/ 5682181 h 6483416"/>
              <a:gd name="connsiteX3416" fmla="*/ 1920948 w 11968488"/>
              <a:gd name="connsiteY3416" fmla="*/ 5665784 h 6483416"/>
              <a:gd name="connsiteX3417" fmla="*/ 1943583 w 11968488"/>
              <a:gd name="connsiteY3417" fmla="*/ 5661588 h 6483416"/>
              <a:gd name="connsiteX3418" fmla="*/ 1945688 w 11968488"/>
              <a:gd name="connsiteY3418" fmla="*/ 5633181 h 6483416"/>
              <a:gd name="connsiteX3419" fmla="*/ 1925300 w 11968488"/>
              <a:gd name="connsiteY3419" fmla="*/ 5634414 h 6483416"/>
              <a:gd name="connsiteX3420" fmla="*/ 1899041 w 11968488"/>
              <a:gd name="connsiteY3420" fmla="*/ 5638260 h 6483416"/>
              <a:gd name="connsiteX3421" fmla="*/ 1866974 w 11968488"/>
              <a:gd name="connsiteY3421" fmla="*/ 5577981 h 6483416"/>
              <a:gd name="connsiteX3422" fmla="*/ 1831284 w 11968488"/>
              <a:gd name="connsiteY3422" fmla="*/ 5517355 h 6483416"/>
              <a:gd name="connsiteX3423" fmla="*/ 1829034 w 11968488"/>
              <a:gd name="connsiteY3423" fmla="*/ 5520320 h 6483416"/>
              <a:gd name="connsiteX3424" fmla="*/ 1588036 w 11968488"/>
              <a:gd name="connsiteY3424" fmla="*/ 5535446 h 6483416"/>
              <a:gd name="connsiteX3425" fmla="*/ 1496338 w 11968488"/>
              <a:gd name="connsiteY3425" fmla="*/ 5507616 h 6483416"/>
              <a:gd name="connsiteX3426" fmla="*/ 1470076 w 11968488"/>
              <a:gd name="connsiteY3426" fmla="*/ 5511464 h 6483416"/>
              <a:gd name="connsiteX3427" fmla="*/ 1361039 w 11968488"/>
              <a:gd name="connsiteY3427" fmla="*/ 5542375 h 6483416"/>
              <a:gd name="connsiteX3428" fmla="*/ 1279790 w 11968488"/>
              <a:gd name="connsiteY3428" fmla="*/ 5439252 h 6483416"/>
              <a:gd name="connsiteX3429" fmla="*/ 1301482 w 11968488"/>
              <a:gd name="connsiteY3429" fmla="*/ 5349139 h 6483416"/>
              <a:gd name="connsiteX3430" fmla="*/ 1442587 w 11968488"/>
              <a:gd name="connsiteY3430" fmla="*/ 5219570 h 6483416"/>
              <a:gd name="connsiteX3431" fmla="*/ 1455980 w 11968488"/>
              <a:gd name="connsiteY3431" fmla="*/ 5214095 h 6483416"/>
              <a:gd name="connsiteX3432" fmla="*/ 1459465 w 11968488"/>
              <a:gd name="connsiteY3432" fmla="*/ 5206514 h 6483416"/>
              <a:gd name="connsiteX3433" fmla="*/ 1458814 w 11968488"/>
              <a:gd name="connsiteY3433" fmla="*/ 5206432 h 6483416"/>
              <a:gd name="connsiteX3434" fmla="*/ 1337047 w 11968488"/>
              <a:gd name="connsiteY3434" fmla="*/ 5222154 h 6483416"/>
              <a:gd name="connsiteX3435" fmla="*/ 1279484 w 11968488"/>
              <a:gd name="connsiteY3435" fmla="*/ 5225174 h 6483416"/>
              <a:gd name="connsiteX3436" fmla="*/ 1225899 w 11968488"/>
              <a:gd name="connsiteY3436" fmla="*/ 5232813 h 6483416"/>
              <a:gd name="connsiteX3437" fmla="*/ 1225788 w 11968488"/>
              <a:gd name="connsiteY3437" fmla="*/ 5232769 h 6483416"/>
              <a:gd name="connsiteX3438" fmla="*/ 1221654 w 11968488"/>
              <a:gd name="connsiteY3438" fmla="*/ 5233417 h 6483416"/>
              <a:gd name="connsiteX3439" fmla="*/ 1225899 w 11968488"/>
              <a:gd name="connsiteY3439" fmla="*/ 5232813 h 6483416"/>
              <a:gd name="connsiteX3440" fmla="*/ 1231810 w 11968488"/>
              <a:gd name="connsiteY3440" fmla="*/ 5235269 h 6483416"/>
              <a:gd name="connsiteX3441" fmla="*/ 1221297 w 11968488"/>
              <a:gd name="connsiteY3441" fmla="*/ 5240376 h 6483416"/>
              <a:gd name="connsiteX3442" fmla="*/ 1217162 w 11968488"/>
              <a:gd name="connsiteY3442" fmla="*/ 5241027 h 6483416"/>
              <a:gd name="connsiteX3443" fmla="*/ 1219049 w 11968488"/>
              <a:gd name="connsiteY3443" fmla="*/ 5244183 h 6483416"/>
              <a:gd name="connsiteX3444" fmla="*/ 1325814 w 11968488"/>
              <a:gd name="connsiteY3444" fmla="*/ 5241182 h 6483416"/>
              <a:gd name="connsiteX3445" fmla="*/ 1320963 w 11968488"/>
              <a:gd name="connsiteY3445" fmla="*/ 5255752 h 6483416"/>
              <a:gd name="connsiteX3446" fmla="*/ 1292386 w 11968488"/>
              <a:gd name="connsiteY3446" fmla="*/ 5253346 h 6483416"/>
              <a:gd name="connsiteX3447" fmla="*/ 1247271 w 11968488"/>
              <a:gd name="connsiteY3447" fmla="*/ 5253547 h 6483416"/>
              <a:gd name="connsiteX3448" fmla="*/ 1093504 w 11968488"/>
              <a:gd name="connsiteY3448" fmla="*/ 5253591 h 6483416"/>
              <a:gd name="connsiteX3449" fmla="*/ 1079573 w 11968488"/>
              <a:gd name="connsiteY3449" fmla="*/ 5245433 h 6483416"/>
              <a:gd name="connsiteX3450" fmla="*/ 1018641 w 11968488"/>
              <a:gd name="connsiteY3450" fmla="*/ 5234314 h 6483416"/>
              <a:gd name="connsiteX3451" fmla="*/ 1008125 w 11968488"/>
              <a:gd name="connsiteY3451" fmla="*/ 5239422 h 6483416"/>
              <a:gd name="connsiteX3452" fmla="*/ 979904 w 11968488"/>
              <a:gd name="connsiteY3452" fmla="*/ 5230057 h 6483416"/>
              <a:gd name="connsiteX3453" fmla="*/ 983682 w 11968488"/>
              <a:gd name="connsiteY3453" fmla="*/ 5236367 h 6483416"/>
              <a:gd name="connsiteX3454" fmla="*/ 962101 w 11968488"/>
              <a:gd name="connsiteY3454" fmla="*/ 5229331 h 6483416"/>
              <a:gd name="connsiteX3455" fmla="*/ 960276 w 11968488"/>
              <a:gd name="connsiteY3455" fmla="*/ 5212536 h 6483416"/>
              <a:gd name="connsiteX3456" fmla="*/ 972353 w 11968488"/>
              <a:gd name="connsiteY3456" fmla="*/ 5217440 h 6483416"/>
              <a:gd name="connsiteX3457" fmla="*/ 1020523 w 11968488"/>
              <a:gd name="connsiteY3457" fmla="*/ 5217622 h 6483416"/>
              <a:gd name="connsiteX3458" fmla="*/ 1066083 w 11968488"/>
              <a:gd name="connsiteY3458" fmla="*/ 5221348 h 6483416"/>
              <a:gd name="connsiteX3459" fmla="*/ 1072380 w 11968488"/>
              <a:gd name="connsiteY3459" fmla="*/ 5225855 h 6483416"/>
              <a:gd name="connsiteX3460" fmla="*/ 1074626 w 11968488"/>
              <a:gd name="connsiteY3460" fmla="*/ 5222049 h 6483416"/>
              <a:gd name="connsiteX3461" fmla="*/ 1066083 w 11968488"/>
              <a:gd name="connsiteY3461" fmla="*/ 5221348 h 6483416"/>
              <a:gd name="connsiteX3462" fmla="*/ 1064469 w 11968488"/>
              <a:gd name="connsiteY3462" fmla="*/ 5220196 h 6483416"/>
              <a:gd name="connsiteX3463" fmla="*/ 1070849 w 11968488"/>
              <a:gd name="connsiteY3463" fmla="*/ 5215741 h 6483416"/>
              <a:gd name="connsiteX3464" fmla="*/ 1073097 w 11968488"/>
              <a:gd name="connsiteY3464" fmla="*/ 5211933 h 6483416"/>
              <a:gd name="connsiteX3465" fmla="*/ 1050685 w 11968488"/>
              <a:gd name="connsiteY3465" fmla="*/ 5205495 h 6483416"/>
              <a:gd name="connsiteX3466" fmla="*/ 1036475 w 11968488"/>
              <a:gd name="connsiteY3466" fmla="*/ 5206213 h 6483416"/>
              <a:gd name="connsiteX3467" fmla="*/ 985184 w 11968488"/>
              <a:gd name="connsiteY3467" fmla="*/ 5191776 h 6483416"/>
              <a:gd name="connsiteX3468" fmla="*/ 983564 w 11968488"/>
              <a:gd name="connsiteY3468" fmla="*/ 5190803 h 6483416"/>
              <a:gd name="connsiteX3469" fmla="*/ 963629 w 11968488"/>
              <a:gd name="connsiteY3469" fmla="*/ 5187746 h 6483416"/>
              <a:gd name="connsiteX3470" fmla="*/ 957203 w 11968488"/>
              <a:gd name="connsiteY3470" fmla="*/ 5184274 h 6483416"/>
              <a:gd name="connsiteX3471" fmla="*/ 954691 w 11968488"/>
              <a:gd name="connsiteY3471" fmla="*/ 5161142 h 6483416"/>
              <a:gd name="connsiteX3472" fmla="*/ 969828 w 11968488"/>
              <a:gd name="connsiteY3472" fmla="*/ 5165380 h 6483416"/>
              <a:gd name="connsiteX3473" fmla="*/ 970022 w 11968488"/>
              <a:gd name="connsiteY3473" fmla="*/ 5155363 h 6483416"/>
              <a:gd name="connsiteX3474" fmla="*/ 960374 w 11968488"/>
              <a:gd name="connsiteY3474" fmla="*/ 5132193 h 6483416"/>
              <a:gd name="connsiteX3475" fmla="*/ 951671 w 11968488"/>
              <a:gd name="connsiteY3475" fmla="*/ 5035997 h 6483416"/>
              <a:gd name="connsiteX3476" fmla="*/ 955661 w 11968488"/>
              <a:gd name="connsiteY3476" fmla="*/ 5020486 h 6483416"/>
              <a:gd name="connsiteX3477" fmla="*/ 1021606 w 11968488"/>
              <a:gd name="connsiteY3477" fmla="*/ 4902810 h 6483416"/>
              <a:gd name="connsiteX3478" fmla="*/ 1039237 w 11968488"/>
              <a:gd name="connsiteY3478" fmla="*/ 4894958 h 6483416"/>
              <a:gd name="connsiteX3479" fmla="*/ 1069416 w 11968488"/>
              <a:gd name="connsiteY3479" fmla="*/ 4783405 h 6483416"/>
              <a:gd name="connsiteX3480" fmla="*/ 1064411 w 11968488"/>
              <a:gd name="connsiteY3480" fmla="*/ 4779749 h 6483416"/>
              <a:gd name="connsiteX3481" fmla="*/ 970102 w 11968488"/>
              <a:gd name="connsiteY3481" fmla="*/ 4770740 h 6483416"/>
              <a:gd name="connsiteX3482" fmla="*/ 903431 w 11968488"/>
              <a:gd name="connsiteY3482" fmla="*/ 4761195 h 6483416"/>
              <a:gd name="connsiteX3483" fmla="*/ 850616 w 11968488"/>
              <a:gd name="connsiteY3483" fmla="*/ 4876944 h 6483416"/>
              <a:gd name="connsiteX3484" fmla="*/ 834729 w 11968488"/>
              <a:gd name="connsiteY3484" fmla="*/ 4872248 h 6483416"/>
              <a:gd name="connsiteX3485" fmla="*/ 846844 w 11968488"/>
              <a:gd name="connsiteY3485" fmla="*/ 4851153 h 6483416"/>
              <a:gd name="connsiteX3486" fmla="*/ 869335 w 11968488"/>
              <a:gd name="connsiteY3486" fmla="*/ 4821515 h 6483416"/>
              <a:gd name="connsiteX3487" fmla="*/ 845321 w 11968488"/>
              <a:gd name="connsiteY3487" fmla="*/ 4822399 h 6483416"/>
              <a:gd name="connsiteX3488" fmla="*/ 762835 w 11968488"/>
              <a:gd name="connsiteY3488" fmla="*/ 4900347 h 6483416"/>
              <a:gd name="connsiteX3489" fmla="*/ 677158 w 11968488"/>
              <a:gd name="connsiteY3489" fmla="*/ 4895341 h 6483416"/>
              <a:gd name="connsiteX3490" fmla="*/ 656266 w 11968488"/>
              <a:gd name="connsiteY3490" fmla="*/ 4886989 h 6483416"/>
              <a:gd name="connsiteX3491" fmla="*/ 603090 w 11968488"/>
              <a:gd name="connsiteY3491" fmla="*/ 4859659 h 6483416"/>
              <a:gd name="connsiteX3492" fmla="*/ 637623 w 11968488"/>
              <a:gd name="connsiteY3492" fmla="*/ 4716735 h 6483416"/>
              <a:gd name="connsiteX3493" fmla="*/ 824359 w 11968488"/>
              <a:gd name="connsiteY3493" fmla="*/ 4562917 h 6483416"/>
              <a:gd name="connsiteX3494" fmla="*/ 858892 w 11968488"/>
              <a:gd name="connsiteY3494" fmla="*/ 4578930 h 6483416"/>
              <a:gd name="connsiteX3495" fmla="*/ 833790 w 11968488"/>
              <a:gd name="connsiteY3495" fmla="*/ 4627393 h 6483416"/>
              <a:gd name="connsiteX3496" fmla="*/ 799547 w 11968488"/>
              <a:gd name="connsiteY3496" fmla="*/ 4662268 h 6483416"/>
              <a:gd name="connsiteX3497" fmla="*/ 953708 w 11968488"/>
              <a:gd name="connsiteY3497" fmla="*/ 4597524 h 6483416"/>
              <a:gd name="connsiteX3498" fmla="*/ 893931 w 11968488"/>
              <a:gd name="connsiteY3498" fmla="*/ 4604529 h 6483416"/>
              <a:gd name="connsiteX3499" fmla="*/ 875288 w 11968488"/>
              <a:gd name="connsiteY3499" fmla="*/ 4593211 h 6483416"/>
              <a:gd name="connsiteX3500" fmla="*/ 880004 w 11968488"/>
              <a:gd name="connsiteY3500" fmla="*/ 4545980 h 6483416"/>
              <a:gd name="connsiteX3501" fmla="*/ 898139 w 11968488"/>
              <a:gd name="connsiteY3501" fmla="*/ 4547713 h 6483416"/>
              <a:gd name="connsiteX3502" fmla="*/ 923893 w 11968488"/>
              <a:gd name="connsiteY3502" fmla="*/ 4534278 h 6483416"/>
              <a:gd name="connsiteX3503" fmla="*/ 974241 w 11968488"/>
              <a:gd name="connsiteY3503" fmla="*/ 4462798 h 6483416"/>
              <a:gd name="connsiteX3504" fmla="*/ 994264 w 11968488"/>
              <a:gd name="connsiteY3504" fmla="*/ 4477425 h 6483416"/>
              <a:gd name="connsiteX3505" fmla="*/ 1012400 w 11968488"/>
              <a:gd name="connsiteY3505" fmla="*/ 4479156 h 6483416"/>
              <a:gd name="connsiteX3506" fmla="*/ 1051215 w 11968488"/>
              <a:gd name="connsiteY3506" fmla="*/ 4371607 h 6483416"/>
              <a:gd name="connsiteX3507" fmla="*/ 1050706 w 11968488"/>
              <a:gd name="connsiteY3507" fmla="*/ 4362022 h 6483416"/>
              <a:gd name="connsiteX3508" fmla="*/ 1024591 w 11968488"/>
              <a:gd name="connsiteY3508" fmla="*/ 4391316 h 6483416"/>
              <a:gd name="connsiteX3509" fmla="*/ 1004205 w 11968488"/>
              <a:gd name="connsiteY3509" fmla="*/ 4392547 h 6483416"/>
              <a:gd name="connsiteX3510" fmla="*/ 1009936 w 11968488"/>
              <a:gd name="connsiteY3510" fmla="*/ 4364486 h 6483416"/>
              <a:gd name="connsiteX3511" fmla="*/ 1100910 w 11968488"/>
              <a:gd name="connsiteY3511" fmla="*/ 4265097 h 6483416"/>
              <a:gd name="connsiteX3512" fmla="*/ 1015598 w 11968488"/>
              <a:gd name="connsiteY3512" fmla="*/ 4244233 h 6483416"/>
              <a:gd name="connsiteX3513" fmla="*/ 999346 w 11968488"/>
              <a:gd name="connsiteY3513" fmla="*/ 4255399 h 6483416"/>
              <a:gd name="connsiteX3514" fmla="*/ 925710 w 11968488"/>
              <a:gd name="connsiteY3514" fmla="*/ 4296045 h 6483416"/>
              <a:gd name="connsiteX3515" fmla="*/ 791356 w 11968488"/>
              <a:gd name="connsiteY3515" fmla="*/ 4257782 h 6483416"/>
              <a:gd name="connsiteX3516" fmla="*/ 779678 w 11968488"/>
              <a:gd name="connsiteY3516" fmla="*/ 4196271 h 6483416"/>
              <a:gd name="connsiteX3517" fmla="*/ 849977 w 11968488"/>
              <a:gd name="connsiteY3517" fmla="*/ 4047225 h 6483416"/>
              <a:gd name="connsiteX3518" fmla="*/ 875805 w 11968488"/>
              <a:gd name="connsiteY3518" fmla="*/ 3967046 h 6483416"/>
              <a:gd name="connsiteX3519" fmla="*/ 927024 w 11968488"/>
              <a:gd name="connsiteY3519" fmla="*/ 3889287 h 6483416"/>
              <a:gd name="connsiteX3520" fmla="*/ 972510 w 11968488"/>
              <a:gd name="connsiteY3520" fmla="*/ 3839595 h 6483416"/>
              <a:gd name="connsiteX3521" fmla="*/ 932321 w 11968488"/>
              <a:gd name="connsiteY3521" fmla="*/ 3784896 h 6483416"/>
              <a:gd name="connsiteX3522" fmla="*/ 788826 w 11968488"/>
              <a:gd name="connsiteY3522" fmla="*/ 3733044 h 6483416"/>
              <a:gd name="connsiteX3523" fmla="*/ 781281 w 11968488"/>
              <a:gd name="connsiteY3523" fmla="*/ 3681465 h 6483416"/>
              <a:gd name="connsiteX3524" fmla="*/ 789261 w 11968488"/>
              <a:gd name="connsiteY3524" fmla="*/ 3650441 h 6483416"/>
              <a:gd name="connsiteX3525" fmla="*/ 849476 w 11968488"/>
              <a:gd name="connsiteY3525" fmla="*/ 3560827 h 6483416"/>
              <a:gd name="connsiteX3526" fmla="*/ 968596 w 11968488"/>
              <a:gd name="connsiteY3526" fmla="*/ 3629423 h 6483416"/>
              <a:gd name="connsiteX3527" fmla="*/ 997107 w 11968488"/>
              <a:gd name="connsiteY3527" fmla="*/ 3622609 h 6483416"/>
              <a:gd name="connsiteX3528" fmla="*/ 1036281 w 11968488"/>
              <a:gd name="connsiteY3528" fmla="*/ 3658139 h 6483416"/>
              <a:gd name="connsiteX3529" fmla="*/ 1047309 w 11968488"/>
              <a:gd name="connsiteY3529" fmla="*/ 3684621 h 6483416"/>
              <a:gd name="connsiteX3530" fmla="*/ 1061673 w 11968488"/>
              <a:gd name="connsiteY3530" fmla="*/ 3660566 h 6483416"/>
              <a:gd name="connsiteX3531" fmla="*/ 1083292 w 11968488"/>
              <a:gd name="connsiteY3531" fmla="*/ 3637198 h 6483416"/>
              <a:gd name="connsiteX3532" fmla="*/ 1100776 w 11968488"/>
              <a:gd name="connsiteY3532" fmla="*/ 3603902 h 6483416"/>
              <a:gd name="connsiteX3533" fmla="*/ 1158813 w 11968488"/>
              <a:gd name="connsiteY3533" fmla="*/ 3609446 h 6483416"/>
              <a:gd name="connsiteX3534" fmla="*/ 1189426 w 11968488"/>
              <a:gd name="connsiteY3534" fmla="*/ 3574224 h 6483416"/>
              <a:gd name="connsiteX3535" fmla="*/ 1169986 w 11968488"/>
              <a:gd name="connsiteY3535" fmla="*/ 3502436 h 6483416"/>
              <a:gd name="connsiteX3536" fmla="*/ 1105928 w 11968488"/>
              <a:gd name="connsiteY3536" fmla="*/ 3474066 h 6483416"/>
              <a:gd name="connsiteX3537" fmla="*/ 993482 w 11968488"/>
              <a:gd name="connsiteY3537" fmla="*/ 3463325 h 6483416"/>
              <a:gd name="connsiteX3538" fmla="*/ 856007 w 11968488"/>
              <a:gd name="connsiteY3538" fmla="*/ 3434303 h 6483416"/>
              <a:gd name="connsiteX3539" fmla="*/ 839105 w 11968488"/>
              <a:gd name="connsiteY3539" fmla="*/ 3410435 h 6483416"/>
              <a:gd name="connsiteX3540" fmla="*/ 831912 w 11968488"/>
              <a:gd name="connsiteY3540" fmla="*/ 3399823 h 6483416"/>
              <a:gd name="connsiteX3541" fmla="*/ 812962 w 11968488"/>
              <a:gd name="connsiteY3541" fmla="*/ 3400820 h 6483416"/>
              <a:gd name="connsiteX3542" fmla="*/ 807838 w 11968488"/>
              <a:gd name="connsiteY3542" fmla="*/ 3410629 h 6483416"/>
              <a:gd name="connsiteX3543" fmla="*/ 798361 w 11968488"/>
              <a:gd name="connsiteY3543" fmla="*/ 3418710 h 6483416"/>
              <a:gd name="connsiteX3544" fmla="*/ 829387 w 11968488"/>
              <a:gd name="connsiteY3544" fmla="*/ 3418397 h 6483416"/>
              <a:gd name="connsiteX3545" fmla="*/ 824536 w 11968488"/>
              <a:gd name="connsiteY3545" fmla="*/ 3432967 h 6483416"/>
              <a:gd name="connsiteX3546" fmla="*/ 795958 w 11968488"/>
              <a:gd name="connsiteY3546" fmla="*/ 3430563 h 6483416"/>
              <a:gd name="connsiteX3547" fmla="*/ 750844 w 11968488"/>
              <a:gd name="connsiteY3547" fmla="*/ 3430764 h 6483416"/>
              <a:gd name="connsiteX3548" fmla="*/ 597075 w 11968488"/>
              <a:gd name="connsiteY3548" fmla="*/ 3430808 h 6483416"/>
              <a:gd name="connsiteX3549" fmla="*/ 583146 w 11968488"/>
              <a:gd name="connsiteY3549" fmla="*/ 3422648 h 6483416"/>
              <a:gd name="connsiteX3550" fmla="*/ 522211 w 11968488"/>
              <a:gd name="connsiteY3550" fmla="*/ 3411527 h 6483416"/>
              <a:gd name="connsiteX3551" fmla="*/ 511699 w 11968488"/>
              <a:gd name="connsiteY3551" fmla="*/ 3416638 h 6483416"/>
              <a:gd name="connsiteX3552" fmla="*/ 483476 w 11968488"/>
              <a:gd name="connsiteY3552" fmla="*/ 3407273 h 6483416"/>
              <a:gd name="connsiteX3553" fmla="*/ 487253 w 11968488"/>
              <a:gd name="connsiteY3553" fmla="*/ 3413582 h 6483416"/>
              <a:gd name="connsiteX3554" fmla="*/ 465673 w 11968488"/>
              <a:gd name="connsiteY3554" fmla="*/ 3406546 h 6483416"/>
              <a:gd name="connsiteX3555" fmla="*/ 463848 w 11968488"/>
              <a:gd name="connsiteY3555" fmla="*/ 3389750 h 6483416"/>
              <a:gd name="connsiteX3556" fmla="*/ 475925 w 11968488"/>
              <a:gd name="connsiteY3556" fmla="*/ 3394655 h 6483416"/>
              <a:gd name="connsiteX3557" fmla="*/ 524095 w 11968488"/>
              <a:gd name="connsiteY3557" fmla="*/ 3394838 h 6483416"/>
              <a:gd name="connsiteX3558" fmla="*/ 569655 w 11968488"/>
              <a:gd name="connsiteY3558" fmla="*/ 3398566 h 6483416"/>
              <a:gd name="connsiteX3559" fmla="*/ 575953 w 11968488"/>
              <a:gd name="connsiteY3559" fmla="*/ 3403068 h 6483416"/>
              <a:gd name="connsiteX3560" fmla="*/ 578198 w 11968488"/>
              <a:gd name="connsiteY3560" fmla="*/ 3399262 h 6483416"/>
              <a:gd name="connsiteX3561" fmla="*/ 569655 w 11968488"/>
              <a:gd name="connsiteY3561" fmla="*/ 3398566 h 6483416"/>
              <a:gd name="connsiteX3562" fmla="*/ 568041 w 11968488"/>
              <a:gd name="connsiteY3562" fmla="*/ 3397410 h 6483416"/>
              <a:gd name="connsiteX3563" fmla="*/ 574421 w 11968488"/>
              <a:gd name="connsiteY3563" fmla="*/ 3392954 h 6483416"/>
              <a:gd name="connsiteX3564" fmla="*/ 576669 w 11968488"/>
              <a:gd name="connsiteY3564" fmla="*/ 3389147 h 6483416"/>
              <a:gd name="connsiteX3565" fmla="*/ 467200 w 11968488"/>
              <a:gd name="connsiteY3565" fmla="*/ 3364963 h 6483416"/>
              <a:gd name="connsiteX3566" fmla="*/ 460776 w 11968488"/>
              <a:gd name="connsiteY3566" fmla="*/ 3361492 h 6483416"/>
              <a:gd name="connsiteX3567" fmla="*/ 458263 w 11968488"/>
              <a:gd name="connsiteY3567" fmla="*/ 3338357 h 6483416"/>
              <a:gd name="connsiteX3568" fmla="*/ 492349 w 11968488"/>
              <a:gd name="connsiteY3568" fmla="*/ 3347903 h 6483416"/>
              <a:gd name="connsiteX3569" fmla="*/ 455701 w 11968488"/>
              <a:gd name="connsiteY3569" fmla="*/ 3326133 h 6483416"/>
              <a:gd name="connsiteX3570" fmla="*/ 424796 w 11968488"/>
              <a:gd name="connsiteY3570" fmla="*/ 3310467 h 6483416"/>
              <a:gd name="connsiteX3571" fmla="*/ 441628 w 11968488"/>
              <a:gd name="connsiteY3571" fmla="*/ 3242143 h 6483416"/>
              <a:gd name="connsiteX3572" fmla="*/ 505832 w 11968488"/>
              <a:gd name="connsiteY3572" fmla="*/ 3137019 h 6483416"/>
              <a:gd name="connsiteX3573" fmla="*/ 578234 w 11968488"/>
              <a:gd name="connsiteY3573" fmla="*/ 3118503 h 6483416"/>
              <a:gd name="connsiteX3574" fmla="*/ 600505 w 11968488"/>
              <a:gd name="connsiteY3574" fmla="*/ 3130167 h 6483416"/>
              <a:gd name="connsiteX3575" fmla="*/ 658686 w 11968488"/>
              <a:gd name="connsiteY3575" fmla="*/ 3161155 h 6483416"/>
              <a:gd name="connsiteX3576" fmla="*/ 689302 w 11968488"/>
              <a:gd name="connsiteY3576" fmla="*/ 3125934 h 6483416"/>
              <a:gd name="connsiteX3577" fmla="*/ 703667 w 11968488"/>
              <a:gd name="connsiteY3577" fmla="*/ 3101875 h 6483416"/>
              <a:gd name="connsiteX3578" fmla="*/ 712444 w 11968488"/>
              <a:gd name="connsiteY3578" fmla="*/ 3131321 h 6483416"/>
              <a:gd name="connsiteX3579" fmla="*/ 744362 w 11968488"/>
              <a:gd name="connsiteY3579" fmla="*/ 3166159 h 6483416"/>
              <a:gd name="connsiteX3580" fmla="*/ 900048 w 11968488"/>
              <a:gd name="connsiteY3580" fmla="*/ 3130167 h 6483416"/>
              <a:gd name="connsiteX3581" fmla="*/ 968315 w 11968488"/>
              <a:gd name="connsiteY3581" fmla="*/ 3101722 h 6483416"/>
              <a:gd name="connsiteX3582" fmla="*/ 976802 w 11968488"/>
              <a:gd name="connsiteY3582" fmla="*/ 3080282 h 6483416"/>
              <a:gd name="connsiteX3583" fmla="*/ 964760 w 11968488"/>
              <a:gd name="connsiteY3583" fmla="*/ 3034628 h 6483416"/>
              <a:gd name="connsiteX3584" fmla="*/ 942126 w 11968488"/>
              <a:gd name="connsiteY3584" fmla="*/ 3038825 h 6483416"/>
              <a:gd name="connsiteX3585" fmla="*/ 904620 w 11968488"/>
              <a:gd name="connsiteY3585" fmla="*/ 3057493 h 6483416"/>
              <a:gd name="connsiteX3586" fmla="*/ 771643 w 11968488"/>
              <a:gd name="connsiteY3586" fmla="*/ 3022543 h 6483416"/>
              <a:gd name="connsiteX3587" fmla="*/ 751983 w 11968488"/>
              <a:gd name="connsiteY3587" fmla="*/ 2992054 h 6483416"/>
              <a:gd name="connsiteX3588" fmla="*/ 713680 w 11968488"/>
              <a:gd name="connsiteY3588" fmla="*/ 2950250 h 6483416"/>
              <a:gd name="connsiteX3589" fmla="*/ 684227 w 11968488"/>
              <a:gd name="connsiteY3589" fmla="*/ 2871147 h 6483416"/>
              <a:gd name="connsiteX3590" fmla="*/ 674579 w 11968488"/>
              <a:gd name="connsiteY3590" fmla="*/ 2847975 h 6483416"/>
              <a:gd name="connsiteX3591" fmla="*/ 633692 w 11968488"/>
              <a:gd name="connsiteY3591" fmla="*/ 2838664 h 6483416"/>
              <a:gd name="connsiteX3592" fmla="*/ 618886 w 11968488"/>
              <a:gd name="connsiteY3592" fmla="*/ 2837421 h 6483416"/>
              <a:gd name="connsiteX3593" fmla="*/ 573772 w 11968488"/>
              <a:gd name="connsiteY3593" fmla="*/ 2837619 h 6483416"/>
              <a:gd name="connsiteX3594" fmla="*/ 420003 w 11968488"/>
              <a:gd name="connsiteY3594" fmla="*/ 2837664 h 6483416"/>
              <a:gd name="connsiteX3595" fmla="*/ 406073 w 11968488"/>
              <a:gd name="connsiteY3595" fmla="*/ 2829504 h 6483416"/>
              <a:gd name="connsiteX3596" fmla="*/ 345140 w 11968488"/>
              <a:gd name="connsiteY3596" fmla="*/ 2818388 h 6483416"/>
              <a:gd name="connsiteX3597" fmla="*/ 334626 w 11968488"/>
              <a:gd name="connsiteY3597" fmla="*/ 2823495 h 6483416"/>
              <a:gd name="connsiteX3598" fmla="*/ 306405 w 11968488"/>
              <a:gd name="connsiteY3598" fmla="*/ 2814130 h 6483416"/>
              <a:gd name="connsiteX3599" fmla="*/ 310180 w 11968488"/>
              <a:gd name="connsiteY3599" fmla="*/ 2820440 h 6483416"/>
              <a:gd name="connsiteX3600" fmla="*/ 288601 w 11968488"/>
              <a:gd name="connsiteY3600" fmla="*/ 2813401 h 6483416"/>
              <a:gd name="connsiteX3601" fmla="*/ 286776 w 11968488"/>
              <a:gd name="connsiteY3601" fmla="*/ 2796607 h 6483416"/>
              <a:gd name="connsiteX3602" fmla="*/ 298853 w 11968488"/>
              <a:gd name="connsiteY3602" fmla="*/ 2801511 h 6483416"/>
              <a:gd name="connsiteX3603" fmla="*/ 347023 w 11968488"/>
              <a:gd name="connsiteY3603" fmla="*/ 2801697 h 6483416"/>
              <a:gd name="connsiteX3604" fmla="*/ 392584 w 11968488"/>
              <a:gd name="connsiteY3604" fmla="*/ 2805423 h 6483416"/>
              <a:gd name="connsiteX3605" fmla="*/ 398880 w 11968488"/>
              <a:gd name="connsiteY3605" fmla="*/ 2809927 h 6483416"/>
              <a:gd name="connsiteX3606" fmla="*/ 401125 w 11968488"/>
              <a:gd name="connsiteY3606" fmla="*/ 2806122 h 6483416"/>
              <a:gd name="connsiteX3607" fmla="*/ 392584 w 11968488"/>
              <a:gd name="connsiteY3607" fmla="*/ 2805423 h 6483416"/>
              <a:gd name="connsiteX3608" fmla="*/ 390970 w 11968488"/>
              <a:gd name="connsiteY3608" fmla="*/ 2804265 h 6483416"/>
              <a:gd name="connsiteX3609" fmla="*/ 397351 w 11968488"/>
              <a:gd name="connsiteY3609" fmla="*/ 2799814 h 6483416"/>
              <a:gd name="connsiteX3610" fmla="*/ 398941 w 11968488"/>
              <a:gd name="connsiteY3610" fmla="*/ 2797119 h 6483416"/>
              <a:gd name="connsiteX3611" fmla="*/ 378374 w 11968488"/>
              <a:gd name="connsiteY3611" fmla="*/ 2797434 h 6483416"/>
              <a:gd name="connsiteX3612" fmla="*/ 241771 w 11968488"/>
              <a:gd name="connsiteY3612" fmla="*/ 2762136 h 6483416"/>
              <a:gd name="connsiteX3613" fmla="*/ 203757 w 11968488"/>
              <a:gd name="connsiteY3613" fmla="*/ 2771219 h 6483416"/>
              <a:gd name="connsiteX3614" fmla="*/ 160592 w 11968488"/>
              <a:gd name="connsiteY3614" fmla="*/ 2751203 h 6483416"/>
              <a:gd name="connsiteX3615" fmla="*/ 143326 w 11968488"/>
              <a:gd name="connsiteY3615" fmla="*/ 2743197 h 6483416"/>
              <a:gd name="connsiteX3616" fmla="*/ 71433 w 11968488"/>
              <a:gd name="connsiteY3616" fmla="*/ 2771293 h 6483416"/>
              <a:gd name="connsiteX3617" fmla="*/ 21522 w 11968488"/>
              <a:gd name="connsiteY3617" fmla="*/ 2760170 h 6483416"/>
              <a:gd name="connsiteX3618" fmla="*/ 16590 w 11968488"/>
              <a:gd name="connsiteY3618" fmla="*/ 2689768 h 6483416"/>
              <a:gd name="connsiteX3619" fmla="*/ 28197 w 11968488"/>
              <a:gd name="connsiteY3619" fmla="*/ 2659088 h 6483416"/>
              <a:gd name="connsiteX3620" fmla="*/ 72017 w 11968488"/>
              <a:gd name="connsiteY3620" fmla="*/ 2555195 h 6483416"/>
              <a:gd name="connsiteX3621" fmla="*/ 99611 w 11968488"/>
              <a:gd name="connsiteY3621" fmla="*/ 2548450 h 6483416"/>
              <a:gd name="connsiteX3622" fmla="*/ 99314 w 11968488"/>
              <a:gd name="connsiteY3622" fmla="*/ 2542473 h 6483416"/>
              <a:gd name="connsiteX3623" fmla="*/ 106532 w 11968488"/>
              <a:gd name="connsiteY3623" fmla="*/ 2546757 h 6483416"/>
              <a:gd name="connsiteX3624" fmla="*/ 120708 w 11968488"/>
              <a:gd name="connsiteY3624" fmla="*/ 2543294 h 6483416"/>
              <a:gd name="connsiteX3625" fmla="*/ 109450 w 11968488"/>
              <a:gd name="connsiteY3625" fmla="*/ 2537587 h 6483416"/>
              <a:gd name="connsiteX3626" fmla="*/ 108594 w 11968488"/>
              <a:gd name="connsiteY3626" fmla="*/ 2520298 h 6483416"/>
              <a:gd name="connsiteX3627" fmla="*/ 120146 w 11968488"/>
              <a:gd name="connsiteY3627" fmla="*/ 2527157 h 6483416"/>
              <a:gd name="connsiteX3628" fmla="*/ 136052 w 11968488"/>
              <a:gd name="connsiteY3628" fmla="*/ 2529771 h 6483416"/>
              <a:gd name="connsiteX3629" fmla="*/ 135975 w 11968488"/>
              <a:gd name="connsiteY3629" fmla="*/ 2528192 h 6483416"/>
              <a:gd name="connsiteX3630" fmla="*/ 103968 w 11968488"/>
              <a:gd name="connsiteY3630" fmla="*/ 2517899 h 6483416"/>
              <a:gd name="connsiteX3631" fmla="*/ 97869 w 11968488"/>
              <a:gd name="connsiteY3631" fmla="*/ 2513376 h 6483416"/>
              <a:gd name="connsiteX3632" fmla="*/ 96687 w 11968488"/>
              <a:gd name="connsiteY3632" fmla="*/ 2489558 h 6483416"/>
              <a:gd name="connsiteX3633" fmla="*/ 117930 w 11968488"/>
              <a:gd name="connsiteY3633" fmla="*/ 2499269 h 6483416"/>
              <a:gd name="connsiteX3634" fmla="*/ 117873 w 11968488"/>
              <a:gd name="connsiteY3634" fmla="*/ 2498119 h 6483416"/>
              <a:gd name="connsiteX3635" fmla="*/ 119505 w 11968488"/>
              <a:gd name="connsiteY3635" fmla="*/ 2499090 h 6483416"/>
              <a:gd name="connsiteX3636" fmla="*/ 119380 w 11968488"/>
              <a:gd name="connsiteY3636" fmla="*/ 2498170 h 6483416"/>
              <a:gd name="connsiteX3637" fmla="*/ 131650 w 11968488"/>
              <a:gd name="connsiteY3637" fmla="*/ 2502222 h 6483416"/>
              <a:gd name="connsiteX3638" fmla="*/ 133162 w 11968488"/>
              <a:gd name="connsiteY3638" fmla="*/ 2502126 h 6483416"/>
              <a:gd name="connsiteX3639" fmla="*/ 113248 w 11968488"/>
              <a:gd name="connsiteY3639" fmla="*/ 2495722 h 6483416"/>
              <a:gd name="connsiteX3640" fmla="*/ 107149 w 11968488"/>
              <a:gd name="connsiteY3640" fmla="*/ 2491199 h 6483416"/>
              <a:gd name="connsiteX3641" fmla="*/ 105966 w 11968488"/>
              <a:gd name="connsiteY3641" fmla="*/ 2467385 h 6483416"/>
              <a:gd name="connsiteX3642" fmla="*/ 133584 w 11968488"/>
              <a:gd name="connsiteY3642" fmla="*/ 2480008 h 6483416"/>
              <a:gd name="connsiteX3643" fmla="*/ 133437 w 11968488"/>
              <a:gd name="connsiteY3643" fmla="*/ 2477057 h 6483416"/>
              <a:gd name="connsiteX3644" fmla="*/ 122526 w 11968488"/>
              <a:gd name="connsiteY3644" fmla="*/ 2473550 h 6483416"/>
              <a:gd name="connsiteX3645" fmla="*/ 122273 w 11968488"/>
              <a:gd name="connsiteY3645" fmla="*/ 2473361 h 6483416"/>
              <a:gd name="connsiteX3646" fmla="*/ 122170 w 11968488"/>
              <a:gd name="connsiteY3646" fmla="*/ 2473352 h 6483416"/>
              <a:gd name="connsiteX3647" fmla="*/ 115620 w 11968488"/>
              <a:gd name="connsiteY3647" fmla="*/ 2470341 h 6483416"/>
              <a:gd name="connsiteX3648" fmla="*/ 112542 w 11968488"/>
              <a:gd name="connsiteY3648" fmla="*/ 2447559 h 6483416"/>
              <a:gd name="connsiteX3649" fmla="*/ 115392 w 11968488"/>
              <a:gd name="connsiteY3649" fmla="*/ 2448152 h 6483416"/>
              <a:gd name="connsiteX3650" fmla="*/ 115247 w 11968488"/>
              <a:gd name="connsiteY3650" fmla="*/ 2445209 h 6483416"/>
              <a:gd name="connsiteX3651" fmla="*/ 126931 w 11968488"/>
              <a:gd name="connsiteY3651" fmla="*/ 2450551 h 6483416"/>
              <a:gd name="connsiteX3652" fmla="*/ 169414 w 11968488"/>
              <a:gd name="connsiteY3652" fmla="*/ 2459380 h 6483416"/>
              <a:gd name="connsiteX3653" fmla="*/ 258361 w 11968488"/>
              <a:gd name="connsiteY3653" fmla="*/ 2463659 h 6483416"/>
              <a:gd name="connsiteX3654" fmla="*/ 319946 w 11968488"/>
              <a:gd name="connsiteY3654" fmla="*/ 2470588 h 6483416"/>
              <a:gd name="connsiteX3655" fmla="*/ 322706 w 11968488"/>
              <a:gd name="connsiteY3655" fmla="*/ 2445873 h 6483416"/>
              <a:gd name="connsiteX3656" fmla="*/ 341062 w 11968488"/>
              <a:gd name="connsiteY3656" fmla="*/ 2452110 h 6483416"/>
              <a:gd name="connsiteX3657" fmla="*/ 338696 w 11968488"/>
              <a:gd name="connsiteY3657" fmla="*/ 2462968 h 6483416"/>
              <a:gd name="connsiteX3658" fmla="*/ 447853 w 11968488"/>
              <a:gd name="connsiteY3658" fmla="*/ 2462739 h 6483416"/>
              <a:gd name="connsiteX3659" fmla="*/ 506074 w 11968488"/>
              <a:gd name="connsiteY3659" fmla="*/ 2442875 h 6483416"/>
              <a:gd name="connsiteX3660" fmla="*/ 550277 w 11968488"/>
              <a:gd name="connsiteY3660" fmla="*/ 2435397 h 6483416"/>
              <a:gd name="connsiteX3661" fmla="*/ 545190 w 11968488"/>
              <a:gd name="connsiteY3661" fmla="*/ 2434469 h 6483416"/>
              <a:gd name="connsiteX3662" fmla="*/ 391424 w 11968488"/>
              <a:gd name="connsiteY3662" fmla="*/ 2434518 h 6483416"/>
              <a:gd name="connsiteX3663" fmla="*/ 377492 w 11968488"/>
              <a:gd name="connsiteY3663" fmla="*/ 2426356 h 6483416"/>
              <a:gd name="connsiteX3664" fmla="*/ 316559 w 11968488"/>
              <a:gd name="connsiteY3664" fmla="*/ 2415237 h 6483416"/>
              <a:gd name="connsiteX3665" fmla="*/ 306045 w 11968488"/>
              <a:gd name="connsiteY3665" fmla="*/ 2420344 h 6483416"/>
              <a:gd name="connsiteX3666" fmla="*/ 277824 w 11968488"/>
              <a:gd name="connsiteY3666" fmla="*/ 2410982 h 6483416"/>
              <a:gd name="connsiteX3667" fmla="*/ 281602 w 11968488"/>
              <a:gd name="connsiteY3667" fmla="*/ 2417291 h 6483416"/>
              <a:gd name="connsiteX3668" fmla="*/ 260019 w 11968488"/>
              <a:gd name="connsiteY3668" fmla="*/ 2410254 h 6483416"/>
              <a:gd name="connsiteX3669" fmla="*/ 259100 w 11968488"/>
              <a:gd name="connsiteY3669" fmla="*/ 2401786 h 6483416"/>
              <a:gd name="connsiteX3670" fmla="*/ 256627 w 11968488"/>
              <a:gd name="connsiteY3670" fmla="*/ 2399933 h 6483416"/>
              <a:gd name="connsiteX3671" fmla="*/ 252731 w 11968488"/>
              <a:gd name="connsiteY3671" fmla="*/ 2378551 h 6483416"/>
              <a:gd name="connsiteX3672" fmla="*/ 255013 w 11968488"/>
              <a:gd name="connsiteY3672" fmla="*/ 2364167 h 6483416"/>
              <a:gd name="connsiteX3673" fmla="*/ 252611 w 11968488"/>
              <a:gd name="connsiteY3673" fmla="*/ 2342065 h 6483416"/>
              <a:gd name="connsiteX3674" fmla="*/ 262463 w 11968488"/>
              <a:gd name="connsiteY3674" fmla="*/ 2344824 h 6483416"/>
              <a:gd name="connsiteX3675" fmla="*/ 266271 w 11968488"/>
              <a:gd name="connsiteY3675" fmla="*/ 2338917 h 6483416"/>
              <a:gd name="connsiteX3676" fmla="*/ 291836 w 11968488"/>
              <a:gd name="connsiteY3676" fmla="*/ 2321889 h 6483416"/>
              <a:gd name="connsiteX3677" fmla="*/ 362859 w 11968488"/>
              <a:gd name="connsiteY3677" fmla="*/ 2300063 h 6483416"/>
              <a:gd name="connsiteX3678" fmla="*/ 528045 w 11968488"/>
              <a:gd name="connsiteY3678" fmla="*/ 2261804 h 6483416"/>
              <a:gd name="connsiteX3679" fmla="*/ 572155 w 11968488"/>
              <a:gd name="connsiteY3679" fmla="*/ 2208798 h 6483416"/>
              <a:gd name="connsiteX3680" fmla="*/ 595733 w 11968488"/>
              <a:gd name="connsiteY3680" fmla="*/ 2131582 h 6483416"/>
              <a:gd name="connsiteX3681" fmla="*/ 622213 w 11968488"/>
              <a:gd name="connsiteY3681" fmla="*/ 2086429 h 6483416"/>
              <a:gd name="connsiteX3682" fmla="*/ 641365 w 11968488"/>
              <a:gd name="connsiteY3682" fmla="*/ 2107330 h 6483416"/>
              <a:gd name="connsiteX3683" fmla="*/ 651521 w 11968488"/>
              <a:gd name="connsiteY3683" fmla="*/ 2140090 h 6483416"/>
              <a:gd name="connsiteX3684" fmla="*/ 653263 w 11968488"/>
              <a:gd name="connsiteY3684" fmla="*/ 2127541 h 6483416"/>
              <a:gd name="connsiteX3685" fmla="*/ 718991 w 11968488"/>
              <a:gd name="connsiteY3685" fmla="*/ 2051168 h 6483416"/>
              <a:gd name="connsiteX3686" fmla="*/ 755409 w 11968488"/>
              <a:gd name="connsiteY3686" fmla="*/ 2080079 h 6483416"/>
              <a:gd name="connsiteX3687" fmla="*/ 844642 w 11968488"/>
              <a:gd name="connsiteY3687" fmla="*/ 1993239 h 6483416"/>
              <a:gd name="connsiteX3688" fmla="*/ 875257 w 11968488"/>
              <a:gd name="connsiteY3688" fmla="*/ 1958018 h 6483416"/>
              <a:gd name="connsiteX3689" fmla="*/ 890853 w 11968488"/>
              <a:gd name="connsiteY3689" fmla="*/ 1911824 h 6483416"/>
              <a:gd name="connsiteX3690" fmla="*/ 829697 w 11968488"/>
              <a:gd name="connsiteY3690" fmla="*/ 1915520 h 6483416"/>
              <a:gd name="connsiteX3691" fmla="*/ 799955 w 11968488"/>
              <a:gd name="connsiteY3691" fmla="*/ 1944468 h 6483416"/>
              <a:gd name="connsiteX3692" fmla="*/ 767090 w 11968488"/>
              <a:gd name="connsiteY3692" fmla="*/ 1982652 h 6483416"/>
              <a:gd name="connsiteX3693" fmla="*/ 755845 w 11968488"/>
              <a:gd name="connsiteY3693" fmla="*/ 1997470 h 6483416"/>
              <a:gd name="connsiteX3694" fmla="*/ 735895 w 11968488"/>
              <a:gd name="connsiteY3694" fmla="*/ 1916099 h 6483416"/>
              <a:gd name="connsiteX3695" fmla="*/ 756137 w 11968488"/>
              <a:gd name="connsiteY3695" fmla="*/ 1889423 h 6483416"/>
              <a:gd name="connsiteX3696" fmla="*/ 817004 w 11968488"/>
              <a:gd name="connsiteY3696" fmla="*/ 1834840 h 6483416"/>
              <a:gd name="connsiteX3697" fmla="*/ 827377 w 11968488"/>
              <a:gd name="connsiteY3697" fmla="*/ 1826293 h 6483416"/>
              <a:gd name="connsiteX3698" fmla="*/ 930774 w 11968488"/>
              <a:gd name="connsiteY3698" fmla="*/ 1775823 h 6483416"/>
              <a:gd name="connsiteX3699" fmla="*/ 938594 w 11968488"/>
              <a:gd name="connsiteY3699" fmla="*/ 1772903 h 6483416"/>
              <a:gd name="connsiteX3700" fmla="*/ 934448 w 11968488"/>
              <a:gd name="connsiteY3700" fmla="*/ 1742148 h 6483416"/>
              <a:gd name="connsiteX3701" fmla="*/ 917182 w 11968488"/>
              <a:gd name="connsiteY3701" fmla="*/ 1734143 h 6483416"/>
              <a:gd name="connsiteX3702" fmla="*/ 845290 w 11968488"/>
              <a:gd name="connsiteY3702" fmla="*/ 1762241 h 6483416"/>
              <a:gd name="connsiteX3703" fmla="*/ 795376 w 11968488"/>
              <a:gd name="connsiteY3703" fmla="*/ 1751117 h 6483416"/>
              <a:gd name="connsiteX3704" fmla="*/ 790445 w 11968488"/>
              <a:gd name="connsiteY3704" fmla="*/ 1680714 h 6483416"/>
              <a:gd name="connsiteX3705" fmla="*/ 802052 w 11968488"/>
              <a:gd name="connsiteY3705" fmla="*/ 1650034 h 6483416"/>
              <a:gd name="connsiteX3706" fmla="*/ 845872 w 11968488"/>
              <a:gd name="connsiteY3706" fmla="*/ 1546143 h 6483416"/>
              <a:gd name="connsiteX3707" fmla="*/ 1008956 w 11968488"/>
              <a:gd name="connsiteY3707" fmla="*/ 1536289 h 6483416"/>
              <a:gd name="connsiteX3708" fmla="*/ 1050234 w 11968488"/>
              <a:gd name="connsiteY3708" fmla="*/ 1543410 h 6483416"/>
              <a:gd name="connsiteX3709" fmla="*/ 1148454 w 11968488"/>
              <a:gd name="connsiteY3709" fmla="*/ 1512659 h 6483416"/>
              <a:gd name="connsiteX3710" fmla="*/ 1239674 w 11968488"/>
              <a:gd name="connsiteY3710" fmla="*/ 1508155 h 6483416"/>
              <a:gd name="connsiteX3711" fmla="*/ 1261863 w 11968488"/>
              <a:gd name="connsiteY3711" fmla="*/ 1489520 h 6483416"/>
              <a:gd name="connsiteX3712" fmla="*/ 1321951 w 11968488"/>
              <a:gd name="connsiteY3712" fmla="*/ 1472899 h 6483416"/>
              <a:gd name="connsiteX3713" fmla="*/ 1337447 w 11968488"/>
              <a:gd name="connsiteY3713" fmla="*/ 1446870 h 6483416"/>
              <a:gd name="connsiteX3714" fmla="*/ 1377201 w 11968488"/>
              <a:gd name="connsiteY3714" fmla="*/ 1425238 h 6483416"/>
              <a:gd name="connsiteX3715" fmla="*/ 1389825 w 11968488"/>
              <a:gd name="connsiteY3715" fmla="*/ 1413731 h 6483416"/>
              <a:gd name="connsiteX3716" fmla="*/ 1387189 w 11968488"/>
              <a:gd name="connsiteY3716" fmla="*/ 1407400 h 6483416"/>
              <a:gd name="connsiteX3717" fmla="*/ 1381836 w 11968488"/>
              <a:gd name="connsiteY3717" fmla="*/ 1409589 h 6483416"/>
              <a:gd name="connsiteX3718" fmla="*/ 1370192 w 11968488"/>
              <a:gd name="connsiteY3718" fmla="*/ 1396612 h 6483416"/>
              <a:gd name="connsiteX3719" fmla="*/ 1320834 w 11968488"/>
              <a:gd name="connsiteY3719" fmla="*/ 1394423 h 6483416"/>
              <a:gd name="connsiteX3720" fmla="*/ 1261346 w 11968488"/>
              <a:gd name="connsiteY3720" fmla="*/ 1372847 h 6483416"/>
              <a:gd name="connsiteX3721" fmla="*/ 1073887 w 11968488"/>
              <a:gd name="connsiteY3721" fmla="*/ 1399443 h 6483416"/>
              <a:gd name="connsiteX3722" fmla="*/ 1064383 w 11968488"/>
              <a:gd name="connsiteY3722" fmla="*/ 1401718 h 6483416"/>
              <a:gd name="connsiteX3723" fmla="*/ 1026587 w 11968488"/>
              <a:gd name="connsiteY3723" fmla="*/ 1369499 h 6483416"/>
              <a:gd name="connsiteX3724" fmla="*/ 1040128 w 11968488"/>
              <a:gd name="connsiteY3724" fmla="*/ 1329865 h 6483416"/>
              <a:gd name="connsiteX3725" fmla="*/ 1051249 w 11968488"/>
              <a:gd name="connsiteY3725" fmla="*/ 1322454 h 6483416"/>
              <a:gd name="connsiteX3726" fmla="*/ 1049677 w 11968488"/>
              <a:gd name="connsiteY3726" fmla="*/ 1308623 h 6483416"/>
              <a:gd name="connsiteX3727" fmla="*/ 1091372 w 11968488"/>
              <a:gd name="connsiteY3727" fmla="*/ 1294706 h 6483416"/>
              <a:gd name="connsiteX3728" fmla="*/ 1102278 w 11968488"/>
              <a:gd name="connsiteY3728" fmla="*/ 1286383 h 6483416"/>
              <a:gd name="connsiteX3729" fmla="*/ 1111430 w 11968488"/>
              <a:gd name="connsiteY3729" fmla="*/ 1281953 h 6483416"/>
              <a:gd name="connsiteX3730" fmla="*/ 1111707 w 11968488"/>
              <a:gd name="connsiteY3730" fmla="*/ 1282196 h 6483416"/>
              <a:gd name="connsiteX3731" fmla="*/ 1114613 w 11968488"/>
              <a:gd name="connsiteY3731" fmla="*/ 1280409 h 6483416"/>
              <a:gd name="connsiteX3732" fmla="*/ 1111430 w 11968488"/>
              <a:gd name="connsiteY3732" fmla="*/ 1281953 h 6483416"/>
              <a:gd name="connsiteX3733" fmla="*/ 1110479 w 11968488"/>
              <a:gd name="connsiteY3733" fmla="*/ 1281110 h 6483416"/>
              <a:gd name="connsiteX3734" fmla="*/ 1107851 w 11968488"/>
              <a:gd name="connsiteY3734" fmla="*/ 1282419 h 6483416"/>
              <a:gd name="connsiteX3735" fmla="*/ 1108163 w 11968488"/>
              <a:gd name="connsiteY3735" fmla="*/ 1280500 h 6483416"/>
              <a:gd name="connsiteX3736" fmla="*/ 1229190 w 11968488"/>
              <a:gd name="connsiteY3736" fmla="*/ 1241077 h 6483416"/>
              <a:gd name="connsiteX3737" fmla="*/ 1231090 w 11968488"/>
              <a:gd name="connsiteY3737" fmla="*/ 1246828 h 6483416"/>
              <a:gd name="connsiteX3738" fmla="*/ 1322416 w 11968488"/>
              <a:gd name="connsiteY3738" fmla="*/ 1224418 h 6483416"/>
              <a:gd name="connsiteX3739" fmla="*/ 1326533 w 11968488"/>
              <a:gd name="connsiteY3739" fmla="*/ 1224876 h 6483416"/>
              <a:gd name="connsiteX3740" fmla="*/ 1346011 w 11968488"/>
              <a:gd name="connsiteY3740" fmla="*/ 1199747 h 6483416"/>
              <a:gd name="connsiteX3741" fmla="*/ 1369590 w 11968488"/>
              <a:gd name="connsiteY3741" fmla="*/ 1122529 h 6483416"/>
              <a:gd name="connsiteX3742" fmla="*/ 1396068 w 11968488"/>
              <a:gd name="connsiteY3742" fmla="*/ 1077377 h 6483416"/>
              <a:gd name="connsiteX3743" fmla="*/ 1415221 w 11968488"/>
              <a:gd name="connsiteY3743" fmla="*/ 1098276 h 6483416"/>
              <a:gd name="connsiteX3744" fmla="*/ 1425376 w 11968488"/>
              <a:gd name="connsiteY3744" fmla="*/ 1131037 h 6483416"/>
              <a:gd name="connsiteX3745" fmla="*/ 1427118 w 11968488"/>
              <a:gd name="connsiteY3745" fmla="*/ 1118487 h 6483416"/>
              <a:gd name="connsiteX3746" fmla="*/ 1492846 w 11968488"/>
              <a:gd name="connsiteY3746" fmla="*/ 1042114 h 6483416"/>
              <a:gd name="connsiteX3747" fmla="*/ 1529264 w 11968488"/>
              <a:gd name="connsiteY3747" fmla="*/ 1071025 h 6483416"/>
              <a:gd name="connsiteX3748" fmla="*/ 1618496 w 11968488"/>
              <a:gd name="connsiteY3748" fmla="*/ 984185 h 6483416"/>
              <a:gd name="connsiteX3749" fmla="*/ 1649112 w 11968488"/>
              <a:gd name="connsiteY3749" fmla="*/ 948964 h 6483416"/>
              <a:gd name="connsiteX3750" fmla="*/ 1664710 w 11968488"/>
              <a:gd name="connsiteY3750" fmla="*/ 902770 h 6483416"/>
              <a:gd name="connsiteX3751" fmla="*/ 1603553 w 11968488"/>
              <a:gd name="connsiteY3751" fmla="*/ 906466 h 6483416"/>
              <a:gd name="connsiteX3752" fmla="*/ 1573809 w 11968488"/>
              <a:gd name="connsiteY3752" fmla="*/ 935417 h 6483416"/>
              <a:gd name="connsiteX3753" fmla="*/ 1540945 w 11968488"/>
              <a:gd name="connsiteY3753" fmla="*/ 973600 h 6483416"/>
              <a:gd name="connsiteX3754" fmla="*/ 1529701 w 11968488"/>
              <a:gd name="connsiteY3754" fmla="*/ 988418 h 6483416"/>
              <a:gd name="connsiteX3755" fmla="*/ 1509752 w 11968488"/>
              <a:gd name="connsiteY3755" fmla="*/ 907045 h 6483416"/>
              <a:gd name="connsiteX3756" fmla="*/ 1529993 w 11968488"/>
              <a:gd name="connsiteY3756" fmla="*/ 880367 h 6483416"/>
              <a:gd name="connsiteX3757" fmla="*/ 1590859 w 11968488"/>
              <a:gd name="connsiteY3757" fmla="*/ 825788 h 6483416"/>
              <a:gd name="connsiteX3758" fmla="*/ 1601233 w 11968488"/>
              <a:gd name="connsiteY3758" fmla="*/ 817240 h 6483416"/>
              <a:gd name="connsiteX3759" fmla="*/ 1738638 w 11968488"/>
              <a:gd name="connsiteY3759" fmla="*/ 754075 h 6483416"/>
              <a:gd name="connsiteX3760" fmla="*/ 1770774 w 11968488"/>
              <a:gd name="connsiteY3760" fmla="*/ 747608 h 6483416"/>
              <a:gd name="connsiteX3761" fmla="*/ 1863562 w 11968488"/>
              <a:gd name="connsiteY3761" fmla="*/ 727862 h 6483416"/>
              <a:gd name="connsiteX3762" fmla="*/ 1887066 w 11968488"/>
              <a:gd name="connsiteY3762" fmla="*/ 717393 h 6483416"/>
              <a:gd name="connsiteX3763" fmla="*/ 1938575 w 11968488"/>
              <a:gd name="connsiteY3763" fmla="*/ 690522 h 6483416"/>
              <a:gd name="connsiteX3764" fmla="*/ 1971513 w 11968488"/>
              <a:gd name="connsiteY3764" fmla="*/ 585591 h 6483416"/>
              <a:gd name="connsiteX3765" fmla="*/ 2035716 w 11968488"/>
              <a:gd name="connsiteY3765" fmla="*/ 480467 h 6483416"/>
              <a:gd name="connsiteX3766" fmla="*/ 2317704 w 11968488"/>
              <a:gd name="connsiteY3766" fmla="*/ 421576 h 6483416"/>
              <a:gd name="connsiteX3767" fmla="*/ 2413756 w 11968488"/>
              <a:gd name="connsiteY3767" fmla="*/ 418032 h 6483416"/>
              <a:gd name="connsiteX3768" fmla="*/ 2485068 w 11968488"/>
              <a:gd name="connsiteY3768" fmla="*/ 447093 h 6483416"/>
              <a:gd name="connsiteX3769" fmla="*/ 2518585 w 11968488"/>
              <a:gd name="connsiteY3769" fmla="*/ 443937 h 6483416"/>
              <a:gd name="connsiteX3770" fmla="*/ 2674125 w 11968488"/>
              <a:gd name="connsiteY3770" fmla="*/ 382504 h 6483416"/>
              <a:gd name="connsiteX3771" fmla="*/ 2652797 w 11968488"/>
              <a:gd name="connsiteY3771" fmla="*/ 297821 h 6483416"/>
              <a:gd name="connsiteX3772" fmla="*/ 2633644 w 11968488"/>
              <a:gd name="connsiteY3772" fmla="*/ 276918 h 6483416"/>
              <a:gd name="connsiteX3773" fmla="*/ 2505237 w 11968488"/>
              <a:gd name="connsiteY3773" fmla="*/ 328227 h 6483416"/>
              <a:gd name="connsiteX3774" fmla="*/ 2416803 w 11968488"/>
              <a:gd name="connsiteY3774" fmla="*/ 316603 h 6483416"/>
              <a:gd name="connsiteX3775" fmla="*/ 2371028 w 11968488"/>
              <a:gd name="connsiteY3775" fmla="*/ 315410 h 6483416"/>
              <a:gd name="connsiteX3776" fmla="*/ 2182481 w 11968488"/>
              <a:gd name="connsiteY3776" fmla="*/ 389585 h 6483416"/>
              <a:gd name="connsiteX3777" fmla="*/ 2136196 w 11968488"/>
              <a:gd name="connsiteY3777" fmla="*/ 378806 h 6483416"/>
              <a:gd name="connsiteX3778" fmla="*/ 2220423 w 11968488"/>
              <a:gd name="connsiteY3778" fmla="*/ 288309 h 6483416"/>
              <a:gd name="connsiteX3779" fmla="*/ 2285806 w 11968488"/>
              <a:gd name="connsiteY3779" fmla="*/ 250845 h 6483416"/>
              <a:gd name="connsiteX3780" fmla="*/ 2316994 w 11968488"/>
              <a:gd name="connsiteY3780" fmla="*/ 225825 h 6483416"/>
              <a:gd name="connsiteX3781" fmla="*/ 2306163 w 11968488"/>
              <a:gd name="connsiteY3781" fmla="*/ 226806 h 6483416"/>
              <a:gd name="connsiteX3782" fmla="*/ 2302570 w 11968488"/>
              <a:gd name="connsiteY3782" fmla="*/ 220197 h 6483416"/>
              <a:gd name="connsiteX3783" fmla="*/ 2262683 w 11968488"/>
              <a:gd name="connsiteY3783" fmla="*/ 234212 h 6483416"/>
              <a:gd name="connsiteX3784" fmla="*/ 2233868 w 11968488"/>
              <a:gd name="connsiteY3784" fmla="*/ 236821 h 6483416"/>
              <a:gd name="connsiteX3785" fmla="*/ 2159014 w 11968488"/>
              <a:gd name="connsiteY3785" fmla="*/ 263966 h 6483416"/>
              <a:gd name="connsiteX3786" fmla="*/ 2124593 w 11968488"/>
              <a:gd name="connsiteY3786" fmla="*/ 274502 h 6483416"/>
              <a:gd name="connsiteX3787" fmla="*/ 2121456 w 11968488"/>
              <a:gd name="connsiteY3787" fmla="*/ 236540 h 6483416"/>
              <a:gd name="connsiteX3788" fmla="*/ 2163143 w 11968488"/>
              <a:gd name="connsiteY3788" fmla="*/ 225892 h 6483416"/>
              <a:gd name="connsiteX3789" fmla="*/ 2174179 w 11968488"/>
              <a:gd name="connsiteY3789" fmla="*/ 218393 h 6483416"/>
              <a:gd name="connsiteX3790" fmla="*/ 2183370 w 11968488"/>
              <a:gd name="connsiteY3790" fmla="*/ 214670 h 6483416"/>
              <a:gd name="connsiteX3791" fmla="*/ 2183638 w 11968488"/>
              <a:gd name="connsiteY3791" fmla="*/ 214939 h 6483416"/>
              <a:gd name="connsiteX3792" fmla="*/ 2186565 w 11968488"/>
              <a:gd name="connsiteY3792" fmla="*/ 213371 h 6483416"/>
              <a:gd name="connsiteX3793" fmla="*/ 2183370 w 11968488"/>
              <a:gd name="connsiteY3793" fmla="*/ 214670 h 6483416"/>
              <a:gd name="connsiteX3794" fmla="*/ 2182448 w 11968488"/>
              <a:gd name="connsiteY3794" fmla="*/ 213742 h 6483416"/>
              <a:gd name="connsiteX3795" fmla="*/ 2179812 w 11968488"/>
              <a:gd name="connsiteY3795" fmla="*/ 214850 h 6483416"/>
              <a:gd name="connsiteX3796" fmla="*/ 2180175 w 11968488"/>
              <a:gd name="connsiteY3796" fmla="*/ 212939 h 6483416"/>
              <a:gd name="connsiteX3797" fmla="*/ 2301153 w 11968488"/>
              <a:gd name="connsiteY3797" fmla="*/ 183027 h 6483416"/>
              <a:gd name="connsiteX3798" fmla="*/ 2302867 w 11968488"/>
              <a:gd name="connsiteY3798" fmla="*/ 188971 h 6483416"/>
              <a:gd name="connsiteX3799" fmla="*/ 2393942 w 11968488"/>
              <a:gd name="connsiteY3799" fmla="*/ 173793 h 6483416"/>
              <a:gd name="connsiteX3800" fmla="*/ 2394378 w 11968488"/>
              <a:gd name="connsiteY3800" fmla="*/ 173879 h 6483416"/>
              <a:gd name="connsiteX3801" fmla="*/ 2395087 w 11968488"/>
              <a:gd name="connsiteY3801" fmla="*/ 173471 h 6483416"/>
              <a:gd name="connsiteX3802" fmla="*/ 2430320 w 11968488"/>
              <a:gd name="connsiteY3802" fmla="*/ 177778 h 6483416"/>
              <a:gd name="connsiteX3803" fmla="*/ 2539286 w 11968488"/>
              <a:gd name="connsiteY3803" fmla="*/ 171029 h 6483416"/>
              <a:gd name="connsiteX3804" fmla="*/ 2570717 w 11968488"/>
              <a:gd name="connsiteY3804" fmla="*/ 171518 h 6483416"/>
              <a:gd name="connsiteX3805" fmla="*/ 2578704 w 11968488"/>
              <a:gd name="connsiteY3805" fmla="*/ 167962 h 6483416"/>
              <a:gd name="connsiteX3806" fmla="*/ 2585912 w 11968488"/>
              <a:gd name="connsiteY3806" fmla="*/ 170637 h 6483416"/>
              <a:gd name="connsiteX3807" fmla="*/ 2586946 w 11968488"/>
              <a:gd name="connsiteY3807" fmla="*/ 171772 h 6483416"/>
              <a:gd name="connsiteX3808" fmla="*/ 2596455 w 11968488"/>
              <a:gd name="connsiteY3808" fmla="*/ 171921 h 6483416"/>
              <a:gd name="connsiteX3809" fmla="*/ 2649792 w 11968488"/>
              <a:gd name="connsiteY3809" fmla="*/ 167894 h 6483416"/>
              <a:gd name="connsiteX3810" fmla="*/ 2649902 w 11968488"/>
              <a:gd name="connsiteY3810" fmla="*/ 167948 h 6483416"/>
              <a:gd name="connsiteX3811" fmla="*/ 2654017 w 11968488"/>
              <a:gd name="connsiteY3811" fmla="*/ 167574 h 6483416"/>
              <a:gd name="connsiteX3812" fmla="*/ 2649792 w 11968488"/>
              <a:gd name="connsiteY3812" fmla="*/ 167894 h 6483416"/>
              <a:gd name="connsiteX3813" fmla="*/ 2643986 w 11968488"/>
              <a:gd name="connsiteY3813" fmla="*/ 165016 h 6483416"/>
              <a:gd name="connsiteX3814" fmla="*/ 2654538 w 11968488"/>
              <a:gd name="connsiteY3814" fmla="*/ 160594 h 6483416"/>
              <a:gd name="connsiteX3815" fmla="*/ 2658655 w 11968488"/>
              <a:gd name="connsiteY3815" fmla="*/ 160222 h 6483416"/>
              <a:gd name="connsiteX3816" fmla="*/ 2656858 w 11968488"/>
              <a:gd name="connsiteY3816" fmla="*/ 156917 h 6483416"/>
              <a:gd name="connsiteX3817" fmla="*/ 2550883 w 11968488"/>
              <a:gd name="connsiteY3817" fmla="*/ 152646 h 6483416"/>
              <a:gd name="connsiteX3818" fmla="*/ 2556044 w 11968488"/>
              <a:gd name="connsiteY3818" fmla="*/ 138312 h 6483416"/>
              <a:gd name="connsiteX3819" fmla="*/ 2584334 w 11968488"/>
              <a:gd name="connsiteY3819" fmla="*/ 142685 h 6483416"/>
              <a:gd name="connsiteX3820" fmla="*/ 2629090 w 11968488"/>
              <a:gd name="connsiteY3820" fmla="*/ 145566 h 6483416"/>
              <a:gd name="connsiteX3821" fmla="*/ 2704878 w 11968488"/>
              <a:gd name="connsiteY3821" fmla="*/ 146935 h 6483416"/>
              <a:gd name="connsiteX3822" fmla="*/ 2776123 w 11968488"/>
              <a:gd name="connsiteY3822" fmla="*/ 155370 h 6483416"/>
              <a:gd name="connsiteX3823" fmla="*/ 2778009 w 11968488"/>
              <a:gd name="connsiteY3823" fmla="*/ 153870 h 6483416"/>
              <a:gd name="connsiteX3824" fmla="*/ 2786185 w 11968488"/>
              <a:gd name="connsiteY3824" fmla="*/ 155992 h 6483416"/>
              <a:gd name="connsiteX3825" fmla="*/ 2786808 w 11968488"/>
              <a:gd name="connsiteY3825" fmla="*/ 159510 h 6483416"/>
              <a:gd name="connsiteX3826" fmla="*/ 2795241 w 11968488"/>
              <a:gd name="connsiteY3826" fmla="*/ 165184 h 6483416"/>
              <a:gd name="connsiteX3827" fmla="*/ 2855417 w 11968488"/>
              <a:gd name="connsiteY3827" fmla="*/ 180537 h 6483416"/>
              <a:gd name="connsiteX3828" fmla="*/ 2865967 w 11968488"/>
              <a:gd name="connsiteY3828" fmla="*/ 176113 h 6483416"/>
              <a:gd name="connsiteX3829" fmla="*/ 2893737 w 11968488"/>
              <a:gd name="connsiteY3829" fmla="*/ 187462 h 6483416"/>
              <a:gd name="connsiteX3830" fmla="*/ 2890145 w 11968488"/>
              <a:gd name="connsiteY3830" fmla="*/ 180857 h 6483416"/>
              <a:gd name="connsiteX3831" fmla="*/ 2911379 w 11968488"/>
              <a:gd name="connsiteY3831" fmla="*/ 189412 h 6483416"/>
              <a:gd name="connsiteX3832" fmla="*/ 2912112 w 11968488"/>
              <a:gd name="connsiteY3832" fmla="*/ 198285 h 6483416"/>
              <a:gd name="connsiteX3833" fmla="*/ 2922116 w 11968488"/>
              <a:gd name="connsiteY3833" fmla="*/ 192816 h 6483416"/>
              <a:gd name="connsiteX3834" fmla="*/ 2945016 w 11968488"/>
              <a:gd name="connsiteY3834" fmla="*/ 204936 h 6483416"/>
              <a:gd name="connsiteX3835" fmla="*/ 2987671 w 11968488"/>
              <a:gd name="connsiteY3835" fmla="*/ 215368 h 6483416"/>
              <a:gd name="connsiteX3836" fmla="*/ 3028151 w 11968488"/>
              <a:gd name="connsiteY3836" fmla="*/ 162017 h 6483416"/>
              <a:gd name="connsiteX3837" fmla="*/ 3050280 w 11968488"/>
              <a:gd name="connsiteY3837" fmla="*/ 148238 h 6483416"/>
              <a:gd name="connsiteX3838" fmla="*/ 3110565 w 11968488"/>
              <a:gd name="connsiteY3838" fmla="*/ 150815 h 6483416"/>
              <a:gd name="connsiteX3839" fmla="*/ 3121591 w 11968488"/>
              <a:gd name="connsiteY3839" fmla="*/ 177299 h 6483416"/>
              <a:gd name="connsiteX3840" fmla="*/ 3118180 w 11968488"/>
              <a:gd name="connsiteY3840" fmla="*/ 294588 h 6483416"/>
              <a:gd name="connsiteX3841" fmla="*/ 3125723 w 11968488"/>
              <a:gd name="connsiteY3841" fmla="*/ 346166 h 6483416"/>
              <a:gd name="connsiteX3842" fmla="*/ 3153729 w 11968488"/>
              <a:gd name="connsiteY3842" fmla="*/ 329770 h 6483416"/>
              <a:gd name="connsiteX3843" fmla="*/ 3191742 w 11968488"/>
              <a:gd name="connsiteY3843" fmla="*/ 320687 h 6483416"/>
              <a:gd name="connsiteX3844" fmla="*/ 3347714 w 11968488"/>
              <a:gd name="connsiteY3844" fmla="*/ 335582 h 6483416"/>
              <a:gd name="connsiteX3845" fmla="*/ 3413876 w 11968488"/>
              <a:gd name="connsiteY3845" fmla="*/ 335544 h 6483416"/>
              <a:gd name="connsiteX3846" fmla="*/ 3496942 w 11968488"/>
              <a:gd name="connsiteY3846" fmla="*/ 359373 h 6483416"/>
              <a:gd name="connsiteX3847" fmla="*/ 3606777 w 11968488"/>
              <a:gd name="connsiteY3847" fmla="*/ 388934 h 6483416"/>
              <a:gd name="connsiteX3848" fmla="*/ 3659807 w 11968488"/>
              <a:gd name="connsiteY3848" fmla="*/ 390823 h 6483416"/>
              <a:gd name="connsiteX3849" fmla="*/ 3724531 w 11968488"/>
              <a:gd name="connsiteY3849" fmla="*/ 388473 h 6483416"/>
              <a:gd name="connsiteX3850" fmla="*/ 3721238 w 11968488"/>
              <a:gd name="connsiteY3850" fmla="*/ 378988 h 6483416"/>
              <a:gd name="connsiteX3851" fmla="*/ 3723664 w 11968488"/>
              <a:gd name="connsiteY3851" fmla="*/ 323112 h 6483416"/>
              <a:gd name="connsiteX3852" fmla="*/ 3749318 w 11968488"/>
              <a:gd name="connsiteY3852" fmla="*/ 340637 h 6483416"/>
              <a:gd name="connsiteX3853" fmla="*/ 3775548 w 11968488"/>
              <a:gd name="connsiteY3853" fmla="*/ 392393 h 6483416"/>
              <a:gd name="connsiteX3854" fmla="*/ 3858947 w 11968488"/>
              <a:gd name="connsiteY3854" fmla="*/ 425736 h 6483416"/>
              <a:gd name="connsiteX3855" fmla="*/ 3874326 w 11968488"/>
              <a:gd name="connsiteY3855" fmla="*/ 420849 h 6483416"/>
              <a:gd name="connsiteX3856" fmla="*/ 3925326 w 11968488"/>
              <a:gd name="connsiteY3856" fmla="*/ 384395 h 6483416"/>
              <a:gd name="connsiteX3857" fmla="*/ 4052499 w 11968488"/>
              <a:gd name="connsiteY3857" fmla="*/ 355217 h 6483416"/>
              <a:gd name="connsiteX3858" fmla="*/ 4111915 w 11968488"/>
              <a:gd name="connsiteY3858" fmla="*/ 364070 h 6483416"/>
              <a:gd name="connsiteX3859" fmla="*/ 4135928 w 11968488"/>
              <a:gd name="connsiteY3859" fmla="*/ 363185 h 6483416"/>
              <a:gd name="connsiteX3860" fmla="*/ 4212607 w 11968488"/>
              <a:gd name="connsiteY3860" fmla="*/ 380047 h 6483416"/>
              <a:gd name="connsiteX3861" fmla="*/ 4225377 w 11968488"/>
              <a:gd name="connsiteY3861" fmla="*/ 393982 h 6483416"/>
              <a:gd name="connsiteX3862" fmla="*/ 4236621 w 11968488"/>
              <a:gd name="connsiteY3862" fmla="*/ 379162 h 6483416"/>
              <a:gd name="connsiteX3863" fmla="*/ 4270718 w 11968488"/>
              <a:gd name="connsiteY3863" fmla="*/ 318843 h 6483416"/>
              <a:gd name="connsiteX3864" fmla="*/ 4361837 w 11968488"/>
              <a:gd name="connsiteY3864" fmla="*/ 244897 h 6483416"/>
              <a:gd name="connsiteX3865" fmla="*/ 4411241 w 11968488"/>
              <a:gd name="connsiteY3865" fmla="*/ 246436 h 6483416"/>
              <a:gd name="connsiteX3866" fmla="*/ 4477911 w 11968488"/>
              <a:gd name="connsiteY3866" fmla="*/ 255982 h 6483416"/>
              <a:gd name="connsiteX3867" fmla="*/ 4510194 w 11968488"/>
              <a:gd name="connsiteY3867" fmla="*/ 274960 h 6483416"/>
              <a:gd name="connsiteX3868" fmla="*/ 4546831 w 11968488"/>
              <a:gd name="connsiteY3868" fmla="*/ 262565 h 6483416"/>
              <a:gd name="connsiteX3869" fmla="*/ 4588111 w 11968488"/>
              <a:gd name="connsiteY3869" fmla="*/ 269687 h 6483416"/>
              <a:gd name="connsiteX3870" fmla="*/ 4591736 w 11968488"/>
              <a:gd name="connsiteY3870" fmla="*/ 270035 h 6483416"/>
              <a:gd name="connsiteX3871" fmla="*/ 4623371 w 11968488"/>
              <a:gd name="connsiteY3871" fmla="*/ 278569 h 6483416"/>
              <a:gd name="connsiteX3872" fmla="*/ 4633758 w 11968488"/>
              <a:gd name="connsiteY3872" fmla="*/ 288722 h 6483416"/>
              <a:gd name="connsiteX3873" fmla="*/ 4675447 w 11968488"/>
              <a:gd name="connsiteY3873" fmla="*/ 259855 h 6483416"/>
              <a:gd name="connsiteX3874" fmla="*/ 4720634 w 11968488"/>
              <a:gd name="connsiteY3874" fmla="*/ 259883 h 6483416"/>
              <a:gd name="connsiteX3875" fmla="*/ 4851251 w 11968488"/>
              <a:gd name="connsiteY3875" fmla="*/ 237762 h 6483416"/>
              <a:gd name="connsiteX3876" fmla="*/ 4868115 w 11968488"/>
              <a:gd name="connsiteY3876" fmla="*/ 234200 h 6483416"/>
              <a:gd name="connsiteX3877" fmla="*/ 4877408 w 11968488"/>
              <a:gd name="connsiteY3877" fmla="*/ 242628 h 6483416"/>
              <a:gd name="connsiteX3878" fmla="*/ 4882001 w 11968488"/>
              <a:gd name="connsiteY3878" fmla="*/ 242525 h 6483416"/>
              <a:gd name="connsiteX3879" fmla="*/ 4909819 w 11968488"/>
              <a:gd name="connsiteY3879" fmla="*/ 247168 h 6483416"/>
              <a:gd name="connsiteX3880" fmla="*/ 4950289 w 11968488"/>
              <a:gd name="connsiteY3880" fmla="*/ 219578 h 6483416"/>
              <a:gd name="connsiteX3881" fmla="*/ 5038590 w 11968488"/>
              <a:gd name="connsiteY3881" fmla="*/ 217338 h 6483416"/>
              <a:gd name="connsiteX3882" fmla="*/ 5050858 w 11968488"/>
              <a:gd name="connsiteY3882" fmla="*/ 204489 h 6483416"/>
              <a:gd name="connsiteX3883" fmla="*/ 5073851 w 11968488"/>
              <a:gd name="connsiteY3883" fmla="*/ 213308 h 6483416"/>
              <a:gd name="connsiteX3884" fmla="*/ 5093770 w 11968488"/>
              <a:gd name="connsiteY3884" fmla="*/ 253542 h 6483416"/>
              <a:gd name="connsiteX3885" fmla="*/ 5166741 w 11968488"/>
              <a:gd name="connsiteY3885" fmla="*/ 257956 h 6483416"/>
              <a:gd name="connsiteX3886" fmla="*/ 5188513 w 11968488"/>
              <a:gd name="connsiteY3886" fmla="*/ 241734 h 6483416"/>
              <a:gd name="connsiteX3887" fmla="*/ 5232362 w 11968488"/>
              <a:gd name="connsiteY3887" fmla="*/ 224953 h 6483416"/>
              <a:gd name="connsiteX3888" fmla="*/ 5275898 w 11968488"/>
              <a:gd name="connsiteY3888" fmla="*/ 230114 h 6483416"/>
              <a:gd name="connsiteX3889" fmla="*/ 5314543 w 11968488"/>
              <a:gd name="connsiteY3889" fmla="*/ 172723 h 6483416"/>
              <a:gd name="connsiteX3890" fmla="*/ 5336316 w 11968488"/>
              <a:gd name="connsiteY3890" fmla="*/ 156501 h 6483416"/>
              <a:gd name="connsiteX3891" fmla="*/ 5397332 w 11968488"/>
              <a:gd name="connsiteY3891" fmla="*/ 151817 h 6483416"/>
              <a:gd name="connsiteX3892" fmla="*/ 5409590 w 11968488"/>
              <a:gd name="connsiteY3892" fmla="*/ 176577 h 6483416"/>
              <a:gd name="connsiteX3893" fmla="*/ 5411094 w 11968488"/>
              <a:gd name="connsiteY3893" fmla="*/ 292492 h 6483416"/>
              <a:gd name="connsiteX3894" fmla="*/ 5420894 w 11968488"/>
              <a:gd name="connsiteY3894" fmla="*/ 342384 h 6483416"/>
              <a:gd name="connsiteX3895" fmla="*/ 5448494 w 11968488"/>
              <a:gd name="connsiteY3895" fmla="*/ 322882 h 6483416"/>
              <a:gd name="connsiteX3896" fmla="*/ 5486514 w 11968488"/>
              <a:gd name="connsiteY3896" fmla="*/ 309380 h 6483416"/>
              <a:gd name="connsiteX3897" fmla="*/ 5644723 w 11968488"/>
              <a:gd name="connsiteY3897" fmla="*/ 305362 h 6483416"/>
              <a:gd name="connsiteX3898" fmla="*/ 5711564 w 11968488"/>
              <a:gd name="connsiteY3898" fmla="*/ 297396 h 6483416"/>
              <a:gd name="connsiteX3899" fmla="*/ 5796490 w 11968488"/>
              <a:gd name="connsiteY3899" fmla="*/ 310910 h 6483416"/>
              <a:gd name="connsiteX3900" fmla="*/ 5908703 w 11968488"/>
              <a:gd name="connsiteY3900" fmla="*/ 326864 h 6483416"/>
              <a:gd name="connsiteX3901" fmla="*/ 5962359 w 11968488"/>
              <a:gd name="connsiteY3901" fmla="*/ 322369 h 6483416"/>
              <a:gd name="connsiteX3902" fmla="*/ 6165021 w 11968488"/>
              <a:gd name="connsiteY3902" fmla="*/ 332891 h 6483416"/>
              <a:gd name="connsiteX3903" fmla="*/ 6180352 w 11968488"/>
              <a:gd name="connsiteY3903" fmla="*/ 326235 h 6483416"/>
              <a:gd name="connsiteX3904" fmla="*/ 6230338 w 11968488"/>
              <a:gd name="connsiteY3904" fmla="*/ 284225 h 6483416"/>
              <a:gd name="connsiteX3905" fmla="*/ 6357589 w 11968488"/>
              <a:gd name="connsiteY3905" fmla="*/ 240253 h 6483416"/>
              <a:gd name="connsiteX3906" fmla="*/ 6417990 w 11968488"/>
              <a:gd name="connsiteY3906" fmla="*/ 241853 h 6483416"/>
              <a:gd name="connsiteX3907" fmla="*/ 6442213 w 11968488"/>
              <a:gd name="connsiteY3907" fmla="*/ 238105 h 6483416"/>
              <a:gd name="connsiteX3908" fmla="*/ 6520395 w 11968488"/>
              <a:gd name="connsiteY3908" fmla="*/ 245521 h 6483416"/>
              <a:gd name="connsiteX3909" fmla="*/ 6533883 w 11968488"/>
              <a:gd name="connsiteY3909" fmla="*/ 257713 h 6483416"/>
              <a:gd name="connsiteX3910" fmla="*/ 6544617 w 11968488"/>
              <a:gd name="connsiteY3910" fmla="*/ 241773 h 6483416"/>
              <a:gd name="connsiteX3911" fmla="*/ 6576519 w 11968488"/>
              <a:gd name="connsiteY3911" fmla="*/ 178285 h 6483416"/>
              <a:gd name="connsiteX3912" fmla="*/ 6665455 w 11968488"/>
              <a:gd name="connsiteY3912" fmla="*/ 94545 h 6483416"/>
              <a:gd name="connsiteX3913" fmla="*/ 6715431 w 11968488"/>
              <a:gd name="connsiteY3913" fmla="*/ 90142 h 6483416"/>
              <a:gd name="connsiteX3914" fmla="*/ 6783191 w 11968488"/>
              <a:gd name="connsiteY3914" fmla="*/ 91555 h 6483416"/>
              <a:gd name="connsiteX3915" fmla="*/ 6816607 w 11968488"/>
              <a:gd name="connsiteY3915" fmla="*/ 106378 h 6483416"/>
              <a:gd name="connsiteX3916" fmla="*/ 6853096 w 11968488"/>
              <a:gd name="connsiteY3916" fmla="*/ 89782 h 6483416"/>
              <a:gd name="connsiteX3917" fmla="*/ 6895102 w 11968488"/>
              <a:gd name="connsiteY3917" fmla="*/ 91847 h 6483416"/>
              <a:gd name="connsiteX3918" fmla="*/ 6898779 w 11968488"/>
              <a:gd name="connsiteY3918" fmla="*/ 91754 h 6483416"/>
              <a:gd name="connsiteX3919" fmla="*/ 7027545 w 11968488"/>
              <a:gd name="connsiteY3919" fmla="*/ 126092 h 6483416"/>
              <a:gd name="connsiteX3920" fmla="*/ 7088266 w 11968488"/>
              <a:gd name="connsiteY3920" fmla="*/ 68140 h 6483416"/>
              <a:gd name="connsiteX3921" fmla="*/ 7125986 w 11968488"/>
              <a:gd name="connsiteY3921" fmla="*/ 38977 h 6483416"/>
              <a:gd name="connsiteX3922" fmla="*/ 7253227 w 11968488"/>
              <a:gd name="connsiteY3922" fmla="*/ 32613 h 6483416"/>
              <a:gd name="connsiteX3923" fmla="*/ 7319150 w 11968488"/>
              <a:gd name="connsiteY3923" fmla="*/ 15268 h 6483416"/>
              <a:gd name="connsiteX3924" fmla="*/ 7385681 w 11968488"/>
              <a:gd name="connsiteY3924" fmla="*/ 29249 h 6483416"/>
              <a:gd name="connsiteX3925" fmla="*/ 7517510 w 11968488"/>
              <a:gd name="connsiteY3925" fmla="*/ 69776 h 6483416"/>
              <a:gd name="connsiteX3926" fmla="*/ 7607638 w 11968488"/>
              <a:gd name="connsiteY3926" fmla="*/ 123896 h 6483416"/>
              <a:gd name="connsiteX3927" fmla="*/ 7612772 w 11968488"/>
              <a:gd name="connsiteY3927" fmla="*/ 150257 h 6483416"/>
              <a:gd name="connsiteX3928" fmla="*/ 7611677 w 11968488"/>
              <a:gd name="connsiteY3928" fmla="*/ 172331 h 6483416"/>
              <a:gd name="connsiteX3929" fmla="*/ 7621673 w 11968488"/>
              <a:gd name="connsiteY3929" fmla="*/ 172666 h 6483416"/>
              <a:gd name="connsiteX3930" fmla="*/ 7686337 w 11968488"/>
              <a:gd name="connsiteY3930" fmla="*/ 198375 h 6483416"/>
              <a:gd name="connsiteX3931" fmla="*/ 7729115 w 11968488"/>
              <a:gd name="connsiteY3931" fmla="*/ 208243 h 6483416"/>
              <a:gd name="connsiteX3932" fmla="*/ 7769392 w 11968488"/>
              <a:gd name="connsiteY3932" fmla="*/ 210896 h 6483416"/>
              <a:gd name="connsiteX3933" fmla="*/ 7779901 w 11968488"/>
              <a:gd name="connsiteY3933" fmla="*/ 203360 h 6483416"/>
              <a:gd name="connsiteX3934" fmla="*/ 7762144 w 11968488"/>
              <a:gd name="connsiteY3934" fmla="*/ 171044 h 6483416"/>
              <a:gd name="connsiteX3935" fmla="*/ 7745321 w 11968488"/>
              <a:gd name="connsiteY3935" fmla="*/ 165088 h 6483416"/>
              <a:gd name="connsiteX3936" fmla="*/ 7704194 w 11968488"/>
              <a:gd name="connsiteY3936" fmla="*/ 130008 h 6483416"/>
              <a:gd name="connsiteX3937" fmla="*/ 7664043 w 11968488"/>
              <a:gd name="connsiteY3937" fmla="*/ 118254 h 6483416"/>
              <a:gd name="connsiteX3938" fmla="*/ 7669340 w 11968488"/>
              <a:gd name="connsiteY3938" fmla="*/ 111453 h 6483416"/>
              <a:gd name="connsiteX3939" fmla="*/ 7743411 w 11968488"/>
              <a:gd name="connsiteY3939" fmla="*/ 115400 h 6483416"/>
              <a:gd name="connsiteX3940" fmla="*/ 7763942 w 11968488"/>
              <a:gd name="connsiteY3940" fmla="*/ 135214 h 6483416"/>
              <a:gd name="connsiteX3941" fmla="*/ 7785724 w 11968488"/>
              <a:gd name="connsiteY3941" fmla="*/ 158638 h 6483416"/>
              <a:gd name="connsiteX3942" fmla="*/ 7798691 w 11968488"/>
              <a:gd name="connsiteY3942" fmla="*/ 161353 h 6483416"/>
              <a:gd name="connsiteX3943" fmla="*/ 7812802 w 11968488"/>
              <a:gd name="connsiteY3943" fmla="*/ 175261 h 6483416"/>
              <a:gd name="connsiteX3944" fmla="*/ 7807421 w 11968488"/>
              <a:gd name="connsiteY3944" fmla="*/ 188129 h 6483416"/>
              <a:gd name="connsiteX3945" fmla="*/ 7800812 w 11968488"/>
              <a:gd name="connsiteY3945" fmla="*/ 195873 h 6483416"/>
              <a:gd name="connsiteX3946" fmla="*/ 7807189 w 11968488"/>
              <a:gd name="connsiteY3946" fmla="*/ 204814 h 6483416"/>
              <a:gd name="connsiteX3947" fmla="*/ 7813778 w 11968488"/>
              <a:gd name="connsiteY3947" fmla="*/ 198587 h 6483416"/>
              <a:gd name="connsiteX3948" fmla="*/ 7821702 w 11968488"/>
              <a:gd name="connsiteY3948" fmla="*/ 189903 h 6483416"/>
              <a:gd name="connsiteX3949" fmla="*/ 7832751 w 11968488"/>
              <a:gd name="connsiteY3949" fmla="*/ 185064 h 6483416"/>
              <a:gd name="connsiteX3950" fmla="*/ 7836124 w 11968488"/>
              <a:gd name="connsiteY3950" fmla="*/ 176415 h 6483416"/>
              <a:gd name="connsiteX3951" fmla="*/ 7897392 w 11968488"/>
              <a:gd name="connsiteY3951" fmla="*/ 176415 h 6483416"/>
              <a:gd name="connsiteX3952" fmla="*/ 7909389 w 11968488"/>
              <a:gd name="connsiteY3952" fmla="*/ 161559 h 6483416"/>
              <a:gd name="connsiteX3953" fmla="*/ 7952572 w 11968488"/>
              <a:gd name="connsiteY3953" fmla="*/ 130592 h 6483416"/>
              <a:gd name="connsiteX3954" fmla="*/ 7990538 w 11968488"/>
              <a:gd name="connsiteY3954" fmla="*/ 112375 h 6483416"/>
              <a:gd name="connsiteX3955" fmla="*/ 7998461 w 11968488"/>
              <a:gd name="connsiteY3955" fmla="*/ 103690 h 6483416"/>
              <a:gd name="connsiteX3956" fmla="*/ 8027633 w 11968488"/>
              <a:gd name="connsiteY3956" fmla="*/ 63248 h 6483416"/>
              <a:gd name="connsiteX3957" fmla="*/ 8080856 w 11968488"/>
              <a:gd name="connsiteY3957" fmla="*/ 70132 h 6483416"/>
              <a:gd name="connsiteX3958" fmla="*/ 8096007 w 11968488"/>
              <a:gd name="connsiteY3958" fmla="*/ 102816 h 6483416"/>
              <a:gd name="connsiteX3959" fmla="*/ 8081592 w 11968488"/>
              <a:gd name="connsiteY3959" fmla="*/ 176415 h 6483416"/>
              <a:gd name="connsiteX3960" fmla="*/ 8091130 w 11968488"/>
              <a:gd name="connsiteY3960" fmla="*/ 176415 h 6483416"/>
              <a:gd name="connsiteX3961" fmla="*/ 8115668 w 11968488"/>
              <a:gd name="connsiteY3961" fmla="*/ 150311 h 6483416"/>
              <a:gd name="connsiteX3962" fmla="*/ 8134387 w 11968488"/>
              <a:gd name="connsiteY3962" fmla="*/ 132863 h 6483416"/>
              <a:gd name="connsiteX3963" fmla="*/ 8150608 w 11968488"/>
              <a:gd name="connsiteY3963" fmla="*/ 115205 h 6483416"/>
              <a:gd name="connsiteX3964" fmla="*/ 8150656 w 11968488"/>
              <a:gd name="connsiteY3964" fmla="*/ 115185 h 6483416"/>
              <a:gd name="connsiteX3965" fmla="*/ 8151893 w 11968488"/>
              <a:gd name="connsiteY3965" fmla="*/ 113806 h 6483416"/>
              <a:gd name="connsiteX3966" fmla="*/ 8150608 w 11968488"/>
              <a:gd name="connsiteY3966" fmla="*/ 115205 h 6483416"/>
              <a:gd name="connsiteX3967" fmla="*/ 8147995 w 11968488"/>
              <a:gd name="connsiteY3967" fmla="*/ 116184 h 6483416"/>
              <a:gd name="connsiteX3968" fmla="*/ 8150277 w 11968488"/>
              <a:gd name="connsiteY3968" fmla="*/ 111661 h 6483416"/>
              <a:gd name="connsiteX3969" fmla="*/ 8151513 w 11968488"/>
              <a:gd name="connsiteY3969" fmla="*/ 110281 h 6483416"/>
              <a:gd name="connsiteX3970" fmla="*/ 8150087 w 11968488"/>
              <a:gd name="connsiteY3970" fmla="*/ 109897 h 6483416"/>
              <a:gd name="connsiteX3971" fmla="*/ 8114719 w 11968488"/>
              <a:gd name="connsiteY3971" fmla="*/ 141496 h 6483416"/>
              <a:gd name="connsiteX3972" fmla="*/ 8112724 w 11968488"/>
              <a:gd name="connsiteY3972" fmla="*/ 135825 h 6483416"/>
              <a:gd name="connsiteX3973" fmla="*/ 8122991 w 11968488"/>
              <a:gd name="connsiteY3973" fmla="*/ 128308 h 6483416"/>
              <a:gd name="connsiteX3974" fmla="*/ 8138203 w 11968488"/>
              <a:gd name="connsiteY3974" fmla="*/ 115269 h 6483416"/>
              <a:gd name="connsiteX3975" fmla="*/ 8190210 w 11968488"/>
              <a:gd name="connsiteY3975" fmla="*/ 71015 h 6483416"/>
              <a:gd name="connsiteX3976" fmla="*/ 8196959 w 11968488"/>
              <a:gd name="connsiteY3976" fmla="*/ 69401 h 6483416"/>
              <a:gd name="connsiteX3977" fmla="*/ 8220346 w 11968488"/>
              <a:gd name="connsiteY3977" fmla="*/ 55132 h 6483416"/>
              <a:gd name="connsiteX3978" fmla="*/ 8222629 w 11968488"/>
              <a:gd name="connsiteY3978" fmla="*/ 50608 h 6483416"/>
              <a:gd name="connsiteX3979" fmla="*/ 8234513 w 11968488"/>
              <a:gd name="connsiteY3979" fmla="*/ 45237 h 6483416"/>
              <a:gd name="connsiteX3980" fmla="*/ 8231660 w 11968488"/>
              <a:gd name="connsiteY3980" fmla="*/ 44472 h 6483416"/>
              <a:gd name="connsiteX3981" fmla="*/ 8240717 w 11968488"/>
              <a:gd name="connsiteY3981" fmla="*/ 40327 h 6483416"/>
              <a:gd name="connsiteX3982" fmla="*/ 8245526 w 11968488"/>
              <a:gd name="connsiteY3982" fmla="*/ 44731 h 6483416"/>
              <a:gd name="connsiteX3983" fmla="*/ 8240217 w 11968488"/>
              <a:gd name="connsiteY3983" fmla="*/ 46766 h 6483416"/>
              <a:gd name="connsiteX3984" fmla="*/ 8223876 w 11968488"/>
              <a:gd name="connsiteY3984" fmla="*/ 60572 h 6483416"/>
              <a:gd name="connsiteX3985" fmla="*/ 8207533 w 11968488"/>
              <a:gd name="connsiteY3985" fmla="*/ 72587 h 6483416"/>
              <a:gd name="connsiteX3986" fmla="*/ 8204279 w 11968488"/>
              <a:gd name="connsiteY3986" fmla="*/ 73076 h 6483416"/>
              <a:gd name="connsiteX3987" fmla="*/ 8204469 w 11968488"/>
              <a:gd name="connsiteY3987" fmla="*/ 74839 h 6483416"/>
              <a:gd name="connsiteX3988" fmla="*/ 8207533 w 11968488"/>
              <a:gd name="connsiteY3988" fmla="*/ 72587 h 6483416"/>
              <a:gd name="connsiteX3989" fmla="*/ 8208367 w 11968488"/>
              <a:gd name="connsiteY3989" fmla="*/ 72461 h 6483416"/>
              <a:gd name="connsiteX3990" fmla="*/ 8207321 w 11968488"/>
              <a:gd name="connsiteY3990" fmla="*/ 75604 h 6483416"/>
              <a:gd name="connsiteX3991" fmla="*/ 8207511 w 11968488"/>
              <a:gd name="connsiteY3991" fmla="*/ 77368 h 6483416"/>
              <a:gd name="connsiteX3992" fmla="*/ 8216699 w 11968488"/>
              <a:gd name="connsiteY3992" fmla="*/ 72809 h 6483416"/>
              <a:gd name="connsiteX3993" fmla="*/ 8221327 w 11968488"/>
              <a:gd name="connsiteY3993" fmla="*/ 68509 h 6483416"/>
              <a:gd name="connsiteX3994" fmla="*/ 8242281 w 11968488"/>
              <a:gd name="connsiteY3994" fmla="*/ 57989 h 6483416"/>
              <a:gd name="connsiteX3995" fmla="*/ 8243072 w 11968488"/>
              <a:gd name="connsiteY3995" fmla="*/ 57809 h 6483416"/>
              <a:gd name="connsiteX3996" fmla="*/ 8250579 w 11968488"/>
              <a:gd name="connsiteY3996" fmla="*/ 52970 h 6483416"/>
              <a:gd name="connsiteX3997" fmla="*/ 8253619 w 11968488"/>
              <a:gd name="connsiteY3997" fmla="*/ 52140 h 6483416"/>
              <a:gd name="connsiteX3998" fmla="*/ 8260242 w 11968488"/>
              <a:gd name="connsiteY3998" fmla="*/ 58205 h 6483416"/>
              <a:gd name="connsiteX3999" fmla="*/ 8254063 w 11968488"/>
              <a:gd name="connsiteY3999" fmla="*/ 61316 h 6483416"/>
              <a:gd name="connsiteX4000" fmla="*/ 8256498 w 11968488"/>
              <a:gd name="connsiteY4000" fmla="*/ 64312 h 6483416"/>
              <a:gd name="connsiteX4001" fmla="*/ 8265544 w 11968488"/>
              <a:gd name="connsiteY4001" fmla="*/ 68335 h 6483416"/>
              <a:gd name="connsiteX4002" fmla="*/ 8292496 w 11968488"/>
              <a:gd name="connsiteY4002" fmla="*/ 94059 h 6483416"/>
              <a:gd name="connsiteX4003" fmla="*/ 8295017 w 11968488"/>
              <a:gd name="connsiteY4003" fmla="*/ 99758 h 6483416"/>
              <a:gd name="connsiteX4004" fmla="*/ 8302077 w 11968488"/>
              <a:gd name="connsiteY4004" fmla="*/ 153263 h 6483416"/>
              <a:gd name="connsiteX4005" fmla="*/ 8298072 w 11968488"/>
              <a:gd name="connsiteY4005" fmla="*/ 160639 h 6483416"/>
              <a:gd name="connsiteX4006" fmla="*/ 8315703 w 11968488"/>
              <a:gd name="connsiteY4006" fmla="*/ 202056 h 6483416"/>
              <a:gd name="connsiteX4007" fmla="*/ 8318309 w 11968488"/>
              <a:gd name="connsiteY4007" fmla="*/ 201689 h 6483416"/>
              <a:gd name="connsiteX4008" fmla="*/ 8352461 w 11968488"/>
              <a:gd name="connsiteY4008" fmla="*/ 177199 h 6483416"/>
              <a:gd name="connsiteX4009" fmla="*/ 8377398 w 11968488"/>
              <a:gd name="connsiteY4009" fmla="*/ 160818 h 6483416"/>
              <a:gd name="connsiteX4010" fmla="*/ 8366377 w 11968488"/>
              <a:gd name="connsiteY4010" fmla="*/ 111656 h 6483416"/>
              <a:gd name="connsiteX4011" fmla="*/ 8372923 w 11968488"/>
              <a:gd name="connsiteY4011" fmla="*/ 108463 h 6483416"/>
              <a:gd name="connsiteX4012" fmla="*/ 8374090 w 11968488"/>
              <a:gd name="connsiteY4012" fmla="*/ 118139 h 6483416"/>
              <a:gd name="connsiteX4013" fmla="*/ 8373878 w 11968488"/>
              <a:gd name="connsiteY4013" fmla="*/ 133307 h 6483416"/>
              <a:gd name="connsiteX4014" fmla="*/ 8381781 w 11968488"/>
              <a:gd name="connsiteY4014" fmla="*/ 126139 h 6483416"/>
              <a:gd name="connsiteX4015" fmla="*/ 8390232 w 11968488"/>
              <a:gd name="connsiteY4015" fmla="*/ 79533 h 6483416"/>
              <a:gd name="connsiteX4016" fmla="*/ 8420465 w 11968488"/>
              <a:gd name="connsiteY4016" fmla="*/ 56351 h 6483416"/>
              <a:gd name="connsiteX4017" fmla="*/ 8429617 w 11968488"/>
              <a:gd name="connsiteY4017" fmla="*/ 52791 h 6483416"/>
              <a:gd name="connsiteX4018" fmla="*/ 8454427 w 11968488"/>
              <a:gd name="connsiteY4018" fmla="*/ 45512 h 6483416"/>
              <a:gd name="connsiteX4019" fmla="*/ 8478414 w 11968488"/>
              <a:gd name="connsiteY4019" fmla="*/ 97387 h 6483416"/>
              <a:gd name="connsiteX4020" fmla="*/ 8453631 w 11968488"/>
              <a:gd name="connsiteY4020" fmla="*/ 196250 h 6483416"/>
              <a:gd name="connsiteX4021" fmla="*/ 8437953 w 11968488"/>
              <a:gd name="connsiteY4021" fmla="*/ 201487 h 6483416"/>
              <a:gd name="connsiteX4022" fmla="*/ 8434349 w 11968488"/>
              <a:gd name="connsiteY4022" fmla="*/ 180044 h 6483416"/>
              <a:gd name="connsiteX4023" fmla="*/ 8437230 w 11968488"/>
              <a:gd name="connsiteY4023" fmla="*/ 159958 h 6483416"/>
              <a:gd name="connsiteX4024" fmla="*/ 8413942 w 11968488"/>
              <a:gd name="connsiteY4024" fmla="*/ 186419 h 6483416"/>
              <a:gd name="connsiteX4025" fmla="*/ 8404824 w 11968488"/>
              <a:gd name="connsiteY4025" fmla="*/ 212895 h 6483416"/>
              <a:gd name="connsiteX4026" fmla="*/ 8414268 w 11968488"/>
              <a:gd name="connsiteY4026" fmla="*/ 213422 h 6483416"/>
              <a:gd name="connsiteX4027" fmla="*/ 8415436 w 11968488"/>
              <a:gd name="connsiteY4027" fmla="*/ 213412 h 6483416"/>
              <a:gd name="connsiteX4028" fmla="*/ 8419710 w 11968488"/>
              <a:gd name="connsiteY4028" fmla="*/ 204057 h 6483416"/>
              <a:gd name="connsiteX4029" fmla="*/ 8428842 w 11968488"/>
              <a:gd name="connsiteY4029" fmla="*/ 202014 h 6483416"/>
              <a:gd name="connsiteX4030" fmla="*/ 8436360 w 11968488"/>
              <a:gd name="connsiteY4030" fmla="*/ 213238 h 6483416"/>
              <a:gd name="connsiteX4031" fmla="*/ 8451576 w 11968488"/>
              <a:gd name="connsiteY4031" fmla="*/ 213112 h 6483416"/>
              <a:gd name="connsiteX4032" fmla="*/ 8495314 w 11968488"/>
              <a:gd name="connsiteY4032" fmla="*/ 224970 h 6483416"/>
              <a:gd name="connsiteX4033" fmla="*/ 8500132 w 11968488"/>
              <a:gd name="connsiteY4033" fmla="*/ 211726 h 6483416"/>
              <a:gd name="connsiteX4034" fmla="*/ 8613768 w 11968488"/>
              <a:gd name="connsiteY4034" fmla="*/ 239738 h 6483416"/>
              <a:gd name="connsiteX4035" fmla="*/ 8723636 w 11968488"/>
              <a:gd name="connsiteY4035" fmla="*/ 257775 h 6483416"/>
              <a:gd name="connsiteX4036" fmla="*/ 8726988 w 11968488"/>
              <a:gd name="connsiteY4036" fmla="*/ 253643 h 6483416"/>
              <a:gd name="connsiteX4037" fmla="*/ 8728869 w 11968488"/>
              <a:gd name="connsiteY4037" fmla="*/ 258631 h 6483416"/>
              <a:gd name="connsiteX4038" fmla="*/ 8739334 w 11968488"/>
              <a:gd name="connsiteY4038" fmla="*/ 260348 h 6483416"/>
              <a:gd name="connsiteX4039" fmla="*/ 8735981 w 11968488"/>
              <a:gd name="connsiteY4039" fmla="*/ 264478 h 6483416"/>
              <a:gd name="connsiteX4040" fmla="*/ 8730751 w 11968488"/>
              <a:gd name="connsiteY4040" fmla="*/ 263620 h 6483416"/>
              <a:gd name="connsiteX4041" fmla="*/ 8762555 w 11968488"/>
              <a:gd name="connsiteY4041" fmla="*/ 282877 h 6483416"/>
              <a:gd name="connsiteX4042" fmla="*/ 8733126 w 11968488"/>
              <a:gd name="connsiteY4042" fmla="*/ 286379 h 6483416"/>
              <a:gd name="connsiteX4043" fmla="*/ 8729727 w 11968488"/>
              <a:gd name="connsiteY4043" fmla="*/ 287603 h 6483416"/>
              <a:gd name="connsiteX4044" fmla="*/ 8745756 w 11968488"/>
              <a:gd name="connsiteY4044" fmla="*/ 292689 h 6483416"/>
              <a:gd name="connsiteX4045" fmla="*/ 8758974 w 11968488"/>
              <a:gd name="connsiteY4045" fmla="*/ 302030 h 6483416"/>
              <a:gd name="connsiteX4046" fmla="*/ 8748688 w 11968488"/>
              <a:gd name="connsiteY4046" fmla="*/ 304336 h 6483416"/>
              <a:gd name="connsiteX4047" fmla="*/ 8749016 w 11968488"/>
              <a:gd name="connsiteY4047" fmla="*/ 304705 h 6483416"/>
              <a:gd name="connsiteX4048" fmla="*/ 8758908 w 11968488"/>
              <a:gd name="connsiteY4048" fmla="*/ 331959 h 6483416"/>
              <a:gd name="connsiteX4049" fmla="*/ 8752735 w 11968488"/>
              <a:gd name="connsiteY4049" fmla="*/ 338086 h 6483416"/>
              <a:gd name="connsiteX4050" fmla="*/ 8771251 w 11968488"/>
              <a:gd name="connsiteY4050" fmla="*/ 337228 h 6483416"/>
              <a:gd name="connsiteX4051" fmla="*/ 8829886 w 11968488"/>
              <a:gd name="connsiteY4051" fmla="*/ 340672 h 6483416"/>
              <a:gd name="connsiteX4052" fmla="*/ 9029716 w 11968488"/>
              <a:gd name="connsiteY4052" fmla="*/ 353247 h 6483416"/>
              <a:gd name="connsiteX4053" fmla="*/ 9047582 w 11968488"/>
              <a:gd name="connsiteY4053" fmla="*/ 365140 h 6483416"/>
              <a:gd name="connsiteX4054" fmla="*/ 9126445 w 11968488"/>
              <a:gd name="connsiteY4054" fmla="*/ 384785 h 6483416"/>
              <a:gd name="connsiteX4055" fmla="*/ 9140256 w 11968488"/>
              <a:gd name="connsiteY4055" fmla="*/ 378925 h 6483416"/>
              <a:gd name="connsiteX4056" fmla="*/ 9176661 w 11968488"/>
              <a:gd name="connsiteY4056" fmla="*/ 393573 h 6483416"/>
              <a:gd name="connsiteX4057" fmla="*/ 9171936 w 11968488"/>
              <a:gd name="connsiteY4057" fmla="*/ 384955 h 6483416"/>
              <a:gd name="connsiteX4058" fmla="*/ 9199777 w 11968488"/>
              <a:gd name="connsiteY4058" fmla="*/ 395995 h 6483416"/>
              <a:gd name="connsiteX4059" fmla="*/ 9201664 w 11968488"/>
              <a:gd name="connsiteY4059" fmla="*/ 418265 h 6483416"/>
              <a:gd name="connsiteX4060" fmla="*/ 9186110 w 11968488"/>
              <a:gd name="connsiteY4060" fmla="*/ 410815 h 6483416"/>
              <a:gd name="connsiteX4061" fmla="*/ 9123516 w 11968488"/>
              <a:gd name="connsiteY4061" fmla="*/ 406617 h 6483416"/>
              <a:gd name="connsiteX4062" fmla="*/ 9064414 w 11968488"/>
              <a:gd name="connsiteY4062" fmla="*/ 397967 h 6483416"/>
              <a:gd name="connsiteX4063" fmla="*/ 9056363 w 11968488"/>
              <a:gd name="connsiteY4063" fmla="*/ 391513 h 6483416"/>
              <a:gd name="connsiteX4064" fmla="*/ 9053337 w 11968488"/>
              <a:gd name="connsiteY4064" fmla="*/ 396343 h 6483416"/>
              <a:gd name="connsiteX4065" fmla="*/ 9064414 w 11968488"/>
              <a:gd name="connsiteY4065" fmla="*/ 397967 h 6483416"/>
              <a:gd name="connsiteX4066" fmla="*/ 9066479 w 11968488"/>
              <a:gd name="connsiteY4066" fmla="*/ 399617 h 6483416"/>
              <a:gd name="connsiteX4067" fmla="*/ 9058059 w 11968488"/>
              <a:gd name="connsiteY4067" fmla="*/ 404961 h 6483416"/>
              <a:gd name="connsiteX4068" fmla="*/ 9055029 w 11968488"/>
              <a:gd name="connsiteY4068" fmla="*/ 409790 h 6483416"/>
              <a:gd name="connsiteX4069" fmla="*/ 9126443 w 11968488"/>
              <a:gd name="connsiteY4069" fmla="*/ 435256 h 6483416"/>
              <a:gd name="connsiteX4070" fmla="*/ 9174377 w 11968488"/>
              <a:gd name="connsiteY4070" fmla="*/ 445766 h 6483416"/>
              <a:gd name="connsiteX4071" fmla="*/ 9263464 w 11968488"/>
              <a:gd name="connsiteY4071" fmla="*/ 446885 h 6483416"/>
              <a:gd name="connsiteX4072" fmla="*/ 9364012 w 11968488"/>
              <a:gd name="connsiteY4072" fmla="*/ 458211 h 6483416"/>
              <a:gd name="connsiteX4073" fmla="*/ 9381881 w 11968488"/>
              <a:gd name="connsiteY4073" fmla="*/ 470103 h 6483416"/>
              <a:gd name="connsiteX4074" fmla="*/ 9460746 w 11968488"/>
              <a:gd name="connsiteY4074" fmla="*/ 489753 h 6483416"/>
              <a:gd name="connsiteX4075" fmla="*/ 9474555 w 11968488"/>
              <a:gd name="connsiteY4075" fmla="*/ 483889 h 6483416"/>
              <a:gd name="connsiteX4076" fmla="*/ 9510960 w 11968488"/>
              <a:gd name="connsiteY4076" fmla="*/ 498541 h 6483416"/>
              <a:gd name="connsiteX4077" fmla="*/ 9506234 w 11968488"/>
              <a:gd name="connsiteY4077" fmla="*/ 489921 h 6483416"/>
              <a:gd name="connsiteX4078" fmla="*/ 9534076 w 11968488"/>
              <a:gd name="connsiteY4078" fmla="*/ 500961 h 6483416"/>
              <a:gd name="connsiteX4079" fmla="*/ 9535960 w 11968488"/>
              <a:gd name="connsiteY4079" fmla="*/ 523233 h 6483416"/>
              <a:gd name="connsiteX4080" fmla="*/ 9520409 w 11968488"/>
              <a:gd name="connsiteY4080" fmla="*/ 515783 h 6483416"/>
              <a:gd name="connsiteX4081" fmla="*/ 9457812 w 11968488"/>
              <a:gd name="connsiteY4081" fmla="*/ 511583 h 6483416"/>
              <a:gd name="connsiteX4082" fmla="*/ 9398714 w 11968488"/>
              <a:gd name="connsiteY4082" fmla="*/ 502933 h 6483416"/>
              <a:gd name="connsiteX4083" fmla="*/ 9390661 w 11968488"/>
              <a:gd name="connsiteY4083" fmla="*/ 496482 h 6483416"/>
              <a:gd name="connsiteX4084" fmla="*/ 9387635 w 11968488"/>
              <a:gd name="connsiteY4084" fmla="*/ 501307 h 6483416"/>
              <a:gd name="connsiteX4085" fmla="*/ 9398714 w 11968488"/>
              <a:gd name="connsiteY4085" fmla="*/ 502933 h 6483416"/>
              <a:gd name="connsiteX4086" fmla="*/ 9400778 w 11968488"/>
              <a:gd name="connsiteY4086" fmla="*/ 504586 h 6483416"/>
              <a:gd name="connsiteX4087" fmla="*/ 9392358 w 11968488"/>
              <a:gd name="connsiteY4087" fmla="*/ 509925 h 6483416"/>
              <a:gd name="connsiteX4088" fmla="*/ 9389329 w 11968488"/>
              <a:gd name="connsiteY4088" fmla="*/ 514756 h 6483416"/>
              <a:gd name="connsiteX4089" fmla="*/ 9460741 w 11968488"/>
              <a:gd name="connsiteY4089" fmla="*/ 540226 h 6483416"/>
              <a:gd name="connsiteX4090" fmla="*/ 9470090 w 11968488"/>
              <a:gd name="connsiteY4090" fmla="*/ 542273 h 6483416"/>
              <a:gd name="connsiteX4091" fmla="*/ 9477109 w 11968488"/>
              <a:gd name="connsiteY4091" fmla="*/ 541277 h 6483416"/>
              <a:gd name="connsiteX4092" fmla="*/ 9535918 w 11968488"/>
              <a:gd name="connsiteY4092" fmla="*/ 523719 h 6483416"/>
              <a:gd name="connsiteX4093" fmla="*/ 9546369 w 11968488"/>
              <a:gd name="connsiteY4093" fmla="*/ 574803 h 6483416"/>
              <a:gd name="connsiteX4094" fmla="*/ 9556003 w 11968488"/>
              <a:gd name="connsiteY4094" fmla="*/ 603347 h 6483416"/>
              <a:gd name="connsiteX4095" fmla="*/ 9606952 w 11968488"/>
              <a:gd name="connsiteY4095" fmla="*/ 582547 h 6483416"/>
              <a:gd name="connsiteX4096" fmla="*/ 9599148 w 11968488"/>
              <a:gd name="connsiteY4096" fmla="*/ 570831 h 6483416"/>
              <a:gd name="connsiteX4097" fmla="*/ 9656730 w 11968488"/>
              <a:gd name="connsiteY4097" fmla="*/ 534942 h 6483416"/>
              <a:gd name="connsiteX4098" fmla="*/ 9722117 w 11968488"/>
              <a:gd name="connsiteY4098" fmla="*/ 510759 h 6483416"/>
              <a:gd name="connsiteX4099" fmla="*/ 9768161 w 11968488"/>
              <a:gd name="connsiteY4099" fmla="*/ 504591 h 6483416"/>
              <a:gd name="connsiteX4100" fmla="*/ 9771216 w 11968488"/>
              <a:gd name="connsiteY4100" fmla="*/ 490357 h 6483416"/>
              <a:gd name="connsiteX4101" fmla="*/ 9890449 w 11968488"/>
              <a:gd name="connsiteY4101" fmla="*/ 471723 h 6483416"/>
              <a:gd name="connsiteX4102" fmla="*/ 10004481 w 11968488"/>
              <a:gd name="connsiteY4102" fmla="*/ 445275 h 6483416"/>
              <a:gd name="connsiteX4103" fmla="*/ 10007309 w 11968488"/>
              <a:gd name="connsiteY4103" fmla="*/ 440113 h 6483416"/>
              <a:gd name="connsiteX4104" fmla="*/ 10009909 w 11968488"/>
              <a:gd name="connsiteY4104" fmla="*/ 444019 h 6483416"/>
              <a:gd name="connsiteX4105" fmla="*/ 10020770 w 11968488"/>
              <a:gd name="connsiteY4105" fmla="*/ 441501 h 6483416"/>
              <a:gd name="connsiteX4106" fmla="*/ 10017942 w 11968488"/>
              <a:gd name="connsiteY4106" fmla="*/ 446661 h 6483416"/>
              <a:gd name="connsiteX4107" fmla="*/ 10016546 w 11968488"/>
              <a:gd name="connsiteY4107" fmla="*/ 448671 h 6483416"/>
              <a:gd name="connsiteX4108" fmla="*/ 10012511 w 11968488"/>
              <a:gd name="connsiteY4108" fmla="*/ 447922 h 6483416"/>
              <a:gd name="connsiteX4109" fmla="*/ 10015141 w 11968488"/>
              <a:gd name="connsiteY4109" fmla="*/ 450693 h 6483416"/>
              <a:gd name="connsiteX4110" fmla="*/ 10016546 w 11968488"/>
              <a:gd name="connsiteY4110" fmla="*/ 448671 h 6483416"/>
              <a:gd name="connsiteX4111" fmla="*/ 10022125 w 11968488"/>
              <a:gd name="connsiteY4111" fmla="*/ 449707 h 6483416"/>
              <a:gd name="connsiteX4112" fmla="*/ 10033085 w 11968488"/>
              <a:gd name="connsiteY4112" fmla="*/ 448221 h 6483416"/>
              <a:gd name="connsiteX4113" fmla="*/ 10039371 w 11968488"/>
              <a:gd name="connsiteY4113" fmla="*/ 450459 h 6483416"/>
              <a:gd name="connsiteX4114" fmla="*/ 10100677 w 11968488"/>
              <a:gd name="connsiteY4114" fmla="*/ 423262 h 6483416"/>
              <a:gd name="connsiteX4115" fmla="*/ 10204285 w 11968488"/>
              <a:gd name="connsiteY4115" fmla="*/ 387230 h 6483416"/>
              <a:gd name="connsiteX4116" fmla="*/ 10224302 w 11968488"/>
              <a:gd name="connsiteY4116" fmla="*/ 389856 h 6483416"/>
              <a:gd name="connsiteX4117" fmla="*/ 10231734 w 11968488"/>
              <a:gd name="connsiteY4117" fmla="*/ 387763 h 6483416"/>
              <a:gd name="connsiteX4118" fmla="*/ 10228395 w 11968488"/>
              <a:gd name="connsiteY4118" fmla="*/ 387261 h 6483416"/>
              <a:gd name="connsiteX4119" fmla="*/ 10337948 w 11968488"/>
              <a:gd name="connsiteY4119" fmla="*/ 339605 h 6483416"/>
              <a:gd name="connsiteX4120" fmla="*/ 10342955 w 11968488"/>
              <a:gd name="connsiteY4120" fmla="*/ 337708 h 6483416"/>
              <a:gd name="connsiteX4121" fmla="*/ 10354913 w 11968488"/>
              <a:gd name="connsiteY4121" fmla="*/ 314353 h 6483416"/>
              <a:gd name="connsiteX4122" fmla="*/ 10371046 w 11968488"/>
              <a:gd name="connsiteY4122" fmla="*/ 290899 h 6483416"/>
              <a:gd name="connsiteX4123" fmla="*/ 10459641 w 11968488"/>
              <a:gd name="connsiteY4123" fmla="*/ 265924 h 6483416"/>
              <a:gd name="connsiteX4124" fmla="*/ 10482659 w 11968488"/>
              <a:gd name="connsiteY4124" fmla="*/ 259420 h 6483416"/>
              <a:gd name="connsiteX4125" fmla="*/ 10486570 w 11968488"/>
              <a:gd name="connsiteY4125" fmla="*/ 257530 h 6483416"/>
              <a:gd name="connsiteX4126" fmla="*/ 10552007 w 11968488"/>
              <a:gd name="connsiteY4126" fmla="*/ 236218 h 6483416"/>
              <a:gd name="connsiteX4127" fmla="*/ 10597909 w 11968488"/>
              <a:gd name="connsiteY4127" fmla="*/ 232113 h 6483416"/>
              <a:gd name="connsiteX4128" fmla="*/ 10601177 w 11968488"/>
              <a:gd name="connsiteY4128" fmla="*/ 217955 h 6483416"/>
              <a:gd name="connsiteX4129" fmla="*/ 10720091 w 11968488"/>
              <a:gd name="connsiteY4129" fmla="*/ 204662 h 6483416"/>
              <a:gd name="connsiteX4130" fmla="*/ 10774459 w 11968488"/>
              <a:gd name="connsiteY4130" fmla="*/ 182602 h 6483416"/>
              <a:gd name="connsiteX4131" fmla="*/ 10818571 w 11968488"/>
              <a:gd name="connsiteY4131" fmla="*/ 183107 h 6483416"/>
              <a:gd name="connsiteX4132" fmla="*/ 10825838 w 11968488"/>
              <a:gd name="connsiteY4132" fmla="*/ 181046 h 6483416"/>
              <a:gd name="connsiteX4133" fmla="*/ 10970772 w 11968488"/>
              <a:gd name="connsiteY4133" fmla="*/ 135535 h 6483416"/>
              <a:gd name="connsiteX4134" fmla="*/ 11059595 w 11968488"/>
              <a:gd name="connsiteY4134" fmla="*/ 124518 h 6483416"/>
              <a:gd name="connsiteX4135" fmla="*/ 11061607 w 11968488"/>
              <a:gd name="connsiteY4135" fmla="*/ 118486 h 6483416"/>
              <a:gd name="connsiteX4136" fmla="*/ 11066891 w 11968488"/>
              <a:gd name="connsiteY4136" fmla="*/ 114802 h 6483416"/>
              <a:gd name="connsiteX4137" fmla="*/ 11072135 w 11968488"/>
              <a:gd name="connsiteY4137" fmla="*/ 118563 h 6483416"/>
              <a:gd name="connsiteX4138" fmla="*/ 11103982 w 11968488"/>
              <a:gd name="connsiteY4138" fmla="*/ 102339 h 6483416"/>
              <a:gd name="connsiteX4139" fmla="*/ 11135383 w 11968488"/>
              <a:gd name="connsiteY4139" fmla="*/ 98545 h 6483416"/>
              <a:gd name="connsiteX4140" fmla="*/ 11136886 w 11968488"/>
              <a:gd name="connsiteY4140" fmla="*/ 92230 h 6483416"/>
              <a:gd name="connsiteX4141" fmla="*/ 11141923 w 11968488"/>
              <a:gd name="connsiteY4141" fmla="*/ 87339 h 6483416"/>
              <a:gd name="connsiteX4142" fmla="*/ 11152526 w 11968488"/>
              <a:gd name="connsiteY4142" fmla="*/ 91607 h 6483416"/>
              <a:gd name="connsiteX4143" fmla="*/ 11147489 w 11968488"/>
              <a:gd name="connsiteY4143" fmla="*/ 96499 h 6483416"/>
              <a:gd name="connsiteX4144" fmla="*/ 11142450 w 11968488"/>
              <a:gd name="connsiteY4144" fmla="*/ 101390 h 6483416"/>
              <a:gd name="connsiteX4145" fmla="*/ 11193882 w 11968488"/>
              <a:gd name="connsiteY4145" fmla="*/ 80575 h 6483416"/>
              <a:gd name="connsiteX4146" fmla="*/ 11205012 w 11968488"/>
              <a:gd name="connsiteY4146" fmla="*/ 98897 h 6483416"/>
              <a:gd name="connsiteX4147" fmla="*/ 11421333 w 11968488"/>
              <a:gd name="connsiteY4147" fmla="*/ 19907 h 6483416"/>
              <a:gd name="connsiteX4148" fmla="*/ 11567132 w 11968488"/>
              <a:gd name="connsiteY4148" fmla="*/ 9399 h 6483416"/>
              <a:gd name="connsiteX4149" fmla="*/ 11584804 w 11968488"/>
              <a:gd name="connsiteY4149" fmla="*/ 16513 h 6483416"/>
              <a:gd name="connsiteX4150" fmla="*/ 11673079 w 11968488"/>
              <a:gd name="connsiteY4150" fmla="*/ 3613 h 6483416"/>
              <a:gd name="connsiteX4151" fmla="*/ 11702969 w 11968488"/>
              <a:gd name="connsiteY4151" fmla="*/ 76 h 648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</a:cxnLst>
            <a:rect l="l" t="t" r="r" b="b"/>
            <a:pathLst>
              <a:path w="11968488" h="6483416">
                <a:moveTo>
                  <a:pt x="8230044" y="5919227"/>
                </a:moveTo>
                <a:cubicBezTo>
                  <a:pt x="8224586" y="5934386"/>
                  <a:pt x="8242935" y="5932817"/>
                  <a:pt x="8235156" y="5944857"/>
                </a:cubicBezTo>
                <a:lnTo>
                  <a:pt x="8235153" y="5944860"/>
                </a:lnTo>
                <a:lnTo>
                  <a:pt x="8235336" y="5945082"/>
                </a:lnTo>
                <a:cubicBezTo>
                  <a:pt x="8238290" y="5948188"/>
                  <a:pt x="8241304" y="5950873"/>
                  <a:pt x="8243813" y="5952349"/>
                </a:cubicBezTo>
                <a:cubicBezTo>
                  <a:pt x="8241532" y="5946138"/>
                  <a:pt x="8246548" y="5949091"/>
                  <a:pt x="8247034" y="5945726"/>
                </a:cubicBezTo>
                <a:cubicBezTo>
                  <a:pt x="8249540" y="5947202"/>
                  <a:pt x="8248800" y="5949198"/>
                  <a:pt x="8251565" y="5952043"/>
                </a:cubicBezTo>
                <a:cubicBezTo>
                  <a:pt x="8255583" y="5955620"/>
                  <a:pt x="8246548" y="5949091"/>
                  <a:pt x="8249827" y="5954670"/>
                </a:cubicBezTo>
                <a:cubicBezTo>
                  <a:pt x="8260629" y="5964673"/>
                  <a:pt x="8270405" y="5969206"/>
                  <a:pt x="8280466" y="5981207"/>
                </a:cubicBezTo>
                <a:lnTo>
                  <a:pt x="8283428" y="5982085"/>
                </a:lnTo>
                <a:lnTo>
                  <a:pt x="8272177" y="5973451"/>
                </a:lnTo>
                <a:cubicBezTo>
                  <a:pt x="8256806" y="5958513"/>
                  <a:pt x="8242625" y="5940842"/>
                  <a:pt x="8230044" y="5919227"/>
                </a:cubicBezTo>
                <a:close/>
                <a:moveTo>
                  <a:pt x="8191779" y="5918863"/>
                </a:moveTo>
                <a:lnTo>
                  <a:pt x="8195899" y="5922098"/>
                </a:lnTo>
                <a:lnTo>
                  <a:pt x="8193850" y="5920169"/>
                </a:lnTo>
                <a:close/>
                <a:moveTo>
                  <a:pt x="6483691" y="5915825"/>
                </a:moveTo>
                <a:cubicBezTo>
                  <a:pt x="6480972" y="5915435"/>
                  <a:pt x="6477256" y="5916961"/>
                  <a:pt x="6471992" y="5921554"/>
                </a:cubicBezTo>
                <a:cubicBezTo>
                  <a:pt x="6465993" y="5927253"/>
                  <a:pt x="6456393" y="5919250"/>
                  <a:pt x="6448617" y="5926789"/>
                </a:cubicBezTo>
                <a:lnTo>
                  <a:pt x="6445801" y="5932368"/>
                </a:lnTo>
                <a:lnTo>
                  <a:pt x="6469928" y="5959512"/>
                </a:lnTo>
                <a:cubicBezTo>
                  <a:pt x="6480907" y="5969060"/>
                  <a:pt x="6492919" y="5976215"/>
                  <a:pt x="6506677" y="5979520"/>
                </a:cubicBezTo>
                <a:lnTo>
                  <a:pt x="6519863" y="5985340"/>
                </a:lnTo>
                <a:lnTo>
                  <a:pt x="6519021" y="5984698"/>
                </a:lnTo>
                <a:cubicBezTo>
                  <a:pt x="6517350" y="5982892"/>
                  <a:pt x="6515873" y="5980932"/>
                  <a:pt x="6514536" y="5979488"/>
                </a:cubicBezTo>
                <a:lnTo>
                  <a:pt x="6494452" y="5967891"/>
                </a:lnTo>
                <a:lnTo>
                  <a:pt x="6502852" y="5951035"/>
                </a:lnTo>
                <a:lnTo>
                  <a:pt x="6519124" y="5961410"/>
                </a:lnTo>
                <a:cubicBezTo>
                  <a:pt x="6531598" y="5968418"/>
                  <a:pt x="6543354" y="5975371"/>
                  <a:pt x="6553762" y="5985905"/>
                </a:cubicBezTo>
                <a:cubicBezTo>
                  <a:pt x="6560074" y="5988409"/>
                  <a:pt x="6564281" y="5990080"/>
                  <a:pt x="6568487" y="5991748"/>
                </a:cubicBezTo>
                <a:cubicBezTo>
                  <a:pt x="6573265" y="5995474"/>
                  <a:pt x="6574985" y="5996613"/>
                  <a:pt x="6576967" y="5997859"/>
                </a:cubicBezTo>
                <a:lnTo>
                  <a:pt x="6584927" y="6003189"/>
                </a:lnTo>
                <a:lnTo>
                  <a:pt x="6584933" y="6002875"/>
                </a:lnTo>
                <a:cubicBezTo>
                  <a:pt x="6597963" y="5981803"/>
                  <a:pt x="6586134" y="5978906"/>
                  <a:pt x="6579363" y="5972838"/>
                </a:cubicBezTo>
                <a:cubicBezTo>
                  <a:pt x="6566249" y="5963010"/>
                  <a:pt x="6547677" y="5964345"/>
                  <a:pt x="6538334" y="5944413"/>
                </a:cubicBezTo>
                <a:cubicBezTo>
                  <a:pt x="6535362" y="5938539"/>
                  <a:pt x="6528192" y="5940459"/>
                  <a:pt x="6523563" y="5945943"/>
                </a:cubicBezTo>
                <a:cubicBezTo>
                  <a:pt x="6511363" y="5961336"/>
                  <a:pt x="6504164" y="5952956"/>
                  <a:pt x="6496106" y="5939956"/>
                </a:cubicBezTo>
                <a:cubicBezTo>
                  <a:pt x="6491028" y="5935404"/>
                  <a:pt x="6491848" y="5916995"/>
                  <a:pt x="6483691" y="5915825"/>
                </a:cubicBezTo>
                <a:close/>
                <a:moveTo>
                  <a:pt x="6302895" y="5879857"/>
                </a:moveTo>
                <a:cubicBezTo>
                  <a:pt x="6294615" y="5906362"/>
                  <a:pt x="6322444" y="5903619"/>
                  <a:pt x="6310647" y="5924670"/>
                </a:cubicBezTo>
                <a:lnTo>
                  <a:pt x="6310643" y="5924675"/>
                </a:lnTo>
                <a:lnTo>
                  <a:pt x="6310920" y="5925063"/>
                </a:lnTo>
                <a:cubicBezTo>
                  <a:pt x="6315400" y="5930494"/>
                  <a:pt x="6319971" y="5935189"/>
                  <a:pt x="6323776" y="5937769"/>
                </a:cubicBezTo>
                <a:cubicBezTo>
                  <a:pt x="6320316" y="5926910"/>
                  <a:pt x="6327925" y="5932073"/>
                  <a:pt x="6328662" y="5926189"/>
                </a:cubicBezTo>
                <a:cubicBezTo>
                  <a:pt x="6332463" y="5928770"/>
                  <a:pt x="6331340" y="5932260"/>
                  <a:pt x="6335533" y="5937234"/>
                </a:cubicBezTo>
                <a:cubicBezTo>
                  <a:pt x="6341628" y="5943488"/>
                  <a:pt x="6327925" y="5932073"/>
                  <a:pt x="6332897" y="5941827"/>
                </a:cubicBezTo>
                <a:cubicBezTo>
                  <a:pt x="6349280" y="5959317"/>
                  <a:pt x="6364107" y="5967243"/>
                  <a:pt x="6379366" y="5988226"/>
                </a:cubicBezTo>
                <a:lnTo>
                  <a:pt x="6383857" y="5989761"/>
                </a:lnTo>
                <a:lnTo>
                  <a:pt x="6366794" y="5974665"/>
                </a:lnTo>
                <a:cubicBezTo>
                  <a:pt x="6343482" y="5948547"/>
                  <a:pt x="6321975" y="5917650"/>
                  <a:pt x="6302895" y="5879857"/>
                </a:cubicBezTo>
                <a:close/>
                <a:moveTo>
                  <a:pt x="6244859" y="5879221"/>
                </a:moveTo>
                <a:lnTo>
                  <a:pt x="6251108" y="5884877"/>
                </a:lnTo>
                <a:lnTo>
                  <a:pt x="6248001" y="5881504"/>
                </a:lnTo>
                <a:close/>
                <a:moveTo>
                  <a:pt x="8101464" y="5860843"/>
                </a:moveTo>
                <a:lnTo>
                  <a:pt x="8107821" y="5867151"/>
                </a:lnTo>
                <a:lnTo>
                  <a:pt x="8108319" y="5867018"/>
                </a:lnTo>
                <a:close/>
                <a:moveTo>
                  <a:pt x="8462642" y="5837452"/>
                </a:moveTo>
                <a:lnTo>
                  <a:pt x="8460358" y="5841830"/>
                </a:lnTo>
                <a:cubicBezTo>
                  <a:pt x="8458202" y="5844056"/>
                  <a:pt x="8458624" y="5842909"/>
                  <a:pt x="8460542" y="5840116"/>
                </a:cubicBezTo>
                <a:close/>
                <a:moveTo>
                  <a:pt x="6397275" y="5836065"/>
                </a:moveTo>
                <a:cubicBezTo>
                  <a:pt x="6392180" y="5836360"/>
                  <a:pt x="6386542" y="5839090"/>
                  <a:pt x="6379764" y="5848251"/>
                </a:cubicBezTo>
                <a:lnTo>
                  <a:pt x="6396584" y="5868277"/>
                </a:lnTo>
                <a:lnTo>
                  <a:pt x="6403793" y="5837951"/>
                </a:lnTo>
                <a:lnTo>
                  <a:pt x="6403958" y="5837204"/>
                </a:lnTo>
                <a:close/>
                <a:moveTo>
                  <a:pt x="8952995" y="5832557"/>
                </a:moveTo>
                <a:lnTo>
                  <a:pt x="8943380" y="5836368"/>
                </a:lnTo>
                <a:lnTo>
                  <a:pt x="8948248" y="5835244"/>
                </a:lnTo>
                <a:close/>
                <a:moveTo>
                  <a:pt x="8506254" y="5811808"/>
                </a:moveTo>
                <a:lnTo>
                  <a:pt x="8505098" y="5812152"/>
                </a:lnTo>
                <a:lnTo>
                  <a:pt x="8506112" y="5812849"/>
                </a:lnTo>
                <a:close/>
                <a:moveTo>
                  <a:pt x="5820038" y="5799552"/>
                </a:moveTo>
                <a:lnTo>
                  <a:pt x="5822886" y="5805370"/>
                </a:lnTo>
                <a:lnTo>
                  <a:pt x="5826112" y="5806152"/>
                </a:lnTo>
                <a:close/>
                <a:moveTo>
                  <a:pt x="6107884" y="5777776"/>
                </a:moveTo>
                <a:lnTo>
                  <a:pt x="6117526" y="5788805"/>
                </a:lnTo>
                <a:lnTo>
                  <a:pt x="6118281" y="5788572"/>
                </a:lnTo>
                <a:close/>
                <a:moveTo>
                  <a:pt x="5812583" y="5773336"/>
                </a:moveTo>
                <a:lnTo>
                  <a:pt x="5808274" y="5775525"/>
                </a:lnTo>
                <a:lnTo>
                  <a:pt x="5813409" y="5786014"/>
                </a:lnTo>
                <a:lnTo>
                  <a:pt x="5812246" y="5774731"/>
                </a:lnTo>
                <a:close/>
                <a:moveTo>
                  <a:pt x="9130890" y="5756276"/>
                </a:moveTo>
                <a:lnTo>
                  <a:pt x="9094946" y="5772574"/>
                </a:lnTo>
                <a:lnTo>
                  <a:pt x="9094408" y="5773124"/>
                </a:lnTo>
                <a:lnTo>
                  <a:pt x="9091347" y="5775416"/>
                </a:lnTo>
                <a:lnTo>
                  <a:pt x="9091236" y="5775377"/>
                </a:lnTo>
                <a:cubicBezTo>
                  <a:pt x="9090954" y="5775376"/>
                  <a:pt x="9090593" y="5775541"/>
                  <a:pt x="9090282" y="5776214"/>
                </a:cubicBezTo>
                <a:lnTo>
                  <a:pt x="9091347" y="5775416"/>
                </a:lnTo>
                <a:lnTo>
                  <a:pt x="9091726" y="5775550"/>
                </a:lnTo>
                <a:cubicBezTo>
                  <a:pt x="9092036" y="5774878"/>
                  <a:pt x="9092397" y="5774711"/>
                  <a:pt x="9092602" y="5774881"/>
                </a:cubicBezTo>
                <a:lnTo>
                  <a:pt x="9092578" y="5775465"/>
                </a:lnTo>
                <a:lnTo>
                  <a:pt x="9069170" y="5789510"/>
                </a:lnTo>
                <a:lnTo>
                  <a:pt x="9079396" y="5787154"/>
                </a:lnTo>
                <a:cubicBezTo>
                  <a:pt x="9084148" y="5781794"/>
                  <a:pt x="9092186" y="5779152"/>
                  <a:pt x="9099402" y="5775831"/>
                </a:cubicBezTo>
                <a:cubicBezTo>
                  <a:pt x="9107439" y="5773189"/>
                  <a:pt x="9115476" y="5770547"/>
                  <a:pt x="9121872" y="5766545"/>
                </a:cubicBezTo>
                <a:cubicBezTo>
                  <a:pt x="9116099" y="5769202"/>
                  <a:pt x="9115898" y="5767181"/>
                  <a:pt x="9114456" y="5767845"/>
                </a:cubicBezTo>
                <a:cubicBezTo>
                  <a:pt x="9116522" y="5765838"/>
                  <a:pt x="9115698" y="5765158"/>
                  <a:pt x="9116320" y="5763816"/>
                </a:cubicBezTo>
                <a:cubicBezTo>
                  <a:pt x="9120339" y="5762493"/>
                  <a:pt x="9122659" y="5761163"/>
                  <a:pt x="9124878" y="5759744"/>
                </a:cubicBezTo>
                <a:close/>
                <a:moveTo>
                  <a:pt x="9187072" y="5737057"/>
                </a:moveTo>
                <a:lnTo>
                  <a:pt x="9177622" y="5738219"/>
                </a:lnTo>
                <a:cubicBezTo>
                  <a:pt x="9165656" y="5741886"/>
                  <a:pt x="9150662" y="5747737"/>
                  <a:pt x="9135274" y="5754288"/>
                </a:cubicBezTo>
                <a:lnTo>
                  <a:pt x="9133168" y="5755246"/>
                </a:lnTo>
                <a:lnTo>
                  <a:pt x="9135904" y="5755858"/>
                </a:lnTo>
                <a:cubicBezTo>
                  <a:pt x="9135482" y="5759224"/>
                  <a:pt x="9131974" y="5761896"/>
                  <a:pt x="9135060" y="5762590"/>
                </a:cubicBezTo>
                <a:cubicBezTo>
                  <a:pt x="9142898" y="5757926"/>
                  <a:pt x="9147850" y="5754589"/>
                  <a:pt x="9155065" y="5751268"/>
                </a:cubicBezTo>
                <a:cubicBezTo>
                  <a:pt x="9160838" y="5748610"/>
                  <a:pt x="9167233" y="5744610"/>
                  <a:pt x="9178156" y="5740639"/>
                </a:cubicBezTo>
                <a:cubicBezTo>
                  <a:pt x="9178156" y="5740639"/>
                  <a:pt x="9178357" y="5742662"/>
                  <a:pt x="9179800" y="5741998"/>
                </a:cubicBezTo>
                <a:cubicBezTo>
                  <a:pt x="9184030" y="5738993"/>
                  <a:pt x="9185628" y="5737994"/>
                  <a:pt x="9187047" y="5737076"/>
                </a:cubicBezTo>
                <a:close/>
                <a:moveTo>
                  <a:pt x="8418756" y="5704279"/>
                </a:moveTo>
                <a:cubicBezTo>
                  <a:pt x="8415140" y="5703167"/>
                  <a:pt x="8410230" y="5704060"/>
                  <a:pt x="8408796" y="5709633"/>
                </a:cubicBezTo>
                <a:cubicBezTo>
                  <a:pt x="8406204" y="5713646"/>
                  <a:pt x="8407088" y="5722339"/>
                  <a:pt x="8410704" y="5723451"/>
                </a:cubicBezTo>
                <a:cubicBezTo>
                  <a:pt x="8440321" y="5737983"/>
                  <a:pt x="8458846" y="5773455"/>
                  <a:pt x="8482975" y="5796952"/>
                </a:cubicBezTo>
                <a:lnTo>
                  <a:pt x="8483663" y="5797424"/>
                </a:lnTo>
                <a:lnTo>
                  <a:pt x="8491704" y="5782150"/>
                </a:lnTo>
                <a:cubicBezTo>
                  <a:pt x="8495709" y="5774778"/>
                  <a:pt x="8499522" y="5767948"/>
                  <a:pt x="8502740" y="5762529"/>
                </a:cubicBezTo>
                <a:lnTo>
                  <a:pt x="8504240" y="5760281"/>
                </a:lnTo>
                <a:lnTo>
                  <a:pt x="8431782" y="5714304"/>
                </a:lnTo>
                <a:cubicBezTo>
                  <a:pt x="8428304" y="5709625"/>
                  <a:pt x="8423530" y="5706952"/>
                  <a:pt x="8418756" y="5704279"/>
                </a:cubicBezTo>
                <a:close/>
                <a:moveTo>
                  <a:pt x="8525044" y="5687544"/>
                </a:moveTo>
                <a:lnTo>
                  <a:pt x="8530590" y="5695687"/>
                </a:lnTo>
                <a:lnTo>
                  <a:pt x="8531470" y="5696696"/>
                </a:lnTo>
                <a:lnTo>
                  <a:pt x="8534626" y="5690802"/>
                </a:lnTo>
                <a:close/>
                <a:moveTo>
                  <a:pt x="9012199" y="5667876"/>
                </a:moveTo>
                <a:lnTo>
                  <a:pt x="9004848" y="5668890"/>
                </a:lnTo>
                <a:lnTo>
                  <a:pt x="9002637" y="5669550"/>
                </a:lnTo>
                <a:close/>
                <a:moveTo>
                  <a:pt x="2639379" y="5623075"/>
                </a:moveTo>
                <a:lnTo>
                  <a:pt x="2629942" y="5628602"/>
                </a:lnTo>
                <a:cubicBezTo>
                  <a:pt x="2634838" y="5652909"/>
                  <a:pt x="2642074" y="5670290"/>
                  <a:pt x="2652105" y="5680784"/>
                </a:cubicBezTo>
                <a:lnTo>
                  <a:pt x="2673906" y="5686874"/>
                </a:lnTo>
                <a:lnTo>
                  <a:pt x="2667857" y="5674902"/>
                </a:lnTo>
                <a:lnTo>
                  <a:pt x="2663635" y="5677112"/>
                </a:lnTo>
                <a:close/>
                <a:moveTo>
                  <a:pt x="3374673" y="5593377"/>
                </a:moveTo>
                <a:lnTo>
                  <a:pt x="3374818" y="5595066"/>
                </a:lnTo>
                <a:cubicBezTo>
                  <a:pt x="3377724" y="5593524"/>
                  <a:pt x="3381033" y="5596677"/>
                  <a:pt x="3378528" y="5602914"/>
                </a:cubicBezTo>
                <a:lnTo>
                  <a:pt x="3376668" y="5602901"/>
                </a:lnTo>
                <a:lnTo>
                  <a:pt x="3369004" y="5598154"/>
                </a:lnTo>
                <a:cubicBezTo>
                  <a:pt x="3369404" y="5602849"/>
                  <a:pt x="3369404" y="5602849"/>
                  <a:pt x="3369404" y="5602849"/>
                </a:cubicBezTo>
                <a:lnTo>
                  <a:pt x="3376668" y="5602901"/>
                </a:lnTo>
                <a:lnTo>
                  <a:pt x="3417542" y="5628217"/>
                </a:lnTo>
                <a:lnTo>
                  <a:pt x="3453976" y="5654447"/>
                </a:lnTo>
                <a:lnTo>
                  <a:pt x="3412133" y="5607598"/>
                </a:lnTo>
                <a:lnTo>
                  <a:pt x="3397234" y="5600794"/>
                </a:lnTo>
                <a:close/>
                <a:moveTo>
                  <a:pt x="9394204" y="5518280"/>
                </a:moveTo>
                <a:lnTo>
                  <a:pt x="9393482" y="5518757"/>
                </a:lnTo>
                <a:lnTo>
                  <a:pt x="9394335" y="5518607"/>
                </a:lnTo>
                <a:close/>
                <a:moveTo>
                  <a:pt x="8569595" y="5478255"/>
                </a:moveTo>
                <a:lnTo>
                  <a:pt x="8516882" y="5498733"/>
                </a:lnTo>
                <a:cubicBezTo>
                  <a:pt x="8471246" y="5512348"/>
                  <a:pt x="8426496" y="5534657"/>
                  <a:pt x="8390334" y="5587275"/>
                </a:cubicBezTo>
                <a:cubicBezTo>
                  <a:pt x="8385150" y="5595301"/>
                  <a:pt x="8377919" y="5593075"/>
                  <a:pt x="8372733" y="5601101"/>
                </a:cubicBezTo>
                <a:cubicBezTo>
                  <a:pt x="8382755" y="5625838"/>
                  <a:pt x="8397079" y="5633856"/>
                  <a:pt x="8418157" y="5624708"/>
                </a:cubicBezTo>
                <a:cubicBezTo>
                  <a:pt x="8426820" y="5621361"/>
                  <a:pt x="8433028" y="5618460"/>
                  <a:pt x="8437528" y="5628266"/>
                </a:cubicBezTo>
                <a:cubicBezTo>
                  <a:pt x="8442540" y="5640634"/>
                  <a:pt x="8450791" y="5647986"/>
                  <a:pt x="8459530" y="5654585"/>
                </a:cubicBezTo>
                <a:lnTo>
                  <a:pt x="8474220" y="5667440"/>
                </a:lnTo>
                <a:lnTo>
                  <a:pt x="8472204" y="5615557"/>
                </a:lnTo>
                <a:lnTo>
                  <a:pt x="8480942" y="5612949"/>
                </a:lnTo>
                <a:cubicBezTo>
                  <a:pt x="8485102" y="5611705"/>
                  <a:pt x="8485102" y="5611705"/>
                  <a:pt x="8493728" y="5602803"/>
                </a:cubicBezTo>
                <a:lnTo>
                  <a:pt x="8493390" y="5583927"/>
                </a:lnTo>
                <a:cubicBezTo>
                  <a:pt x="8495418" y="5580326"/>
                  <a:pt x="8519911" y="5546459"/>
                  <a:pt x="8543897" y="5513493"/>
                </a:cubicBezTo>
                <a:close/>
                <a:moveTo>
                  <a:pt x="9572981" y="5438287"/>
                </a:moveTo>
                <a:lnTo>
                  <a:pt x="9568514" y="5439577"/>
                </a:lnTo>
                <a:cubicBezTo>
                  <a:pt x="9557150" y="5441432"/>
                  <a:pt x="9545236" y="5441909"/>
                  <a:pt x="9536764" y="5447769"/>
                </a:cubicBezTo>
                <a:cubicBezTo>
                  <a:pt x="9506612" y="5469094"/>
                  <a:pt x="9450438" y="5485871"/>
                  <a:pt x="9402395" y="5512870"/>
                </a:cubicBezTo>
                <a:lnTo>
                  <a:pt x="9400766" y="5513947"/>
                </a:lnTo>
                <a:lnTo>
                  <a:pt x="9400728" y="5514607"/>
                </a:lnTo>
                <a:cubicBezTo>
                  <a:pt x="9414740" y="5511329"/>
                  <a:pt x="9425463" y="5505338"/>
                  <a:pt x="9439674" y="5504082"/>
                </a:cubicBezTo>
                <a:cubicBezTo>
                  <a:pt x="9444424" y="5498724"/>
                  <a:pt x="9452463" y="5496081"/>
                  <a:pt x="9459678" y="5492761"/>
                </a:cubicBezTo>
                <a:cubicBezTo>
                  <a:pt x="9467717" y="5490117"/>
                  <a:pt x="9475754" y="5487475"/>
                  <a:pt x="9482148" y="5483475"/>
                </a:cubicBezTo>
                <a:cubicBezTo>
                  <a:pt x="9476376" y="5486132"/>
                  <a:pt x="9476176" y="5484109"/>
                  <a:pt x="9474734" y="5484773"/>
                </a:cubicBezTo>
                <a:cubicBezTo>
                  <a:pt x="9476798" y="5482766"/>
                  <a:pt x="9475976" y="5482087"/>
                  <a:pt x="9476596" y="5480743"/>
                </a:cubicBezTo>
                <a:cubicBezTo>
                  <a:pt x="9484634" y="5478101"/>
                  <a:pt x="9485878" y="5475414"/>
                  <a:pt x="9493095" y="5472094"/>
                </a:cubicBezTo>
                <a:cubicBezTo>
                  <a:pt x="9493916" y="5472773"/>
                  <a:pt x="9494738" y="5473452"/>
                  <a:pt x="9496180" y="5472787"/>
                </a:cubicBezTo>
                <a:cubicBezTo>
                  <a:pt x="9495760" y="5476152"/>
                  <a:pt x="9492252" y="5478824"/>
                  <a:pt x="9495338" y="5479517"/>
                </a:cubicBezTo>
                <a:cubicBezTo>
                  <a:pt x="9503174" y="5474854"/>
                  <a:pt x="9508126" y="5471518"/>
                  <a:pt x="9515342" y="5468197"/>
                </a:cubicBezTo>
                <a:cubicBezTo>
                  <a:pt x="9521114" y="5465539"/>
                  <a:pt x="9527508" y="5461540"/>
                  <a:pt x="9538432" y="5457568"/>
                </a:cubicBezTo>
                <a:cubicBezTo>
                  <a:pt x="9538432" y="5457568"/>
                  <a:pt x="9538634" y="5459591"/>
                  <a:pt x="9540077" y="5458925"/>
                </a:cubicBezTo>
                <a:cubicBezTo>
                  <a:pt x="9548535" y="5452918"/>
                  <a:pt x="9546472" y="5454926"/>
                  <a:pt x="9553487" y="5449582"/>
                </a:cubicBezTo>
                <a:cubicBezTo>
                  <a:pt x="9556374" y="5448253"/>
                  <a:pt x="9559259" y="5446925"/>
                  <a:pt x="9563590" y="5444932"/>
                </a:cubicBezTo>
                <a:close/>
                <a:moveTo>
                  <a:pt x="9986917" y="5324186"/>
                </a:moveTo>
                <a:lnTo>
                  <a:pt x="9978187" y="5327837"/>
                </a:lnTo>
                <a:lnTo>
                  <a:pt x="9981428" y="5327835"/>
                </a:lnTo>
                <a:lnTo>
                  <a:pt x="9985865" y="5326406"/>
                </a:lnTo>
                <a:close/>
                <a:moveTo>
                  <a:pt x="10017086" y="5314593"/>
                </a:moveTo>
                <a:lnTo>
                  <a:pt x="10016571" y="5314669"/>
                </a:lnTo>
                <a:lnTo>
                  <a:pt x="10015820" y="5315266"/>
                </a:lnTo>
                <a:lnTo>
                  <a:pt x="10007482" y="5320024"/>
                </a:lnTo>
                <a:lnTo>
                  <a:pt x="10015028" y="5318087"/>
                </a:lnTo>
                <a:lnTo>
                  <a:pt x="10017485" y="5318638"/>
                </a:lnTo>
                <a:cubicBezTo>
                  <a:pt x="10017485" y="5318638"/>
                  <a:pt x="10017485" y="5318638"/>
                  <a:pt x="10018106" y="5317296"/>
                </a:cubicBezTo>
                <a:lnTo>
                  <a:pt x="10015028" y="5318087"/>
                </a:lnTo>
                <a:lnTo>
                  <a:pt x="10014398" y="5317945"/>
                </a:lnTo>
                <a:cubicBezTo>
                  <a:pt x="10014199" y="5315923"/>
                  <a:pt x="10015642" y="5315258"/>
                  <a:pt x="10016464" y="5315937"/>
                </a:cubicBezTo>
                <a:cubicBezTo>
                  <a:pt x="10017086" y="5314593"/>
                  <a:pt x="10017086" y="5314593"/>
                  <a:pt x="10017086" y="5314593"/>
                </a:cubicBezTo>
                <a:close/>
                <a:moveTo>
                  <a:pt x="10046792" y="5299137"/>
                </a:moveTo>
                <a:lnTo>
                  <a:pt x="10040168" y="5301909"/>
                </a:lnTo>
                <a:lnTo>
                  <a:pt x="10047393" y="5300644"/>
                </a:lnTo>
                <a:close/>
                <a:moveTo>
                  <a:pt x="10128814" y="5264601"/>
                </a:moveTo>
                <a:lnTo>
                  <a:pt x="10111746" y="5271966"/>
                </a:lnTo>
                <a:lnTo>
                  <a:pt x="10053812" y="5296201"/>
                </a:lnTo>
                <a:lnTo>
                  <a:pt x="10053787" y="5296643"/>
                </a:lnTo>
                <a:cubicBezTo>
                  <a:pt x="10067798" y="5293366"/>
                  <a:pt x="10078522" y="5287374"/>
                  <a:pt x="10092732" y="5286118"/>
                </a:cubicBezTo>
                <a:cubicBezTo>
                  <a:pt x="10097484" y="5280760"/>
                  <a:pt x="10105522" y="5278119"/>
                  <a:pt x="10112738" y="5274796"/>
                </a:cubicBezTo>
                <a:cubicBezTo>
                  <a:pt x="10120775" y="5272153"/>
                  <a:pt x="10128812" y="5269512"/>
                  <a:pt x="10135207" y="5265512"/>
                </a:cubicBezTo>
                <a:cubicBezTo>
                  <a:pt x="10129434" y="5268169"/>
                  <a:pt x="10129234" y="5266146"/>
                  <a:pt x="10127790" y="5266810"/>
                </a:cubicBezTo>
                <a:close/>
                <a:moveTo>
                  <a:pt x="10227309" y="5219426"/>
                </a:moveTo>
                <a:lnTo>
                  <a:pt x="10180008" y="5242507"/>
                </a:lnTo>
                <a:lnTo>
                  <a:pt x="10148778" y="5255984"/>
                </a:lnTo>
                <a:lnTo>
                  <a:pt x="10147502" y="5259191"/>
                </a:lnTo>
                <a:cubicBezTo>
                  <a:pt x="10146958" y="5260367"/>
                  <a:pt x="10146854" y="5261208"/>
                  <a:pt x="10148396" y="5261555"/>
                </a:cubicBezTo>
                <a:cubicBezTo>
                  <a:pt x="10156233" y="5256890"/>
                  <a:pt x="10161184" y="5253555"/>
                  <a:pt x="10168401" y="5250234"/>
                </a:cubicBezTo>
                <a:cubicBezTo>
                  <a:pt x="10174174" y="5247576"/>
                  <a:pt x="10180568" y="5243574"/>
                  <a:pt x="10191492" y="5239605"/>
                </a:cubicBezTo>
                <a:cubicBezTo>
                  <a:pt x="10191492" y="5239605"/>
                  <a:pt x="10191691" y="5241627"/>
                  <a:pt x="10193135" y="5240962"/>
                </a:cubicBezTo>
                <a:cubicBezTo>
                  <a:pt x="10201594" y="5234955"/>
                  <a:pt x="10199530" y="5236962"/>
                  <a:pt x="10206546" y="5231618"/>
                </a:cubicBezTo>
                <a:cubicBezTo>
                  <a:pt x="10209432" y="5230290"/>
                  <a:pt x="10212320" y="5228962"/>
                  <a:pt x="10216650" y="5226969"/>
                </a:cubicBezTo>
                <a:close/>
                <a:moveTo>
                  <a:pt x="1313022" y="5187793"/>
                </a:moveTo>
                <a:lnTo>
                  <a:pt x="1277369" y="5196590"/>
                </a:lnTo>
                <a:lnTo>
                  <a:pt x="1270307" y="5197067"/>
                </a:lnTo>
                <a:lnTo>
                  <a:pt x="1286984" y="5198971"/>
                </a:lnTo>
                <a:close/>
                <a:moveTo>
                  <a:pt x="1390210" y="5170197"/>
                </a:moveTo>
                <a:lnTo>
                  <a:pt x="1358506" y="5176574"/>
                </a:lnTo>
                <a:lnTo>
                  <a:pt x="1315662" y="5187143"/>
                </a:lnTo>
                <a:lnTo>
                  <a:pt x="1345213" y="5182900"/>
                </a:lnTo>
                <a:cubicBezTo>
                  <a:pt x="1367770" y="5182798"/>
                  <a:pt x="1390329" y="5182698"/>
                  <a:pt x="1409108" y="5176292"/>
                </a:cubicBezTo>
                <a:cubicBezTo>
                  <a:pt x="1392573" y="5178894"/>
                  <a:pt x="1392932" y="5171932"/>
                  <a:pt x="1388800" y="5172584"/>
                </a:cubicBezTo>
                <a:close/>
                <a:moveTo>
                  <a:pt x="1445757" y="5166337"/>
                </a:moveTo>
                <a:lnTo>
                  <a:pt x="1444619" y="5168541"/>
                </a:lnTo>
                <a:cubicBezTo>
                  <a:pt x="1442654" y="5171869"/>
                  <a:pt x="1442002" y="5174561"/>
                  <a:pt x="1445958" y="5177390"/>
                </a:cubicBezTo>
                <a:lnTo>
                  <a:pt x="1459083" y="5173767"/>
                </a:lnTo>
                <a:lnTo>
                  <a:pt x="1458919" y="5173052"/>
                </a:lnTo>
                <a:close/>
                <a:moveTo>
                  <a:pt x="10916759" y="4332119"/>
                </a:moveTo>
                <a:lnTo>
                  <a:pt x="10877482" y="4345901"/>
                </a:lnTo>
                <a:lnTo>
                  <a:pt x="10874869" y="4340804"/>
                </a:lnTo>
                <a:lnTo>
                  <a:pt x="10854459" y="4347407"/>
                </a:lnTo>
                <a:lnTo>
                  <a:pt x="10845541" y="4372250"/>
                </a:lnTo>
                <a:lnTo>
                  <a:pt x="10869962" y="4362513"/>
                </a:lnTo>
                <a:lnTo>
                  <a:pt x="10919148" y="4343483"/>
                </a:lnTo>
                <a:lnTo>
                  <a:pt x="10919048" y="4342058"/>
                </a:lnTo>
                <a:close/>
                <a:moveTo>
                  <a:pt x="10850051" y="4141263"/>
                </a:moveTo>
                <a:lnTo>
                  <a:pt x="10848849" y="4141658"/>
                </a:lnTo>
                <a:lnTo>
                  <a:pt x="10841963" y="4143363"/>
                </a:lnTo>
                <a:lnTo>
                  <a:pt x="10842046" y="4144696"/>
                </a:lnTo>
                <a:close/>
                <a:moveTo>
                  <a:pt x="10854784" y="4101718"/>
                </a:moveTo>
                <a:lnTo>
                  <a:pt x="10824334" y="4113376"/>
                </a:lnTo>
                <a:lnTo>
                  <a:pt x="10824429" y="4118661"/>
                </a:lnTo>
                <a:lnTo>
                  <a:pt x="10837328" y="4114809"/>
                </a:lnTo>
                <a:lnTo>
                  <a:pt x="10837378" y="4117632"/>
                </a:lnTo>
                <a:lnTo>
                  <a:pt x="10850169" y="4111686"/>
                </a:lnTo>
                <a:lnTo>
                  <a:pt x="10850272" y="4111686"/>
                </a:lnTo>
                <a:cubicBezTo>
                  <a:pt x="10850272" y="4111686"/>
                  <a:pt x="10850272" y="4111686"/>
                  <a:pt x="10853814" y="4109994"/>
                </a:cubicBezTo>
                <a:lnTo>
                  <a:pt x="10850169" y="4111686"/>
                </a:lnTo>
                <a:lnTo>
                  <a:pt x="10844692" y="4111749"/>
                </a:lnTo>
                <a:cubicBezTo>
                  <a:pt x="10846195" y="4108426"/>
                  <a:pt x="10847699" y="4105104"/>
                  <a:pt x="10853280" y="4105041"/>
                </a:cubicBezTo>
                <a:cubicBezTo>
                  <a:pt x="10853280" y="4105041"/>
                  <a:pt x="10856823" y="4103349"/>
                  <a:pt x="10856823" y="4103349"/>
                </a:cubicBezTo>
                <a:cubicBezTo>
                  <a:pt x="10858325" y="4100026"/>
                  <a:pt x="10856288" y="4098396"/>
                  <a:pt x="10854784" y="4101718"/>
                </a:cubicBezTo>
                <a:close/>
                <a:moveTo>
                  <a:pt x="11029878" y="4061225"/>
                </a:moveTo>
                <a:lnTo>
                  <a:pt x="11012655" y="4065949"/>
                </a:lnTo>
                <a:lnTo>
                  <a:pt x="11019516" y="4065732"/>
                </a:lnTo>
                <a:close/>
                <a:moveTo>
                  <a:pt x="11099996" y="4043539"/>
                </a:moveTo>
                <a:cubicBezTo>
                  <a:pt x="11074667" y="4050439"/>
                  <a:pt x="11037742" y="4070690"/>
                  <a:pt x="11006833" y="4077652"/>
                </a:cubicBezTo>
                <a:cubicBezTo>
                  <a:pt x="11005548" y="4074362"/>
                  <a:pt x="11004018" y="4073138"/>
                  <a:pt x="11003886" y="4071901"/>
                </a:cubicBezTo>
                <a:lnTo>
                  <a:pt x="11008297" y="4067145"/>
                </a:lnTo>
                <a:lnTo>
                  <a:pt x="10991568" y="4071733"/>
                </a:lnTo>
                <a:lnTo>
                  <a:pt x="10985503" y="4070486"/>
                </a:lnTo>
                <a:cubicBezTo>
                  <a:pt x="10985503" y="4070486"/>
                  <a:pt x="10985503" y="4070486"/>
                  <a:pt x="10984000" y="4073808"/>
                </a:cubicBezTo>
                <a:lnTo>
                  <a:pt x="10991568" y="4071733"/>
                </a:lnTo>
                <a:lnTo>
                  <a:pt x="10993122" y="4072051"/>
                </a:lnTo>
                <a:cubicBezTo>
                  <a:pt x="10993656" y="4077004"/>
                  <a:pt x="10990114" y="4078696"/>
                  <a:pt x="10988076" y="4077067"/>
                </a:cubicBezTo>
                <a:cubicBezTo>
                  <a:pt x="10986572" y="4080390"/>
                  <a:pt x="10986572" y="4080390"/>
                  <a:pt x="10986572" y="4080390"/>
                </a:cubicBezTo>
                <a:lnTo>
                  <a:pt x="11033324" y="4075257"/>
                </a:lnTo>
                <a:lnTo>
                  <a:pt x="11034925" y="4074777"/>
                </a:lnTo>
                <a:lnTo>
                  <a:pt x="11038992" y="4074420"/>
                </a:lnTo>
                <a:lnTo>
                  <a:pt x="11060294" y="4069818"/>
                </a:lnTo>
                <a:lnTo>
                  <a:pt x="11095380" y="4053508"/>
                </a:lnTo>
                <a:lnTo>
                  <a:pt x="11095484" y="4053507"/>
                </a:lnTo>
                <a:cubicBezTo>
                  <a:pt x="11095484" y="4053507"/>
                  <a:pt x="11095484" y="4053507"/>
                  <a:pt x="11099026" y="4051813"/>
                </a:cubicBezTo>
                <a:lnTo>
                  <a:pt x="11095380" y="4053508"/>
                </a:lnTo>
                <a:lnTo>
                  <a:pt x="11089904" y="4053570"/>
                </a:lnTo>
                <a:cubicBezTo>
                  <a:pt x="11091408" y="4050248"/>
                  <a:pt x="11092912" y="4046925"/>
                  <a:pt x="11098492" y="4046863"/>
                </a:cubicBezTo>
                <a:cubicBezTo>
                  <a:pt x="11098492" y="4046863"/>
                  <a:pt x="11102034" y="4045170"/>
                  <a:pt x="11102034" y="4045170"/>
                </a:cubicBezTo>
                <a:cubicBezTo>
                  <a:pt x="11103538" y="4041845"/>
                  <a:pt x="11101500" y="4040217"/>
                  <a:pt x="11099996" y="4043539"/>
                </a:cubicBezTo>
                <a:close/>
                <a:moveTo>
                  <a:pt x="10613165" y="3969611"/>
                </a:moveTo>
                <a:lnTo>
                  <a:pt x="10592874" y="3977379"/>
                </a:lnTo>
                <a:lnTo>
                  <a:pt x="10610976" y="3973470"/>
                </a:lnTo>
                <a:lnTo>
                  <a:pt x="10611663" y="3972934"/>
                </a:lnTo>
                <a:cubicBezTo>
                  <a:pt x="10611663" y="3972934"/>
                  <a:pt x="10615204" y="3971240"/>
                  <a:pt x="10615204" y="3971240"/>
                </a:cubicBezTo>
                <a:cubicBezTo>
                  <a:pt x="10616708" y="3967919"/>
                  <a:pt x="10614670" y="3966288"/>
                  <a:pt x="10613165" y="3969611"/>
                </a:cubicBezTo>
                <a:close/>
                <a:moveTo>
                  <a:pt x="10572762" y="3966530"/>
                </a:moveTo>
                <a:lnTo>
                  <a:pt x="10533938" y="3977178"/>
                </a:lnTo>
                <a:lnTo>
                  <a:pt x="10527874" y="3975932"/>
                </a:lnTo>
                <a:cubicBezTo>
                  <a:pt x="10527874" y="3975932"/>
                  <a:pt x="10527874" y="3975932"/>
                  <a:pt x="10526370" y="3979253"/>
                </a:cubicBezTo>
                <a:lnTo>
                  <a:pt x="10533938" y="3977178"/>
                </a:lnTo>
                <a:lnTo>
                  <a:pt x="10535493" y="3977497"/>
                </a:lnTo>
                <a:cubicBezTo>
                  <a:pt x="10536026" y="3982451"/>
                  <a:pt x="10532485" y="3984142"/>
                  <a:pt x="10530446" y="3982513"/>
                </a:cubicBezTo>
                <a:lnTo>
                  <a:pt x="10529716" y="3984126"/>
                </a:lnTo>
                <a:lnTo>
                  <a:pt x="10530819" y="3985630"/>
                </a:lnTo>
                <a:lnTo>
                  <a:pt x="10537769" y="3984866"/>
                </a:lnTo>
                <a:lnTo>
                  <a:pt x="10554674" y="3976243"/>
                </a:lnTo>
                <a:close/>
                <a:moveTo>
                  <a:pt x="10743885" y="3938377"/>
                </a:moveTo>
                <a:cubicBezTo>
                  <a:pt x="10743885" y="3938377"/>
                  <a:pt x="10743885" y="3938377"/>
                  <a:pt x="10742382" y="3941699"/>
                </a:cubicBezTo>
                <a:lnTo>
                  <a:pt x="10746912" y="3940457"/>
                </a:lnTo>
                <a:lnTo>
                  <a:pt x="10747587" y="3939138"/>
                </a:lnTo>
                <a:close/>
                <a:moveTo>
                  <a:pt x="10661254" y="3925685"/>
                </a:moveTo>
                <a:cubicBezTo>
                  <a:pt x="10654894" y="3925761"/>
                  <a:pt x="10641524" y="3933530"/>
                  <a:pt x="10627924" y="3942209"/>
                </a:cubicBezTo>
                <a:lnTo>
                  <a:pt x="10625216" y="3943976"/>
                </a:lnTo>
                <a:lnTo>
                  <a:pt x="10627702" y="3951578"/>
                </a:lnTo>
                <a:lnTo>
                  <a:pt x="10616526" y="3951785"/>
                </a:lnTo>
                <a:lnTo>
                  <a:pt x="10609650" y="3954117"/>
                </a:lnTo>
                <a:lnTo>
                  <a:pt x="10608200" y="3955063"/>
                </a:lnTo>
                <a:cubicBezTo>
                  <a:pt x="10602134" y="3959009"/>
                  <a:pt x="10596858" y="3962333"/>
                  <a:pt x="10593220" y="3964189"/>
                </a:cubicBezTo>
                <a:cubicBezTo>
                  <a:pt x="10593220" y="3964189"/>
                  <a:pt x="10595580" y="3964887"/>
                  <a:pt x="10595580" y="3964887"/>
                </a:cubicBezTo>
                <a:cubicBezTo>
                  <a:pt x="10598858" y="3961947"/>
                  <a:pt x="10597942" y="3965582"/>
                  <a:pt x="10597942" y="3965582"/>
                </a:cubicBezTo>
                <a:cubicBezTo>
                  <a:pt x="10597942" y="3965582"/>
                  <a:pt x="10594666" y="3968522"/>
                  <a:pt x="10594666" y="3968522"/>
                </a:cubicBezTo>
                <a:cubicBezTo>
                  <a:pt x="10591391" y="3971461"/>
                  <a:pt x="10589029" y="3970763"/>
                  <a:pt x="10589029" y="3970763"/>
                </a:cubicBezTo>
                <a:lnTo>
                  <a:pt x="10589219" y="3970818"/>
                </a:lnTo>
                <a:lnTo>
                  <a:pt x="10645332" y="3949227"/>
                </a:lnTo>
                <a:lnTo>
                  <a:pt x="10647300" y="3942071"/>
                </a:lnTo>
                <a:cubicBezTo>
                  <a:pt x="10650739" y="3937227"/>
                  <a:pt x="10655882" y="3931910"/>
                  <a:pt x="10661254" y="3925685"/>
                </a:cubicBezTo>
                <a:close/>
                <a:moveTo>
                  <a:pt x="10770620" y="3900607"/>
                </a:moveTo>
                <a:lnTo>
                  <a:pt x="10757399" y="3905244"/>
                </a:lnTo>
                <a:cubicBezTo>
                  <a:pt x="10747238" y="3909081"/>
                  <a:pt x="10739144" y="3913527"/>
                  <a:pt x="10730496" y="3922691"/>
                </a:cubicBezTo>
                <a:lnTo>
                  <a:pt x="10722522" y="3925463"/>
                </a:lnTo>
                <a:lnTo>
                  <a:pt x="10735199" y="3926906"/>
                </a:lnTo>
                <a:lnTo>
                  <a:pt x="10758111" y="3921309"/>
                </a:lnTo>
                <a:lnTo>
                  <a:pt x="10759368" y="3919357"/>
                </a:lnTo>
                <a:cubicBezTo>
                  <a:pt x="10762016" y="3915444"/>
                  <a:pt x="10764666" y="3911533"/>
                  <a:pt x="10767456" y="3906798"/>
                </a:cubicBezTo>
                <a:close/>
                <a:moveTo>
                  <a:pt x="10962008" y="3853009"/>
                </a:moveTo>
                <a:lnTo>
                  <a:pt x="10958500" y="3853298"/>
                </a:lnTo>
                <a:cubicBezTo>
                  <a:pt x="10952862" y="3855539"/>
                  <a:pt x="10943033" y="3864355"/>
                  <a:pt x="10954308" y="3859871"/>
                </a:cubicBezTo>
                <a:cubicBezTo>
                  <a:pt x="10934118" y="3869535"/>
                  <a:pt x="10907762" y="3873472"/>
                  <a:pt x="10881406" y="3877407"/>
                </a:cubicBezTo>
                <a:cubicBezTo>
                  <a:pt x="10867770" y="3881194"/>
                  <a:pt x="10854362" y="3884073"/>
                  <a:pt x="10840842" y="3887404"/>
                </a:cubicBezTo>
                <a:lnTo>
                  <a:pt x="10813658" y="3895787"/>
                </a:lnTo>
                <a:lnTo>
                  <a:pt x="10819696" y="3898093"/>
                </a:lnTo>
                <a:cubicBezTo>
                  <a:pt x="10831225" y="3902473"/>
                  <a:pt x="10842130" y="3903961"/>
                  <a:pt x="10859232" y="3889533"/>
                </a:cubicBezTo>
                <a:lnTo>
                  <a:pt x="10859452" y="3901785"/>
                </a:lnTo>
                <a:cubicBezTo>
                  <a:pt x="10855402" y="3909320"/>
                  <a:pt x="10855402" y="3909320"/>
                  <a:pt x="10850938" y="3916979"/>
                </a:cubicBezTo>
                <a:lnTo>
                  <a:pt x="10881314" y="3907908"/>
                </a:lnTo>
                <a:cubicBezTo>
                  <a:pt x="10897876" y="3921687"/>
                  <a:pt x="10923578" y="3893973"/>
                  <a:pt x="10944426" y="3871218"/>
                </a:cubicBezTo>
                <a:close/>
                <a:moveTo>
                  <a:pt x="11191418" y="3449701"/>
                </a:moveTo>
                <a:lnTo>
                  <a:pt x="11164602" y="3455150"/>
                </a:lnTo>
                <a:lnTo>
                  <a:pt x="11163706" y="3456950"/>
                </a:lnTo>
                <a:cubicBezTo>
                  <a:pt x="11163080" y="3458046"/>
                  <a:pt x="11162906" y="3458880"/>
                  <a:pt x="11164376" y="3459509"/>
                </a:cubicBezTo>
                <a:cubicBezTo>
                  <a:pt x="11172374" y="3456180"/>
                  <a:pt x="11177461" y="3453681"/>
                  <a:pt x="11184744" y="3451603"/>
                </a:cubicBezTo>
                <a:close/>
                <a:moveTo>
                  <a:pt x="11212464" y="3445173"/>
                </a:moveTo>
                <a:lnTo>
                  <a:pt x="11208924" y="3445941"/>
                </a:lnTo>
                <a:lnTo>
                  <a:pt x="11209534" y="3446627"/>
                </a:lnTo>
                <a:close/>
                <a:moveTo>
                  <a:pt x="774471" y="3403612"/>
                </a:moveTo>
                <a:lnTo>
                  <a:pt x="729473" y="3410027"/>
                </a:lnTo>
                <a:lnTo>
                  <a:pt x="729360" y="3409980"/>
                </a:lnTo>
                <a:cubicBezTo>
                  <a:pt x="729360" y="3409980"/>
                  <a:pt x="729360" y="3409980"/>
                  <a:pt x="725227" y="3410632"/>
                </a:cubicBezTo>
                <a:lnTo>
                  <a:pt x="729473" y="3410027"/>
                </a:lnTo>
                <a:lnTo>
                  <a:pt x="735382" y="3412484"/>
                </a:lnTo>
                <a:cubicBezTo>
                  <a:pt x="733137" y="3416290"/>
                  <a:pt x="730891" y="3420097"/>
                  <a:pt x="724868" y="3417589"/>
                </a:cubicBezTo>
                <a:cubicBezTo>
                  <a:pt x="724868" y="3417589"/>
                  <a:pt x="720733" y="3418243"/>
                  <a:pt x="720733" y="3418243"/>
                </a:cubicBezTo>
                <a:cubicBezTo>
                  <a:pt x="718488" y="3422051"/>
                  <a:pt x="720376" y="3425204"/>
                  <a:pt x="722623" y="3421397"/>
                </a:cubicBezTo>
                <a:cubicBezTo>
                  <a:pt x="736911" y="3422600"/>
                  <a:pt x="754952" y="3420623"/>
                  <a:pt x="773747" y="3418958"/>
                </a:cubicBezTo>
                <a:lnTo>
                  <a:pt x="797861" y="3418715"/>
                </a:lnTo>
                <a:lnTo>
                  <a:pt x="788830" y="3415169"/>
                </a:lnTo>
                <a:close/>
                <a:moveTo>
                  <a:pt x="591522" y="3363080"/>
                </a:moveTo>
                <a:lnTo>
                  <a:pt x="602544" y="3364367"/>
                </a:lnTo>
                <a:cubicBezTo>
                  <a:pt x="611576" y="3368119"/>
                  <a:pt x="622676" y="3371551"/>
                  <a:pt x="633585" y="3373715"/>
                </a:cubicBezTo>
                <a:lnTo>
                  <a:pt x="660657" y="3375314"/>
                </a:lnTo>
                <a:lnTo>
                  <a:pt x="653097" y="3373597"/>
                </a:lnTo>
                <a:cubicBezTo>
                  <a:pt x="637428" y="3367332"/>
                  <a:pt x="620900" y="3364762"/>
                  <a:pt x="604013" y="3363545"/>
                </a:cubicBezTo>
                <a:close/>
                <a:moveTo>
                  <a:pt x="11212184" y="3072819"/>
                </a:moveTo>
                <a:lnTo>
                  <a:pt x="11181976" y="3082719"/>
                </a:lnTo>
                <a:lnTo>
                  <a:pt x="11138176" y="3093570"/>
                </a:lnTo>
                <a:lnTo>
                  <a:pt x="11130357" y="3097209"/>
                </a:lnTo>
                <a:lnTo>
                  <a:pt x="11111672" y="3110788"/>
                </a:lnTo>
                <a:lnTo>
                  <a:pt x="11101058" y="3115731"/>
                </a:lnTo>
                <a:lnTo>
                  <a:pt x="11085408" y="3133807"/>
                </a:lnTo>
                <a:cubicBezTo>
                  <a:pt x="11089686" y="3139187"/>
                  <a:pt x="11085408" y="3133807"/>
                  <a:pt x="11094264" y="3137820"/>
                </a:cubicBezTo>
                <a:cubicBezTo>
                  <a:pt x="11107489" y="3152183"/>
                  <a:pt x="11124443" y="3141126"/>
                  <a:pt x="11150657" y="3133297"/>
                </a:cubicBezTo>
                <a:lnTo>
                  <a:pt x="11150988" y="3151843"/>
                </a:lnTo>
                <a:cubicBezTo>
                  <a:pt x="11159727" y="3149231"/>
                  <a:pt x="11163888" y="3147990"/>
                  <a:pt x="11172739" y="3151672"/>
                </a:cubicBezTo>
                <a:cubicBezTo>
                  <a:pt x="11168274" y="3159330"/>
                  <a:pt x="11168381" y="3165292"/>
                  <a:pt x="11164338" y="3173158"/>
                </a:cubicBezTo>
                <a:cubicBezTo>
                  <a:pt x="11173130" y="3173528"/>
                  <a:pt x="11178650" y="3178122"/>
                  <a:pt x="11183600" y="3182886"/>
                </a:cubicBezTo>
                <a:lnTo>
                  <a:pt x="11190782" y="3187767"/>
                </a:lnTo>
                <a:lnTo>
                  <a:pt x="11211580" y="3184945"/>
                </a:lnTo>
                <a:cubicBezTo>
                  <a:pt x="11217849" y="3184812"/>
                  <a:pt x="11223239" y="3185711"/>
                  <a:pt x="11227108" y="3188306"/>
                </a:cubicBezTo>
                <a:cubicBezTo>
                  <a:pt x="11249048" y="3174406"/>
                  <a:pt x="11275738" y="3172641"/>
                  <a:pt x="11302184" y="3176082"/>
                </a:cubicBezTo>
                <a:cubicBezTo>
                  <a:pt x="11304094" y="3173187"/>
                  <a:pt x="11304094" y="3173187"/>
                  <a:pt x="11304094" y="3173187"/>
                </a:cubicBezTo>
                <a:cubicBezTo>
                  <a:pt x="11304094" y="3173187"/>
                  <a:pt x="11305759" y="3175499"/>
                  <a:pt x="11305759" y="3175499"/>
                </a:cubicBezTo>
                <a:cubicBezTo>
                  <a:pt x="11307669" y="3172606"/>
                  <a:pt x="11312910" y="3174335"/>
                  <a:pt x="11312910" y="3174335"/>
                </a:cubicBezTo>
                <a:cubicBezTo>
                  <a:pt x="11316484" y="3173752"/>
                  <a:pt x="11314575" y="3176646"/>
                  <a:pt x="11310999" y="3177227"/>
                </a:cubicBezTo>
                <a:cubicBezTo>
                  <a:pt x="11309089" y="3180120"/>
                  <a:pt x="11309089" y="3180120"/>
                  <a:pt x="11307424" y="3177810"/>
                </a:cubicBezTo>
                <a:cubicBezTo>
                  <a:pt x="11314330" y="3181849"/>
                  <a:pt x="11328874" y="3174318"/>
                  <a:pt x="11330294" y="3181831"/>
                </a:cubicBezTo>
                <a:cubicBezTo>
                  <a:pt x="11299784" y="3189382"/>
                  <a:pt x="11291656" y="3211362"/>
                  <a:pt x="11258060" y="3209087"/>
                </a:cubicBezTo>
                <a:cubicBezTo>
                  <a:pt x="11254728" y="3204465"/>
                  <a:pt x="11263790" y="3200409"/>
                  <a:pt x="11265699" y="3197514"/>
                </a:cubicBezTo>
                <a:lnTo>
                  <a:pt x="11257641" y="3198090"/>
                </a:lnTo>
                <a:lnTo>
                  <a:pt x="11256200" y="3198660"/>
                </a:lnTo>
                <a:cubicBezTo>
                  <a:pt x="11244266" y="3203887"/>
                  <a:pt x="11232333" y="3209118"/>
                  <a:pt x="11221514" y="3212348"/>
                </a:cubicBezTo>
                <a:cubicBezTo>
                  <a:pt x="11226536" y="3235818"/>
                  <a:pt x="11226310" y="3223234"/>
                  <a:pt x="11213328" y="3245756"/>
                </a:cubicBezTo>
                <a:cubicBezTo>
                  <a:pt x="11226520" y="3246561"/>
                  <a:pt x="11232222" y="3249603"/>
                  <a:pt x="11236412" y="3263489"/>
                </a:cubicBezTo>
                <a:lnTo>
                  <a:pt x="11236816" y="3265336"/>
                </a:lnTo>
                <a:lnTo>
                  <a:pt x="11266636" y="3267502"/>
                </a:lnTo>
                <a:lnTo>
                  <a:pt x="11270600" y="3266970"/>
                </a:lnTo>
                <a:lnTo>
                  <a:pt x="11270588" y="3266276"/>
                </a:lnTo>
                <a:cubicBezTo>
                  <a:pt x="11274946" y="3252656"/>
                  <a:pt x="11270368" y="3254024"/>
                  <a:pt x="11274832" y="3246365"/>
                </a:cubicBezTo>
                <a:cubicBezTo>
                  <a:pt x="11278656" y="3226245"/>
                  <a:pt x="11270143" y="3241438"/>
                  <a:pt x="11283346" y="3231170"/>
                </a:cubicBezTo>
                <a:cubicBezTo>
                  <a:pt x="11295907" y="3208442"/>
                  <a:pt x="11308806" y="3204588"/>
                  <a:pt x="11330561" y="3204749"/>
                </a:cubicBezTo>
                <a:cubicBezTo>
                  <a:pt x="11334385" y="3184629"/>
                  <a:pt x="11334159" y="3172046"/>
                  <a:pt x="11333828" y="3153501"/>
                </a:cubicBezTo>
                <a:cubicBezTo>
                  <a:pt x="11333828" y="3153501"/>
                  <a:pt x="11329667" y="3154745"/>
                  <a:pt x="11325398" y="3150026"/>
                </a:cubicBezTo>
                <a:cubicBezTo>
                  <a:pt x="11303536" y="3143905"/>
                  <a:pt x="11238095" y="3157123"/>
                  <a:pt x="11228468" y="3110058"/>
                </a:cubicBezTo>
                <a:lnTo>
                  <a:pt x="11215570" y="3113910"/>
                </a:lnTo>
                <a:close/>
                <a:moveTo>
                  <a:pt x="11187909" y="3042780"/>
                </a:moveTo>
                <a:cubicBezTo>
                  <a:pt x="11175244" y="3046229"/>
                  <a:pt x="11159681" y="3053017"/>
                  <a:pt x="11143421" y="3059813"/>
                </a:cubicBezTo>
                <a:lnTo>
                  <a:pt x="11137326" y="3061950"/>
                </a:lnTo>
                <a:lnTo>
                  <a:pt x="11138490" y="3064100"/>
                </a:lnTo>
                <a:lnTo>
                  <a:pt x="11143913" y="3071055"/>
                </a:lnTo>
                <a:lnTo>
                  <a:pt x="11183294" y="3052749"/>
                </a:lnTo>
                <a:lnTo>
                  <a:pt x="11183397" y="3052748"/>
                </a:lnTo>
                <a:cubicBezTo>
                  <a:pt x="11183397" y="3052748"/>
                  <a:pt x="11183397" y="3052748"/>
                  <a:pt x="11186939" y="3051054"/>
                </a:cubicBezTo>
                <a:lnTo>
                  <a:pt x="11183294" y="3052749"/>
                </a:lnTo>
                <a:lnTo>
                  <a:pt x="11177816" y="3052811"/>
                </a:lnTo>
                <a:cubicBezTo>
                  <a:pt x="11179322" y="3049488"/>
                  <a:pt x="11180824" y="3046168"/>
                  <a:pt x="11186404" y="3046103"/>
                </a:cubicBezTo>
                <a:cubicBezTo>
                  <a:pt x="11186404" y="3046103"/>
                  <a:pt x="11189948" y="3044409"/>
                  <a:pt x="11189948" y="3044409"/>
                </a:cubicBezTo>
                <a:cubicBezTo>
                  <a:pt x="11191450" y="3041088"/>
                  <a:pt x="11189414" y="3039458"/>
                  <a:pt x="11187909" y="3042780"/>
                </a:cubicBezTo>
                <a:close/>
                <a:moveTo>
                  <a:pt x="11173342" y="2948263"/>
                </a:moveTo>
                <a:cubicBezTo>
                  <a:pt x="11151918" y="2956902"/>
                  <a:pt x="11123654" y="3024044"/>
                  <a:pt x="11100909" y="3041615"/>
                </a:cubicBezTo>
                <a:lnTo>
                  <a:pt x="11101247" y="3060493"/>
                </a:lnTo>
                <a:lnTo>
                  <a:pt x="11125768" y="3053170"/>
                </a:lnTo>
                <a:lnTo>
                  <a:pt x="11125990" y="3052807"/>
                </a:lnTo>
                <a:cubicBezTo>
                  <a:pt x="11133150" y="3048774"/>
                  <a:pt x="11149892" y="3048584"/>
                  <a:pt x="11162046" y="3044727"/>
                </a:cubicBezTo>
                <a:lnTo>
                  <a:pt x="11205380" y="3028051"/>
                </a:lnTo>
                <a:lnTo>
                  <a:pt x="11203406" y="3015708"/>
                </a:lnTo>
                <a:cubicBezTo>
                  <a:pt x="11196784" y="2981686"/>
                  <a:pt x="11188633" y="2952824"/>
                  <a:pt x="11182070" y="2948458"/>
                </a:cubicBezTo>
                <a:cubicBezTo>
                  <a:pt x="11179324" y="2946989"/>
                  <a:pt x="11176404" y="2947029"/>
                  <a:pt x="11173342" y="2948263"/>
                </a:cubicBezTo>
                <a:close/>
                <a:moveTo>
                  <a:pt x="10662330" y="2844363"/>
                </a:moveTo>
                <a:lnTo>
                  <a:pt x="10635770" y="2846552"/>
                </a:lnTo>
                <a:lnTo>
                  <a:pt x="10606592" y="2857430"/>
                </a:lnTo>
                <a:lnTo>
                  <a:pt x="10566244" y="2869849"/>
                </a:lnTo>
                <a:lnTo>
                  <a:pt x="10565379" y="2869703"/>
                </a:lnTo>
                <a:lnTo>
                  <a:pt x="10558845" y="2871795"/>
                </a:lnTo>
                <a:lnTo>
                  <a:pt x="10558680" y="2872177"/>
                </a:lnTo>
                <a:lnTo>
                  <a:pt x="10566244" y="2869849"/>
                </a:lnTo>
                <a:lnTo>
                  <a:pt x="10567809" y="2870113"/>
                </a:lnTo>
                <a:cubicBezTo>
                  <a:pt x="10568428" y="2875024"/>
                  <a:pt x="10564898" y="2876831"/>
                  <a:pt x="10562825" y="2875279"/>
                </a:cubicBezTo>
                <a:cubicBezTo>
                  <a:pt x="10561370" y="2878639"/>
                  <a:pt x="10561370" y="2878639"/>
                  <a:pt x="10561370" y="2878639"/>
                </a:cubicBezTo>
                <a:lnTo>
                  <a:pt x="10587501" y="2874889"/>
                </a:lnTo>
                <a:lnTo>
                  <a:pt x="10592920" y="2872729"/>
                </a:lnTo>
                <a:cubicBezTo>
                  <a:pt x="10609879" y="2865926"/>
                  <a:pt x="10626460" y="2859953"/>
                  <a:pt x="10642975" y="2853361"/>
                </a:cubicBezTo>
                <a:close/>
                <a:moveTo>
                  <a:pt x="10791626" y="2827083"/>
                </a:moveTo>
                <a:lnTo>
                  <a:pt x="10777410" y="2828488"/>
                </a:lnTo>
                <a:cubicBezTo>
                  <a:pt x="10767589" y="2830253"/>
                  <a:pt x="10758091" y="2832840"/>
                  <a:pt x="10751008" y="2836225"/>
                </a:cubicBezTo>
                <a:cubicBezTo>
                  <a:pt x="10762702" y="2841051"/>
                  <a:pt x="10748533" y="2847823"/>
                  <a:pt x="10751106" y="2854404"/>
                </a:cubicBezTo>
                <a:cubicBezTo>
                  <a:pt x="10744022" y="2857790"/>
                  <a:pt x="10743488" y="2852839"/>
                  <a:pt x="10734365" y="2854594"/>
                </a:cubicBezTo>
                <a:cubicBezTo>
                  <a:pt x="10721701" y="2858044"/>
                  <a:pt x="10748533" y="2847823"/>
                  <a:pt x="10735335" y="2846321"/>
                </a:cubicBezTo>
                <a:lnTo>
                  <a:pt x="10716211" y="2852587"/>
                </a:lnTo>
                <a:lnTo>
                  <a:pt x="10704805" y="2858879"/>
                </a:lnTo>
                <a:lnTo>
                  <a:pt x="10692403" y="2860390"/>
                </a:lnTo>
                <a:lnTo>
                  <a:pt x="10687668" y="2861941"/>
                </a:lnTo>
                <a:lnTo>
                  <a:pt x="10668886" y="2866595"/>
                </a:lnTo>
                <a:lnTo>
                  <a:pt x="10671716" y="2874679"/>
                </a:lnTo>
                <a:lnTo>
                  <a:pt x="10629876" y="2880918"/>
                </a:lnTo>
                <a:lnTo>
                  <a:pt x="10617366" y="2890010"/>
                </a:lnTo>
                <a:cubicBezTo>
                  <a:pt x="10608766" y="2894448"/>
                  <a:pt x="10599402" y="2898270"/>
                  <a:pt x="10590546" y="2902502"/>
                </a:cubicBezTo>
                <a:lnTo>
                  <a:pt x="10581490" y="2906403"/>
                </a:lnTo>
                <a:lnTo>
                  <a:pt x="10584167" y="2909914"/>
                </a:lnTo>
                <a:cubicBezTo>
                  <a:pt x="10588074" y="2915031"/>
                  <a:pt x="10591488" y="2918755"/>
                  <a:pt x="10593777" y="2918071"/>
                </a:cubicBezTo>
                <a:cubicBezTo>
                  <a:pt x="10610950" y="2919269"/>
                  <a:pt x="10628088" y="2895172"/>
                  <a:pt x="10636713" y="2886271"/>
                </a:cubicBezTo>
                <a:cubicBezTo>
                  <a:pt x="10671362" y="2882248"/>
                  <a:pt x="10701738" y="2873177"/>
                  <a:pt x="10736274" y="2862862"/>
                </a:cubicBezTo>
                <a:cubicBezTo>
                  <a:pt x="10749174" y="2859011"/>
                  <a:pt x="10770929" y="2859172"/>
                  <a:pt x="10787652" y="2835197"/>
                </a:cubicBezTo>
                <a:close/>
                <a:moveTo>
                  <a:pt x="554897" y="2821001"/>
                </a:moveTo>
                <a:lnTo>
                  <a:pt x="547796" y="2824451"/>
                </a:lnTo>
                <a:cubicBezTo>
                  <a:pt x="547796" y="2824451"/>
                  <a:pt x="543664" y="2825101"/>
                  <a:pt x="543664" y="2825101"/>
                </a:cubicBezTo>
                <a:cubicBezTo>
                  <a:pt x="541416" y="2828906"/>
                  <a:pt x="543305" y="2832062"/>
                  <a:pt x="545548" y="2828254"/>
                </a:cubicBezTo>
                <a:lnTo>
                  <a:pt x="580621" y="2826581"/>
                </a:lnTo>
                <a:lnTo>
                  <a:pt x="578385" y="2826073"/>
                </a:lnTo>
                <a:close/>
                <a:moveTo>
                  <a:pt x="10276499" y="2771179"/>
                </a:moveTo>
                <a:lnTo>
                  <a:pt x="10274675" y="2771870"/>
                </a:lnTo>
                <a:lnTo>
                  <a:pt x="10264232" y="2774851"/>
                </a:lnTo>
                <a:lnTo>
                  <a:pt x="10264357" y="2777183"/>
                </a:lnTo>
                <a:close/>
                <a:moveTo>
                  <a:pt x="11278145" y="2706903"/>
                </a:moveTo>
                <a:lnTo>
                  <a:pt x="11276966" y="2707823"/>
                </a:lnTo>
                <a:lnTo>
                  <a:pt x="11278160" y="2707681"/>
                </a:lnTo>
                <a:close/>
                <a:moveTo>
                  <a:pt x="10286932" y="2699107"/>
                </a:moveTo>
                <a:cubicBezTo>
                  <a:pt x="10286159" y="2698393"/>
                  <a:pt x="10284817" y="2699133"/>
                  <a:pt x="10283676" y="2702037"/>
                </a:cubicBezTo>
                <a:lnTo>
                  <a:pt x="10237494" y="2722420"/>
                </a:lnTo>
                <a:lnTo>
                  <a:pt x="10237639" y="2731661"/>
                </a:lnTo>
                <a:lnTo>
                  <a:pt x="10257201" y="2724927"/>
                </a:lnTo>
                <a:lnTo>
                  <a:pt x="10257278" y="2729862"/>
                </a:lnTo>
                <a:lnTo>
                  <a:pt x="10276677" y="2719466"/>
                </a:lnTo>
                <a:lnTo>
                  <a:pt x="10276834" y="2719466"/>
                </a:lnTo>
                <a:cubicBezTo>
                  <a:pt x="10276834" y="2719466"/>
                  <a:pt x="10276834" y="2719466"/>
                  <a:pt x="10282205" y="2716507"/>
                </a:cubicBezTo>
                <a:lnTo>
                  <a:pt x="10276677" y="2719466"/>
                </a:lnTo>
                <a:lnTo>
                  <a:pt x="10268370" y="2719576"/>
                </a:lnTo>
                <a:cubicBezTo>
                  <a:pt x="10270650" y="2713765"/>
                  <a:pt x="10272931" y="2707957"/>
                  <a:pt x="10281396" y="2707847"/>
                </a:cubicBezTo>
                <a:cubicBezTo>
                  <a:pt x="10281396" y="2707847"/>
                  <a:pt x="10286769" y="2704890"/>
                  <a:pt x="10286769" y="2704890"/>
                </a:cubicBezTo>
                <a:cubicBezTo>
                  <a:pt x="10287908" y="2701984"/>
                  <a:pt x="10287705" y="2699819"/>
                  <a:pt x="10286932" y="2699107"/>
                </a:cubicBezTo>
                <a:close/>
                <a:moveTo>
                  <a:pt x="11187704" y="2695900"/>
                </a:moveTo>
                <a:cubicBezTo>
                  <a:pt x="11189032" y="2692449"/>
                  <a:pt x="11175096" y="2700878"/>
                  <a:pt x="11174266" y="2696086"/>
                </a:cubicBezTo>
                <a:cubicBezTo>
                  <a:pt x="11167298" y="2700301"/>
                  <a:pt x="11158173" y="2703171"/>
                  <a:pt x="11156845" y="2706620"/>
                </a:cubicBezTo>
                <a:lnTo>
                  <a:pt x="11137486" y="2714615"/>
                </a:lnTo>
                <a:lnTo>
                  <a:pt x="11143194" y="2716362"/>
                </a:lnTo>
                <a:cubicBezTo>
                  <a:pt x="11130408" y="2726506"/>
                  <a:pt x="11130408" y="2726506"/>
                  <a:pt x="11121670" y="2729115"/>
                </a:cubicBezTo>
                <a:lnTo>
                  <a:pt x="11121782" y="2735407"/>
                </a:lnTo>
                <a:lnTo>
                  <a:pt x="11143420" y="2728945"/>
                </a:lnTo>
                <a:cubicBezTo>
                  <a:pt x="11147842" y="2730621"/>
                  <a:pt x="11157516" y="2727732"/>
                  <a:pt x="11167163" y="2723311"/>
                </a:cubicBezTo>
                <a:lnTo>
                  <a:pt x="11190502" y="2708638"/>
                </a:lnTo>
                <a:lnTo>
                  <a:pt x="11166302" y="2716784"/>
                </a:lnTo>
                <a:cubicBezTo>
                  <a:pt x="11164643" y="2707200"/>
                  <a:pt x="11179408" y="2703563"/>
                  <a:pt x="11187704" y="2695900"/>
                </a:cubicBezTo>
                <a:close/>
                <a:moveTo>
                  <a:pt x="11355380" y="2686953"/>
                </a:moveTo>
                <a:lnTo>
                  <a:pt x="11345582" y="2690721"/>
                </a:lnTo>
                <a:lnTo>
                  <a:pt x="11347338" y="2693013"/>
                </a:lnTo>
                <a:close/>
                <a:moveTo>
                  <a:pt x="11134814" y="2685897"/>
                </a:moveTo>
                <a:lnTo>
                  <a:pt x="11124616" y="2686625"/>
                </a:lnTo>
                <a:cubicBezTo>
                  <a:pt x="11106356" y="2688308"/>
                  <a:pt x="11087587" y="2691364"/>
                  <a:pt x="11065060" y="2698906"/>
                </a:cubicBezTo>
                <a:cubicBezTo>
                  <a:pt x="11070300" y="2700634"/>
                  <a:pt x="11064816" y="2704112"/>
                  <a:pt x="11060996" y="2709896"/>
                </a:cubicBezTo>
                <a:lnTo>
                  <a:pt x="11060628" y="2710006"/>
                </a:lnTo>
                <a:lnTo>
                  <a:pt x="11063100" y="2711918"/>
                </a:lnTo>
                <a:lnTo>
                  <a:pt x="11065475" y="2710815"/>
                </a:lnTo>
                <a:lnTo>
                  <a:pt x="11065888" y="2711999"/>
                </a:lnTo>
                <a:lnTo>
                  <a:pt x="11063978" y="2712598"/>
                </a:lnTo>
                <a:lnTo>
                  <a:pt x="11064856" y="2713278"/>
                </a:lnTo>
                <a:lnTo>
                  <a:pt x="11070824" y="2711328"/>
                </a:lnTo>
                <a:cubicBezTo>
                  <a:pt x="11074348" y="2710852"/>
                  <a:pt x="11077708" y="2710805"/>
                  <a:pt x="11080528" y="2710422"/>
                </a:cubicBezTo>
                <a:cubicBezTo>
                  <a:pt x="11096621" y="2703336"/>
                  <a:pt x="11113046" y="2695390"/>
                  <a:pt x="11130011" y="2687776"/>
                </a:cubicBezTo>
                <a:close/>
                <a:moveTo>
                  <a:pt x="11452990" y="2638697"/>
                </a:moveTo>
                <a:cubicBezTo>
                  <a:pt x="11436067" y="2640989"/>
                  <a:pt x="11424039" y="2640985"/>
                  <a:pt x="11413898" y="2642155"/>
                </a:cubicBezTo>
                <a:lnTo>
                  <a:pt x="11398763" y="2647881"/>
                </a:lnTo>
                <a:lnTo>
                  <a:pt x="11400798" y="2650787"/>
                </a:lnTo>
                <a:cubicBezTo>
                  <a:pt x="11389496" y="2654755"/>
                  <a:pt x="11378191" y="2658725"/>
                  <a:pt x="11363566" y="2665489"/>
                </a:cubicBezTo>
                <a:cubicBezTo>
                  <a:pt x="11369860" y="2651857"/>
                  <a:pt x="11355237" y="2658624"/>
                  <a:pt x="11351914" y="2661421"/>
                </a:cubicBezTo>
                <a:lnTo>
                  <a:pt x="11353976" y="2654508"/>
                </a:lnTo>
                <a:lnTo>
                  <a:pt x="11347971" y="2654562"/>
                </a:lnTo>
                <a:cubicBezTo>
                  <a:pt x="11341002" y="2658777"/>
                  <a:pt x="11348800" y="2659356"/>
                  <a:pt x="11347473" y="2662805"/>
                </a:cubicBezTo>
                <a:cubicBezTo>
                  <a:pt x="11336192" y="2664334"/>
                  <a:pt x="11324909" y="2665863"/>
                  <a:pt x="11310143" y="2669498"/>
                </a:cubicBezTo>
                <a:lnTo>
                  <a:pt x="11309254" y="2663390"/>
                </a:lnTo>
                <a:lnTo>
                  <a:pt x="11301692" y="2667629"/>
                </a:lnTo>
                <a:cubicBezTo>
                  <a:pt x="11301692" y="2667629"/>
                  <a:pt x="11304022" y="2668443"/>
                  <a:pt x="11304022" y="2668443"/>
                </a:cubicBezTo>
                <a:cubicBezTo>
                  <a:pt x="11307345" y="2665645"/>
                  <a:pt x="11306352" y="2669258"/>
                  <a:pt x="11306352" y="2669258"/>
                </a:cubicBezTo>
                <a:cubicBezTo>
                  <a:pt x="11306352" y="2669258"/>
                  <a:pt x="11303034" y="2672056"/>
                  <a:pt x="11303034" y="2672056"/>
                </a:cubicBezTo>
                <a:cubicBezTo>
                  <a:pt x="11299711" y="2674853"/>
                  <a:pt x="11297382" y="2674037"/>
                  <a:pt x="11297382" y="2674037"/>
                </a:cubicBezTo>
                <a:cubicBezTo>
                  <a:pt x="11297382" y="2674037"/>
                  <a:pt x="11297382" y="2674037"/>
                  <a:pt x="11299711" y="2674853"/>
                </a:cubicBezTo>
                <a:cubicBezTo>
                  <a:pt x="11302042" y="2675666"/>
                  <a:pt x="11280774" y="2688028"/>
                  <a:pt x="11282756" y="2680805"/>
                </a:cubicBezTo>
                <a:cubicBezTo>
                  <a:pt x="11282756" y="2680805"/>
                  <a:pt x="11282756" y="2680805"/>
                  <a:pt x="11281766" y="2684416"/>
                </a:cubicBezTo>
                <a:cubicBezTo>
                  <a:pt x="11281766" y="2684416"/>
                  <a:pt x="11279434" y="2683603"/>
                  <a:pt x="11278444" y="2687214"/>
                </a:cubicBezTo>
                <a:cubicBezTo>
                  <a:pt x="11278444" y="2687214"/>
                  <a:pt x="11276113" y="2686401"/>
                  <a:pt x="11276113" y="2686401"/>
                </a:cubicBezTo>
                <a:cubicBezTo>
                  <a:pt x="11273782" y="2685587"/>
                  <a:pt x="11273782" y="2685587"/>
                  <a:pt x="11273782" y="2685587"/>
                </a:cubicBezTo>
                <a:cubicBezTo>
                  <a:pt x="11273782" y="2685587"/>
                  <a:pt x="11273782" y="2685587"/>
                  <a:pt x="11277104" y="2682790"/>
                </a:cubicBezTo>
                <a:cubicBezTo>
                  <a:pt x="11277104" y="2682790"/>
                  <a:pt x="11277104" y="2682790"/>
                  <a:pt x="11274774" y="2681975"/>
                </a:cubicBezTo>
                <a:cubicBezTo>
                  <a:pt x="11253506" y="2694336"/>
                  <a:pt x="11272792" y="2689200"/>
                  <a:pt x="11271800" y="2692810"/>
                </a:cubicBezTo>
                <a:cubicBezTo>
                  <a:pt x="11273140" y="2697236"/>
                  <a:pt x="11266498" y="2702831"/>
                  <a:pt x="11266498" y="2702831"/>
                </a:cubicBezTo>
                <a:cubicBezTo>
                  <a:pt x="11267168" y="2705044"/>
                  <a:pt x="11272571" y="2703963"/>
                  <a:pt x="11276564" y="2703377"/>
                </a:cubicBezTo>
                <a:lnTo>
                  <a:pt x="11278080" y="2703366"/>
                </a:lnTo>
                <a:lnTo>
                  <a:pt x="11277822" y="2688805"/>
                </a:lnTo>
                <a:cubicBezTo>
                  <a:pt x="11286666" y="2692156"/>
                  <a:pt x="11295404" y="2689547"/>
                  <a:pt x="11299565" y="2688304"/>
                </a:cubicBezTo>
                <a:lnTo>
                  <a:pt x="11299903" y="2707180"/>
                </a:lnTo>
                <a:lnTo>
                  <a:pt x="11313874" y="2701953"/>
                </a:lnTo>
                <a:lnTo>
                  <a:pt x="11311254" y="2697126"/>
                </a:lnTo>
                <a:cubicBezTo>
                  <a:pt x="11311099" y="2695899"/>
                  <a:pt x="11312346" y="2694606"/>
                  <a:pt x="11316602" y="2691119"/>
                </a:cubicBezTo>
                <a:cubicBezTo>
                  <a:pt x="11318676" y="2692671"/>
                  <a:pt x="11322357" y="2692091"/>
                  <a:pt x="11326846" y="2690443"/>
                </a:cubicBezTo>
                <a:lnTo>
                  <a:pt x="11328488" y="2689674"/>
                </a:lnTo>
                <a:lnTo>
                  <a:pt x="11338678" y="2676622"/>
                </a:lnTo>
                <a:lnTo>
                  <a:pt x="11341495" y="2683573"/>
                </a:lnTo>
                <a:lnTo>
                  <a:pt x="11341920" y="2683374"/>
                </a:lnTo>
                <a:cubicBezTo>
                  <a:pt x="11341303" y="2678463"/>
                  <a:pt x="11347114" y="2676140"/>
                  <a:pt x="11355104" y="2674335"/>
                </a:cubicBezTo>
                <a:lnTo>
                  <a:pt x="11379610" y="2668793"/>
                </a:lnTo>
                <a:lnTo>
                  <a:pt x="11403994" y="2653774"/>
                </a:lnTo>
                <a:lnTo>
                  <a:pt x="11435277" y="2645826"/>
                </a:lnTo>
                <a:lnTo>
                  <a:pt x="11447586" y="2640673"/>
                </a:lnTo>
                <a:lnTo>
                  <a:pt x="11452999" y="2638859"/>
                </a:lnTo>
                <a:close/>
                <a:moveTo>
                  <a:pt x="11319932" y="2637108"/>
                </a:moveTo>
                <a:cubicBezTo>
                  <a:pt x="11307822" y="2633844"/>
                  <a:pt x="11265184" y="2654336"/>
                  <a:pt x="11250418" y="2657972"/>
                </a:cubicBezTo>
                <a:cubicBezTo>
                  <a:pt x="11250418" y="2657972"/>
                  <a:pt x="11252575" y="2659315"/>
                  <a:pt x="11252575" y="2659315"/>
                </a:cubicBezTo>
                <a:cubicBezTo>
                  <a:pt x="11256060" y="2657208"/>
                  <a:pt x="11254732" y="2660658"/>
                  <a:pt x="11254732" y="2660658"/>
                </a:cubicBezTo>
                <a:cubicBezTo>
                  <a:pt x="11254732" y="2660658"/>
                  <a:pt x="11251248" y="2662763"/>
                  <a:pt x="11251248" y="2662763"/>
                </a:cubicBezTo>
                <a:cubicBezTo>
                  <a:pt x="11247764" y="2664872"/>
                  <a:pt x="11245608" y="2663528"/>
                  <a:pt x="11245608" y="2663528"/>
                </a:cubicBezTo>
                <a:cubicBezTo>
                  <a:pt x="11245608" y="2663528"/>
                  <a:pt x="11245608" y="2663528"/>
                  <a:pt x="11247764" y="2664872"/>
                </a:cubicBezTo>
                <a:lnTo>
                  <a:pt x="11244497" y="2666471"/>
                </a:lnTo>
                <a:lnTo>
                  <a:pt x="11245722" y="2666905"/>
                </a:lnTo>
                <a:lnTo>
                  <a:pt x="11217288" y="2680984"/>
                </a:lnTo>
                <a:lnTo>
                  <a:pt x="11216302" y="2683237"/>
                </a:lnTo>
                <a:cubicBezTo>
                  <a:pt x="11214665" y="2684890"/>
                  <a:pt x="11212922" y="2685943"/>
                  <a:pt x="11212922" y="2685943"/>
                </a:cubicBezTo>
                <a:cubicBezTo>
                  <a:pt x="11213751" y="2690736"/>
                  <a:pt x="11234158" y="2686335"/>
                  <a:pt x="11223705" y="2692656"/>
                </a:cubicBezTo>
                <a:cubicBezTo>
                  <a:pt x="11216737" y="2696870"/>
                  <a:pt x="11209769" y="2701085"/>
                  <a:pt x="11200852" y="2705153"/>
                </a:cubicBezTo>
                <a:lnTo>
                  <a:pt x="11190818" y="2708531"/>
                </a:lnTo>
                <a:lnTo>
                  <a:pt x="11198454" y="2713147"/>
                </a:lnTo>
                <a:lnTo>
                  <a:pt x="11233872" y="2691439"/>
                </a:lnTo>
                <a:cubicBezTo>
                  <a:pt x="11242846" y="2686656"/>
                  <a:pt x="11251818" y="2681875"/>
                  <a:pt x="11263122" y="2677907"/>
                </a:cubicBezTo>
                <a:lnTo>
                  <a:pt x="11300703" y="2659516"/>
                </a:lnTo>
                <a:lnTo>
                  <a:pt x="11304608" y="2650017"/>
                </a:lnTo>
                <a:cubicBezTo>
                  <a:pt x="11308486" y="2646016"/>
                  <a:pt x="11314044" y="2641992"/>
                  <a:pt x="11319932" y="2637108"/>
                </a:cubicBezTo>
                <a:close/>
                <a:moveTo>
                  <a:pt x="10549232" y="2631237"/>
                </a:moveTo>
                <a:lnTo>
                  <a:pt x="10523110" y="2639497"/>
                </a:lnTo>
                <a:lnTo>
                  <a:pt x="10533514" y="2639117"/>
                </a:lnTo>
                <a:close/>
                <a:moveTo>
                  <a:pt x="10658831" y="2597382"/>
                </a:moveTo>
                <a:cubicBezTo>
                  <a:pt x="10658059" y="2596670"/>
                  <a:pt x="10656716" y="2597411"/>
                  <a:pt x="10655575" y="2600314"/>
                </a:cubicBezTo>
                <a:cubicBezTo>
                  <a:pt x="10617160" y="2612378"/>
                  <a:pt x="10561159" y="2647786"/>
                  <a:pt x="10514280" y="2659959"/>
                </a:cubicBezTo>
                <a:cubicBezTo>
                  <a:pt x="10512330" y="2654206"/>
                  <a:pt x="10510011" y="2652066"/>
                  <a:pt x="10509809" y="2649903"/>
                </a:cubicBezTo>
                <a:lnTo>
                  <a:pt x="10516501" y="2641588"/>
                </a:lnTo>
                <a:lnTo>
                  <a:pt x="10491129" y="2649610"/>
                </a:lnTo>
                <a:lnTo>
                  <a:pt x="10481930" y="2647430"/>
                </a:lnTo>
                <a:cubicBezTo>
                  <a:pt x="10481930" y="2647430"/>
                  <a:pt x="10481930" y="2647430"/>
                  <a:pt x="10479650" y="2653238"/>
                </a:cubicBezTo>
                <a:lnTo>
                  <a:pt x="10491129" y="2649610"/>
                </a:lnTo>
                <a:lnTo>
                  <a:pt x="10493485" y="2650166"/>
                </a:lnTo>
                <a:cubicBezTo>
                  <a:pt x="10494295" y="2658826"/>
                  <a:pt x="10488923" y="2661784"/>
                  <a:pt x="10485832" y="2658936"/>
                </a:cubicBezTo>
                <a:cubicBezTo>
                  <a:pt x="10483550" y="2664746"/>
                  <a:pt x="10483550" y="2664746"/>
                  <a:pt x="10483550" y="2664746"/>
                </a:cubicBezTo>
                <a:lnTo>
                  <a:pt x="10554458" y="2655772"/>
                </a:lnTo>
                <a:lnTo>
                  <a:pt x="10556885" y="2654932"/>
                </a:lnTo>
                <a:lnTo>
                  <a:pt x="10563053" y="2654308"/>
                </a:lnTo>
                <a:lnTo>
                  <a:pt x="10595361" y="2646261"/>
                </a:lnTo>
                <a:lnTo>
                  <a:pt x="10648574" y="2617744"/>
                </a:lnTo>
                <a:lnTo>
                  <a:pt x="10648731" y="2617743"/>
                </a:lnTo>
                <a:cubicBezTo>
                  <a:pt x="10648731" y="2617743"/>
                  <a:pt x="10648731" y="2617743"/>
                  <a:pt x="10654103" y="2614781"/>
                </a:cubicBezTo>
                <a:lnTo>
                  <a:pt x="10648574" y="2617744"/>
                </a:lnTo>
                <a:lnTo>
                  <a:pt x="10640270" y="2617853"/>
                </a:lnTo>
                <a:cubicBezTo>
                  <a:pt x="10642550" y="2612044"/>
                  <a:pt x="10644831" y="2606234"/>
                  <a:pt x="10653294" y="2606127"/>
                </a:cubicBezTo>
                <a:cubicBezTo>
                  <a:pt x="10653294" y="2606127"/>
                  <a:pt x="10658666" y="2603166"/>
                  <a:pt x="10658666" y="2603166"/>
                </a:cubicBezTo>
                <a:cubicBezTo>
                  <a:pt x="10659807" y="2600259"/>
                  <a:pt x="10659604" y="2598095"/>
                  <a:pt x="10658831" y="2597382"/>
                </a:cubicBezTo>
                <a:close/>
                <a:moveTo>
                  <a:pt x="126843" y="2541119"/>
                </a:moveTo>
                <a:lnTo>
                  <a:pt x="127134" y="2541722"/>
                </a:lnTo>
                <a:lnTo>
                  <a:pt x="127834" y="2541550"/>
                </a:lnTo>
                <a:close/>
                <a:moveTo>
                  <a:pt x="409179" y="2519551"/>
                </a:moveTo>
                <a:lnTo>
                  <a:pt x="402431" y="2520341"/>
                </a:lnTo>
                <a:lnTo>
                  <a:pt x="411970" y="2519868"/>
                </a:lnTo>
                <a:close/>
                <a:moveTo>
                  <a:pt x="454576" y="2516325"/>
                </a:moveTo>
                <a:lnTo>
                  <a:pt x="450608" y="2517959"/>
                </a:lnTo>
                <a:lnTo>
                  <a:pt x="470585" y="2516973"/>
                </a:lnTo>
                <a:lnTo>
                  <a:pt x="473227" y="2516621"/>
                </a:lnTo>
                <a:close/>
                <a:moveTo>
                  <a:pt x="174723" y="2490333"/>
                </a:moveTo>
                <a:lnTo>
                  <a:pt x="181638" y="2493494"/>
                </a:lnTo>
                <a:lnTo>
                  <a:pt x="175095" y="2490454"/>
                </a:lnTo>
                <a:close/>
                <a:moveTo>
                  <a:pt x="554277" y="2471568"/>
                </a:moveTo>
                <a:lnTo>
                  <a:pt x="498782" y="2482373"/>
                </a:lnTo>
                <a:cubicBezTo>
                  <a:pt x="479143" y="2485025"/>
                  <a:pt x="460048" y="2486700"/>
                  <a:pt x="440925" y="2489240"/>
                </a:cubicBezTo>
                <a:lnTo>
                  <a:pt x="387180" y="2500422"/>
                </a:lnTo>
                <a:lnTo>
                  <a:pt x="387066" y="2500381"/>
                </a:lnTo>
                <a:cubicBezTo>
                  <a:pt x="387066" y="2500381"/>
                  <a:pt x="387066" y="2500381"/>
                  <a:pt x="382921" y="2501307"/>
                </a:cubicBezTo>
                <a:lnTo>
                  <a:pt x="387180" y="2500422"/>
                </a:lnTo>
                <a:lnTo>
                  <a:pt x="393186" y="2502462"/>
                </a:lnTo>
                <a:cubicBezTo>
                  <a:pt x="391018" y="2506389"/>
                  <a:pt x="388846" y="2510314"/>
                  <a:pt x="382726" y="2508234"/>
                </a:cubicBezTo>
                <a:cubicBezTo>
                  <a:pt x="382726" y="2508234"/>
                  <a:pt x="378581" y="2509159"/>
                  <a:pt x="378581" y="2509159"/>
                </a:cubicBezTo>
                <a:cubicBezTo>
                  <a:pt x="376411" y="2513087"/>
                  <a:pt x="378385" y="2516088"/>
                  <a:pt x="380555" y="2512161"/>
                </a:cubicBezTo>
                <a:cubicBezTo>
                  <a:pt x="409375" y="2512626"/>
                  <a:pt x="452993" y="2499460"/>
                  <a:pt x="487931" y="2502004"/>
                </a:cubicBezTo>
                <a:cubicBezTo>
                  <a:pt x="488822" y="2506966"/>
                  <a:pt x="490302" y="2509222"/>
                  <a:pt x="490253" y="2510951"/>
                </a:cubicBezTo>
                <a:lnTo>
                  <a:pt x="485508" y="2514988"/>
                </a:lnTo>
                <a:lnTo>
                  <a:pt x="519263" y="2510496"/>
                </a:lnTo>
                <a:cubicBezTo>
                  <a:pt x="527172" y="2506486"/>
                  <a:pt x="534898" y="2500467"/>
                  <a:pt x="542326" y="2491642"/>
                </a:cubicBezTo>
                <a:close/>
                <a:moveTo>
                  <a:pt x="9920486" y="2468123"/>
                </a:moveTo>
                <a:cubicBezTo>
                  <a:pt x="9919713" y="2467410"/>
                  <a:pt x="9918370" y="2468150"/>
                  <a:pt x="9917228" y="2471055"/>
                </a:cubicBezTo>
                <a:lnTo>
                  <a:pt x="9886453" y="2484637"/>
                </a:lnTo>
                <a:lnTo>
                  <a:pt x="9913909" y="2477802"/>
                </a:lnTo>
                <a:lnTo>
                  <a:pt x="9914950" y="2476865"/>
                </a:lnTo>
                <a:cubicBezTo>
                  <a:pt x="9914950" y="2476865"/>
                  <a:pt x="9920320" y="2473903"/>
                  <a:pt x="9920320" y="2473903"/>
                </a:cubicBezTo>
                <a:cubicBezTo>
                  <a:pt x="9921461" y="2471000"/>
                  <a:pt x="9921259" y="2468835"/>
                  <a:pt x="9920486" y="2468123"/>
                </a:cubicBezTo>
                <a:close/>
                <a:moveTo>
                  <a:pt x="10115483" y="2416444"/>
                </a:moveTo>
                <a:cubicBezTo>
                  <a:pt x="10115483" y="2416444"/>
                  <a:pt x="10115483" y="2416444"/>
                  <a:pt x="10113202" y="2422252"/>
                </a:cubicBezTo>
                <a:lnTo>
                  <a:pt x="10120074" y="2420081"/>
                </a:lnTo>
                <a:lnTo>
                  <a:pt x="10121098" y="2417774"/>
                </a:lnTo>
                <a:close/>
                <a:moveTo>
                  <a:pt x="611062" y="2410995"/>
                </a:moveTo>
                <a:lnTo>
                  <a:pt x="605772" y="2421949"/>
                </a:lnTo>
                <a:lnTo>
                  <a:pt x="605832" y="2422283"/>
                </a:lnTo>
                <a:lnTo>
                  <a:pt x="615721" y="2422186"/>
                </a:lnTo>
                <a:close/>
                <a:moveTo>
                  <a:pt x="607659" y="2406166"/>
                </a:moveTo>
                <a:lnTo>
                  <a:pt x="609544" y="2407348"/>
                </a:lnTo>
                <a:lnTo>
                  <a:pt x="609077" y="2406229"/>
                </a:lnTo>
                <a:close/>
                <a:moveTo>
                  <a:pt x="590553" y="2405407"/>
                </a:moveTo>
                <a:lnTo>
                  <a:pt x="577404" y="2406098"/>
                </a:lnTo>
                <a:lnTo>
                  <a:pt x="523819" y="2413737"/>
                </a:lnTo>
                <a:lnTo>
                  <a:pt x="523707" y="2413692"/>
                </a:lnTo>
                <a:cubicBezTo>
                  <a:pt x="523707" y="2413692"/>
                  <a:pt x="523707" y="2413692"/>
                  <a:pt x="519573" y="2414341"/>
                </a:cubicBezTo>
                <a:lnTo>
                  <a:pt x="523819" y="2413737"/>
                </a:lnTo>
                <a:lnTo>
                  <a:pt x="529730" y="2416192"/>
                </a:lnTo>
                <a:cubicBezTo>
                  <a:pt x="527484" y="2419996"/>
                  <a:pt x="525239" y="2423806"/>
                  <a:pt x="519215" y="2421301"/>
                </a:cubicBezTo>
                <a:cubicBezTo>
                  <a:pt x="519215" y="2421301"/>
                  <a:pt x="515081" y="2421954"/>
                  <a:pt x="515081" y="2421954"/>
                </a:cubicBezTo>
                <a:cubicBezTo>
                  <a:pt x="512836" y="2425756"/>
                  <a:pt x="514724" y="2428910"/>
                  <a:pt x="516970" y="2425107"/>
                </a:cubicBezTo>
                <a:lnTo>
                  <a:pt x="553194" y="2423376"/>
                </a:lnTo>
                <a:lnTo>
                  <a:pt x="556203" y="2417935"/>
                </a:lnTo>
                <a:cubicBezTo>
                  <a:pt x="567552" y="2417129"/>
                  <a:pt x="574312" y="2414760"/>
                  <a:pt x="580824" y="2412018"/>
                </a:cubicBezTo>
                <a:lnTo>
                  <a:pt x="598537" y="2405762"/>
                </a:lnTo>
                <a:close/>
                <a:moveTo>
                  <a:pt x="367057" y="2404456"/>
                </a:moveTo>
                <a:lnTo>
                  <a:pt x="370301" y="2406778"/>
                </a:lnTo>
                <a:lnTo>
                  <a:pt x="371414" y="2404892"/>
                </a:lnTo>
                <a:close/>
                <a:moveTo>
                  <a:pt x="9793590" y="2399668"/>
                </a:moveTo>
                <a:cubicBezTo>
                  <a:pt x="9793590" y="2399668"/>
                  <a:pt x="9793590" y="2399668"/>
                  <a:pt x="9792704" y="2400649"/>
                </a:cubicBezTo>
                <a:lnTo>
                  <a:pt x="9795546" y="2401609"/>
                </a:lnTo>
                <a:lnTo>
                  <a:pt x="9796048" y="2402105"/>
                </a:lnTo>
                <a:cubicBezTo>
                  <a:pt x="9795680" y="2404228"/>
                  <a:pt x="9794270" y="2404071"/>
                  <a:pt x="9793748" y="2402931"/>
                </a:cubicBezTo>
                <a:cubicBezTo>
                  <a:pt x="9792860" y="2403916"/>
                  <a:pt x="9792860" y="2403916"/>
                  <a:pt x="9792860" y="2403916"/>
                </a:cubicBezTo>
                <a:lnTo>
                  <a:pt x="9798829" y="2406741"/>
                </a:lnTo>
                <a:lnTo>
                  <a:pt x="9806901" y="2405435"/>
                </a:lnTo>
                <a:lnTo>
                  <a:pt x="9795546" y="2401609"/>
                </a:lnTo>
                <a:close/>
                <a:moveTo>
                  <a:pt x="9990162" y="2394253"/>
                </a:moveTo>
                <a:cubicBezTo>
                  <a:pt x="9980516" y="2394385"/>
                  <a:pt x="9960237" y="2407969"/>
                  <a:pt x="9939611" y="2423144"/>
                </a:cubicBezTo>
                <a:lnTo>
                  <a:pt x="9935504" y="2426233"/>
                </a:lnTo>
                <a:lnTo>
                  <a:pt x="9939275" y="2439525"/>
                </a:lnTo>
                <a:lnTo>
                  <a:pt x="9922324" y="2439887"/>
                </a:lnTo>
                <a:lnTo>
                  <a:pt x="9911896" y="2443964"/>
                </a:lnTo>
                <a:lnTo>
                  <a:pt x="9909698" y="2445618"/>
                </a:lnTo>
                <a:cubicBezTo>
                  <a:pt x="9900497" y="2452518"/>
                  <a:pt x="9892495" y="2458330"/>
                  <a:pt x="9886978" y="2461575"/>
                </a:cubicBezTo>
                <a:cubicBezTo>
                  <a:pt x="9886978" y="2461575"/>
                  <a:pt x="9890558" y="2462795"/>
                  <a:pt x="9890558" y="2462795"/>
                </a:cubicBezTo>
                <a:cubicBezTo>
                  <a:pt x="9895529" y="2457656"/>
                  <a:pt x="9894140" y="2464010"/>
                  <a:pt x="9894140" y="2464010"/>
                </a:cubicBezTo>
                <a:cubicBezTo>
                  <a:pt x="9894140" y="2464010"/>
                  <a:pt x="9889172" y="2469151"/>
                  <a:pt x="9889172" y="2469151"/>
                </a:cubicBezTo>
                <a:lnTo>
                  <a:pt x="9887328" y="2470318"/>
                </a:lnTo>
                <a:lnTo>
                  <a:pt x="9881143" y="2473062"/>
                </a:lnTo>
                <a:lnTo>
                  <a:pt x="9880622" y="2473070"/>
                </a:lnTo>
                <a:lnTo>
                  <a:pt x="9880910" y="2473165"/>
                </a:lnTo>
                <a:lnTo>
                  <a:pt x="9881143" y="2473062"/>
                </a:lnTo>
                <a:lnTo>
                  <a:pt x="9883034" y="2473037"/>
                </a:lnTo>
                <a:lnTo>
                  <a:pt x="9887328" y="2470318"/>
                </a:lnTo>
                <a:lnTo>
                  <a:pt x="9966013" y="2435414"/>
                </a:lnTo>
                <a:lnTo>
                  <a:pt x="9968999" y="2422903"/>
                </a:lnTo>
                <a:cubicBezTo>
                  <a:pt x="9974214" y="2414433"/>
                  <a:pt x="9982015" y="2405137"/>
                  <a:pt x="9990162" y="2394253"/>
                </a:cubicBezTo>
                <a:close/>
                <a:moveTo>
                  <a:pt x="9659279" y="2382217"/>
                </a:moveTo>
                <a:lnTo>
                  <a:pt x="9653831" y="2387368"/>
                </a:lnTo>
                <a:lnTo>
                  <a:pt x="9653305" y="2388573"/>
                </a:lnTo>
                <a:lnTo>
                  <a:pt x="9682526" y="2396178"/>
                </a:lnTo>
                <a:lnTo>
                  <a:pt x="9705542" y="2389305"/>
                </a:lnTo>
                <a:lnTo>
                  <a:pt x="9700524" y="2389284"/>
                </a:lnTo>
                <a:cubicBezTo>
                  <a:pt x="9692952" y="2387358"/>
                  <a:pt x="9685379" y="2385431"/>
                  <a:pt x="9678850" y="2385784"/>
                </a:cubicBezTo>
                <a:cubicBezTo>
                  <a:pt x="9684491" y="2386413"/>
                  <a:pt x="9684126" y="2388538"/>
                  <a:pt x="9685536" y="2388694"/>
                </a:cubicBezTo>
                <a:cubicBezTo>
                  <a:pt x="9683238" y="2389520"/>
                  <a:pt x="9683760" y="2390659"/>
                  <a:pt x="9682872" y="2391643"/>
                </a:cubicBezTo>
                <a:cubicBezTo>
                  <a:pt x="9675300" y="2389716"/>
                  <a:pt x="9673524" y="2391682"/>
                  <a:pt x="9666473" y="2390895"/>
                </a:cubicBezTo>
                <a:cubicBezTo>
                  <a:pt x="9665952" y="2389756"/>
                  <a:pt x="9665428" y="2388616"/>
                  <a:pt x="9664018" y="2388458"/>
                </a:cubicBezTo>
                <a:cubicBezTo>
                  <a:pt x="9665272" y="2385351"/>
                  <a:pt x="9668979" y="2384684"/>
                  <a:pt x="9666525" y="2382246"/>
                </a:cubicBezTo>
                <a:close/>
                <a:moveTo>
                  <a:pt x="10156030" y="2350405"/>
                </a:moveTo>
                <a:lnTo>
                  <a:pt x="10135978" y="2358512"/>
                </a:lnTo>
                <a:cubicBezTo>
                  <a:pt x="10120569" y="2365221"/>
                  <a:pt x="10108292" y="2372995"/>
                  <a:pt x="10095176" y="2389017"/>
                </a:cubicBezTo>
                <a:lnTo>
                  <a:pt x="10083084" y="2393865"/>
                </a:lnTo>
                <a:lnTo>
                  <a:pt x="10102309" y="2396387"/>
                </a:lnTo>
                <a:lnTo>
                  <a:pt x="10137059" y="2386601"/>
                </a:lnTo>
                <a:lnTo>
                  <a:pt x="10138965" y="2383188"/>
                </a:lnTo>
                <a:cubicBezTo>
                  <a:pt x="10142981" y="2376346"/>
                  <a:pt x="10146999" y="2369510"/>
                  <a:pt x="10151231" y="2361230"/>
                </a:cubicBezTo>
                <a:close/>
                <a:moveTo>
                  <a:pt x="10446298" y="2267182"/>
                </a:moveTo>
                <a:lnTo>
                  <a:pt x="10440976" y="2267687"/>
                </a:lnTo>
                <a:cubicBezTo>
                  <a:pt x="10432427" y="2271606"/>
                  <a:pt x="10417519" y="2287020"/>
                  <a:pt x="10434619" y="2279180"/>
                </a:cubicBezTo>
                <a:cubicBezTo>
                  <a:pt x="10403998" y="2296077"/>
                  <a:pt x="10364025" y="2302961"/>
                  <a:pt x="10324052" y="2309841"/>
                </a:cubicBezTo>
                <a:cubicBezTo>
                  <a:pt x="10303370" y="2316462"/>
                  <a:pt x="10283037" y="2321496"/>
                  <a:pt x="10262531" y="2327321"/>
                </a:cubicBezTo>
                <a:lnTo>
                  <a:pt x="10221302" y="2341977"/>
                </a:lnTo>
                <a:lnTo>
                  <a:pt x="10230462" y="2346010"/>
                </a:lnTo>
                <a:cubicBezTo>
                  <a:pt x="10247946" y="2353667"/>
                  <a:pt x="10264485" y="2356269"/>
                  <a:pt x="10290422" y="2331042"/>
                </a:cubicBezTo>
                <a:lnTo>
                  <a:pt x="10290756" y="2352464"/>
                </a:lnTo>
                <a:cubicBezTo>
                  <a:pt x="10284614" y="2365639"/>
                  <a:pt x="10284614" y="2365639"/>
                  <a:pt x="10277843" y="2379031"/>
                </a:cubicBezTo>
                <a:lnTo>
                  <a:pt x="10323913" y="2363171"/>
                </a:lnTo>
                <a:cubicBezTo>
                  <a:pt x="10349031" y="2387262"/>
                  <a:pt x="10388012" y="2338806"/>
                  <a:pt x="10419631" y="2299021"/>
                </a:cubicBezTo>
                <a:close/>
                <a:moveTo>
                  <a:pt x="996239" y="1750435"/>
                </a:moveTo>
                <a:lnTo>
                  <a:pt x="981395" y="1759784"/>
                </a:lnTo>
                <a:lnTo>
                  <a:pt x="996919" y="1756660"/>
                </a:lnTo>
                <a:lnTo>
                  <a:pt x="1023707" y="1756467"/>
                </a:lnTo>
                <a:lnTo>
                  <a:pt x="1015627" y="1753081"/>
                </a:lnTo>
                <a:cubicBezTo>
                  <a:pt x="1007685" y="1750732"/>
                  <a:pt x="1001898" y="1749386"/>
                  <a:pt x="996239" y="1750435"/>
                </a:cubicBezTo>
                <a:close/>
                <a:moveTo>
                  <a:pt x="10794228" y="1562019"/>
                </a:moveTo>
                <a:lnTo>
                  <a:pt x="10753559" y="1571546"/>
                </a:lnTo>
                <a:lnTo>
                  <a:pt x="10752200" y="1574693"/>
                </a:lnTo>
                <a:cubicBezTo>
                  <a:pt x="10751251" y="1576610"/>
                  <a:pt x="10750987" y="1578068"/>
                  <a:pt x="10753216" y="1579168"/>
                </a:cubicBezTo>
                <a:cubicBezTo>
                  <a:pt x="10765346" y="1573347"/>
                  <a:pt x="10773061" y="1568978"/>
                  <a:pt x="10784107" y="1565345"/>
                </a:cubicBezTo>
                <a:close/>
                <a:moveTo>
                  <a:pt x="10826149" y="1554102"/>
                </a:moveTo>
                <a:lnTo>
                  <a:pt x="10820780" y="1555445"/>
                </a:lnTo>
                <a:lnTo>
                  <a:pt x="10821704" y="1556644"/>
                </a:lnTo>
                <a:close/>
                <a:moveTo>
                  <a:pt x="10825724" y="903060"/>
                </a:moveTo>
                <a:lnTo>
                  <a:pt x="10779908" y="920370"/>
                </a:lnTo>
                <a:lnTo>
                  <a:pt x="10713480" y="939342"/>
                </a:lnTo>
                <a:lnTo>
                  <a:pt x="10701621" y="945705"/>
                </a:lnTo>
                <a:lnTo>
                  <a:pt x="10673283" y="969447"/>
                </a:lnTo>
                <a:lnTo>
                  <a:pt x="10657186" y="978090"/>
                </a:lnTo>
                <a:lnTo>
                  <a:pt x="10633449" y="1009695"/>
                </a:lnTo>
                <a:cubicBezTo>
                  <a:pt x="10639939" y="1019101"/>
                  <a:pt x="10633449" y="1009695"/>
                  <a:pt x="10646881" y="1016711"/>
                </a:cubicBezTo>
                <a:cubicBezTo>
                  <a:pt x="10666939" y="1041824"/>
                  <a:pt x="10692652" y="1022492"/>
                  <a:pt x="10732409" y="1008803"/>
                </a:cubicBezTo>
                <a:lnTo>
                  <a:pt x="10732912" y="1041230"/>
                </a:lnTo>
                <a:cubicBezTo>
                  <a:pt x="10746165" y="1036663"/>
                  <a:pt x="10752476" y="1034493"/>
                  <a:pt x="10765899" y="1040931"/>
                </a:cubicBezTo>
                <a:cubicBezTo>
                  <a:pt x="10759128" y="1054320"/>
                  <a:pt x="10759290" y="1064745"/>
                  <a:pt x="10753159" y="1078498"/>
                </a:cubicBezTo>
                <a:cubicBezTo>
                  <a:pt x="10766492" y="1079145"/>
                  <a:pt x="10774865" y="1087177"/>
                  <a:pt x="10782371" y="1095507"/>
                </a:cubicBezTo>
                <a:lnTo>
                  <a:pt x="10793264" y="1104041"/>
                </a:lnTo>
                <a:lnTo>
                  <a:pt x="10824807" y="1099107"/>
                </a:lnTo>
                <a:cubicBezTo>
                  <a:pt x="10834315" y="1098874"/>
                  <a:pt x="10842490" y="1100446"/>
                  <a:pt x="10848357" y="1104983"/>
                </a:cubicBezTo>
                <a:cubicBezTo>
                  <a:pt x="10881632" y="1080680"/>
                  <a:pt x="10922111" y="1077594"/>
                  <a:pt x="10962220" y="1083610"/>
                </a:cubicBezTo>
                <a:cubicBezTo>
                  <a:pt x="10965117" y="1078549"/>
                  <a:pt x="10965117" y="1078549"/>
                  <a:pt x="10965117" y="1078549"/>
                </a:cubicBezTo>
                <a:cubicBezTo>
                  <a:pt x="10965117" y="1078549"/>
                  <a:pt x="10967643" y="1082591"/>
                  <a:pt x="10967643" y="1082591"/>
                </a:cubicBezTo>
                <a:cubicBezTo>
                  <a:pt x="10970539" y="1077533"/>
                  <a:pt x="10978488" y="1080556"/>
                  <a:pt x="10978488" y="1080556"/>
                </a:cubicBezTo>
                <a:cubicBezTo>
                  <a:pt x="10983909" y="1079537"/>
                  <a:pt x="10981013" y="1084597"/>
                  <a:pt x="10975590" y="1085612"/>
                </a:cubicBezTo>
                <a:lnTo>
                  <a:pt x="10974169" y="1087567"/>
                </a:lnTo>
                <a:lnTo>
                  <a:pt x="10970169" y="1086632"/>
                </a:lnTo>
                <a:cubicBezTo>
                  <a:pt x="10971431" y="1088651"/>
                  <a:pt x="10972062" y="1089661"/>
                  <a:pt x="10972740" y="1089534"/>
                </a:cubicBezTo>
                <a:lnTo>
                  <a:pt x="10974169" y="1087567"/>
                </a:lnTo>
                <a:lnTo>
                  <a:pt x="10979703" y="1088862"/>
                </a:lnTo>
                <a:cubicBezTo>
                  <a:pt x="10990426" y="1088754"/>
                  <a:pt x="11003238" y="1083810"/>
                  <a:pt x="11004854" y="1093662"/>
                </a:cubicBezTo>
                <a:cubicBezTo>
                  <a:pt x="10958582" y="1106865"/>
                  <a:pt x="10946254" y="1145296"/>
                  <a:pt x="10895300" y="1141318"/>
                </a:cubicBezTo>
                <a:cubicBezTo>
                  <a:pt x="10890248" y="1133237"/>
                  <a:pt x="10903990" y="1126145"/>
                  <a:pt x="10906886" y="1121083"/>
                </a:cubicBezTo>
                <a:lnTo>
                  <a:pt x="10894665" y="1122090"/>
                </a:lnTo>
                <a:lnTo>
                  <a:pt x="10892480" y="1123087"/>
                </a:lnTo>
                <a:cubicBezTo>
                  <a:pt x="10874380" y="1132226"/>
                  <a:pt x="10856282" y="1141372"/>
                  <a:pt x="10839874" y="1147020"/>
                </a:cubicBezTo>
                <a:cubicBezTo>
                  <a:pt x="10847489" y="1188056"/>
                  <a:pt x="10847148" y="1166053"/>
                  <a:pt x="10827458" y="1205432"/>
                </a:cubicBezTo>
                <a:cubicBezTo>
                  <a:pt x="10847465" y="1206839"/>
                  <a:pt x="10856114" y="1212158"/>
                  <a:pt x="10862468" y="1236437"/>
                </a:cubicBezTo>
                <a:lnTo>
                  <a:pt x="10863081" y="1239666"/>
                </a:lnTo>
                <a:lnTo>
                  <a:pt x="10908307" y="1243454"/>
                </a:lnTo>
                <a:lnTo>
                  <a:pt x="10914318" y="1242523"/>
                </a:lnTo>
                <a:lnTo>
                  <a:pt x="10914301" y="1241310"/>
                </a:lnTo>
                <a:cubicBezTo>
                  <a:pt x="10920910" y="1217496"/>
                  <a:pt x="10913967" y="1219888"/>
                  <a:pt x="10920738" y="1206497"/>
                </a:cubicBezTo>
                <a:cubicBezTo>
                  <a:pt x="10926538" y="1171318"/>
                  <a:pt x="10913626" y="1197882"/>
                  <a:pt x="10933650" y="1179929"/>
                </a:cubicBezTo>
                <a:cubicBezTo>
                  <a:pt x="10952701" y="1140190"/>
                  <a:pt x="10972264" y="1133452"/>
                  <a:pt x="11005258" y="1133733"/>
                </a:cubicBezTo>
                <a:cubicBezTo>
                  <a:pt x="11011058" y="1098554"/>
                  <a:pt x="11010715" y="1076554"/>
                  <a:pt x="11010213" y="1044129"/>
                </a:cubicBezTo>
                <a:cubicBezTo>
                  <a:pt x="11010213" y="1044129"/>
                  <a:pt x="11003903" y="1046304"/>
                  <a:pt x="10997428" y="1038053"/>
                </a:cubicBezTo>
                <a:cubicBezTo>
                  <a:pt x="10964272" y="1027351"/>
                  <a:pt x="10865021" y="1050462"/>
                  <a:pt x="10850420" y="968171"/>
                </a:cubicBezTo>
                <a:lnTo>
                  <a:pt x="10830858" y="974906"/>
                </a:lnTo>
                <a:close/>
                <a:moveTo>
                  <a:pt x="10792163" y="847607"/>
                </a:moveTo>
                <a:cubicBezTo>
                  <a:pt x="10791390" y="846895"/>
                  <a:pt x="10790048" y="847635"/>
                  <a:pt x="10788907" y="850539"/>
                </a:cubicBezTo>
                <a:cubicBezTo>
                  <a:pt x="10769699" y="856569"/>
                  <a:pt x="10746095" y="868438"/>
                  <a:pt x="10721434" y="880320"/>
                </a:cubicBezTo>
                <a:lnTo>
                  <a:pt x="10712190" y="884057"/>
                </a:lnTo>
                <a:lnTo>
                  <a:pt x="10713957" y="887816"/>
                </a:lnTo>
                <a:lnTo>
                  <a:pt x="10722181" y="899976"/>
                </a:lnTo>
                <a:lnTo>
                  <a:pt x="10781909" y="867969"/>
                </a:lnTo>
                <a:lnTo>
                  <a:pt x="10782064" y="867967"/>
                </a:lnTo>
                <a:cubicBezTo>
                  <a:pt x="10782064" y="867967"/>
                  <a:pt x="10782064" y="867967"/>
                  <a:pt x="10787436" y="865005"/>
                </a:cubicBezTo>
                <a:lnTo>
                  <a:pt x="10781909" y="867969"/>
                </a:lnTo>
                <a:lnTo>
                  <a:pt x="10773600" y="868077"/>
                </a:lnTo>
                <a:cubicBezTo>
                  <a:pt x="10775883" y="862267"/>
                  <a:pt x="10778162" y="856462"/>
                  <a:pt x="10786624" y="856349"/>
                </a:cubicBezTo>
                <a:cubicBezTo>
                  <a:pt x="10786624" y="856349"/>
                  <a:pt x="10791999" y="853387"/>
                  <a:pt x="10791999" y="853387"/>
                </a:cubicBezTo>
                <a:cubicBezTo>
                  <a:pt x="10793139" y="850484"/>
                  <a:pt x="10792936" y="848320"/>
                  <a:pt x="10792163" y="847607"/>
                </a:cubicBezTo>
                <a:close/>
                <a:moveTo>
                  <a:pt x="10766815" y="685281"/>
                </a:moveTo>
                <a:cubicBezTo>
                  <a:pt x="10734322" y="700386"/>
                  <a:pt x="10691455" y="817780"/>
                  <a:pt x="10656959" y="848502"/>
                </a:cubicBezTo>
                <a:lnTo>
                  <a:pt x="10657472" y="881509"/>
                </a:lnTo>
                <a:lnTo>
                  <a:pt x="10694661" y="868705"/>
                </a:lnTo>
                <a:lnTo>
                  <a:pt x="10694999" y="868070"/>
                </a:lnTo>
                <a:cubicBezTo>
                  <a:pt x="10705857" y="861019"/>
                  <a:pt x="10731248" y="860687"/>
                  <a:pt x="10749681" y="853943"/>
                </a:cubicBezTo>
                <a:lnTo>
                  <a:pt x="10815405" y="824786"/>
                </a:lnTo>
                <a:lnTo>
                  <a:pt x="10812410" y="803205"/>
                </a:lnTo>
                <a:cubicBezTo>
                  <a:pt x="10802366" y="743719"/>
                  <a:pt x="10790005" y="693255"/>
                  <a:pt x="10780051" y="685622"/>
                </a:cubicBezTo>
                <a:cubicBezTo>
                  <a:pt x="10775887" y="683053"/>
                  <a:pt x="10771457" y="683123"/>
                  <a:pt x="10766815" y="685281"/>
                </a:cubicBezTo>
                <a:close/>
                <a:moveTo>
                  <a:pt x="9615264" y="589142"/>
                </a:moveTo>
                <a:cubicBezTo>
                  <a:pt x="9611844" y="589302"/>
                  <a:pt x="9607432" y="590325"/>
                  <a:pt x="9601295" y="592877"/>
                </a:cubicBezTo>
                <a:cubicBezTo>
                  <a:pt x="9593038" y="599297"/>
                  <a:pt x="9591566" y="604146"/>
                  <a:pt x="9589089" y="608664"/>
                </a:cubicBezTo>
                <a:lnTo>
                  <a:pt x="9573862" y="620200"/>
                </a:lnTo>
                <a:lnTo>
                  <a:pt x="9598427" y="613797"/>
                </a:lnTo>
                <a:lnTo>
                  <a:pt x="9608865" y="603696"/>
                </a:lnTo>
                <a:lnTo>
                  <a:pt x="9633838" y="592288"/>
                </a:lnTo>
                <a:lnTo>
                  <a:pt x="9623283" y="590590"/>
                </a:lnTo>
                <a:cubicBezTo>
                  <a:pt x="9621113" y="589687"/>
                  <a:pt x="9618684" y="588983"/>
                  <a:pt x="9615264" y="589142"/>
                </a:cubicBezTo>
                <a:close/>
                <a:moveTo>
                  <a:pt x="9696510" y="562424"/>
                </a:moveTo>
                <a:lnTo>
                  <a:pt x="9676127" y="568761"/>
                </a:lnTo>
                <a:lnTo>
                  <a:pt x="9649801" y="586077"/>
                </a:lnTo>
                <a:lnTo>
                  <a:pt x="9669935" y="579463"/>
                </a:lnTo>
                <a:lnTo>
                  <a:pt x="9690464" y="569551"/>
                </a:lnTo>
                <a:lnTo>
                  <a:pt x="9694576" y="567472"/>
                </a:lnTo>
                <a:close/>
                <a:moveTo>
                  <a:pt x="7468458" y="545796"/>
                </a:moveTo>
                <a:lnTo>
                  <a:pt x="7460935" y="565972"/>
                </a:lnTo>
                <a:cubicBezTo>
                  <a:pt x="7456698" y="577636"/>
                  <a:pt x="7451914" y="588432"/>
                  <a:pt x="7445718" y="596963"/>
                </a:cubicBezTo>
                <a:lnTo>
                  <a:pt x="7443757" y="598403"/>
                </a:lnTo>
                <a:lnTo>
                  <a:pt x="7445620" y="601246"/>
                </a:lnTo>
                <a:lnTo>
                  <a:pt x="7438583" y="602202"/>
                </a:lnTo>
                <a:lnTo>
                  <a:pt x="7427989" y="609980"/>
                </a:lnTo>
                <a:lnTo>
                  <a:pt x="7452157" y="607557"/>
                </a:lnTo>
                <a:lnTo>
                  <a:pt x="7455047" y="607450"/>
                </a:lnTo>
                <a:lnTo>
                  <a:pt x="7457053" y="601566"/>
                </a:lnTo>
                <a:lnTo>
                  <a:pt x="7473745" y="572109"/>
                </a:lnTo>
                <a:close/>
                <a:moveTo>
                  <a:pt x="9063497" y="528286"/>
                </a:moveTo>
                <a:lnTo>
                  <a:pt x="9034857" y="530637"/>
                </a:lnTo>
                <a:lnTo>
                  <a:pt x="9017558" y="530038"/>
                </a:lnTo>
                <a:lnTo>
                  <a:pt x="9020327" y="537670"/>
                </a:lnTo>
                <a:close/>
                <a:moveTo>
                  <a:pt x="7511234" y="521344"/>
                </a:moveTo>
                <a:lnTo>
                  <a:pt x="7506935" y="522612"/>
                </a:lnTo>
                <a:lnTo>
                  <a:pt x="7506988" y="526017"/>
                </a:lnTo>
                <a:close/>
                <a:moveTo>
                  <a:pt x="9110998" y="514256"/>
                </a:moveTo>
                <a:lnTo>
                  <a:pt x="9085540" y="523628"/>
                </a:lnTo>
                <a:lnTo>
                  <a:pt x="9137601" y="526602"/>
                </a:lnTo>
                <a:lnTo>
                  <a:pt x="9137159" y="520604"/>
                </a:lnTo>
                <a:lnTo>
                  <a:pt x="9138075" y="519114"/>
                </a:lnTo>
                <a:close/>
                <a:moveTo>
                  <a:pt x="9943276" y="485863"/>
                </a:moveTo>
                <a:lnTo>
                  <a:pt x="9863524" y="495997"/>
                </a:lnTo>
                <a:lnTo>
                  <a:pt x="9773165" y="521458"/>
                </a:lnTo>
                <a:lnTo>
                  <a:pt x="9773168" y="521566"/>
                </a:lnTo>
                <a:lnTo>
                  <a:pt x="9775328" y="528284"/>
                </a:lnTo>
                <a:lnTo>
                  <a:pt x="9773321" y="531408"/>
                </a:lnTo>
                <a:lnTo>
                  <a:pt x="9773400" y="536619"/>
                </a:lnTo>
                <a:lnTo>
                  <a:pt x="9803159" y="525118"/>
                </a:lnTo>
                <a:cubicBezTo>
                  <a:pt x="9811654" y="524670"/>
                  <a:pt x="9814796" y="527382"/>
                  <a:pt x="9823292" y="526936"/>
                </a:cubicBezTo>
                <a:cubicBezTo>
                  <a:pt x="9834464" y="524906"/>
                  <a:pt x="9851538" y="518250"/>
                  <a:pt x="9867669" y="512719"/>
                </a:cubicBezTo>
                <a:lnTo>
                  <a:pt x="9899496" y="506603"/>
                </a:lnTo>
                <a:lnTo>
                  <a:pt x="9901680" y="503888"/>
                </a:lnTo>
                <a:lnTo>
                  <a:pt x="9906644" y="503708"/>
                </a:lnTo>
                <a:lnTo>
                  <a:pt x="9908117" y="495112"/>
                </a:lnTo>
                <a:cubicBezTo>
                  <a:pt x="9910006" y="492857"/>
                  <a:pt x="9913468" y="491951"/>
                  <a:pt x="9919286" y="493086"/>
                </a:cubicBezTo>
                <a:cubicBezTo>
                  <a:pt x="9921961" y="491504"/>
                  <a:pt x="9931244" y="491734"/>
                  <a:pt x="9940131" y="491628"/>
                </a:cubicBezTo>
                <a:lnTo>
                  <a:pt x="9940209" y="491610"/>
                </a:lnTo>
                <a:close/>
                <a:moveTo>
                  <a:pt x="10187890" y="473404"/>
                </a:moveTo>
                <a:lnTo>
                  <a:pt x="10166327" y="475860"/>
                </a:lnTo>
                <a:cubicBezTo>
                  <a:pt x="10151433" y="478946"/>
                  <a:pt x="10137028" y="483470"/>
                  <a:pt x="10126285" y="489388"/>
                </a:cubicBezTo>
                <a:cubicBezTo>
                  <a:pt x="10144021" y="497826"/>
                  <a:pt x="10122532" y="509666"/>
                  <a:pt x="10126434" y="521173"/>
                </a:cubicBezTo>
                <a:cubicBezTo>
                  <a:pt x="10115691" y="527093"/>
                  <a:pt x="10114880" y="518437"/>
                  <a:pt x="10101044" y="521505"/>
                </a:cubicBezTo>
                <a:cubicBezTo>
                  <a:pt x="10081838" y="527537"/>
                  <a:pt x="10122532" y="509666"/>
                  <a:pt x="10102515" y="507039"/>
                </a:cubicBezTo>
                <a:cubicBezTo>
                  <a:pt x="10076391" y="514606"/>
                  <a:pt x="10053357" y="525018"/>
                  <a:pt x="10030222" y="534351"/>
                </a:cubicBezTo>
                <a:lnTo>
                  <a:pt x="10001736" y="542488"/>
                </a:lnTo>
                <a:lnTo>
                  <a:pt x="10006029" y="556623"/>
                </a:lnTo>
                <a:lnTo>
                  <a:pt x="9942571" y="567531"/>
                </a:lnTo>
                <a:lnTo>
                  <a:pt x="9923598" y="583428"/>
                </a:lnTo>
                <a:cubicBezTo>
                  <a:pt x="9910555" y="591188"/>
                  <a:pt x="9896354" y="597871"/>
                  <a:pt x="9882922" y="605270"/>
                </a:cubicBezTo>
                <a:lnTo>
                  <a:pt x="9869189" y="612091"/>
                </a:lnTo>
                <a:lnTo>
                  <a:pt x="9873249" y="618229"/>
                </a:lnTo>
                <a:cubicBezTo>
                  <a:pt x="9879175" y="627176"/>
                  <a:pt x="9884351" y="633687"/>
                  <a:pt x="9887823" y="632491"/>
                </a:cubicBezTo>
                <a:cubicBezTo>
                  <a:pt x="9913869" y="634586"/>
                  <a:pt x="9939860" y="592454"/>
                  <a:pt x="9952941" y="576891"/>
                </a:cubicBezTo>
                <a:cubicBezTo>
                  <a:pt x="10005491" y="569857"/>
                  <a:pt x="10051561" y="553997"/>
                  <a:pt x="10103940" y="535961"/>
                </a:cubicBezTo>
                <a:cubicBezTo>
                  <a:pt x="10123503" y="529228"/>
                  <a:pt x="10156499" y="529510"/>
                  <a:pt x="10181862" y="487591"/>
                </a:cubicBezTo>
                <a:close/>
                <a:moveTo>
                  <a:pt x="10042478" y="461589"/>
                </a:moveTo>
                <a:cubicBezTo>
                  <a:pt x="10041706" y="460876"/>
                  <a:pt x="10040362" y="461617"/>
                  <a:pt x="10039221" y="464523"/>
                </a:cubicBezTo>
                <a:lnTo>
                  <a:pt x="10004340" y="479915"/>
                </a:lnTo>
                <a:lnTo>
                  <a:pt x="9994692" y="485863"/>
                </a:lnTo>
                <a:lnTo>
                  <a:pt x="9986097" y="490993"/>
                </a:lnTo>
                <a:lnTo>
                  <a:pt x="9988209" y="497945"/>
                </a:lnTo>
                <a:lnTo>
                  <a:pt x="9972882" y="498882"/>
                </a:lnTo>
                <a:lnTo>
                  <a:pt x="9970373" y="500377"/>
                </a:lnTo>
                <a:lnTo>
                  <a:pt x="9966421" y="501036"/>
                </a:lnTo>
                <a:lnTo>
                  <a:pt x="9907259" y="526464"/>
                </a:lnTo>
                <a:lnTo>
                  <a:pt x="9846066" y="548178"/>
                </a:lnTo>
                <a:lnTo>
                  <a:pt x="9836800" y="546373"/>
                </a:lnTo>
                <a:cubicBezTo>
                  <a:pt x="9836800" y="546373"/>
                  <a:pt x="9836800" y="546373"/>
                  <a:pt x="9834593" y="552248"/>
                </a:cubicBezTo>
                <a:lnTo>
                  <a:pt x="9846066" y="548178"/>
                </a:lnTo>
                <a:lnTo>
                  <a:pt x="9848439" y="548639"/>
                </a:lnTo>
                <a:cubicBezTo>
                  <a:pt x="9849377" y="557226"/>
                  <a:pt x="9844024" y="560386"/>
                  <a:pt x="9840880" y="557672"/>
                </a:cubicBezTo>
                <a:cubicBezTo>
                  <a:pt x="9838673" y="563547"/>
                  <a:pt x="9838673" y="563547"/>
                  <a:pt x="9838673" y="563547"/>
                </a:cubicBezTo>
                <a:lnTo>
                  <a:pt x="9878304" y="556990"/>
                </a:lnTo>
                <a:lnTo>
                  <a:pt x="9886523" y="553213"/>
                </a:lnTo>
                <a:cubicBezTo>
                  <a:pt x="9912244" y="541319"/>
                  <a:pt x="9937392" y="530875"/>
                  <a:pt x="9962439" y="519349"/>
                </a:cubicBezTo>
                <a:lnTo>
                  <a:pt x="10032222" y="481950"/>
                </a:lnTo>
                <a:lnTo>
                  <a:pt x="10032380" y="481950"/>
                </a:lnTo>
                <a:cubicBezTo>
                  <a:pt x="10032380" y="481950"/>
                  <a:pt x="10032380" y="481950"/>
                  <a:pt x="10037751" y="478990"/>
                </a:cubicBezTo>
                <a:lnTo>
                  <a:pt x="10032222" y="481950"/>
                </a:lnTo>
                <a:lnTo>
                  <a:pt x="10023916" y="482060"/>
                </a:lnTo>
                <a:cubicBezTo>
                  <a:pt x="10026195" y="476254"/>
                  <a:pt x="10028477" y="470442"/>
                  <a:pt x="10036941" y="470333"/>
                </a:cubicBezTo>
                <a:cubicBezTo>
                  <a:pt x="10036941" y="470333"/>
                  <a:pt x="10042313" y="467372"/>
                  <a:pt x="10042313" y="467372"/>
                </a:cubicBezTo>
                <a:cubicBezTo>
                  <a:pt x="10043453" y="464466"/>
                  <a:pt x="10043251" y="462301"/>
                  <a:pt x="10042478" y="461589"/>
                </a:cubicBezTo>
                <a:close/>
                <a:moveTo>
                  <a:pt x="8776702" y="409288"/>
                </a:moveTo>
                <a:lnTo>
                  <a:pt x="8761332" y="414948"/>
                </a:lnTo>
                <a:lnTo>
                  <a:pt x="8803202" y="426439"/>
                </a:lnTo>
                <a:lnTo>
                  <a:pt x="8843179" y="447193"/>
                </a:lnTo>
                <a:lnTo>
                  <a:pt x="8843198" y="447183"/>
                </a:lnTo>
                <a:cubicBezTo>
                  <a:pt x="8841582" y="445037"/>
                  <a:pt x="8841391" y="443274"/>
                  <a:pt x="8845479" y="442658"/>
                </a:cubicBezTo>
                <a:cubicBezTo>
                  <a:pt x="8846715" y="441278"/>
                  <a:pt x="8857554" y="439049"/>
                  <a:pt x="8857363" y="437286"/>
                </a:cubicBezTo>
                <a:cubicBezTo>
                  <a:pt x="8856127" y="438667"/>
                  <a:pt x="8855937" y="436904"/>
                  <a:pt x="8854511" y="436522"/>
                </a:cubicBezTo>
                <a:lnTo>
                  <a:pt x="8863567" y="432378"/>
                </a:lnTo>
                <a:lnTo>
                  <a:pt x="8868377" y="436781"/>
                </a:lnTo>
                <a:lnTo>
                  <a:pt x="8863067" y="438817"/>
                </a:lnTo>
                <a:lnTo>
                  <a:pt x="8849356" y="450400"/>
                </a:lnTo>
                <a:lnTo>
                  <a:pt x="8852331" y="451944"/>
                </a:lnTo>
                <a:lnTo>
                  <a:pt x="8857743" y="453906"/>
                </a:lnTo>
                <a:lnTo>
                  <a:pt x="8873429" y="445019"/>
                </a:lnTo>
                <a:lnTo>
                  <a:pt x="8876468" y="444189"/>
                </a:lnTo>
                <a:lnTo>
                  <a:pt x="8883092" y="450255"/>
                </a:lnTo>
                <a:lnTo>
                  <a:pt x="8869179" y="457261"/>
                </a:lnTo>
                <a:lnTo>
                  <a:pt x="8887010" y="453105"/>
                </a:lnTo>
                <a:cubicBezTo>
                  <a:pt x="8892200" y="453887"/>
                  <a:pt x="8896141" y="451061"/>
                  <a:pt x="8901374" y="448810"/>
                </a:cubicBezTo>
                <a:lnTo>
                  <a:pt x="8911228" y="470407"/>
                </a:lnTo>
                <a:lnTo>
                  <a:pt x="8939559" y="472974"/>
                </a:lnTo>
                <a:cubicBezTo>
                  <a:pt x="8952105" y="472711"/>
                  <a:pt x="8964030" y="471989"/>
                  <a:pt x="8974764" y="473750"/>
                </a:cubicBezTo>
                <a:lnTo>
                  <a:pt x="8985664" y="479842"/>
                </a:lnTo>
                <a:lnTo>
                  <a:pt x="9046612" y="479611"/>
                </a:lnTo>
                <a:cubicBezTo>
                  <a:pt x="9072051" y="479436"/>
                  <a:pt x="9096735" y="480467"/>
                  <a:pt x="9121501" y="480359"/>
                </a:cubicBezTo>
                <a:lnTo>
                  <a:pt x="9177187" y="475850"/>
                </a:lnTo>
                <a:lnTo>
                  <a:pt x="9134929" y="461093"/>
                </a:lnTo>
                <a:lnTo>
                  <a:pt x="9121406" y="458633"/>
                </a:lnTo>
                <a:lnTo>
                  <a:pt x="9061754" y="455473"/>
                </a:lnTo>
                <a:lnTo>
                  <a:pt x="9060155" y="447488"/>
                </a:lnTo>
                <a:lnTo>
                  <a:pt x="9020685" y="440304"/>
                </a:lnTo>
                <a:cubicBezTo>
                  <a:pt x="8997426" y="428925"/>
                  <a:pt x="8963384" y="418585"/>
                  <a:pt x="8941818" y="420656"/>
                </a:cubicBezTo>
                <a:cubicBezTo>
                  <a:pt x="8956660" y="437377"/>
                  <a:pt x="8935095" y="439447"/>
                  <a:pt x="8936790" y="452894"/>
                </a:cubicBezTo>
                <a:cubicBezTo>
                  <a:pt x="8926010" y="453930"/>
                  <a:pt x="8926675" y="444792"/>
                  <a:pt x="8913532" y="441517"/>
                </a:cubicBezTo>
                <a:cubicBezTo>
                  <a:pt x="8894997" y="438762"/>
                  <a:pt x="8935095" y="439447"/>
                  <a:pt x="8917230" y="427551"/>
                </a:cubicBezTo>
                <a:cubicBezTo>
                  <a:pt x="8867013" y="418763"/>
                  <a:pt x="8826249" y="427215"/>
                  <a:pt x="8776702" y="409288"/>
                </a:cubicBezTo>
                <a:close/>
                <a:moveTo>
                  <a:pt x="8739571" y="351147"/>
                </a:moveTo>
                <a:lnTo>
                  <a:pt x="8720167" y="370401"/>
                </a:lnTo>
                <a:lnTo>
                  <a:pt x="8717141" y="374688"/>
                </a:lnTo>
                <a:lnTo>
                  <a:pt x="8787203" y="375391"/>
                </a:lnTo>
                <a:lnTo>
                  <a:pt x="8857059" y="369735"/>
                </a:lnTo>
                <a:lnTo>
                  <a:pt x="8857202" y="369805"/>
                </a:lnTo>
                <a:cubicBezTo>
                  <a:pt x="8857202" y="369805"/>
                  <a:pt x="8857202" y="369805"/>
                  <a:pt x="8862595" y="369287"/>
                </a:cubicBezTo>
                <a:lnTo>
                  <a:pt x="8857059" y="369735"/>
                </a:lnTo>
                <a:lnTo>
                  <a:pt x="8849450" y="366014"/>
                </a:lnTo>
                <a:cubicBezTo>
                  <a:pt x="8852478" y="361187"/>
                  <a:pt x="8855508" y="356359"/>
                  <a:pt x="8863260" y="360153"/>
                </a:cubicBezTo>
                <a:cubicBezTo>
                  <a:pt x="8863260" y="360153"/>
                  <a:pt x="8868652" y="359636"/>
                  <a:pt x="8868652" y="359636"/>
                </a:cubicBezTo>
                <a:cubicBezTo>
                  <a:pt x="8871681" y="354805"/>
                  <a:pt x="8869318" y="350498"/>
                  <a:pt x="8866290" y="355322"/>
                </a:cubicBezTo>
                <a:cubicBezTo>
                  <a:pt x="8847754" y="352567"/>
                  <a:pt x="8824252" y="353687"/>
                  <a:pt x="8799781" y="354336"/>
                </a:cubicBezTo>
                <a:close/>
                <a:moveTo>
                  <a:pt x="8560795" y="292432"/>
                </a:moveTo>
                <a:lnTo>
                  <a:pt x="8562487" y="296929"/>
                </a:lnTo>
                <a:lnTo>
                  <a:pt x="8600428" y="299208"/>
                </a:lnTo>
                <a:lnTo>
                  <a:pt x="8613402" y="298101"/>
                </a:lnTo>
                <a:lnTo>
                  <a:pt x="8578952" y="292457"/>
                </a:lnTo>
                <a:close/>
                <a:moveTo>
                  <a:pt x="10925763" y="263275"/>
                </a:moveTo>
                <a:lnTo>
                  <a:pt x="10923975" y="264884"/>
                </a:lnTo>
                <a:lnTo>
                  <a:pt x="10925785" y="264636"/>
                </a:lnTo>
                <a:close/>
                <a:moveTo>
                  <a:pt x="8430565" y="256540"/>
                </a:moveTo>
                <a:lnTo>
                  <a:pt x="8427985" y="268427"/>
                </a:lnTo>
                <a:lnTo>
                  <a:pt x="8442389" y="266770"/>
                </a:lnTo>
                <a:cubicBezTo>
                  <a:pt x="8446567" y="276203"/>
                  <a:pt x="8468961" y="268185"/>
                  <a:pt x="8486992" y="273747"/>
                </a:cubicBezTo>
                <a:cubicBezTo>
                  <a:pt x="8483291" y="271250"/>
                  <a:pt x="8480916" y="268820"/>
                  <a:pt x="8481202" y="266533"/>
                </a:cubicBezTo>
                <a:lnTo>
                  <a:pt x="8489325" y="261436"/>
                </a:lnTo>
                <a:lnTo>
                  <a:pt x="8454511" y="261549"/>
                </a:lnTo>
                <a:close/>
                <a:moveTo>
                  <a:pt x="8497606" y="244060"/>
                </a:moveTo>
                <a:cubicBezTo>
                  <a:pt x="8501162" y="246983"/>
                  <a:pt x="8500797" y="249265"/>
                  <a:pt x="8498701" y="251842"/>
                </a:cubicBezTo>
                <a:lnTo>
                  <a:pt x="8489608" y="261258"/>
                </a:lnTo>
                <a:lnTo>
                  <a:pt x="8491353" y="260161"/>
                </a:lnTo>
                <a:cubicBezTo>
                  <a:pt x="8525328" y="266575"/>
                  <a:pt x="8586055" y="251382"/>
                  <a:pt x="8607127" y="275530"/>
                </a:cubicBezTo>
                <a:lnTo>
                  <a:pt x="8642079" y="269608"/>
                </a:lnTo>
                <a:lnTo>
                  <a:pt x="8585322" y="253783"/>
                </a:lnTo>
                <a:cubicBezTo>
                  <a:pt x="8558877" y="247102"/>
                  <a:pt x="8531410" y="242591"/>
                  <a:pt x="8497606" y="244060"/>
                </a:cubicBezTo>
                <a:close/>
                <a:moveTo>
                  <a:pt x="10786438" y="242721"/>
                </a:moveTo>
                <a:cubicBezTo>
                  <a:pt x="10781284" y="243927"/>
                  <a:pt x="10769159" y="250646"/>
                  <a:pt x="10768215" y="244362"/>
                </a:cubicBezTo>
                <a:cubicBezTo>
                  <a:pt x="10757647" y="251732"/>
                  <a:pt x="10743808" y="256750"/>
                  <a:pt x="10741794" y="262780"/>
                </a:cubicBezTo>
                <a:lnTo>
                  <a:pt x="10712432" y="276759"/>
                </a:lnTo>
                <a:lnTo>
                  <a:pt x="10721091" y="279814"/>
                </a:lnTo>
                <a:cubicBezTo>
                  <a:pt x="10701698" y="297548"/>
                  <a:pt x="10701698" y="297548"/>
                  <a:pt x="10688446" y="302112"/>
                </a:cubicBezTo>
                <a:lnTo>
                  <a:pt x="10688616" y="313113"/>
                </a:lnTo>
                <a:lnTo>
                  <a:pt x="10721433" y="301814"/>
                </a:lnTo>
                <a:cubicBezTo>
                  <a:pt x="10728139" y="304745"/>
                  <a:pt x="10742812" y="299694"/>
                  <a:pt x="10757443" y="291964"/>
                </a:cubicBezTo>
                <a:lnTo>
                  <a:pt x="10792840" y="266309"/>
                </a:lnTo>
                <a:lnTo>
                  <a:pt x="10756136" y="280552"/>
                </a:lnTo>
                <a:cubicBezTo>
                  <a:pt x="10753620" y="263794"/>
                  <a:pt x="10776015" y="257435"/>
                  <a:pt x="10788596" y="244037"/>
                </a:cubicBezTo>
                <a:cubicBezTo>
                  <a:pt x="10789100" y="242529"/>
                  <a:pt x="10788156" y="242318"/>
                  <a:pt x="10786438" y="242721"/>
                </a:cubicBezTo>
                <a:close/>
                <a:moveTo>
                  <a:pt x="11042899" y="228394"/>
                </a:moveTo>
                <a:lnTo>
                  <a:pt x="11028040" y="234982"/>
                </a:lnTo>
                <a:lnTo>
                  <a:pt x="11030704" y="238989"/>
                </a:lnTo>
                <a:close/>
                <a:moveTo>
                  <a:pt x="10708380" y="226547"/>
                </a:moveTo>
                <a:lnTo>
                  <a:pt x="10692915" y="227820"/>
                </a:lnTo>
                <a:cubicBezTo>
                  <a:pt x="10665220" y="230763"/>
                  <a:pt x="10636755" y="236106"/>
                  <a:pt x="10602589" y="249293"/>
                </a:cubicBezTo>
                <a:cubicBezTo>
                  <a:pt x="10610537" y="252314"/>
                  <a:pt x="10602218" y="258394"/>
                  <a:pt x="10596426" y="268508"/>
                </a:cubicBezTo>
                <a:lnTo>
                  <a:pt x="10595867" y="268701"/>
                </a:lnTo>
                <a:lnTo>
                  <a:pt x="10599616" y="272044"/>
                </a:lnTo>
                <a:lnTo>
                  <a:pt x="10603219" y="270115"/>
                </a:lnTo>
                <a:lnTo>
                  <a:pt x="10603845" y="272185"/>
                </a:lnTo>
                <a:lnTo>
                  <a:pt x="10600948" y="273233"/>
                </a:lnTo>
                <a:lnTo>
                  <a:pt x="10602279" y="274422"/>
                </a:lnTo>
                <a:lnTo>
                  <a:pt x="10611330" y="271012"/>
                </a:lnTo>
                <a:cubicBezTo>
                  <a:pt x="10616677" y="270180"/>
                  <a:pt x="10621772" y="270098"/>
                  <a:pt x="10626049" y="269428"/>
                </a:cubicBezTo>
                <a:cubicBezTo>
                  <a:pt x="10650456" y="257038"/>
                  <a:pt x="10675366" y="243145"/>
                  <a:pt x="10701096" y="229833"/>
                </a:cubicBezTo>
                <a:close/>
                <a:moveTo>
                  <a:pt x="2801905" y="185382"/>
                </a:moveTo>
                <a:cubicBezTo>
                  <a:pt x="2801905" y="185382"/>
                  <a:pt x="2801905" y="185382"/>
                  <a:pt x="2799587" y="189057"/>
                </a:cubicBezTo>
                <a:lnTo>
                  <a:pt x="2808042" y="190344"/>
                </a:lnTo>
                <a:lnTo>
                  <a:pt x="2809616" y="191617"/>
                </a:lnTo>
                <a:cubicBezTo>
                  <a:pt x="2809093" y="198597"/>
                  <a:pt x="2804978" y="198969"/>
                  <a:pt x="2803181" y="195666"/>
                </a:cubicBezTo>
                <a:cubicBezTo>
                  <a:pt x="2800861" y="199343"/>
                  <a:pt x="2800861" y="199343"/>
                  <a:pt x="2800861" y="199343"/>
                </a:cubicBezTo>
                <a:lnTo>
                  <a:pt x="2851117" y="217574"/>
                </a:lnTo>
                <a:lnTo>
                  <a:pt x="2862391" y="218900"/>
                </a:lnTo>
                <a:lnTo>
                  <a:pt x="2866228" y="221562"/>
                </a:lnTo>
                <a:lnTo>
                  <a:pt x="2892841" y="227554"/>
                </a:lnTo>
                <a:lnTo>
                  <a:pt x="2901124" y="216637"/>
                </a:lnTo>
                <a:lnTo>
                  <a:pt x="2908270" y="204249"/>
                </a:lnTo>
                <a:lnTo>
                  <a:pt x="2900923" y="200681"/>
                </a:lnTo>
                <a:cubicBezTo>
                  <a:pt x="2885359" y="203823"/>
                  <a:pt x="2869733" y="200905"/>
                  <a:pt x="2853148" y="197208"/>
                </a:cubicBezTo>
                <a:lnTo>
                  <a:pt x="2808042" y="190344"/>
                </a:lnTo>
                <a:close/>
                <a:moveTo>
                  <a:pt x="8131640" y="154432"/>
                </a:moveTo>
                <a:lnTo>
                  <a:pt x="8122702" y="164180"/>
                </a:lnTo>
                <a:lnTo>
                  <a:pt x="8110681" y="176415"/>
                </a:lnTo>
                <a:lnTo>
                  <a:pt x="8114337" y="176415"/>
                </a:lnTo>
                <a:lnTo>
                  <a:pt x="8119783" y="169861"/>
                </a:lnTo>
                <a:close/>
                <a:moveTo>
                  <a:pt x="11190938" y="144021"/>
                </a:moveTo>
                <a:cubicBezTo>
                  <a:pt x="11165273" y="148028"/>
                  <a:pt x="11147031" y="148021"/>
                  <a:pt x="11131651" y="150067"/>
                </a:cubicBezTo>
                <a:lnTo>
                  <a:pt x="11108697" y="160078"/>
                </a:lnTo>
                <a:lnTo>
                  <a:pt x="11111783" y="165159"/>
                </a:lnTo>
                <a:cubicBezTo>
                  <a:pt x="11094642" y="172097"/>
                  <a:pt x="11077496" y="179037"/>
                  <a:pt x="11055315" y="190865"/>
                </a:cubicBezTo>
                <a:cubicBezTo>
                  <a:pt x="11064861" y="167030"/>
                  <a:pt x="11042683" y="178862"/>
                  <a:pt x="11037644" y="183752"/>
                </a:cubicBezTo>
                <a:lnTo>
                  <a:pt x="11040771" y="171665"/>
                </a:lnTo>
                <a:lnTo>
                  <a:pt x="11031663" y="171760"/>
                </a:lnTo>
                <a:cubicBezTo>
                  <a:pt x="11021094" y="179129"/>
                  <a:pt x="11032920" y="180142"/>
                  <a:pt x="11030908" y="186172"/>
                </a:cubicBezTo>
                <a:cubicBezTo>
                  <a:pt x="11013798" y="188845"/>
                  <a:pt x="10996686" y="191519"/>
                  <a:pt x="10974292" y="197874"/>
                </a:cubicBezTo>
                <a:lnTo>
                  <a:pt x="10972943" y="187195"/>
                </a:lnTo>
                <a:lnTo>
                  <a:pt x="10961475" y="194607"/>
                </a:lnTo>
                <a:cubicBezTo>
                  <a:pt x="10961475" y="194607"/>
                  <a:pt x="10965009" y="196030"/>
                  <a:pt x="10965009" y="196030"/>
                </a:cubicBezTo>
                <a:cubicBezTo>
                  <a:pt x="10970048" y="191138"/>
                  <a:pt x="10968542" y="197455"/>
                  <a:pt x="10968542" y="197455"/>
                </a:cubicBezTo>
                <a:cubicBezTo>
                  <a:pt x="10968542" y="197455"/>
                  <a:pt x="10963509" y="202347"/>
                  <a:pt x="10963509" y="202347"/>
                </a:cubicBezTo>
                <a:cubicBezTo>
                  <a:pt x="10958470" y="207237"/>
                  <a:pt x="10954937" y="205811"/>
                  <a:pt x="10954937" y="205811"/>
                </a:cubicBezTo>
                <a:cubicBezTo>
                  <a:pt x="10954937" y="205811"/>
                  <a:pt x="10954937" y="205811"/>
                  <a:pt x="10958470" y="207237"/>
                </a:cubicBezTo>
                <a:cubicBezTo>
                  <a:pt x="10962005" y="208659"/>
                  <a:pt x="10929749" y="230273"/>
                  <a:pt x="10932756" y="217644"/>
                </a:cubicBezTo>
                <a:cubicBezTo>
                  <a:pt x="10932756" y="217644"/>
                  <a:pt x="10932756" y="217644"/>
                  <a:pt x="10931253" y="223958"/>
                </a:cubicBezTo>
                <a:cubicBezTo>
                  <a:pt x="10931253" y="223958"/>
                  <a:pt x="10927717" y="222536"/>
                  <a:pt x="10926215" y="228850"/>
                </a:cubicBezTo>
                <a:cubicBezTo>
                  <a:pt x="10926215" y="228850"/>
                  <a:pt x="10922680" y="227428"/>
                  <a:pt x="10922680" y="227428"/>
                </a:cubicBezTo>
                <a:cubicBezTo>
                  <a:pt x="10919146" y="226005"/>
                  <a:pt x="10919146" y="226005"/>
                  <a:pt x="10919146" y="226005"/>
                </a:cubicBezTo>
                <a:cubicBezTo>
                  <a:pt x="10919146" y="226005"/>
                  <a:pt x="10919146" y="226005"/>
                  <a:pt x="10924183" y="221115"/>
                </a:cubicBezTo>
                <a:cubicBezTo>
                  <a:pt x="10924183" y="221115"/>
                  <a:pt x="10924183" y="221115"/>
                  <a:pt x="10920649" y="219690"/>
                </a:cubicBezTo>
                <a:cubicBezTo>
                  <a:pt x="10888394" y="241302"/>
                  <a:pt x="10917645" y="232322"/>
                  <a:pt x="10916140" y="238634"/>
                </a:cubicBezTo>
                <a:cubicBezTo>
                  <a:pt x="10918172" y="246373"/>
                  <a:pt x="10908098" y="256155"/>
                  <a:pt x="10908098" y="256155"/>
                </a:cubicBezTo>
                <a:cubicBezTo>
                  <a:pt x="10909113" y="260023"/>
                  <a:pt x="10917309" y="258135"/>
                  <a:pt x="10923364" y="257110"/>
                </a:cubicBezTo>
                <a:lnTo>
                  <a:pt x="10925665" y="257091"/>
                </a:lnTo>
                <a:lnTo>
                  <a:pt x="10925272" y="231632"/>
                </a:lnTo>
                <a:cubicBezTo>
                  <a:pt x="10938686" y="237491"/>
                  <a:pt x="10951939" y="232929"/>
                  <a:pt x="10958248" y="230756"/>
                </a:cubicBezTo>
                <a:lnTo>
                  <a:pt x="10958761" y="263760"/>
                </a:lnTo>
                <a:lnTo>
                  <a:pt x="10979950" y="254620"/>
                </a:lnTo>
                <a:lnTo>
                  <a:pt x="10975976" y="246179"/>
                </a:lnTo>
                <a:cubicBezTo>
                  <a:pt x="10975742" y="244035"/>
                  <a:pt x="10977632" y="241775"/>
                  <a:pt x="10984087" y="235678"/>
                </a:cubicBezTo>
                <a:cubicBezTo>
                  <a:pt x="10987232" y="238391"/>
                  <a:pt x="10992816" y="237377"/>
                  <a:pt x="10999624" y="234496"/>
                </a:cubicBezTo>
                <a:lnTo>
                  <a:pt x="11002115" y="233151"/>
                </a:lnTo>
                <a:lnTo>
                  <a:pt x="11017570" y="210330"/>
                </a:lnTo>
                <a:lnTo>
                  <a:pt x="11021841" y="222484"/>
                </a:lnTo>
                <a:lnTo>
                  <a:pt x="11022485" y="222136"/>
                </a:lnTo>
                <a:cubicBezTo>
                  <a:pt x="11021550" y="213549"/>
                  <a:pt x="11030364" y="209488"/>
                  <a:pt x="11042481" y="206332"/>
                </a:cubicBezTo>
                <a:lnTo>
                  <a:pt x="11079649" y="196642"/>
                </a:lnTo>
                <a:lnTo>
                  <a:pt x="11116629" y="170380"/>
                </a:lnTo>
                <a:lnTo>
                  <a:pt x="11164075" y="156485"/>
                </a:lnTo>
                <a:lnTo>
                  <a:pt x="11182743" y="147475"/>
                </a:lnTo>
                <a:lnTo>
                  <a:pt x="11190952" y="144302"/>
                </a:lnTo>
                <a:close/>
                <a:moveTo>
                  <a:pt x="10989139" y="141242"/>
                </a:moveTo>
                <a:cubicBezTo>
                  <a:pt x="10970772" y="135535"/>
                  <a:pt x="10906105" y="171365"/>
                  <a:pt x="10883710" y="177722"/>
                </a:cubicBezTo>
                <a:cubicBezTo>
                  <a:pt x="10883710" y="177722"/>
                  <a:pt x="10886982" y="180068"/>
                  <a:pt x="10886982" y="180068"/>
                </a:cubicBezTo>
                <a:cubicBezTo>
                  <a:pt x="10892267" y="176386"/>
                  <a:pt x="10890253" y="182418"/>
                  <a:pt x="10890253" y="182418"/>
                </a:cubicBezTo>
                <a:cubicBezTo>
                  <a:pt x="10890253" y="182418"/>
                  <a:pt x="10884969" y="186099"/>
                  <a:pt x="10884969" y="186099"/>
                </a:cubicBezTo>
                <a:cubicBezTo>
                  <a:pt x="10879685" y="189786"/>
                  <a:pt x="10876414" y="187436"/>
                  <a:pt x="10876414" y="187436"/>
                </a:cubicBezTo>
                <a:cubicBezTo>
                  <a:pt x="10876414" y="187436"/>
                  <a:pt x="10876414" y="187436"/>
                  <a:pt x="10879685" y="189786"/>
                </a:cubicBezTo>
                <a:lnTo>
                  <a:pt x="10874730" y="192582"/>
                </a:lnTo>
                <a:lnTo>
                  <a:pt x="10876589" y="193339"/>
                </a:lnTo>
                <a:lnTo>
                  <a:pt x="10833465" y="217957"/>
                </a:lnTo>
                <a:lnTo>
                  <a:pt x="10831969" y="221896"/>
                </a:lnTo>
                <a:cubicBezTo>
                  <a:pt x="10829486" y="224787"/>
                  <a:pt x="10826843" y="226628"/>
                  <a:pt x="10826843" y="226628"/>
                </a:cubicBezTo>
                <a:cubicBezTo>
                  <a:pt x="10828100" y="235008"/>
                  <a:pt x="10859050" y="227313"/>
                  <a:pt x="10843197" y="238365"/>
                </a:cubicBezTo>
                <a:cubicBezTo>
                  <a:pt x="10832629" y="245733"/>
                  <a:pt x="10822061" y="253101"/>
                  <a:pt x="10808536" y="260215"/>
                </a:cubicBezTo>
                <a:lnTo>
                  <a:pt x="10793318" y="266122"/>
                </a:lnTo>
                <a:lnTo>
                  <a:pt x="10804901" y="274191"/>
                </a:lnTo>
                <a:lnTo>
                  <a:pt x="10858616" y="236237"/>
                </a:lnTo>
                <a:cubicBezTo>
                  <a:pt x="10872226" y="227874"/>
                  <a:pt x="10885834" y="219515"/>
                  <a:pt x="10902977" y="212577"/>
                </a:cubicBezTo>
                <a:lnTo>
                  <a:pt x="10959975" y="180422"/>
                </a:lnTo>
                <a:lnTo>
                  <a:pt x="10965897" y="163813"/>
                </a:lnTo>
                <a:cubicBezTo>
                  <a:pt x="10971778" y="156817"/>
                  <a:pt x="10980209" y="149782"/>
                  <a:pt x="10989139" y="141242"/>
                </a:cubicBezTo>
                <a:close/>
                <a:moveTo>
                  <a:pt x="8144506" y="138471"/>
                </a:moveTo>
                <a:lnTo>
                  <a:pt x="8138389" y="142710"/>
                </a:lnTo>
                <a:lnTo>
                  <a:pt x="8132370" y="153482"/>
                </a:lnTo>
                <a:lnTo>
                  <a:pt x="8142236" y="140643"/>
                </a:lnTo>
                <a:close/>
                <a:moveTo>
                  <a:pt x="11702969" y="76"/>
                </a:moveTo>
                <a:cubicBezTo>
                  <a:pt x="11712557" y="476"/>
                  <a:pt x="11721768" y="2454"/>
                  <a:pt x="11730605" y="6010"/>
                </a:cubicBezTo>
                <a:cubicBezTo>
                  <a:pt x="11737672" y="8855"/>
                  <a:pt x="11741206" y="10280"/>
                  <a:pt x="11748275" y="13121"/>
                </a:cubicBezTo>
                <a:cubicBezTo>
                  <a:pt x="11746772" y="19438"/>
                  <a:pt x="11746772" y="19438"/>
                  <a:pt x="11746772" y="19438"/>
                </a:cubicBezTo>
                <a:cubicBezTo>
                  <a:pt x="11736697" y="29221"/>
                  <a:pt x="11721057" y="29843"/>
                  <a:pt x="11703387" y="22731"/>
                </a:cubicBezTo>
                <a:cubicBezTo>
                  <a:pt x="11684211" y="21930"/>
                  <a:pt x="11665037" y="21131"/>
                  <a:pt x="11651427" y="29494"/>
                </a:cubicBezTo>
                <a:cubicBezTo>
                  <a:pt x="11640826" y="25226"/>
                  <a:pt x="11633757" y="22381"/>
                  <a:pt x="11623152" y="18111"/>
                </a:cubicBezTo>
                <a:cubicBezTo>
                  <a:pt x="11586835" y="24252"/>
                  <a:pt x="11574730" y="26296"/>
                  <a:pt x="11541946" y="33863"/>
                </a:cubicBezTo>
                <a:cubicBezTo>
                  <a:pt x="11548486" y="22654"/>
                  <a:pt x="11526305" y="34482"/>
                  <a:pt x="11515703" y="30216"/>
                </a:cubicBezTo>
                <a:cubicBezTo>
                  <a:pt x="11507131" y="33685"/>
                  <a:pt x="11492019" y="48359"/>
                  <a:pt x="11509162" y="41422"/>
                </a:cubicBezTo>
                <a:cubicBezTo>
                  <a:pt x="11478411" y="56721"/>
                  <a:pt x="11438560" y="61440"/>
                  <a:pt x="11398707" y="66155"/>
                </a:cubicBezTo>
                <a:cubicBezTo>
                  <a:pt x="11357353" y="77186"/>
                  <a:pt x="11317501" y="81900"/>
                  <a:pt x="11274642" y="99246"/>
                </a:cubicBezTo>
                <a:cubicBezTo>
                  <a:pt x="11276146" y="92933"/>
                  <a:pt x="11267573" y="96400"/>
                  <a:pt x="11270580" y="83772"/>
                </a:cubicBezTo>
                <a:cubicBezTo>
                  <a:pt x="11219151" y="104590"/>
                  <a:pt x="11196440" y="102364"/>
                  <a:pt x="11169753" y="133138"/>
                </a:cubicBezTo>
                <a:lnTo>
                  <a:pt x="11149684" y="140111"/>
                </a:lnTo>
                <a:lnTo>
                  <a:pt x="11189648" y="135735"/>
                </a:lnTo>
                <a:lnTo>
                  <a:pt x="11214066" y="135369"/>
                </a:lnTo>
                <a:lnTo>
                  <a:pt x="11286255" y="107473"/>
                </a:lnTo>
                <a:cubicBezTo>
                  <a:pt x="11294749" y="107022"/>
                  <a:pt x="11297893" y="109737"/>
                  <a:pt x="11306389" y="109289"/>
                </a:cubicBezTo>
                <a:cubicBezTo>
                  <a:pt x="11328732" y="105233"/>
                  <a:pt x="11374688" y="82659"/>
                  <a:pt x="11389470" y="87637"/>
                </a:cubicBezTo>
                <a:cubicBezTo>
                  <a:pt x="11388535" y="79050"/>
                  <a:pt x="11390743" y="73175"/>
                  <a:pt x="11402382" y="75439"/>
                </a:cubicBezTo>
                <a:cubicBezTo>
                  <a:pt x="11407733" y="72280"/>
                  <a:pt x="11439507" y="76359"/>
                  <a:pt x="11441715" y="70490"/>
                </a:cubicBezTo>
                <a:cubicBezTo>
                  <a:pt x="11436363" y="73647"/>
                  <a:pt x="11438571" y="67774"/>
                  <a:pt x="11435428" y="65062"/>
                </a:cubicBezTo>
                <a:lnTo>
                  <a:pt x="11465479" y="61125"/>
                </a:lnTo>
                <a:lnTo>
                  <a:pt x="11471302" y="80302"/>
                </a:lnTo>
                <a:lnTo>
                  <a:pt x="11454289" y="81339"/>
                </a:lnTo>
                <a:cubicBezTo>
                  <a:pt x="11434453" y="95338"/>
                  <a:pt x="11413131" y="102222"/>
                  <a:pt x="11390353" y="108819"/>
                </a:cubicBezTo>
                <a:lnTo>
                  <a:pt x="11354741" y="121457"/>
                </a:lnTo>
                <a:lnTo>
                  <a:pt x="11363772" y="124109"/>
                </a:lnTo>
                <a:lnTo>
                  <a:pt x="11372749" y="121219"/>
                </a:lnTo>
                <a:lnTo>
                  <a:pt x="11376965" y="127984"/>
                </a:lnTo>
                <a:lnTo>
                  <a:pt x="11396097" y="133602"/>
                </a:lnTo>
                <a:lnTo>
                  <a:pt x="11398352" y="133227"/>
                </a:lnTo>
                <a:cubicBezTo>
                  <a:pt x="11424431" y="127536"/>
                  <a:pt x="11450001" y="120429"/>
                  <a:pt x="11471878" y="112078"/>
                </a:cubicBezTo>
                <a:lnTo>
                  <a:pt x="11481101" y="112562"/>
                </a:lnTo>
                <a:lnTo>
                  <a:pt x="11481934" y="115304"/>
                </a:lnTo>
                <a:lnTo>
                  <a:pt x="11504524" y="109029"/>
                </a:lnTo>
                <a:cubicBezTo>
                  <a:pt x="11510834" y="106857"/>
                  <a:pt x="11518270" y="136313"/>
                  <a:pt x="11524582" y="134140"/>
                </a:cubicBezTo>
                <a:cubicBezTo>
                  <a:pt x="11544145" y="127405"/>
                  <a:pt x="11563547" y="110246"/>
                  <a:pt x="11590050" y="101121"/>
                </a:cubicBezTo>
                <a:cubicBezTo>
                  <a:pt x="11590214" y="111541"/>
                  <a:pt x="11596866" y="131372"/>
                  <a:pt x="11604610" y="139767"/>
                </a:cubicBezTo>
                <a:lnTo>
                  <a:pt x="11663300" y="119558"/>
                </a:lnTo>
                <a:cubicBezTo>
                  <a:pt x="11683034" y="123826"/>
                  <a:pt x="11709125" y="128813"/>
                  <a:pt x="11749167" y="133654"/>
                </a:cubicBezTo>
                <a:cubicBezTo>
                  <a:pt x="11779204" y="137282"/>
                  <a:pt x="11847297" y="132722"/>
                  <a:pt x="11882272" y="138578"/>
                </a:cubicBezTo>
                <a:lnTo>
                  <a:pt x="11901720" y="147729"/>
                </a:lnTo>
                <a:lnTo>
                  <a:pt x="11927783" y="153462"/>
                </a:lnTo>
                <a:cubicBezTo>
                  <a:pt x="11930959" y="148914"/>
                  <a:pt x="11930959" y="148914"/>
                  <a:pt x="11930959" y="148914"/>
                </a:cubicBezTo>
                <a:cubicBezTo>
                  <a:pt x="11930959" y="148914"/>
                  <a:pt x="11933124" y="153527"/>
                  <a:pt x="11933124" y="153527"/>
                </a:cubicBezTo>
                <a:cubicBezTo>
                  <a:pt x="11936297" y="148979"/>
                  <a:pt x="11943802" y="153653"/>
                  <a:pt x="11943802" y="153653"/>
                </a:cubicBezTo>
                <a:cubicBezTo>
                  <a:pt x="11949143" y="153714"/>
                  <a:pt x="11945970" y="158260"/>
                  <a:pt x="11940630" y="158197"/>
                </a:cubicBezTo>
                <a:cubicBezTo>
                  <a:pt x="11937455" y="162745"/>
                  <a:pt x="11937455" y="162745"/>
                  <a:pt x="11935288" y="158136"/>
                </a:cubicBezTo>
                <a:cubicBezTo>
                  <a:pt x="11944962" y="167418"/>
                  <a:pt x="11967330" y="158512"/>
                  <a:pt x="11968488" y="172277"/>
                </a:cubicBezTo>
                <a:cubicBezTo>
                  <a:pt x="11922592" y="176320"/>
                  <a:pt x="11907878" y="212820"/>
                  <a:pt x="11858661" y="198490"/>
                </a:cubicBezTo>
                <a:cubicBezTo>
                  <a:pt x="11854328" y="189272"/>
                  <a:pt x="11868183" y="184852"/>
                  <a:pt x="11871357" y="180304"/>
                </a:cubicBezTo>
                <a:lnTo>
                  <a:pt x="11849821" y="177692"/>
                </a:lnTo>
                <a:lnTo>
                  <a:pt x="11798432" y="195859"/>
                </a:lnTo>
                <a:cubicBezTo>
                  <a:pt x="11749413" y="210699"/>
                  <a:pt x="11697887" y="222327"/>
                  <a:pt x="11678242" y="223853"/>
                </a:cubicBezTo>
                <a:cubicBezTo>
                  <a:pt x="11644923" y="202725"/>
                  <a:pt x="11585934" y="244574"/>
                  <a:pt x="11539695" y="249433"/>
                </a:cubicBezTo>
                <a:cubicBezTo>
                  <a:pt x="11506627" y="244521"/>
                  <a:pt x="11465439" y="247789"/>
                  <a:pt x="11424314" y="255108"/>
                </a:cubicBezTo>
                <a:lnTo>
                  <a:pt x="11339345" y="277268"/>
                </a:lnTo>
                <a:lnTo>
                  <a:pt x="11339226" y="278336"/>
                </a:lnTo>
                <a:cubicBezTo>
                  <a:pt x="11339099" y="279482"/>
                  <a:pt x="11339099" y="279482"/>
                  <a:pt x="11339099" y="279482"/>
                </a:cubicBezTo>
                <a:lnTo>
                  <a:pt x="11328575" y="280074"/>
                </a:lnTo>
                <a:lnTo>
                  <a:pt x="11309309" y="285099"/>
                </a:lnTo>
                <a:lnTo>
                  <a:pt x="11309687" y="290883"/>
                </a:lnTo>
                <a:lnTo>
                  <a:pt x="11319141" y="293658"/>
                </a:lnTo>
                <a:lnTo>
                  <a:pt x="11357690" y="282872"/>
                </a:lnTo>
                <a:cubicBezTo>
                  <a:pt x="11371296" y="283087"/>
                  <a:pt x="11368601" y="288441"/>
                  <a:pt x="11360469" y="295508"/>
                </a:cubicBezTo>
                <a:cubicBezTo>
                  <a:pt x="11379469" y="285017"/>
                  <a:pt x="11401250" y="287161"/>
                  <a:pt x="11406643" y="276453"/>
                </a:cubicBezTo>
                <a:cubicBezTo>
                  <a:pt x="11436555" y="271535"/>
                  <a:pt x="11455596" y="270038"/>
                  <a:pt x="11471901" y="264903"/>
                </a:cubicBezTo>
                <a:cubicBezTo>
                  <a:pt x="11490942" y="263406"/>
                  <a:pt x="11504550" y="263623"/>
                  <a:pt x="11529068" y="269410"/>
                </a:cubicBezTo>
                <a:cubicBezTo>
                  <a:pt x="11529109" y="278404"/>
                  <a:pt x="11520936" y="276478"/>
                  <a:pt x="11520977" y="285473"/>
                </a:cubicBezTo>
                <a:cubicBezTo>
                  <a:pt x="11559062" y="282482"/>
                  <a:pt x="11586235" y="273920"/>
                  <a:pt x="11618884" y="272640"/>
                </a:cubicBezTo>
                <a:cubicBezTo>
                  <a:pt x="11651493" y="262368"/>
                  <a:pt x="11684142" y="261086"/>
                  <a:pt x="11727703" y="265379"/>
                </a:cubicBezTo>
                <a:cubicBezTo>
                  <a:pt x="11703225" y="268587"/>
                  <a:pt x="11716874" y="277798"/>
                  <a:pt x="11725087" y="288724"/>
                </a:cubicBezTo>
                <a:cubicBezTo>
                  <a:pt x="11727826" y="292366"/>
                  <a:pt x="11733260" y="290651"/>
                  <a:pt x="11735998" y="294294"/>
                </a:cubicBezTo>
                <a:cubicBezTo>
                  <a:pt x="11735998" y="294294"/>
                  <a:pt x="11733300" y="299646"/>
                  <a:pt x="11727866" y="301360"/>
                </a:cubicBezTo>
                <a:cubicBezTo>
                  <a:pt x="11727866" y="301360"/>
                  <a:pt x="11727866" y="301360"/>
                  <a:pt x="11722432" y="303072"/>
                </a:cubicBezTo>
                <a:cubicBezTo>
                  <a:pt x="11733300" y="299646"/>
                  <a:pt x="11725210" y="315708"/>
                  <a:pt x="11708866" y="311849"/>
                </a:cubicBezTo>
                <a:cubicBezTo>
                  <a:pt x="11708866" y="311849"/>
                  <a:pt x="11708866" y="311849"/>
                  <a:pt x="11708824" y="302855"/>
                </a:cubicBezTo>
                <a:cubicBezTo>
                  <a:pt x="11706086" y="299213"/>
                  <a:pt x="11700653" y="300925"/>
                  <a:pt x="11700653" y="300925"/>
                </a:cubicBezTo>
                <a:cubicBezTo>
                  <a:pt x="11700612" y="291929"/>
                  <a:pt x="11703349" y="295573"/>
                  <a:pt x="11708783" y="293859"/>
                </a:cubicBezTo>
                <a:cubicBezTo>
                  <a:pt x="11708783" y="293859"/>
                  <a:pt x="11708783" y="293859"/>
                  <a:pt x="11714217" y="292147"/>
                </a:cubicBezTo>
                <a:cubicBezTo>
                  <a:pt x="11695135" y="284650"/>
                  <a:pt x="11657051" y="287640"/>
                  <a:pt x="11651658" y="298346"/>
                </a:cubicBezTo>
                <a:cubicBezTo>
                  <a:pt x="11613574" y="301337"/>
                  <a:pt x="11578145" y="289979"/>
                  <a:pt x="11556447" y="305825"/>
                </a:cubicBezTo>
                <a:cubicBezTo>
                  <a:pt x="11531970" y="309034"/>
                  <a:pt x="11542798" y="296613"/>
                  <a:pt x="11526453" y="292756"/>
                </a:cubicBezTo>
                <a:cubicBezTo>
                  <a:pt x="11501977" y="295962"/>
                  <a:pt x="11504757" y="308600"/>
                  <a:pt x="11488452" y="313739"/>
                </a:cubicBezTo>
                <a:cubicBezTo>
                  <a:pt x="11474824" y="309023"/>
                  <a:pt x="11462575" y="308378"/>
                  <a:pt x="11451695" y="309553"/>
                </a:cubicBezTo>
                <a:lnTo>
                  <a:pt x="11431485" y="314328"/>
                </a:lnTo>
                <a:lnTo>
                  <a:pt x="11435688" y="318928"/>
                </a:lnTo>
                <a:cubicBezTo>
                  <a:pt x="11439211" y="320523"/>
                  <a:pt x="11442986" y="321364"/>
                  <a:pt x="11444622" y="322537"/>
                </a:cubicBezTo>
                <a:cubicBezTo>
                  <a:pt x="11470287" y="318528"/>
                  <a:pt x="11500480" y="325245"/>
                  <a:pt x="11530673" y="331961"/>
                </a:cubicBezTo>
                <a:cubicBezTo>
                  <a:pt x="11551054" y="331636"/>
                  <a:pt x="11569423" y="337343"/>
                  <a:pt x="11585779" y="349082"/>
                </a:cubicBezTo>
                <a:cubicBezTo>
                  <a:pt x="11592319" y="353777"/>
                  <a:pt x="11595590" y="356127"/>
                  <a:pt x="11602131" y="360821"/>
                </a:cubicBezTo>
                <a:cubicBezTo>
                  <a:pt x="11600118" y="366855"/>
                  <a:pt x="11600118" y="366855"/>
                  <a:pt x="11600118" y="366855"/>
                </a:cubicBezTo>
                <a:cubicBezTo>
                  <a:pt x="11589550" y="374223"/>
                  <a:pt x="11574453" y="370864"/>
                  <a:pt x="11558100" y="359125"/>
                </a:cubicBezTo>
                <a:cubicBezTo>
                  <a:pt x="11539732" y="353418"/>
                  <a:pt x="11521364" y="347709"/>
                  <a:pt x="11507524" y="352731"/>
                </a:cubicBezTo>
                <a:cubicBezTo>
                  <a:pt x="11497711" y="345688"/>
                  <a:pt x="11491170" y="340994"/>
                  <a:pt x="11481358" y="333951"/>
                </a:cubicBezTo>
                <a:cubicBezTo>
                  <a:pt x="11445878" y="330916"/>
                  <a:pt x="11434054" y="329903"/>
                  <a:pt x="11401846" y="329220"/>
                </a:cubicBezTo>
                <a:lnTo>
                  <a:pt x="11397996" y="325266"/>
                </a:lnTo>
                <a:lnTo>
                  <a:pt x="11395985" y="325980"/>
                </a:lnTo>
                <a:cubicBezTo>
                  <a:pt x="11385795" y="329190"/>
                  <a:pt x="11374241" y="331704"/>
                  <a:pt x="11360632" y="331489"/>
                </a:cubicBezTo>
                <a:lnTo>
                  <a:pt x="11358507" y="329265"/>
                </a:lnTo>
                <a:lnTo>
                  <a:pt x="11318340" y="331900"/>
                </a:lnTo>
                <a:lnTo>
                  <a:pt x="11303820" y="330265"/>
                </a:lnTo>
                <a:lnTo>
                  <a:pt x="11303672" y="330701"/>
                </a:lnTo>
                <a:cubicBezTo>
                  <a:pt x="11316636" y="348356"/>
                  <a:pt x="11336992" y="351825"/>
                  <a:pt x="11343644" y="371656"/>
                </a:cubicBezTo>
                <a:lnTo>
                  <a:pt x="11337333" y="373830"/>
                </a:lnTo>
                <a:lnTo>
                  <a:pt x="11337505" y="384831"/>
                </a:lnTo>
                <a:cubicBezTo>
                  <a:pt x="11310829" y="382955"/>
                  <a:pt x="11304355" y="374709"/>
                  <a:pt x="11271541" y="386006"/>
                </a:cubicBezTo>
                <a:lnTo>
                  <a:pt x="11272215" y="429430"/>
                </a:lnTo>
                <a:cubicBezTo>
                  <a:pt x="11284836" y="425084"/>
                  <a:pt x="11298249" y="430943"/>
                  <a:pt x="11311502" y="426379"/>
                </a:cubicBezTo>
                <a:lnTo>
                  <a:pt x="11312185" y="470388"/>
                </a:lnTo>
                <a:lnTo>
                  <a:pt x="11298933" y="474951"/>
                </a:lnTo>
                <a:cubicBezTo>
                  <a:pt x="11292452" y="466123"/>
                  <a:pt x="11278857" y="448682"/>
                  <a:pt x="11265776" y="464249"/>
                </a:cubicBezTo>
                <a:lnTo>
                  <a:pt x="11266117" y="486248"/>
                </a:lnTo>
                <a:cubicBezTo>
                  <a:pt x="11239945" y="516798"/>
                  <a:pt x="11207633" y="560524"/>
                  <a:pt x="11181468" y="591651"/>
                </a:cubicBezTo>
                <a:cubicBezTo>
                  <a:pt x="11142682" y="627127"/>
                  <a:pt x="11121977" y="601074"/>
                  <a:pt x="11083362" y="647553"/>
                </a:cubicBezTo>
                <a:lnTo>
                  <a:pt x="11083523" y="657975"/>
                </a:lnTo>
                <a:cubicBezTo>
                  <a:pt x="11116341" y="646677"/>
                  <a:pt x="11162578" y="641814"/>
                  <a:pt x="11195224" y="619513"/>
                </a:cubicBezTo>
                <a:lnTo>
                  <a:pt x="11195395" y="630516"/>
                </a:lnTo>
                <a:cubicBezTo>
                  <a:pt x="11188623" y="643907"/>
                  <a:pt x="11182484" y="657082"/>
                  <a:pt x="11176335" y="669679"/>
                </a:cubicBezTo>
                <a:cubicBezTo>
                  <a:pt x="11156141" y="676629"/>
                  <a:pt x="11155979" y="666207"/>
                  <a:pt x="11143357" y="670554"/>
                </a:cubicBezTo>
                <a:cubicBezTo>
                  <a:pt x="11136579" y="683368"/>
                  <a:pt x="11130437" y="696539"/>
                  <a:pt x="11123494" y="698931"/>
                </a:cubicBezTo>
                <a:lnTo>
                  <a:pt x="11123657" y="709353"/>
                </a:lnTo>
                <a:cubicBezTo>
                  <a:pt x="11150342" y="711808"/>
                  <a:pt x="11150342" y="711808"/>
                  <a:pt x="11157157" y="742062"/>
                </a:cubicBezTo>
                <a:lnTo>
                  <a:pt x="11137593" y="748797"/>
                </a:lnTo>
                <a:lnTo>
                  <a:pt x="11137218" y="748604"/>
                </a:lnTo>
                <a:lnTo>
                  <a:pt x="11138566" y="753349"/>
                </a:lnTo>
                <a:lnTo>
                  <a:pt x="11122300" y="753697"/>
                </a:lnTo>
                <a:lnTo>
                  <a:pt x="11118372" y="777534"/>
                </a:lnTo>
                <a:lnTo>
                  <a:pt x="11128115" y="787909"/>
                </a:lnTo>
                <a:lnTo>
                  <a:pt x="11138690" y="785276"/>
                </a:lnTo>
                <a:lnTo>
                  <a:pt x="11147868" y="786131"/>
                </a:lnTo>
                <a:lnTo>
                  <a:pt x="11151395" y="798573"/>
                </a:lnTo>
                <a:lnTo>
                  <a:pt x="11151691" y="798659"/>
                </a:lnTo>
                <a:cubicBezTo>
                  <a:pt x="11151691" y="798659"/>
                  <a:pt x="11157328" y="753059"/>
                  <a:pt x="11157659" y="774485"/>
                </a:cubicBezTo>
                <a:lnTo>
                  <a:pt x="11158002" y="796491"/>
                </a:lnTo>
                <a:lnTo>
                  <a:pt x="11164944" y="794099"/>
                </a:lnTo>
                <a:lnTo>
                  <a:pt x="11165114" y="805098"/>
                </a:lnTo>
                <a:lnTo>
                  <a:pt x="11155078" y="811548"/>
                </a:lnTo>
                <a:lnTo>
                  <a:pt x="11155480" y="812968"/>
                </a:lnTo>
                <a:lnTo>
                  <a:pt x="11152184" y="813409"/>
                </a:lnTo>
                <a:lnTo>
                  <a:pt x="11142185" y="819834"/>
                </a:lnTo>
                <a:cubicBezTo>
                  <a:pt x="11135623" y="826169"/>
                  <a:pt x="11129079" y="833806"/>
                  <a:pt x="11119378" y="842388"/>
                </a:cubicBezTo>
                <a:lnTo>
                  <a:pt x="11119557" y="853966"/>
                </a:lnTo>
                <a:cubicBezTo>
                  <a:pt x="11152374" y="842667"/>
                  <a:pt x="11159177" y="872342"/>
                  <a:pt x="11192166" y="872043"/>
                </a:cubicBezTo>
                <a:cubicBezTo>
                  <a:pt x="11198442" y="826803"/>
                  <a:pt x="11191834" y="850619"/>
                  <a:pt x="11204914" y="835056"/>
                </a:cubicBezTo>
                <a:cubicBezTo>
                  <a:pt x="11218339" y="841492"/>
                  <a:pt x="11237731" y="823754"/>
                  <a:pt x="11251486" y="851619"/>
                </a:cubicBezTo>
                <a:cubicBezTo>
                  <a:pt x="11238406" y="867184"/>
                  <a:pt x="11238406" y="867184"/>
                  <a:pt x="11232265" y="880355"/>
                </a:cubicBezTo>
                <a:lnTo>
                  <a:pt x="11258139" y="871448"/>
                </a:lnTo>
                <a:cubicBezTo>
                  <a:pt x="11271511" y="833661"/>
                  <a:pt x="11298015" y="824539"/>
                  <a:pt x="11337142" y="811066"/>
                </a:cubicBezTo>
                <a:lnTo>
                  <a:pt x="11337655" y="844070"/>
                </a:lnTo>
                <a:cubicBezTo>
                  <a:pt x="11312115" y="874403"/>
                  <a:pt x="11305352" y="888372"/>
                  <a:pt x="11306189" y="942224"/>
                </a:cubicBezTo>
                <a:cubicBezTo>
                  <a:pt x="11319611" y="948660"/>
                  <a:pt x="11313300" y="950833"/>
                  <a:pt x="11319782" y="959661"/>
                </a:cubicBezTo>
                <a:lnTo>
                  <a:pt x="11306529" y="964225"/>
                </a:lnTo>
                <a:cubicBezTo>
                  <a:pt x="11287307" y="992966"/>
                  <a:pt x="11259829" y="980303"/>
                  <a:pt x="11247549" y="1006654"/>
                </a:cubicBezTo>
                <a:cubicBezTo>
                  <a:pt x="11240770" y="1019465"/>
                  <a:pt x="11234629" y="1032641"/>
                  <a:pt x="11227849" y="1045452"/>
                </a:cubicBezTo>
                <a:cubicBezTo>
                  <a:pt x="11234971" y="1054644"/>
                  <a:pt x="11235133" y="1065065"/>
                  <a:pt x="11241615" y="1073894"/>
                </a:cubicBezTo>
                <a:cubicBezTo>
                  <a:pt x="11208799" y="1085193"/>
                  <a:pt x="11215569" y="1071803"/>
                  <a:pt x="11195716" y="1100757"/>
                </a:cubicBezTo>
                <a:lnTo>
                  <a:pt x="11195035" y="1056749"/>
                </a:lnTo>
                <a:lnTo>
                  <a:pt x="11116781" y="1083693"/>
                </a:lnTo>
                <a:cubicBezTo>
                  <a:pt x="11104380" y="1143266"/>
                  <a:pt x="11078883" y="1217241"/>
                  <a:pt x="11039927" y="1241716"/>
                </a:cubicBezTo>
                <a:cubicBezTo>
                  <a:pt x="11029890" y="1228581"/>
                  <a:pt x="11006773" y="1231153"/>
                  <a:pt x="10982040" y="1236977"/>
                </a:cubicBezTo>
                <a:lnTo>
                  <a:pt x="10965133" y="1240668"/>
                </a:lnTo>
                <a:lnTo>
                  <a:pt x="11021335" y="1266572"/>
                </a:lnTo>
                <a:cubicBezTo>
                  <a:pt x="11041647" y="1276478"/>
                  <a:pt x="11062819" y="1284208"/>
                  <a:pt x="11092425" y="1283897"/>
                </a:cubicBezTo>
                <a:cubicBezTo>
                  <a:pt x="11093220" y="1292562"/>
                  <a:pt x="11104763" y="1295333"/>
                  <a:pt x="11107850" y="1298192"/>
                </a:cubicBezTo>
                <a:cubicBezTo>
                  <a:pt x="11133225" y="1297926"/>
                  <a:pt x="11162483" y="1309183"/>
                  <a:pt x="11191739" y="1320445"/>
                </a:cubicBezTo>
                <a:cubicBezTo>
                  <a:pt x="11211741" y="1323120"/>
                  <a:pt x="11229454" y="1331609"/>
                  <a:pt x="11244881" y="1345907"/>
                </a:cubicBezTo>
                <a:cubicBezTo>
                  <a:pt x="11251050" y="1351623"/>
                  <a:pt x="11254135" y="1354482"/>
                  <a:pt x="11260306" y="1360199"/>
                </a:cubicBezTo>
                <a:cubicBezTo>
                  <a:pt x="11258018" y="1366008"/>
                  <a:pt x="11258018" y="1366008"/>
                  <a:pt x="11258018" y="1366008"/>
                </a:cubicBezTo>
                <a:cubicBezTo>
                  <a:pt x="11247272" y="1371905"/>
                  <a:pt x="11232643" y="1366273"/>
                  <a:pt x="11217218" y="1351978"/>
                </a:cubicBezTo>
                <a:cubicBezTo>
                  <a:pt x="11199505" y="1343491"/>
                  <a:pt x="11181789" y="1335001"/>
                  <a:pt x="11167958" y="1338039"/>
                </a:cubicBezTo>
                <a:cubicBezTo>
                  <a:pt x="11158704" y="1329461"/>
                  <a:pt x="11152533" y="1323744"/>
                  <a:pt x="11143277" y="1315166"/>
                </a:cubicBezTo>
                <a:cubicBezTo>
                  <a:pt x="11108646" y="1306858"/>
                  <a:pt x="11097104" y="1304084"/>
                  <a:pt x="11065558" y="1298633"/>
                </a:cubicBezTo>
                <a:cubicBezTo>
                  <a:pt x="11073219" y="1289878"/>
                  <a:pt x="11050930" y="1293005"/>
                  <a:pt x="11041676" y="1284430"/>
                </a:cubicBezTo>
                <a:cubicBezTo>
                  <a:pt x="11033216" y="1284518"/>
                  <a:pt x="11017097" y="1293361"/>
                  <a:pt x="11034012" y="1293183"/>
                </a:cubicBezTo>
                <a:cubicBezTo>
                  <a:pt x="11003266" y="1296398"/>
                  <a:pt x="10965548" y="1285229"/>
                  <a:pt x="10927833" y="1274057"/>
                </a:cubicBezTo>
                <a:cubicBezTo>
                  <a:pt x="10907832" y="1271376"/>
                  <a:pt x="10888403" y="1267243"/>
                  <a:pt x="10868686" y="1263835"/>
                </a:cubicBezTo>
                <a:lnTo>
                  <a:pt x="10867660" y="1263739"/>
                </a:lnTo>
                <a:lnTo>
                  <a:pt x="10868393" y="1267596"/>
                </a:lnTo>
                <a:lnTo>
                  <a:pt x="10855141" y="1272158"/>
                </a:lnTo>
                <a:cubicBezTo>
                  <a:pt x="10827970" y="1238437"/>
                  <a:pt x="10663890" y="1294930"/>
                  <a:pt x="10638349" y="1325262"/>
                </a:cubicBezTo>
                <a:cubicBezTo>
                  <a:pt x="10618956" y="1343001"/>
                  <a:pt x="10600067" y="1393163"/>
                  <a:pt x="10580033" y="1410540"/>
                </a:cubicBezTo>
                <a:cubicBezTo>
                  <a:pt x="10560018" y="1429072"/>
                  <a:pt x="10546587" y="1422054"/>
                  <a:pt x="10534144" y="1437979"/>
                </a:cubicBezTo>
                <a:cubicBezTo>
                  <a:pt x="10553879" y="1442245"/>
                  <a:pt x="10554041" y="1452668"/>
                  <a:pt x="10580546" y="1443542"/>
                </a:cubicBezTo>
                <a:cubicBezTo>
                  <a:pt x="10600408" y="1415169"/>
                  <a:pt x="10756872" y="1317635"/>
                  <a:pt x="10770126" y="1313070"/>
                </a:cubicBezTo>
                <a:cubicBezTo>
                  <a:pt x="10790021" y="1327762"/>
                  <a:pt x="10783540" y="1318931"/>
                  <a:pt x="10790184" y="1338181"/>
                </a:cubicBezTo>
                <a:cubicBezTo>
                  <a:pt x="10777281" y="1365327"/>
                  <a:pt x="10777281" y="1365327"/>
                  <a:pt x="10777444" y="1375746"/>
                </a:cubicBezTo>
                <a:cubicBezTo>
                  <a:pt x="10784896" y="1406365"/>
                  <a:pt x="10784896" y="1406365"/>
                  <a:pt x="10797851" y="1423442"/>
                </a:cubicBezTo>
                <a:cubicBezTo>
                  <a:pt x="10811104" y="1418877"/>
                  <a:pt x="10824186" y="1403312"/>
                  <a:pt x="10843749" y="1396576"/>
                </a:cubicBezTo>
                <a:cubicBezTo>
                  <a:pt x="10849469" y="1427789"/>
                  <a:pt x="10929656" y="1428452"/>
                  <a:pt x="10972679" y="1448783"/>
                </a:cubicBezTo>
                <a:lnTo>
                  <a:pt x="10992289" y="1470059"/>
                </a:lnTo>
                <a:lnTo>
                  <a:pt x="10995453" y="1469885"/>
                </a:lnTo>
                <a:cubicBezTo>
                  <a:pt x="11019477" y="1490320"/>
                  <a:pt x="11067111" y="1494198"/>
                  <a:pt x="11104974" y="1511146"/>
                </a:cubicBezTo>
                <a:cubicBezTo>
                  <a:pt x="11075457" y="1501811"/>
                  <a:pt x="11042887" y="1500316"/>
                  <a:pt x="11009910" y="1499362"/>
                </a:cubicBezTo>
                <a:lnTo>
                  <a:pt x="10955177" y="1494581"/>
                </a:lnTo>
                <a:lnTo>
                  <a:pt x="10952138" y="1495802"/>
                </a:lnTo>
                <a:lnTo>
                  <a:pt x="10941459" y="1512164"/>
                </a:lnTo>
                <a:cubicBezTo>
                  <a:pt x="10939717" y="1516816"/>
                  <a:pt x="10942206" y="1518951"/>
                  <a:pt x="10954502" y="1515981"/>
                </a:cubicBezTo>
                <a:cubicBezTo>
                  <a:pt x="10932202" y="1526345"/>
                  <a:pt x="10912790" y="1534271"/>
                  <a:pt x="10894921" y="1539833"/>
                </a:cubicBezTo>
                <a:lnTo>
                  <a:pt x="10891683" y="1540455"/>
                </a:lnTo>
                <a:lnTo>
                  <a:pt x="10891228" y="1540879"/>
                </a:lnTo>
                <a:lnTo>
                  <a:pt x="10886430" y="1543986"/>
                </a:lnTo>
                <a:lnTo>
                  <a:pt x="10886273" y="1543882"/>
                </a:lnTo>
                <a:cubicBezTo>
                  <a:pt x="10885857" y="1543790"/>
                  <a:pt x="10885303" y="1543975"/>
                  <a:pt x="10884760" y="1545068"/>
                </a:cubicBezTo>
                <a:lnTo>
                  <a:pt x="10886430" y="1543986"/>
                </a:lnTo>
                <a:lnTo>
                  <a:pt x="10886970" y="1544340"/>
                </a:lnTo>
                <a:cubicBezTo>
                  <a:pt x="10887513" y="1543246"/>
                  <a:pt x="10888066" y="1543066"/>
                  <a:pt x="10888346" y="1543430"/>
                </a:cubicBezTo>
                <a:lnTo>
                  <a:pt x="10888237" y="1544458"/>
                </a:lnTo>
                <a:lnTo>
                  <a:pt x="10824175" y="1575540"/>
                </a:lnTo>
                <a:lnTo>
                  <a:pt x="10822975" y="1572707"/>
                </a:lnTo>
                <a:cubicBezTo>
                  <a:pt x="10804215" y="1580712"/>
                  <a:pt x="10793168" y="1584343"/>
                  <a:pt x="10774408" y="1592344"/>
                </a:cubicBezTo>
                <a:cubicBezTo>
                  <a:pt x="10768867" y="1592335"/>
                  <a:pt x="10765534" y="1591599"/>
                  <a:pt x="10761114" y="1593054"/>
                </a:cubicBezTo>
                <a:cubicBezTo>
                  <a:pt x="10740145" y="1601777"/>
                  <a:pt x="10718052" y="1609045"/>
                  <a:pt x="10695923" y="1612658"/>
                </a:cubicBezTo>
                <a:cubicBezTo>
                  <a:pt x="10685418" y="1615198"/>
                  <a:pt x="10675188" y="1617190"/>
                  <a:pt x="10664960" y="1619637"/>
                </a:cubicBezTo>
                <a:lnTo>
                  <a:pt x="10636295" y="1628638"/>
                </a:lnTo>
                <a:lnTo>
                  <a:pt x="10636234" y="1628624"/>
                </a:lnTo>
                <a:cubicBezTo>
                  <a:pt x="10636234" y="1628624"/>
                  <a:pt x="10636234" y="1628624"/>
                  <a:pt x="10634025" y="1629352"/>
                </a:cubicBezTo>
                <a:lnTo>
                  <a:pt x="10636295" y="1628638"/>
                </a:lnTo>
                <a:lnTo>
                  <a:pt x="10639567" y="1629361"/>
                </a:lnTo>
                <a:cubicBezTo>
                  <a:pt x="10638479" y="1631548"/>
                  <a:pt x="10637394" y="1633737"/>
                  <a:pt x="10634061" y="1633001"/>
                </a:cubicBezTo>
                <a:cubicBezTo>
                  <a:pt x="10634061" y="1633001"/>
                  <a:pt x="10631852" y="1633728"/>
                  <a:pt x="10631852" y="1633728"/>
                </a:cubicBezTo>
                <a:cubicBezTo>
                  <a:pt x="10630766" y="1635915"/>
                  <a:pt x="10631889" y="1637381"/>
                  <a:pt x="10632976" y="1635188"/>
                </a:cubicBezTo>
                <a:cubicBezTo>
                  <a:pt x="10648478" y="1633753"/>
                  <a:pt x="10671657" y="1624302"/>
                  <a:pt x="10690492" y="1623599"/>
                </a:cubicBezTo>
                <a:cubicBezTo>
                  <a:pt x="10691652" y="1628715"/>
                  <a:pt x="10693861" y="1627986"/>
                  <a:pt x="10688357" y="1631628"/>
                </a:cubicBezTo>
                <a:cubicBezTo>
                  <a:pt x="10686110" y="1628703"/>
                  <a:pt x="10679482" y="1630885"/>
                  <a:pt x="10672854" y="1633064"/>
                </a:cubicBezTo>
                <a:cubicBezTo>
                  <a:pt x="10672928" y="1640364"/>
                  <a:pt x="10658475" y="1635959"/>
                  <a:pt x="10648515" y="1637403"/>
                </a:cubicBezTo>
                <a:cubicBezTo>
                  <a:pt x="10635241" y="1639937"/>
                  <a:pt x="10621424" y="1643565"/>
                  <a:pt x="10607461" y="1646557"/>
                </a:cubicBezTo>
                <a:lnTo>
                  <a:pt x="10592670" y="1648429"/>
                </a:lnTo>
                <a:lnTo>
                  <a:pt x="10576102" y="1688615"/>
                </a:lnTo>
                <a:cubicBezTo>
                  <a:pt x="10564681" y="1708920"/>
                  <a:pt x="10551639" y="1727088"/>
                  <a:pt x="10538873" y="1742544"/>
                </a:cubicBezTo>
                <a:lnTo>
                  <a:pt x="10539377" y="1774973"/>
                </a:lnTo>
                <a:cubicBezTo>
                  <a:pt x="10526125" y="1779535"/>
                  <a:pt x="10513042" y="1795098"/>
                  <a:pt x="10499790" y="1799663"/>
                </a:cubicBezTo>
                <a:cubicBezTo>
                  <a:pt x="10492965" y="1768829"/>
                  <a:pt x="10492633" y="1747405"/>
                  <a:pt x="10479040" y="1729966"/>
                </a:cubicBezTo>
                <a:cubicBezTo>
                  <a:pt x="10405749" y="1667884"/>
                  <a:pt x="10281810" y="1776337"/>
                  <a:pt x="10202457" y="1814135"/>
                </a:cubicBezTo>
                <a:cubicBezTo>
                  <a:pt x="10208894" y="1779320"/>
                  <a:pt x="10208894" y="1779320"/>
                  <a:pt x="10215504" y="1755507"/>
                </a:cubicBezTo>
                <a:lnTo>
                  <a:pt x="10195309" y="1762461"/>
                </a:lnTo>
                <a:cubicBezTo>
                  <a:pt x="10189161" y="1775057"/>
                  <a:pt x="10176079" y="1790620"/>
                  <a:pt x="10162826" y="1795183"/>
                </a:cubicBezTo>
                <a:lnTo>
                  <a:pt x="10162654" y="1784180"/>
                </a:lnTo>
                <a:cubicBezTo>
                  <a:pt x="10168965" y="1782009"/>
                  <a:pt x="10168965" y="1782009"/>
                  <a:pt x="10175746" y="1769196"/>
                </a:cubicBezTo>
                <a:lnTo>
                  <a:pt x="10135988" y="1782885"/>
                </a:lnTo>
                <a:cubicBezTo>
                  <a:pt x="10123196" y="1776230"/>
                  <a:pt x="10103001" y="1783184"/>
                  <a:pt x="10070986" y="1805267"/>
                </a:cubicBezTo>
                <a:lnTo>
                  <a:pt x="10070303" y="1761260"/>
                </a:lnTo>
                <a:lnTo>
                  <a:pt x="10057051" y="1765822"/>
                </a:lnTo>
                <a:cubicBezTo>
                  <a:pt x="10050451" y="1790218"/>
                  <a:pt x="10024577" y="1799123"/>
                  <a:pt x="10011666" y="1825692"/>
                </a:cubicBezTo>
                <a:lnTo>
                  <a:pt x="10012340" y="1869116"/>
                </a:lnTo>
                <a:lnTo>
                  <a:pt x="9973214" y="1882586"/>
                </a:lnTo>
                <a:cubicBezTo>
                  <a:pt x="9966102" y="1873977"/>
                  <a:pt x="9959619" y="1865147"/>
                  <a:pt x="9952506" y="1856538"/>
                </a:cubicBezTo>
                <a:cubicBezTo>
                  <a:pt x="9958946" y="1821719"/>
                  <a:pt x="9958774" y="1810720"/>
                  <a:pt x="9951327" y="1780685"/>
                </a:cubicBezTo>
                <a:lnTo>
                  <a:pt x="9879387" y="1805457"/>
                </a:lnTo>
                <a:cubicBezTo>
                  <a:pt x="9873409" y="1829051"/>
                  <a:pt x="9873409" y="1829051"/>
                  <a:pt x="9873921" y="1862056"/>
                </a:cubicBezTo>
                <a:lnTo>
                  <a:pt x="9874091" y="1873057"/>
                </a:lnTo>
                <a:cubicBezTo>
                  <a:pt x="9859867" y="1855835"/>
                  <a:pt x="9833362" y="1864962"/>
                  <a:pt x="9807658" y="1884870"/>
                </a:cubicBezTo>
                <a:cubicBezTo>
                  <a:pt x="9801049" y="1908686"/>
                  <a:pt x="9814644" y="1926125"/>
                  <a:pt x="9795251" y="1943863"/>
                </a:cubicBezTo>
                <a:cubicBezTo>
                  <a:pt x="9769078" y="1974413"/>
                  <a:pt x="9762264" y="1944162"/>
                  <a:pt x="9729276" y="1944459"/>
                </a:cubicBezTo>
                <a:lnTo>
                  <a:pt x="9729780" y="1976880"/>
                </a:lnTo>
                <a:cubicBezTo>
                  <a:pt x="9703275" y="1986009"/>
                  <a:pt x="9644252" y="1984795"/>
                  <a:pt x="9617409" y="1971915"/>
                </a:cubicBezTo>
                <a:lnTo>
                  <a:pt x="9618081" y="2015341"/>
                </a:lnTo>
                <a:lnTo>
                  <a:pt x="9592209" y="2024249"/>
                </a:lnTo>
                <a:lnTo>
                  <a:pt x="9591536" y="1980822"/>
                </a:lnTo>
                <a:lnTo>
                  <a:pt x="9578282" y="1985385"/>
                </a:lnTo>
                <a:lnTo>
                  <a:pt x="9578452" y="1996390"/>
                </a:lnTo>
                <a:cubicBezTo>
                  <a:pt x="9571853" y="2020782"/>
                  <a:pt x="9579126" y="2039814"/>
                  <a:pt x="9572698" y="2075211"/>
                </a:cubicBezTo>
                <a:lnTo>
                  <a:pt x="9566386" y="2077383"/>
                </a:lnTo>
                <a:cubicBezTo>
                  <a:pt x="9565871" y="2044377"/>
                  <a:pt x="9572355" y="2053209"/>
                  <a:pt x="9559394" y="2035549"/>
                </a:cubicBezTo>
                <a:cubicBezTo>
                  <a:pt x="9546482" y="2062117"/>
                  <a:pt x="9533909" y="2110684"/>
                  <a:pt x="9507065" y="2097808"/>
                </a:cubicBezTo>
                <a:lnTo>
                  <a:pt x="9506722" y="2075806"/>
                </a:lnTo>
                <a:cubicBezTo>
                  <a:pt x="9486355" y="2071756"/>
                  <a:pt x="9474249" y="2109108"/>
                  <a:pt x="9460996" y="2113671"/>
                </a:cubicBezTo>
                <a:lnTo>
                  <a:pt x="9461157" y="2124091"/>
                </a:lnTo>
                <a:cubicBezTo>
                  <a:pt x="9467649" y="2133501"/>
                  <a:pt x="9467649" y="2133501"/>
                  <a:pt x="9474750" y="2141532"/>
                </a:cubicBezTo>
                <a:lnTo>
                  <a:pt x="9454555" y="2148485"/>
                </a:lnTo>
                <a:cubicBezTo>
                  <a:pt x="9448085" y="2140233"/>
                  <a:pt x="9441772" y="2142410"/>
                  <a:pt x="9428344" y="2135391"/>
                </a:cubicBezTo>
                <a:lnTo>
                  <a:pt x="9428682" y="2157394"/>
                </a:lnTo>
                <a:cubicBezTo>
                  <a:pt x="9442105" y="2163832"/>
                  <a:pt x="9435165" y="2166221"/>
                  <a:pt x="9442440" y="2185255"/>
                </a:cubicBezTo>
                <a:cubicBezTo>
                  <a:pt x="9422414" y="2203211"/>
                  <a:pt x="9396711" y="2223121"/>
                  <a:pt x="9377312" y="2240279"/>
                </a:cubicBezTo>
                <a:lnTo>
                  <a:pt x="9377481" y="2251280"/>
                </a:lnTo>
                <a:cubicBezTo>
                  <a:pt x="9410298" y="2239980"/>
                  <a:pt x="9449424" y="2226511"/>
                  <a:pt x="9488729" y="2224619"/>
                </a:cubicBezTo>
                <a:cubicBezTo>
                  <a:pt x="9488379" y="2202038"/>
                  <a:pt x="9481736" y="2182786"/>
                  <a:pt x="9481394" y="2160785"/>
                </a:cubicBezTo>
                <a:lnTo>
                  <a:pt x="9487706" y="2158609"/>
                </a:lnTo>
                <a:cubicBezTo>
                  <a:pt x="9515236" y="2215491"/>
                  <a:pt x="9555154" y="2212226"/>
                  <a:pt x="9614312" y="2181379"/>
                </a:cubicBezTo>
                <a:lnTo>
                  <a:pt x="9614133" y="2169797"/>
                </a:lnTo>
                <a:lnTo>
                  <a:pt x="9607193" y="2172192"/>
                </a:lnTo>
                <a:cubicBezTo>
                  <a:pt x="9594403" y="2165531"/>
                  <a:pt x="9620272" y="2156622"/>
                  <a:pt x="9620272" y="2156622"/>
                </a:cubicBezTo>
                <a:cubicBezTo>
                  <a:pt x="9633698" y="2163064"/>
                  <a:pt x="9646949" y="2158499"/>
                  <a:pt x="9653773" y="2189333"/>
                </a:cubicBezTo>
                <a:lnTo>
                  <a:pt x="9655318" y="2193321"/>
                </a:lnTo>
                <a:lnTo>
                  <a:pt x="9661018" y="2190474"/>
                </a:lnTo>
                <a:cubicBezTo>
                  <a:pt x="9681322" y="2177828"/>
                  <a:pt x="9700903" y="2171650"/>
                  <a:pt x="9719761" y="2171948"/>
                </a:cubicBezTo>
                <a:cubicBezTo>
                  <a:pt x="9727304" y="2172070"/>
                  <a:pt x="9731076" y="2172124"/>
                  <a:pt x="9738619" y="2172243"/>
                </a:cubicBezTo>
                <a:cubicBezTo>
                  <a:pt x="9737896" y="2178719"/>
                  <a:pt x="9737896" y="2178719"/>
                  <a:pt x="9737896" y="2178719"/>
                </a:cubicBezTo>
                <a:cubicBezTo>
                  <a:pt x="9728907" y="2191545"/>
                  <a:pt x="9713096" y="2197779"/>
                  <a:pt x="9694240" y="2197482"/>
                </a:cubicBezTo>
                <a:cubicBezTo>
                  <a:pt x="9674658" y="2203656"/>
                  <a:pt x="9655077" y="2209832"/>
                  <a:pt x="9642314" y="2222598"/>
                </a:cubicBezTo>
                <a:lnTo>
                  <a:pt x="9638324" y="2222538"/>
                </a:lnTo>
                <a:lnTo>
                  <a:pt x="9624912" y="2230558"/>
                </a:lnTo>
                <a:cubicBezTo>
                  <a:pt x="9613414" y="2235826"/>
                  <a:pt x="9601896" y="2239791"/>
                  <a:pt x="9588643" y="2244354"/>
                </a:cubicBezTo>
                <a:cubicBezTo>
                  <a:pt x="9594363" y="2275568"/>
                  <a:pt x="9591889" y="2284714"/>
                  <a:pt x="9590579" y="2305657"/>
                </a:cubicBezTo>
                <a:lnTo>
                  <a:pt x="9590066" y="2328923"/>
                </a:lnTo>
                <a:lnTo>
                  <a:pt x="9608745" y="2315609"/>
                </a:lnTo>
                <a:lnTo>
                  <a:pt x="9631973" y="2266470"/>
                </a:lnTo>
                <a:cubicBezTo>
                  <a:pt x="9644874" y="2249587"/>
                  <a:pt x="9661153" y="2235687"/>
                  <a:pt x="9680951" y="2223630"/>
                </a:cubicBezTo>
                <a:cubicBezTo>
                  <a:pt x="9687423" y="2231881"/>
                  <a:pt x="9681115" y="2234054"/>
                  <a:pt x="9694368" y="2229493"/>
                </a:cubicBezTo>
                <a:lnTo>
                  <a:pt x="9694962" y="2267834"/>
                </a:lnTo>
                <a:lnTo>
                  <a:pt x="9751834" y="2232086"/>
                </a:lnTo>
                <a:cubicBezTo>
                  <a:pt x="9765669" y="2229015"/>
                  <a:pt x="9774134" y="2228905"/>
                  <a:pt x="9784877" y="2222985"/>
                </a:cubicBezTo>
                <a:cubicBezTo>
                  <a:pt x="9835507" y="2190534"/>
                  <a:pt x="9889226" y="2160934"/>
                  <a:pt x="9943757" y="2139995"/>
                </a:cubicBezTo>
                <a:cubicBezTo>
                  <a:pt x="9969478" y="2128099"/>
                  <a:pt x="9994627" y="2117657"/>
                  <a:pt x="10019675" y="2106129"/>
                </a:cubicBezTo>
                <a:lnTo>
                  <a:pt x="10089457" y="2068733"/>
                </a:lnTo>
                <a:lnTo>
                  <a:pt x="10089612" y="2068731"/>
                </a:lnTo>
                <a:cubicBezTo>
                  <a:pt x="10089612" y="2068731"/>
                  <a:pt x="10089612" y="2068731"/>
                  <a:pt x="10094984" y="2065773"/>
                </a:cubicBezTo>
                <a:lnTo>
                  <a:pt x="10089457" y="2068733"/>
                </a:lnTo>
                <a:lnTo>
                  <a:pt x="10081150" y="2068843"/>
                </a:lnTo>
                <a:cubicBezTo>
                  <a:pt x="10083430" y="2063034"/>
                  <a:pt x="10085712" y="2057225"/>
                  <a:pt x="10094175" y="2057112"/>
                </a:cubicBezTo>
                <a:cubicBezTo>
                  <a:pt x="10094175" y="2057112"/>
                  <a:pt x="10099547" y="2054155"/>
                  <a:pt x="10099547" y="2054155"/>
                </a:cubicBezTo>
                <a:cubicBezTo>
                  <a:pt x="10101827" y="2048345"/>
                  <a:pt x="10098737" y="2045496"/>
                  <a:pt x="10096456" y="2051303"/>
                </a:cubicBezTo>
                <a:cubicBezTo>
                  <a:pt x="10058039" y="2063365"/>
                  <a:pt x="10002039" y="2098776"/>
                  <a:pt x="9955160" y="2110949"/>
                </a:cubicBezTo>
                <a:cubicBezTo>
                  <a:pt x="9951260" y="2099438"/>
                  <a:pt x="9945888" y="2102401"/>
                  <a:pt x="9958914" y="2090673"/>
                </a:cubicBezTo>
                <a:cubicBezTo>
                  <a:pt x="9965095" y="2096368"/>
                  <a:pt x="9981210" y="2087489"/>
                  <a:pt x="9997327" y="2078608"/>
                </a:cubicBezTo>
                <a:cubicBezTo>
                  <a:pt x="9995708" y="2061292"/>
                  <a:pt x="10032651" y="2063699"/>
                  <a:pt x="10057231" y="2054707"/>
                </a:cubicBezTo>
                <a:cubicBezTo>
                  <a:pt x="10122506" y="2027846"/>
                  <a:pt x="10192342" y="1989367"/>
                  <a:pt x="10261517" y="1974011"/>
                </a:cubicBezTo>
                <a:cubicBezTo>
                  <a:pt x="10269981" y="1973899"/>
                  <a:pt x="10273071" y="1976749"/>
                  <a:pt x="10281535" y="1976639"/>
                </a:cubicBezTo>
                <a:cubicBezTo>
                  <a:pt x="10303834" y="1973455"/>
                  <a:pt x="10349901" y="1952628"/>
                  <a:pt x="10364546" y="1958214"/>
                </a:cubicBezTo>
                <a:cubicBezTo>
                  <a:pt x="10363737" y="1949556"/>
                  <a:pt x="10366017" y="1943747"/>
                  <a:pt x="10377571" y="1946485"/>
                </a:cubicBezTo>
                <a:cubicBezTo>
                  <a:pt x="10382945" y="1943527"/>
                  <a:pt x="10414515" y="1948891"/>
                  <a:pt x="10416796" y="1943081"/>
                </a:cubicBezTo>
                <a:cubicBezTo>
                  <a:pt x="10411425" y="1946039"/>
                  <a:pt x="10413706" y="1940232"/>
                  <a:pt x="10410613" y="1937382"/>
                </a:cubicBezTo>
                <a:lnTo>
                  <a:pt x="10440585" y="1934629"/>
                </a:lnTo>
                <a:lnTo>
                  <a:pt x="10446113" y="1954114"/>
                </a:lnTo>
                <a:lnTo>
                  <a:pt x="10429161" y="1954477"/>
                </a:lnTo>
                <a:cubicBezTo>
                  <a:pt x="10409218" y="1967743"/>
                  <a:pt x="10387897" y="1973799"/>
                  <a:pt x="10365129" y="1979514"/>
                </a:cubicBezTo>
                <a:lnTo>
                  <a:pt x="10303909" y="1998872"/>
                </a:lnTo>
                <a:lnTo>
                  <a:pt x="10294710" y="1996695"/>
                </a:lnTo>
                <a:cubicBezTo>
                  <a:pt x="10294710" y="1996695"/>
                  <a:pt x="10294710" y="1996695"/>
                  <a:pt x="10292429" y="2002504"/>
                </a:cubicBezTo>
                <a:lnTo>
                  <a:pt x="10303909" y="1998872"/>
                </a:lnTo>
                <a:lnTo>
                  <a:pt x="10306265" y="1999435"/>
                </a:lnTo>
                <a:cubicBezTo>
                  <a:pt x="10307074" y="2008093"/>
                  <a:pt x="10301703" y="2011050"/>
                  <a:pt x="10298612" y="2008200"/>
                </a:cubicBezTo>
                <a:cubicBezTo>
                  <a:pt x="10296330" y="2014010"/>
                  <a:pt x="10296330" y="2014010"/>
                  <a:pt x="10296330" y="2014010"/>
                </a:cubicBezTo>
                <a:cubicBezTo>
                  <a:pt x="10344018" y="2010498"/>
                  <a:pt x="10402449" y="2001063"/>
                  <a:pt x="10446237" y="1986041"/>
                </a:cubicBezTo>
                <a:lnTo>
                  <a:pt x="10455416" y="1986897"/>
                </a:lnTo>
                <a:lnTo>
                  <a:pt x="10463031" y="2013736"/>
                </a:lnTo>
                <a:lnTo>
                  <a:pt x="10385537" y="2024041"/>
                </a:lnTo>
                <a:cubicBezTo>
                  <a:pt x="10343155" y="2031460"/>
                  <a:pt x="10304539" y="2041353"/>
                  <a:pt x="10266529" y="2057747"/>
                </a:cubicBezTo>
                <a:cubicBezTo>
                  <a:pt x="10241141" y="2058076"/>
                  <a:pt x="10205006" y="2064331"/>
                  <a:pt x="10183517" y="2076175"/>
                </a:cubicBezTo>
                <a:cubicBezTo>
                  <a:pt x="10201254" y="2084610"/>
                  <a:pt x="10179766" y="2096450"/>
                  <a:pt x="10183667" y="2107956"/>
                </a:cubicBezTo>
                <a:cubicBezTo>
                  <a:pt x="10172925" y="2113877"/>
                  <a:pt x="10172114" y="2105217"/>
                  <a:pt x="10158279" y="2108290"/>
                </a:cubicBezTo>
                <a:cubicBezTo>
                  <a:pt x="10139071" y="2114319"/>
                  <a:pt x="10179766" y="2096450"/>
                  <a:pt x="10159749" y="2093820"/>
                </a:cubicBezTo>
                <a:cubicBezTo>
                  <a:pt x="10107499" y="2108954"/>
                  <a:pt x="10067614" y="2135481"/>
                  <a:pt x="10014553" y="2141955"/>
                </a:cubicBezTo>
                <a:cubicBezTo>
                  <a:pt x="9996967" y="2165304"/>
                  <a:pt x="9967017" y="2177256"/>
                  <a:pt x="9940157" y="2192055"/>
                </a:cubicBezTo>
                <a:cubicBezTo>
                  <a:pt x="9910205" y="2204007"/>
                  <a:pt x="9880252" y="2215960"/>
                  <a:pt x="9856484" y="2233603"/>
                </a:cubicBezTo>
                <a:cubicBezTo>
                  <a:pt x="9877972" y="2221764"/>
                  <a:pt x="9878784" y="2230423"/>
                  <a:pt x="9884154" y="2227464"/>
                </a:cubicBezTo>
                <a:cubicBezTo>
                  <a:pt x="9876503" y="2236233"/>
                  <a:pt x="9879594" y="2239083"/>
                  <a:pt x="9877312" y="2244891"/>
                </a:cubicBezTo>
                <a:cubicBezTo>
                  <a:pt x="9847360" y="2256842"/>
                  <a:pt x="9842799" y="2268464"/>
                  <a:pt x="9815939" y="2283259"/>
                </a:cubicBezTo>
                <a:cubicBezTo>
                  <a:pt x="9812848" y="2280412"/>
                  <a:pt x="9809757" y="2277566"/>
                  <a:pt x="9804385" y="2280521"/>
                </a:cubicBezTo>
                <a:cubicBezTo>
                  <a:pt x="9805855" y="2266054"/>
                  <a:pt x="9818879" y="2254326"/>
                  <a:pt x="9807325" y="2251586"/>
                </a:cubicBezTo>
                <a:cubicBezTo>
                  <a:pt x="9792755" y="2261891"/>
                  <a:pt x="9780871" y="2270718"/>
                  <a:pt x="9769272" y="2278818"/>
                </a:cubicBezTo>
                <a:lnTo>
                  <a:pt x="9748780" y="2291711"/>
                </a:lnTo>
                <a:lnTo>
                  <a:pt x="9754755" y="2318719"/>
                </a:lnTo>
                <a:lnTo>
                  <a:pt x="9748444" y="2320893"/>
                </a:lnTo>
                <a:lnTo>
                  <a:pt x="9748616" y="2331896"/>
                </a:lnTo>
                <a:cubicBezTo>
                  <a:pt x="9737099" y="2335861"/>
                  <a:pt x="9725187" y="2339962"/>
                  <a:pt x="9713603" y="2344796"/>
                </a:cubicBezTo>
                <a:lnTo>
                  <a:pt x="9710094" y="2346633"/>
                </a:lnTo>
                <a:lnTo>
                  <a:pt x="9725976" y="2348268"/>
                </a:lnTo>
                <a:cubicBezTo>
                  <a:pt x="9728052" y="2349162"/>
                  <a:pt x="9728683" y="2350167"/>
                  <a:pt x="9730758" y="2351061"/>
                </a:cubicBezTo>
                <a:cubicBezTo>
                  <a:pt x="9736356" y="2352733"/>
                  <a:pt x="9748547" y="2352834"/>
                  <a:pt x="9751885" y="2355742"/>
                </a:cubicBezTo>
                <a:cubicBezTo>
                  <a:pt x="9752069" y="2353617"/>
                  <a:pt x="9752882" y="2352495"/>
                  <a:pt x="9755590" y="2354396"/>
                </a:cubicBezTo>
                <a:cubicBezTo>
                  <a:pt x="9757034" y="2354281"/>
                  <a:pt x="9764524" y="2358975"/>
                  <a:pt x="9765338" y="2357854"/>
                </a:cubicBezTo>
                <a:cubicBezTo>
                  <a:pt x="9763894" y="2357968"/>
                  <a:pt x="9764708" y="2356849"/>
                  <a:pt x="9764075" y="2355841"/>
                </a:cubicBezTo>
                <a:lnTo>
                  <a:pt x="9771530" y="2358449"/>
                </a:lnTo>
                <a:lnTo>
                  <a:pt x="9772024" y="2363636"/>
                </a:lnTo>
                <a:lnTo>
                  <a:pt x="9767860" y="2361880"/>
                </a:lnTo>
                <a:cubicBezTo>
                  <a:pt x="9762397" y="2362835"/>
                  <a:pt x="9756912" y="2361946"/>
                  <a:pt x="9751087" y="2360817"/>
                </a:cubicBezTo>
                <a:lnTo>
                  <a:pt x="9735252" y="2358725"/>
                </a:lnTo>
                <a:lnTo>
                  <a:pt x="9733098" y="2357212"/>
                </a:lnTo>
                <a:cubicBezTo>
                  <a:pt x="9733098" y="2357212"/>
                  <a:pt x="9733098" y="2357212"/>
                  <a:pt x="9732284" y="2358331"/>
                </a:cubicBezTo>
                <a:lnTo>
                  <a:pt x="9735252" y="2358725"/>
                </a:lnTo>
                <a:lnTo>
                  <a:pt x="9735804" y="2359112"/>
                </a:lnTo>
                <a:cubicBezTo>
                  <a:pt x="9735620" y="2361236"/>
                  <a:pt x="9734176" y="2361351"/>
                  <a:pt x="9733545" y="2360346"/>
                </a:cubicBezTo>
                <a:cubicBezTo>
                  <a:pt x="9732730" y="2361463"/>
                  <a:pt x="9732730" y="2361463"/>
                  <a:pt x="9732730" y="2361463"/>
                </a:cubicBezTo>
                <a:cubicBezTo>
                  <a:pt x="9744554" y="2365816"/>
                  <a:pt x="9759268" y="2369944"/>
                  <a:pt x="9770645" y="2371164"/>
                </a:cubicBezTo>
                <a:lnTo>
                  <a:pt x="9772854" y="2372363"/>
                </a:lnTo>
                <a:lnTo>
                  <a:pt x="9773532" y="2379506"/>
                </a:lnTo>
                <a:lnTo>
                  <a:pt x="9754117" y="2373515"/>
                </a:lnTo>
                <a:cubicBezTo>
                  <a:pt x="9743418" y="2370655"/>
                  <a:pt x="9733533" y="2368791"/>
                  <a:pt x="9723508" y="2368521"/>
                </a:cubicBezTo>
                <a:cubicBezTo>
                  <a:pt x="9717280" y="2365840"/>
                  <a:pt x="9708162" y="2363387"/>
                  <a:pt x="9702382" y="2363842"/>
                </a:cubicBezTo>
                <a:cubicBezTo>
                  <a:pt x="9706350" y="2367751"/>
                  <a:pt x="9700570" y="2368207"/>
                  <a:pt x="9701016" y="2371337"/>
                </a:cubicBezTo>
                <a:cubicBezTo>
                  <a:pt x="9698126" y="2371565"/>
                  <a:pt x="9698310" y="2369439"/>
                  <a:pt x="9694788" y="2368658"/>
                </a:cubicBezTo>
                <a:cubicBezTo>
                  <a:pt x="9689822" y="2367992"/>
                  <a:pt x="9700570" y="2368207"/>
                  <a:pt x="9695787" y="2365412"/>
                </a:cubicBezTo>
                <a:lnTo>
                  <a:pt x="9678433" y="2364106"/>
                </a:lnTo>
                <a:lnTo>
                  <a:pt x="9669084" y="2372947"/>
                </a:lnTo>
                <a:lnTo>
                  <a:pt x="9704650" y="2377841"/>
                </a:lnTo>
                <a:cubicBezTo>
                  <a:pt x="9711256" y="2379121"/>
                  <a:pt x="9717642" y="2380644"/>
                  <a:pt x="9724072" y="2381902"/>
                </a:cubicBezTo>
                <a:lnTo>
                  <a:pt x="9728476" y="2382455"/>
                </a:lnTo>
                <a:lnTo>
                  <a:pt x="9734540" y="2380645"/>
                </a:lnTo>
                <a:lnTo>
                  <a:pt x="9742184" y="2384172"/>
                </a:lnTo>
                <a:lnTo>
                  <a:pt x="9742322" y="2384189"/>
                </a:lnTo>
                <a:lnTo>
                  <a:pt x="9742358" y="2384214"/>
                </a:lnTo>
                <a:cubicBezTo>
                  <a:pt x="9742358" y="2384214"/>
                  <a:pt x="9742358" y="2384214"/>
                  <a:pt x="9743769" y="2384371"/>
                </a:cubicBezTo>
                <a:lnTo>
                  <a:pt x="9742322" y="2384189"/>
                </a:lnTo>
                <a:lnTo>
                  <a:pt x="9740425" y="2382916"/>
                </a:lnTo>
                <a:cubicBezTo>
                  <a:pt x="9741312" y="2381934"/>
                  <a:pt x="9742201" y="2380949"/>
                  <a:pt x="9744133" y="2382248"/>
                </a:cubicBezTo>
                <a:cubicBezTo>
                  <a:pt x="9744133" y="2382248"/>
                  <a:pt x="9745543" y="2382404"/>
                  <a:pt x="9745543" y="2382404"/>
                </a:cubicBezTo>
                <a:cubicBezTo>
                  <a:pt x="9746433" y="2381424"/>
                  <a:pt x="9745909" y="2380281"/>
                  <a:pt x="9745021" y="2381264"/>
                </a:cubicBezTo>
                <a:cubicBezTo>
                  <a:pt x="9735516" y="2378041"/>
                  <a:pt x="9720528" y="2377450"/>
                  <a:pt x="9709090" y="2372928"/>
                </a:cubicBezTo>
                <a:cubicBezTo>
                  <a:pt x="9708932" y="2369664"/>
                  <a:pt x="9707522" y="2369507"/>
                  <a:pt x="9711230" y="2368838"/>
                </a:cubicBezTo>
                <a:cubicBezTo>
                  <a:pt x="9712275" y="2371119"/>
                  <a:pt x="9716505" y="2371591"/>
                  <a:pt x="9720736" y="2372062"/>
                </a:cubicBezTo>
                <a:cubicBezTo>
                  <a:pt x="9721468" y="2367817"/>
                  <a:pt x="9729719" y="2374146"/>
                  <a:pt x="9735882" y="2375917"/>
                </a:cubicBezTo>
                <a:cubicBezTo>
                  <a:pt x="9752438" y="2379927"/>
                  <a:pt x="9770769" y="2381974"/>
                  <a:pt x="9787480" y="2389249"/>
                </a:cubicBezTo>
                <a:cubicBezTo>
                  <a:pt x="9789414" y="2390545"/>
                  <a:pt x="9789936" y="2391685"/>
                  <a:pt x="9791867" y="2392984"/>
                </a:cubicBezTo>
                <a:cubicBezTo>
                  <a:pt x="9797143" y="2395737"/>
                  <a:pt x="9808946" y="2398134"/>
                  <a:pt x="9811924" y="2401713"/>
                </a:cubicBezTo>
                <a:cubicBezTo>
                  <a:pt x="9812287" y="2399591"/>
                  <a:pt x="9813176" y="2398605"/>
                  <a:pt x="9815629" y="2401045"/>
                </a:cubicBezTo>
                <a:lnTo>
                  <a:pt x="9819298" y="2403432"/>
                </a:lnTo>
                <a:lnTo>
                  <a:pt x="9830288" y="2401654"/>
                </a:lnTo>
                <a:cubicBezTo>
                  <a:pt x="9835204" y="2419161"/>
                  <a:pt x="9852487" y="2426652"/>
                  <a:pt x="9857286" y="2437539"/>
                </a:cubicBezTo>
                <a:lnTo>
                  <a:pt x="9857395" y="2443627"/>
                </a:lnTo>
                <a:lnTo>
                  <a:pt x="9857708" y="2443625"/>
                </a:lnTo>
                <a:cubicBezTo>
                  <a:pt x="9856898" y="2434968"/>
                  <a:pt x="9859179" y="2429158"/>
                  <a:pt x="9870734" y="2431893"/>
                </a:cubicBezTo>
                <a:cubicBezTo>
                  <a:pt x="9876104" y="2428935"/>
                  <a:pt x="9907677" y="2434301"/>
                  <a:pt x="9909957" y="2428490"/>
                </a:cubicBezTo>
                <a:cubicBezTo>
                  <a:pt x="9904586" y="2431451"/>
                  <a:pt x="9906866" y="2425645"/>
                  <a:pt x="9903776" y="2422795"/>
                </a:cubicBezTo>
                <a:lnTo>
                  <a:pt x="9928928" y="2420483"/>
                </a:lnTo>
                <a:lnTo>
                  <a:pt x="9970871" y="2394516"/>
                </a:lnTo>
                <a:cubicBezTo>
                  <a:pt x="10015009" y="2368561"/>
                  <a:pt x="10050595" y="2346527"/>
                  <a:pt x="10059950" y="2356540"/>
                </a:cubicBezTo>
                <a:cubicBezTo>
                  <a:pt x="10061338" y="2350183"/>
                  <a:pt x="10061338" y="2350183"/>
                  <a:pt x="10061338" y="2350183"/>
                </a:cubicBezTo>
                <a:cubicBezTo>
                  <a:pt x="10061338" y="2350183"/>
                  <a:pt x="10061338" y="2350183"/>
                  <a:pt x="10066307" y="2345046"/>
                </a:cubicBezTo>
                <a:cubicBezTo>
                  <a:pt x="10069890" y="2346264"/>
                  <a:pt x="10073469" y="2347483"/>
                  <a:pt x="10077050" y="2348700"/>
                </a:cubicBezTo>
                <a:cubicBezTo>
                  <a:pt x="10077050" y="2348700"/>
                  <a:pt x="10077050" y="2348700"/>
                  <a:pt x="10072081" y="2353839"/>
                </a:cubicBezTo>
                <a:cubicBezTo>
                  <a:pt x="10072081" y="2353839"/>
                  <a:pt x="10072081" y="2353839"/>
                  <a:pt x="10067113" y="2358977"/>
                </a:cubicBezTo>
                <a:cubicBezTo>
                  <a:pt x="10084212" y="2351138"/>
                  <a:pt x="10101312" y="2343299"/>
                  <a:pt x="10118411" y="2335459"/>
                </a:cubicBezTo>
                <a:cubicBezTo>
                  <a:pt x="10117023" y="2341818"/>
                  <a:pt x="10136317" y="2341556"/>
                  <a:pt x="10129958" y="2353050"/>
                </a:cubicBezTo>
                <a:lnTo>
                  <a:pt x="10160419" y="2340504"/>
                </a:lnTo>
                <a:lnTo>
                  <a:pt x="10164795" y="2330635"/>
                </a:lnTo>
                <a:lnTo>
                  <a:pt x="10181243" y="2331929"/>
                </a:lnTo>
                <a:lnTo>
                  <a:pt x="10193368" y="2326934"/>
                </a:lnTo>
                <a:cubicBezTo>
                  <a:pt x="10252659" y="2306456"/>
                  <a:pt x="10300574" y="2298437"/>
                  <a:pt x="10345901" y="2262643"/>
                </a:cubicBezTo>
                <a:cubicBezTo>
                  <a:pt x="10401585" y="2254279"/>
                  <a:pt x="10432427" y="2271606"/>
                  <a:pt x="10492276" y="2244169"/>
                </a:cubicBezTo>
                <a:cubicBezTo>
                  <a:pt x="10494468" y="2251747"/>
                  <a:pt x="10506599" y="2249046"/>
                  <a:pt x="10510182" y="2250265"/>
                </a:cubicBezTo>
                <a:cubicBezTo>
                  <a:pt x="10535830" y="2238505"/>
                  <a:pt x="10567254" y="2235541"/>
                  <a:pt x="10598677" y="2232580"/>
                </a:cubicBezTo>
                <a:cubicBezTo>
                  <a:pt x="10619356" y="2225959"/>
                  <a:pt x="10638651" y="2225697"/>
                  <a:pt x="10656555" y="2231793"/>
                </a:cubicBezTo>
                <a:cubicBezTo>
                  <a:pt x="10663716" y="2234231"/>
                  <a:pt x="10667298" y="2235450"/>
                  <a:pt x="10674460" y="2237884"/>
                </a:cubicBezTo>
                <a:cubicBezTo>
                  <a:pt x="10673071" y="2244244"/>
                  <a:pt x="10673071" y="2244244"/>
                  <a:pt x="10673071" y="2244244"/>
                </a:cubicBezTo>
                <a:cubicBezTo>
                  <a:pt x="10663132" y="2254518"/>
                  <a:pt x="10647419" y="2256003"/>
                  <a:pt x="10629517" y="2249904"/>
                </a:cubicBezTo>
                <a:cubicBezTo>
                  <a:pt x="10610224" y="2250171"/>
                  <a:pt x="10590930" y="2250430"/>
                  <a:pt x="10577412" y="2259489"/>
                </a:cubicBezTo>
                <a:cubicBezTo>
                  <a:pt x="10566669" y="2255833"/>
                  <a:pt x="10559509" y="2253394"/>
                  <a:pt x="10548764" y="2249738"/>
                </a:cubicBezTo>
                <a:cubicBezTo>
                  <a:pt x="10512374" y="2257841"/>
                  <a:pt x="10500242" y="2260540"/>
                  <a:pt x="10467430" y="2269861"/>
                </a:cubicBezTo>
                <a:cubicBezTo>
                  <a:pt x="10470609" y="2264115"/>
                  <a:pt x="10466681" y="2264485"/>
                  <a:pt x="10460616" y="2265834"/>
                </a:cubicBezTo>
                <a:lnTo>
                  <a:pt x="10448040" y="2267021"/>
                </a:lnTo>
                <a:lnTo>
                  <a:pt x="10448191" y="2276716"/>
                </a:lnTo>
                <a:cubicBezTo>
                  <a:pt x="10441412" y="2289533"/>
                  <a:pt x="10441412" y="2289533"/>
                  <a:pt x="10435271" y="2302707"/>
                </a:cubicBezTo>
                <a:lnTo>
                  <a:pt x="10507216" y="2277938"/>
                </a:lnTo>
                <a:cubicBezTo>
                  <a:pt x="10513986" y="2264544"/>
                  <a:pt x="10560268" y="2303326"/>
                  <a:pt x="10560268" y="2303326"/>
                </a:cubicBezTo>
                <a:cubicBezTo>
                  <a:pt x="10587576" y="2304984"/>
                  <a:pt x="10620059" y="2272263"/>
                  <a:pt x="10639956" y="2286950"/>
                </a:cubicBezTo>
                <a:lnTo>
                  <a:pt x="10626702" y="2291513"/>
                </a:lnTo>
                <a:lnTo>
                  <a:pt x="10625714" y="2293019"/>
                </a:lnTo>
                <a:lnTo>
                  <a:pt x="10648037" y="2286733"/>
                </a:lnTo>
                <a:cubicBezTo>
                  <a:pt x="10664172" y="2281827"/>
                  <a:pt x="10679349" y="2278015"/>
                  <a:pt x="10686672" y="2280809"/>
                </a:cubicBezTo>
                <a:cubicBezTo>
                  <a:pt x="10685863" y="2272152"/>
                  <a:pt x="10688144" y="2266340"/>
                  <a:pt x="10699697" y="2269079"/>
                </a:cubicBezTo>
                <a:cubicBezTo>
                  <a:pt x="10705069" y="2266119"/>
                  <a:pt x="10736640" y="2271485"/>
                  <a:pt x="10738922" y="2265677"/>
                </a:cubicBezTo>
                <a:cubicBezTo>
                  <a:pt x="10733549" y="2268635"/>
                  <a:pt x="10735830" y="2262826"/>
                  <a:pt x="10732739" y="2259976"/>
                </a:cubicBezTo>
                <a:lnTo>
                  <a:pt x="10762709" y="2257225"/>
                </a:lnTo>
                <a:lnTo>
                  <a:pt x="10768240" y="2276708"/>
                </a:lnTo>
                <a:lnTo>
                  <a:pt x="10751286" y="2277073"/>
                </a:lnTo>
                <a:cubicBezTo>
                  <a:pt x="10731343" y="2290337"/>
                  <a:pt x="10710020" y="2296396"/>
                  <a:pt x="10687254" y="2302111"/>
                </a:cubicBezTo>
                <a:lnTo>
                  <a:pt x="10626033" y="2321470"/>
                </a:lnTo>
                <a:lnTo>
                  <a:pt x="10616834" y="2319289"/>
                </a:lnTo>
                <a:cubicBezTo>
                  <a:pt x="10616834" y="2319289"/>
                  <a:pt x="10616834" y="2319289"/>
                  <a:pt x="10614554" y="2325096"/>
                </a:cubicBezTo>
                <a:lnTo>
                  <a:pt x="10615480" y="2324804"/>
                </a:lnTo>
                <a:lnTo>
                  <a:pt x="10617112" y="2323436"/>
                </a:lnTo>
                <a:lnTo>
                  <a:pt x="10618056" y="2323989"/>
                </a:lnTo>
                <a:lnTo>
                  <a:pt x="10626033" y="2321470"/>
                </a:lnTo>
                <a:lnTo>
                  <a:pt x="10628391" y="2322026"/>
                </a:lnTo>
                <a:cubicBezTo>
                  <a:pt x="10629200" y="2330687"/>
                  <a:pt x="10623830" y="2333644"/>
                  <a:pt x="10620737" y="2330798"/>
                </a:cubicBezTo>
                <a:lnTo>
                  <a:pt x="10619805" y="2333172"/>
                </a:lnTo>
                <a:lnTo>
                  <a:pt x="10629066" y="2335260"/>
                </a:lnTo>
                <a:lnTo>
                  <a:pt x="10694874" y="2326934"/>
                </a:lnTo>
                <a:lnTo>
                  <a:pt x="10696326" y="2326574"/>
                </a:lnTo>
                <a:lnTo>
                  <a:pt x="10696479" y="2326400"/>
                </a:lnTo>
                <a:cubicBezTo>
                  <a:pt x="10702984" y="2321353"/>
                  <a:pt x="10712264" y="2316334"/>
                  <a:pt x="10725996" y="2312046"/>
                </a:cubicBezTo>
                <a:cubicBezTo>
                  <a:pt x="10739728" y="2307755"/>
                  <a:pt x="10762747" y="2301321"/>
                  <a:pt x="10789760" y="2294185"/>
                </a:cubicBezTo>
                <a:lnTo>
                  <a:pt x="10793225" y="2293313"/>
                </a:lnTo>
                <a:lnTo>
                  <a:pt x="10804532" y="2289601"/>
                </a:lnTo>
                <a:cubicBezTo>
                  <a:pt x="10807789" y="2285244"/>
                  <a:pt x="10807789" y="2285244"/>
                  <a:pt x="10813081" y="2285675"/>
                </a:cubicBezTo>
                <a:cubicBezTo>
                  <a:pt x="10816338" y="2281318"/>
                  <a:pt x="10818373" y="2286107"/>
                  <a:pt x="10818373" y="2286107"/>
                </a:cubicBezTo>
                <a:cubicBezTo>
                  <a:pt x="10838728" y="2273902"/>
                  <a:pt x="10866411" y="2266916"/>
                  <a:pt x="10890837" y="2264283"/>
                </a:cubicBezTo>
                <a:cubicBezTo>
                  <a:pt x="10911190" y="2252079"/>
                  <a:pt x="10945385" y="2236380"/>
                  <a:pt x="10980397" y="2234609"/>
                </a:cubicBezTo>
                <a:cubicBezTo>
                  <a:pt x="11016629" y="2223698"/>
                  <a:pt x="11051640" y="2221925"/>
                  <a:pt x="11072810" y="2223651"/>
                </a:cubicBezTo>
                <a:cubicBezTo>
                  <a:pt x="11116369" y="2217958"/>
                  <a:pt x="11165222" y="2212693"/>
                  <a:pt x="11208784" y="2206996"/>
                </a:cubicBezTo>
                <a:cubicBezTo>
                  <a:pt x="11249089" y="2205662"/>
                  <a:pt x="11286135" y="2208676"/>
                  <a:pt x="11310158" y="2229115"/>
                </a:cubicBezTo>
                <a:cubicBezTo>
                  <a:pt x="11304865" y="2228683"/>
                  <a:pt x="11299575" y="2228253"/>
                  <a:pt x="11294282" y="2227823"/>
                </a:cubicBezTo>
                <a:cubicBezTo>
                  <a:pt x="11294282" y="2227823"/>
                  <a:pt x="11294282" y="2227823"/>
                  <a:pt x="11301611" y="2233040"/>
                </a:cubicBezTo>
                <a:cubicBezTo>
                  <a:pt x="11304865" y="2228683"/>
                  <a:pt x="11306903" y="2233469"/>
                  <a:pt x="11306903" y="2233469"/>
                </a:cubicBezTo>
                <a:cubicBezTo>
                  <a:pt x="11303648" y="2237824"/>
                  <a:pt x="11303648" y="2237824"/>
                  <a:pt x="11298354" y="2237396"/>
                </a:cubicBezTo>
                <a:cubicBezTo>
                  <a:pt x="11298354" y="2237396"/>
                  <a:pt x="11298354" y="2237396"/>
                  <a:pt x="11295099" y="2241751"/>
                </a:cubicBezTo>
                <a:cubicBezTo>
                  <a:pt x="11332146" y="2244767"/>
                  <a:pt x="11374488" y="2248216"/>
                  <a:pt x="11412755" y="2242088"/>
                </a:cubicBezTo>
                <a:cubicBezTo>
                  <a:pt x="11436778" y="2262527"/>
                  <a:pt x="11484410" y="2266404"/>
                  <a:pt x="11522277" y="2283350"/>
                </a:cubicBezTo>
                <a:cubicBezTo>
                  <a:pt x="11463240" y="2264680"/>
                  <a:pt x="11391998" y="2277362"/>
                  <a:pt x="11329707" y="2263049"/>
                </a:cubicBezTo>
                <a:cubicBezTo>
                  <a:pt x="11311793" y="2256969"/>
                  <a:pt x="11317903" y="2271331"/>
                  <a:pt x="11304061" y="2274821"/>
                </a:cubicBezTo>
                <a:cubicBezTo>
                  <a:pt x="11277598" y="2272669"/>
                  <a:pt x="11264977" y="2267019"/>
                  <a:pt x="11252354" y="2261372"/>
                </a:cubicBezTo>
                <a:cubicBezTo>
                  <a:pt x="11231185" y="2259651"/>
                  <a:pt x="11226708" y="2273148"/>
                  <a:pt x="11207574" y="2276209"/>
                </a:cubicBezTo>
                <a:cubicBezTo>
                  <a:pt x="11189659" y="2270131"/>
                  <a:pt x="11171746" y="2264051"/>
                  <a:pt x="11153833" y="2257970"/>
                </a:cubicBezTo>
                <a:cubicBezTo>
                  <a:pt x="11153833" y="2257970"/>
                  <a:pt x="11153833" y="2257970"/>
                  <a:pt x="11156272" y="2239688"/>
                </a:cubicBezTo>
                <a:cubicBezTo>
                  <a:pt x="11145685" y="2238827"/>
                  <a:pt x="11129808" y="2237530"/>
                  <a:pt x="11115966" y="2241029"/>
                </a:cubicBezTo>
                <a:cubicBezTo>
                  <a:pt x="11115966" y="2241029"/>
                  <a:pt x="11115966" y="2241029"/>
                  <a:pt x="11118004" y="2245814"/>
                </a:cubicBezTo>
                <a:cubicBezTo>
                  <a:pt x="11121260" y="2241458"/>
                  <a:pt x="11126552" y="2241887"/>
                  <a:pt x="11123297" y="2246246"/>
                </a:cubicBezTo>
                <a:cubicBezTo>
                  <a:pt x="11123297" y="2246246"/>
                  <a:pt x="11120040" y="2250603"/>
                  <a:pt x="11120040" y="2250603"/>
                </a:cubicBezTo>
                <a:cubicBezTo>
                  <a:pt x="11122076" y="2255387"/>
                  <a:pt x="11135918" y="2251894"/>
                  <a:pt x="11129406" y="2260603"/>
                </a:cubicBezTo>
                <a:cubicBezTo>
                  <a:pt x="11112308" y="2268453"/>
                  <a:pt x="11113528" y="2259309"/>
                  <a:pt x="11099687" y="2262806"/>
                </a:cubicBezTo>
                <a:cubicBezTo>
                  <a:pt x="11099687" y="2262806"/>
                  <a:pt x="11099687" y="2262806"/>
                  <a:pt x="11096431" y="2267159"/>
                </a:cubicBezTo>
                <a:cubicBezTo>
                  <a:pt x="11096431" y="2267159"/>
                  <a:pt x="11096431" y="2267159"/>
                  <a:pt x="11094394" y="2262374"/>
                </a:cubicBezTo>
                <a:cubicBezTo>
                  <a:pt x="11091139" y="2266729"/>
                  <a:pt x="11085846" y="2266297"/>
                  <a:pt x="11085846" y="2266297"/>
                </a:cubicBezTo>
                <a:cubicBezTo>
                  <a:pt x="11083809" y="2261512"/>
                  <a:pt x="11083809" y="2261512"/>
                  <a:pt x="11083809" y="2261512"/>
                </a:cubicBezTo>
                <a:cubicBezTo>
                  <a:pt x="11072004" y="2269792"/>
                  <a:pt x="11049613" y="2277209"/>
                  <a:pt x="11030481" y="2280273"/>
                </a:cubicBezTo>
                <a:lnTo>
                  <a:pt x="11014144" y="2278241"/>
                </a:lnTo>
                <a:lnTo>
                  <a:pt x="11014714" y="2278811"/>
                </a:lnTo>
                <a:lnTo>
                  <a:pt x="11015592" y="2279689"/>
                </a:lnTo>
                <a:cubicBezTo>
                  <a:pt x="11018616" y="2282708"/>
                  <a:pt x="11024012" y="2280000"/>
                  <a:pt x="11027032" y="2283020"/>
                </a:cubicBezTo>
                <a:cubicBezTo>
                  <a:pt x="11027032" y="2283020"/>
                  <a:pt x="11024660" y="2288747"/>
                  <a:pt x="11019264" y="2291458"/>
                </a:cubicBezTo>
                <a:cubicBezTo>
                  <a:pt x="11019264" y="2291458"/>
                  <a:pt x="11019264" y="2291458"/>
                  <a:pt x="11013870" y="2294167"/>
                </a:cubicBezTo>
                <a:cubicBezTo>
                  <a:pt x="11024660" y="2288747"/>
                  <a:pt x="11017540" y="2305933"/>
                  <a:pt x="11000703" y="2305309"/>
                </a:cubicBezTo>
                <a:cubicBezTo>
                  <a:pt x="11000703" y="2305309"/>
                  <a:pt x="11000703" y="2305309"/>
                  <a:pt x="11000055" y="2296564"/>
                </a:cubicBezTo>
                <a:cubicBezTo>
                  <a:pt x="10997032" y="2293543"/>
                  <a:pt x="10991637" y="2296252"/>
                  <a:pt x="10991637" y="2296252"/>
                </a:cubicBezTo>
                <a:cubicBezTo>
                  <a:pt x="10990987" y="2287506"/>
                  <a:pt x="10994009" y="2290524"/>
                  <a:pt x="10999406" y="2287817"/>
                </a:cubicBezTo>
                <a:cubicBezTo>
                  <a:pt x="10999406" y="2287817"/>
                  <a:pt x="10999406" y="2287817"/>
                  <a:pt x="11004800" y="2285105"/>
                </a:cubicBezTo>
                <a:lnTo>
                  <a:pt x="11004277" y="2285153"/>
                </a:lnTo>
                <a:lnTo>
                  <a:pt x="10967622" y="2288458"/>
                </a:lnTo>
                <a:lnTo>
                  <a:pt x="10953805" y="2296302"/>
                </a:lnTo>
                <a:lnTo>
                  <a:pt x="10872373" y="2382146"/>
                </a:lnTo>
                <a:cubicBezTo>
                  <a:pt x="10870535" y="2386272"/>
                  <a:pt x="10868065" y="2390616"/>
                  <a:pt x="10866224" y="2394740"/>
                </a:cubicBezTo>
                <a:cubicBezTo>
                  <a:pt x="10839719" y="2403865"/>
                  <a:pt x="10794162" y="2452731"/>
                  <a:pt x="10780740" y="2446293"/>
                </a:cubicBezTo>
                <a:lnTo>
                  <a:pt x="10780398" y="2424291"/>
                </a:lnTo>
                <a:cubicBezTo>
                  <a:pt x="10760673" y="2420603"/>
                  <a:pt x="10727525" y="2410480"/>
                  <a:pt x="10707782" y="2405635"/>
                </a:cubicBezTo>
                <a:cubicBezTo>
                  <a:pt x="10707961" y="2417215"/>
                  <a:pt x="10708121" y="2427639"/>
                  <a:pt x="10701813" y="2429810"/>
                </a:cubicBezTo>
                <a:cubicBezTo>
                  <a:pt x="10688731" y="2445377"/>
                  <a:pt x="10701650" y="2419390"/>
                  <a:pt x="10694528" y="2410200"/>
                </a:cubicBezTo>
                <a:cubicBezTo>
                  <a:pt x="10668654" y="2419106"/>
                  <a:pt x="10623600" y="2500398"/>
                  <a:pt x="10597267" y="2520526"/>
                </a:cubicBezTo>
                <a:cubicBezTo>
                  <a:pt x="10584808" y="2535296"/>
                  <a:pt x="10556995" y="2501208"/>
                  <a:pt x="10543581" y="2495350"/>
                </a:cubicBezTo>
                <a:cubicBezTo>
                  <a:pt x="10517535" y="2493258"/>
                  <a:pt x="10458548" y="2535108"/>
                  <a:pt x="10432215" y="2555232"/>
                </a:cubicBezTo>
                <a:cubicBezTo>
                  <a:pt x="10399398" y="2566532"/>
                  <a:pt x="10360271" y="2580006"/>
                  <a:pt x="10327283" y="2580301"/>
                </a:cubicBezTo>
                <a:lnTo>
                  <a:pt x="10327958" y="2623724"/>
                </a:lnTo>
                <a:lnTo>
                  <a:pt x="10256014" y="2648496"/>
                </a:lnTo>
                <a:cubicBezTo>
                  <a:pt x="10249244" y="2661887"/>
                  <a:pt x="10249424" y="2673467"/>
                  <a:pt x="10236964" y="2688236"/>
                </a:cubicBezTo>
                <a:lnTo>
                  <a:pt x="10237255" y="2707039"/>
                </a:lnTo>
                <a:lnTo>
                  <a:pt x="10244451" y="2705441"/>
                </a:lnTo>
                <a:cubicBezTo>
                  <a:pt x="10309726" y="2678581"/>
                  <a:pt x="10379563" y="2640100"/>
                  <a:pt x="10448738" y="2624747"/>
                </a:cubicBezTo>
                <a:cubicBezTo>
                  <a:pt x="10457203" y="2624633"/>
                  <a:pt x="10460293" y="2627485"/>
                  <a:pt x="10468756" y="2627373"/>
                </a:cubicBezTo>
                <a:cubicBezTo>
                  <a:pt x="10491054" y="2624189"/>
                  <a:pt x="10537121" y="2603360"/>
                  <a:pt x="10551768" y="2608949"/>
                </a:cubicBezTo>
                <a:cubicBezTo>
                  <a:pt x="10550958" y="2600291"/>
                  <a:pt x="10553239" y="2594481"/>
                  <a:pt x="10564792" y="2597221"/>
                </a:cubicBezTo>
                <a:cubicBezTo>
                  <a:pt x="10570165" y="2594261"/>
                  <a:pt x="10601737" y="2599622"/>
                  <a:pt x="10604017" y="2593814"/>
                </a:cubicBezTo>
                <a:cubicBezTo>
                  <a:pt x="10598646" y="2596775"/>
                  <a:pt x="10600925" y="2590963"/>
                  <a:pt x="10597836" y="2588118"/>
                </a:cubicBezTo>
                <a:lnTo>
                  <a:pt x="10627805" y="2585366"/>
                </a:lnTo>
                <a:lnTo>
                  <a:pt x="10631151" y="2597151"/>
                </a:lnTo>
                <a:lnTo>
                  <a:pt x="10717030" y="2559058"/>
                </a:lnTo>
                <a:cubicBezTo>
                  <a:pt x="10751297" y="2544163"/>
                  <a:pt x="10786050" y="2530701"/>
                  <a:pt x="10820638" y="2523024"/>
                </a:cubicBezTo>
                <a:cubicBezTo>
                  <a:pt x="10829100" y="2522915"/>
                  <a:pt x="10832190" y="2525765"/>
                  <a:pt x="10840656" y="2525652"/>
                </a:cubicBezTo>
                <a:cubicBezTo>
                  <a:pt x="10862953" y="2522473"/>
                  <a:pt x="10909020" y="2501642"/>
                  <a:pt x="10923666" y="2507228"/>
                </a:cubicBezTo>
                <a:cubicBezTo>
                  <a:pt x="10922855" y="2498572"/>
                  <a:pt x="10925137" y="2492760"/>
                  <a:pt x="10936690" y="2495500"/>
                </a:cubicBezTo>
                <a:cubicBezTo>
                  <a:pt x="10942062" y="2492540"/>
                  <a:pt x="10973635" y="2497906"/>
                  <a:pt x="10975915" y="2492098"/>
                </a:cubicBezTo>
                <a:cubicBezTo>
                  <a:pt x="10970544" y="2495059"/>
                  <a:pt x="10972824" y="2489247"/>
                  <a:pt x="10969734" y="2486397"/>
                </a:cubicBezTo>
                <a:lnTo>
                  <a:pt x="10999703" y="2483643"/>
                </a:lnTo>
                <a:lnTo>
                  <a:pt x="11005233" y="2503128"/>
                </a:lnTo>
                <a:lnTo>
                  <a:pt x="10988281" y="2503490"/>
                </a:lnTo>
                <a:cubicBezTo>
                  <a:pt x="10968338" y="2516757"/>
                  <a:pt x="10947015" y="2522818"/>
                  <a:pt x="10924248" y="2528531"/>
                </a:cubicBezTo>
                <a:lnTo>
                  <a:pt x="10863028" y="2547887"/>
                </a:lnTo>
                <a:lnTo>
                  <a:pt x="10853829" y="2545708"/>
                </a:lnTo>
                <a:cubicBezTo>
                  <a:pt x="10853829" y="2545708"/>
                  <a:pt x="10853829" y="2545708"/>
                  <a:pt x="10851549" y="2551517"/>
                </a:cubicBezTo>
                <a:lnTo>
                  <a:pt x="10863028" y="2547887"/>
                </a:lnTo>
                <a:lnTo>
                  <a:pt x="10865385" y="2548447"/>
                </a:lnTo>
                <a:cubicBezTo>
                  <a:pt x="10866193" y="2557106"/>
                  <a:pt x="10860821" y="2560061"/>
                  <a:pt x="10857730" y="2557217"/>
                </a:cubicBezTo>
                <a:cubicBezTo>
                  <a:pt x="10855449" y="2563023"/>
                  <a:pt x="10855449" y="2563023"/>
                  <a:pt x="10855449" y="2563023"/>
                </a:cubicBezTo>
                <a:lnTo>
                  <a:pt x="10859042" y="2562567"/>
                </a:lnTo>
                <a:lnTo>
                  <a:pt x="10867102" y="2559850"/>
                </a:lnTo>
                <a:cubicBezTo>
                  <a:pt x="10877678" y="2556246"/>
                  <a:pt x="10886527" y="2552939"/>
                  <a:pt x="10894621" y="2548873"/>
                </a:cubicBezTo>
                <a:cubicBezTo>
                  <a:pt x="10904225" y="2546322"/>
                  <a:pt x="10912482" y="2544446"/>
                  <a:pt x="10921493" y="2543325"/>
                </a:cubicBezTo>
                <a:lnTo>
                  <a:pt x="10926990" y="2543145"/>
                </a:lnTo>
                <a:lnTo>
                  <a:pt x="10940066" y="2538230"/>
                </a:lnTo>
                <a:cubicBezTo>
                  <a:pt x="10969748" y="2529439"/>
                  <a:pt x="10991991" y="2526660"/>
                  <a:pt x="11000365" y="2534833"/>
                </a:cubicBezTo>
                <a:lnTo>
                  <a:pt x="10995089" y="2537611"/>
                </a:lnTo>
                <a:lnTo>
                  <a:pt x="11005356" y="2535053"/>
                </a:lnTo>
                <a:lnTo>
                  <a:pt x="11014534" y="2535913"/>
                </a:lnTo>
                <a:lnTo>
                  <a:pt x="11014927" y="2537297"/>
                </a:lnTo>
                <a:lnTo>
                  <a:pt x="11044201" y="2528231"/>
                </a:lnTo>
                <a:cubicBezTo>
                  <a:pt x="11076575" y="2511977"/>
                  <a:pt x="11109597" y="2504474"/>
                  <a:pt x="11154062" y="2500299"/>
                </a:cubicBezTo>
                <a:cubicBezTo>
                  <a:pt x="11129458" y="2508119"/>
                  <a:pt x="11143920" y="2514465"/>
                  <a:pt x="11152988" y="2523526"/>
                </a:cubicBezTo>
                <a:cubicBezTo>
                  <a:pt x="11156010" y="2526540"/>
                  <a:pt x="11161406" y="2523832"/>
                  <a:pt x="11164428" y="2526853"/>
                </a:cubicBezTo>
                <a:cubicBezTo>
                  <a:pt x="11164428" y="2526853"/>
                  <a:pt x="11162056" y="2532578"/>
                  <a:pt x="11156661" y="2535287"/>
                </a:cubicBezTo>
                <a:cubicBezTo>
                  <a:pt x="11156661" y="2535287"/>
                  <a:pt x="11156661" y="2535287"/>
                  <a:pt x="11151264" y="2537994"/>
                </a:cubicBezTo>
                <a:cubicBezTo>
                  <a:pt x="11162056" y="2532578"/>
                  <a:pt x="11154935" y="2549761"/>
                  <a:pt x="11138099" y="2549139"/>
                </a:cubicBezTo>
                <a:cubicBezTo>
                  <a:pt x="11138099" y="2549139"/>
                  <a:pt x="11138099" y="2549139"/>
                  <a:pt x="11137450" y="2540393"/>
                </a:cubicBezTo>
                <a:cubicBezTo>
                  <a:pt x="11134427" y="2537375"/>
                  <a:pt x="11129032" y="2540082"/>
                  <a:pt x="11129032" y="2540082"/>
                </a:cubicBezTo>
                <a:cubicBezTo>
                  <a:pt x="11128382" y="2531334"/>
                  <a:pt x="11131405" y="2534354"/>
                  <a:pt x="11136802" y="2531647"/>
                </a:cubicBezTo>
                <a:cubicBezTo>
                  <a:pt x="11136802" y="2531647"/>
                  <a:pt x="11136802" y="2531647"/>
                  <a:pt x="11142196" y="2528937"/>
                </a:cubicBezTo>
                <a:cubicBezTo>
                  <a:pt x="11122337" y="2525298"/>
                  <a:pt x="11083918" y="2535507"/>
                  <a:pt x="11079172" y="2546964"/>
                </a:cubicBezTo>
                <a:cubicBezTo>
                  <a:pt x="11059964" y="2552067"/>
                  <a:pt x="11041185" y="2553557"/>
                  <a:pt x="11024590" y="2556215"/>
                </a:cubicBezTo>
                <a:lnTo>
                  <a:pt x="11020727" y="2557733"/>
                </a:lnTo>
                <a:lnTo>
                  <a:pt x="11022151" y="2562743"/>
                </a:lnTo>
                <a:lnTo>
                  <a:pt x="11000685" y="2565600"/>
                </a:lnTo>
                <a:lnTo>
                  <a:pt x="10983124" y="2572493"/>
                </a:lnTo>
                <a:cubicBezTo>
                  <a:pt x="10970823" y="2576399"/>
                  <a:pt x="10967205" y="2574815"/>
                  <a:pt x="10964561" y="2572171"/>
                </a:cubicBezTo>
                <a:lnTo>
                  <a:pt x="10961864" y="2570763"/>
                </a:lnTo>
                <a:lnTo>
                  <a:pt x="10944655" y="2573053"/>
                </a:lnTo>
                <a:lnTo>
                  <a:pt x="10936083" y="2575481"/>
                </a:lnTo>
                <a:lnTo>
                  <a:pt x="10930109" y="2579258"/>
                </a:lnTo>
                <a:cubicBezTo>
                  <a:pt x="10925926" y="2584195"/>
                  <a:pt x="10922798" y="2589168"/>
                  <a:pt x="10914703" y="2593229"/>
                </a:cubicBezTo>
                <a:lnTo>
                  <a:pt x="10879888" y="2595987"/>
                </a:lnTo>
                <a:lnTo>
                  <a:pt x="10866832" y="2602417"/>
                </a:lnTo>
                <a:cubicBezTo>
                  <a:pt x="10810400" y="2630069"/>
                  <a:pt x="10754834" y="2657495"/>
                  <a:pt x="10738512" y="2668647"/>
                </a:cubicBezTo>
                <a:cubicBezTo>
                  <a:pt x="10715649" y="2687577"/>
                  <a:pt x="10686146" y="2697737"/>
                  <a:pt x="10657288" y="2703525"/>
                </a:cubicBezTo>
                <a:lnTo>
                  <a:pt x="10610988" y="2708705"/>
                </a:lnTo>
                <a:lnTo>
                  <a:pt x="10604551" y="2712625"/>
                </a:lnTo>
                <a:cubicBezTo>
                  <a:pt x="10607574" y="2715645"/>
                  <a:pt x="10621389" y="2713246"/>
                  <a:pt x="10616642" y="2724702"/>
                </a:cubicBezTo>
                <a:cubicBezTo>
                  <a:pt x="10604071" y="2734417"/>
                  <a:pt x="10593806" y="2739852"/>
                  <a:pt x="10584757" y="2742832"/>
                </a:cubicBezTo>
                <a:lnTo>
                  <a:pt x="10577460" y="2743848"/>
                </a:lnTo>
                <a:lnTo>
                  <a:pt x="10574645" y="2779785"/>
                </a:lnTo>
                <a:cubicBezTo>
                  <a:pt x="10567865" y="2792597"/>
                  <a:pt x="10567865" y="2792597"/>
                  <a:pt x="10548302" y="2799333"/>
                </a:cubicBezTo>
                <a:cubicBezTo>
                  <a:pt x="10541659" y="2780083"/>
                  <a:pt x="10547968" y="2777909"/>
                  <a:pt x="10528234" y="2773646"/>
                </a:cubicBezTo>
                <a:cubicBezTo>
                  <a:pt x="10522265" y="2797821"/>
                  <a:pt x="10515486" y="2810631"/>
                  <a:pt x="10509355" y="2824387"/>
                </a:cubicBezTo>
                <a:lnTo>
                  <a:pt x="10509014" y="2802382"/>
                </a:lnTo>
                <a:cubicBezTo>
                  <a:pt x="10515153" y="2789211"/>
                  <a:pt x="10515153" y="2789211"/>
                  <a:pt x="10521925" y="2775816"/>
                </a:cubicBezTo>
                <a:cubicBezTo>
                  <a:pt x="10470018" y="2793690"/>
                  <a:pt x="10417726" y="2786736"/>
                  <a:pt x="10375699" y="2838642"/>
                </a:cubicBezTo>
                <a:lnTo>
                  <a:pt x="10362403" y="2858637"/>
                </a:lnTo>
                <a:lnTo>
                  <a:pt x="10368638" y="2885077"/>
                </a:lnTo>
                <a:lnTo>
                  <a:pt x="10370488" y="2889832"/>
                </a:lnTo>
                <a:lnTo>
                  <a:pt x="10392238" y="2879326"/>
                </a:lnTo>
                <a:cubicBezTo>
                  <a:pt x="10400371" y="2877800"/>
                  <a:pt x="10409228" y="2875008"/>
                  <a:pt x="10419803" y="2871330"/>
                </a:cubicBezTo>
                <a:lnTo>
                  <a:pt x="10427691" y="2868556"/>
                </a:lnTo>
                <a:lnTo>
                  <a:pt x="10441406" y="2862279"/>
                </a:lnTo>
                <a:cubicBezTo>
                  <a:pt x="10452148" y="2860116"/>
                  <a:pt x="10464752" y="2855003"/>
                  <a:pt x="10484518" y="2848448"/>
                </a:cubicBezTo>
                <a:cubicBezTo>
                  <a:pt x="10486234" y="2850681"/>
                  <a:pt x="10490710" y="2849781"/>
                  <a:pt x="10496314" y="2848332"/>
                </a:cubicBezTo>
                <a:lnTo>
                  <a:pt x="10497314" y="2848148"/>
                </a:lnTo>
                <a:lnTo>
                  <a:pt x="10506842" y="2839750"/>
                </a:lnTo>
                <a:lnTo>
                  <a:pt x="10515643" y="2837788"/>
                </a:lnTo>
                <a:lnTo>
                  <a:pt x="10516892" y="2836779"/>
                </a:lnTo>
                <a:lnTo>
                  <a:pt x="10535013" y="2832580"/>
                </a:lnTo>
                <a:lnTo>
                  <a:pt x="10547176" y="2827089"/>
                </a:lnTo>
                <a:cubicBezTo>
                  <a:pt x="10566972" y="2819392"/>
                  <a:pt x="10582336" y="2815411"/>
                  <a:pt x="10589203" y="2818431"/>
                </a:cubicBezTo>
                <a:lnTo>
                  <a:pt x="10591401" y="2822269"/>
                </a:lnTo>
                <a:lnTo>
                  <a:pt x="10602204" y="2820580"/>
                </a:lnTo>
                <a:lnTo>
                  <a:pt x="10606780" y="2821722"/>
                </a:lnTo>
                <a:lnTo>
                  <a:pt x="10631285" y="2812157"/>
                </a:lnTo>
                <a:lnTo>
                  <a:pt x="10653898" y="2811491"/>
                </a:lnTo>
                <a:lnTo>
                  <a:pt x="10680125" y="2804399"/>
                </a:lnTo>
                <a:lnTo>
                  <a:pt x="10717436" y="2804827"/>
                </a:lnTo>
                <a:lnTo>
                  <a:pt x="10734122" y="2798405"/>
                </a:lnTo>
                <a:cubicBezTo>
                  <a:pt x="10756716" y="2789885"/>
                  <a:pt x="10779630" y="2782188"/>
                  <a:pt x="10802436" y="2777797"/>
                </a:cubicBezTo>
                <a:cubicBezTo>
                  <a:pt x="10808016" y="2777733"/>
                  <a:pt x="10810055" y="2779364"/>
                  <a:pt x="10815635" y="2779299"/>
                </a:cubicBezTo>
                <a:lnTo>
                  <a:pt x="10820536" y="2778102"/>
                </a:lnTo>
                <a:lnTo>
                  <a:pt x="10818334" y="2777815"/>
                </a:lnTo>
                <a:cubicBezTo>
                  <a:pt x="10847424" y="2762750"/>
                  <a:pt x="10869118" y="2754053"/>
                  <a:pt x="10890568" y="2750559"/>
                </a:cubicBezTo>
                <a:lnTo>
                  <a:pt x="10893870" y="2749474"/>
                </a:lnTo>
                <a:lnTo>
                  <a:pt x="10901754" y="2736117"/>
                </a:lnTo>
                <a:cubicBezTo>
                  <a:pt x="10904882" y="2729688"/>
                  <a:pt x="10908022" y="2724007"/>
                  <a:pt x="10912391" y="2722702"/>
                </a:cubicBezTo>
                <a:cubicBezTo>
                  <a:pt x="10931740" y="2716922"/>
                  <a:pt x="10951221" y="2712685"/>
                  <a:pt x="10970806" y="2708418"/>
                </a:cubicBezTo>
                <a:lnTo>
                  <a:pt x="10985984" y="2704699"/>
                </a:lnTo>
                <a:lnTo>
                  <a:pt x="10988562" y="2703617"/>
                </a:lnTo>
                <a:cubicBezTo>
                  <a:pt x="10999288" y="2701870"/>
                  <a:pt x="11011923" y="2697231"/>
                  <a:pt x="11031708" y="2691428"/>
                </a:cubicBezTo>
                <a:cubicBezTo>
                  <a:pt x="11035038" y="2696049"/>
                  <a:pt x="11049583" y="2688516"/>
                  <a:pt x="11061974" y="2689080"/>
                </a:cubicBezTo>
                <a:cubicBezTo>
                  <a:pt x="11056734" y="2687352"/>
                  <a:pt x="11055069" y="2685041"/>
                  <a:pt x="11064128" y="2680983"/>
                </a:cubicBezTo>
                <a:cubicBezTo>
                  <a:pt x="11087244" y="2679801"/>
                  <a:pt x="11127060" y="2662990"/>
                  <a:pt x="11142535" y="2673380"/>
                </a:cubicBezTo>
                <a:cubicBezTo>
                  <a:pt x="11153504" y="2666429"/>
                  <a:pt x="11165662" y="2662511"/>
                  <a:pt x="11178383" y="2660763"/>
                </a:cubicBezTo>
                <a:lnTo>
                  <a:pt x="11207468" y="2661052"/>
                </a:lnTo>
                <a:lnTo>
                  <a:pt x="11212260" y="2659873"/>
                </a:lnTo>
                <a:cubicBezTo>
                  <a:pt x="11241790" y="2652600"/>
                  <a:pt x="11278291" y="2641115"/>
                  <a:pt x="11307822" y="2633844"/>
                </a:cubicBezTo>
                <a:cubicBezTo>
                  <a:pt x="11337354" y="2626571"/>
                  <a:pt x="11361244" y="2620065"/>
                  <a:pt x="11366388" y="2627543"/>
                </a:cubicBezTo>
                <a:cubicBezTo>
                  <a:pt x="11367714" y="2624093"/>
                  <a:pt x="11367714" y="2624093"/>
                  <a:pt x="11367714" y="2624093"/>
                </a:cubicBezTo>
                <a:cubicBezTo>
                  <a:pt x="11367714" y="2624093"/>
                  <a:pt x="11367714" y="2624093"/>
                  <a:pt x="11371198" y="2621986"/>
                </a:cubicBezTo>
                <a:lnTo>
                  <a:pt x="11374656" y="2624137"/>
                </a:lnTo>
                <a:lnTo>
                  <a:pt x="11395654" y="2614858"/>
                </a:lnTo>
                <a:cubicBezTo>
                  <a:pt x="11405958" y="2611035"/>
                  <a:pt x="11413360" y="2609662"/>
                  <a:pt x="11416358" y="2612688"/>
                </a:cubicBezTo>
                <a:cubicBezTo>
                  <a:pt x="11417350" y="2609077"/>
                  <a:pt x="11417350" y="2609077"/>
                  <a:pt x="11417350" y="2609077"/>
                </a:cubicBezTo>
                <a:cubicBezTo>
                  <a:pt x="11417350" y="2609077"/>
                  <a:pt x="11417350" y="2609077"/>
                  <a:pt x="11420672" y="2606279"/>
                </a:cubicBezTo>
                <a:cubicBezTo>
                  <a:pt x="11423002" y="2607093"/>
                  <a:pt x="11425333" y="2607905"/>
                  <a:pt x="11427662" y="2608720"/>
                </a:cubicBezTo>
                <a:cubicBezTo>
                  <a:pt x="11427662" y="2608720"/>
                  <a:pt x="11427662" y="2608720"/>
                  <a:pt x="11424341" y="2611518"/>
                </a:cubicBezTo>
                <a:cubicBezTo>
                  <a:pt x="11424341" y="2611518"/>
                  <a:pt x="11424341" y="2611518"/>
                  <a:pt x="11421019" y="2614315"/>
                </a:cubicBezTo>
                <a:cubicBezTo>
                  <a:pt x="11432322" y="2610348"/>
                  <a:pt x="11443626" y="2606379"/>
                  <a:pt x="11454930" y="2602410"/>
                </a:cubicBezTo>
                <a:cubicBezTo>
                  <a:pt x="11453938" y="2606022"/>
                  <a:pt x="11466582" y="2606479"/>
                  <a:pt x="11462269" y="2612889"/>
                </a:cubicBezTo>
                <a:cubicBezTo>
                  <a:pt x="11522108" y="2590251"/>
                  <a:pt x="11564696" y="2593248"/>
                  <a:pt x="11604900" y="2567712"/>
                </a:cubicBezTo>
                <a:cubicBezTo>
                  <a:pt x="11641490" y="2564657"/>
                  <a:pt x="11661472" y="2575592"/>
                  <a:pt x="11701034" y="2561702"/>
                </a:cubicBezTo>
                <a:cubicBezTo>
                  <a:pt x="11702373" y="2566128"/>
                  <a:pt x="11710356" y="2564959"/>
                  <a:pt x="11712686" y="2565771"/>
                </a:cubicBezTo>
                <a:cubicBezTo>
                  <a:pt x="11729641" y="2559819"/>
                  <a:pt x="11750265" y="2559105"/>
                  <a:pt x="11770890" y="2558393"/>
                </a:cubicBezTo>
                <a:cubicBezTo>
                  <a:pt x="11784525" y="2555239"/>
                  <a:pt x="11797168" y="2555696"/>
                  <a:pt x="11808820" y="2559764"/>
                </a:cubicBezTo>
                <a:cubicBezTo>
                  <a:pt x="11813480" y="2561391"/>
                  <a:pt x="11815810" y="2562206"/>
                  <a:pt x="11820471" y="2563831"/>
                </a:cubicBezTo>
                <a:cubicBezTo>
                  <a:pt x="11819480" y="2567444"/>
                  <a:pt x="11819480" y="2567444"/>
                  <a:pt x="11819480" y="2567444"/>
                </a:cubicBezTo>
                <a:cubicBezTo>
                  <a:pt x="11812836" y="2573039"/>
                  <a:pt x="11802524" y="2573395"/>
                  <a:pt x="11790874" y="2569327"/>
                </a:cubicBezTo>
                <a:cubicBezTo>
                  <a:pt x="11778230" y="2568869"/>
                  <a:pt x="11765588" y="2568412"/>
                  <a:pt x="11756614" y="2573195"/>
                </a:cubicBezTo>
                <a:cubicBezTo>
                  <a:pt x="11749624" y="2570754"/>
                  <a:pt x="11744964" y="2569127"/>
                  <a:pt x="11737971" y="2566685"/>
                </a:cubicBezTo>
                <a:cubicBezTo>
                  <a:pt x="11714025" y="2570197"/>
                  <a:pt x="11706044" y="2571366"/>
                  <a:pt x="11684428" y="2575695"/>
                </a:cubicBezTo>
                <a:cubicBezTo>
                  <a:pt x="11688740" y="2569283"/>
                  <a:pt x="11674114" y="2576048"/>
                  <a:pt x="11667124" y="2573608"/>
                </a:cubicBezTo>
                <a:cubicBezTo>
                  <a:pt x="11661472" y="2575592"/>
                  <a:pt x="11651508" y="2583985"/>
                  <a:pt x="11662812" y="2580017"/>
                </a:cubicBezTo>
                <a:cubicBezTo>
                  <a:pt x="11642536" y="2588767"/>
                  <a:pt x="11616260" y="2591466"/>
                  <a:pt x="11589982" y="2594163"/>
                </a:cubicBezTo>
                <a:cubicBezTo>
                  <a:pt x="11562716" y="2600472"/>
                  <a:pt x="11536439" y="2603168"/>
                  <a:pt x="11508180" y="2613090"/>
                </a:cubicBezTo>
                <a:cubicBezTo>
                  <a:pt x="11509172" y="2609478"/>
                  <a:pt x="11503519" y="2611461"/>
                  <a:pt x="11505501" y="2604240"/>
                </a:cubicBezTo>
                <a:cubicBezTo>
                  <a:pt x="11471592" y="2616145"/>
                  <a:pt x="11456618" y="2614872"/>
                  <a:pt x="11439021" y="2632473"/>
                </a:cubicBezTo>
                <a:lnTo>
                  <a:pt x="11425788" y="2636461"/>
                </a:lnTo>
                <a:lnTo>
                  <a:pt x="11452139" y="2633958"/>
                </a:lnTo>
                <a:lnTo>
                  <a:pt x="11468238" y="2633749"/>
                </a:lnTo>
                <a:lnTo>
                  <a:pt x="11515836" y="2617794"/>
                </a:lnTo>
                <a:cubicBezTo>
                  <a:pt x="11521438" y="2617536"/>
                  <a:pt x="11523510" y="2619089"/>
                  <a:pt x="11529112" y="2618833"/>
                </a:cubicBezTo>
                <a:cubicBezTo>
                  <a:pt x="11543844" y="2616513"/>
                  <a:pt x="11574146" y="2603602"/>
                  <a:pt x="11583892" y="2606449"/>
                </a:cubicBezTo>
                <a:cubicBezTo>
                  <a:pt x="11583276" y="2601538"/>
                  <a:pt x="11584731" y="2598178"/>
                  <a:pt x="11592405" y="2599473"/>
                </a:cubicBezTo>
                <a:cubicBezTo>
                  <a:pt x="11595934" y="2597666"/>
                  <a:pt x="11616884" y="2599999"/>
                  <a:pt x="11618340" y="2596642"/>
                </a:cubicBezTo>
                <a:cubicBezTo>
                  <a:pt x="11614810" y="2598448"/>
                  <a:pt x="11616267" y="2595089"/>
                  <a:pt x="11614194" y="2593538"/>
                </a:cubicBezTo>
                <a:lnTo>
                  <a:pt x="11634008" y="2591286"/>
                </a:lnTo>
                <a:lnTo>
                  <a:pt x="11637848" y="2602254"/>
                </a:lnTo>
                <a:lnTo>
                  <a:pt x="11626630" y="2602847"/>
                </a:lnTo>
                <a:cubicBezTo>
                  <a:pt x="11613552" y="2610854"/>
                  <a:pt x="11599493" y="2614791"/>
                  <a:pt x="11584474" y="2618564"/>
                </a:cubicBezTo>
                <a:lnTo>
                  <a:pt x="11560993" y="2625792"/>
                </a:lnTo>
                <a:lnTo>
                  <a:pt x="11566948" y="2627309"/>
                </a:lnTo>
                <a:lnTo>
                  <a:pt x="11572866" y="2625656"/>
                </a:lnTo>
                <a:lnTo>
                  <a:pt x="11575646" y="2629525"/>
                </a:lnTo>
                <a:lnTo>
                  <a:pt x="11588262" y="2632738"/>
                </a:lnTo>
                <a:lnTo>
                  <a:pt x="11589748" y="2632524"/>
                </a:lnTo>
                <a:cubicBezTo>
                  <a:pt x="11606944" y="2629269"/>
                  <a:pt x="11623804" y="2625204"/>
                  <a:pt x="11638228" y="2620428"/>
                </a:cubicBezTo>
                <a:lnTo>
                  <a:pt x="11644309" y="2620705"/>
                </a:lnTo>
                <a:lnTo>
                  <a:pt x="11644858" y="2622273"/>
                </a:lnTo>
                <a:lnTo>
                  <a:pt x="11659754" y="2618685"/>
                </a:lnTo>
                <a:cubicBezTo>
                  <a:pt x="11663914" y="2617442"/>
                  <a:pt x="11668816" y="2634290"/>
                  <a:pt x="11672978" y="2633046"/>
                </a:cubicBezTo>
                <a:cubicBezTo>
                  <a:pt x="11685877" y="2629194"/>
                  <a:pt x="11698670" y="2619380"/>
                  <a:pt x="11716145" y="2614161"/>
                </a:cubicBezTo>
                <a:cubicBezTo>
                  <a:pt x="11716253" y="2620121"/>
                  <a:pt x="11720639" y="2631463"/>
                  <a:pt x="11725745" y="2636264"/>
                </a:cubicBezTo>
                <a:lnTo>
                  <a:pt x="11764442" y="2624706"/>
                </a:lnTo>
                <a:cubicBezTo>
                  <a:pt x="11777454" y="2627147"/>
                  <a:pt x="11794658" y="2629999"/>
                  <a:pt x="11821060" y="2632768"/>
                </a:cubicBezTo>
                <a:cubicBezTo>
                  <a:pt x="11840864" y="2634843"/>
                  <a:pt x="11885762" y="2632235"/>
                  <a:pt x="11908822" y="2635584"/>
                </a:cubicBezTo>
                <a:lnTo>
                  <a:pt x="11921646" y="2640818"/>
                </a:lnTo>
                <a:lnTo>
                  <a:pt x="11938830" y="2644097"/>
                </a:lnTo>
                <a:cubicBezTo>
                  <a:pt x="11940924" y="2641496"/>
                  <a:pt x="11940924" y="2641496"/>
                  <a:pt x="11940924" y="2641496"/>
                </a:cubicBezTo>
                <a:cubicBezTo>
                  <a:pt x="11940924" y="2641496"/>
                  <a:pt x="11942352" y="2644134"/>
                  <a:pt x="11942352" y="2644134"/>
                </a:cubicBezTo>
                <a:cubicBezTo>
                  <a:pt x="11944444" y="2641533"/>
                  <a:pt x="11949392" y="2644206"/>
                  <a:pt x="11949392" y="2644206"/>
                </a:cubicBezTo>
                <a:cubicBezTo>
                  <a:pt x="11952914" y="2644241"/>
                  <a:pt x="11950822" y="2646841"/>
                  <a:pt x="11947300" y="2646805"/>
                </a:cubicBezTo>
                <a:cubicBezTo>
                  <a:pt x="11945207" y="2649406"/>
                  <a:pt x="11945207" y="2649406"/>
                  <a:pt x="11943779" y="2646771"/>
                </a:cubicBezTo>
                <a:cubicBezTo>
                  <a:pt x="11950157" y="2652079"/>
                  <a:pt x="11964906" y="2646985"/>
                  <a:pt x="11965669" y="2654858"/>
                </a:cubicBezTo>
                <a:cubicBezTo>
                  <a:pt x="11935408" y="2657170"/>
                  <a:pt x="11925706" y="2678046"/>
                  <a:pt x="11893254" y="2669850"/>
                </a:cubicBezTo>
                <a:cubicBezTo>
                  <a:pt x="11890397" y="2664578"/>
                  <a:pt x="11899532" y="2662050"/>
                  <a:pt x="11901625" y="2659449"/>
                </a:cubicBezTo>
                <a:lnTo>
                  <a:pt x="11887426" y="2657955"/>
                </a:lnTo>
                <a:lnTo>
                  <a:pt x="11853542" y="2668345"/>
                </a:lnTo>
                <a:cubicBezTo>
                  <a:pt x="11821221" y="2676833"/>
                  <a:pt x="11787248" y="2683483"/>
                  <a:pt x="11774295" y="2684357"/>
                </a:cubicBezTo>
                <a:cubicBezTo>
                  <a:pt x="11752326" y="2672272"/>
                  <a:pt x="11713432" y="2696207"/>
                  <a:pt x="11682943" y="2698986"/>
                </a:cubicBezTo>
                <a:cubicBezTo>
                  <a:pt x="11661140" y="2696177"/>
                  <a:pt x="11633982" y="2698046"/>
                  <a:pt x="11606866" y="2702232"/>
                </a:cubicBezTo>
                <a:lnTo>
                  <a:pt x="11550842" y="2714906"/>
                </a:lnTo>
                <a:lnTo>
                  <a:pt x="11550764" y="2715517"/>
                </a:lnTo>
                <a:cubicBezTo>
                  <a:pt x="11550680" y="2716172"/>
                  <a:pt x="11550680" y="2716172"/>
                  <a:pt x="11550680" y="2716172"/>
                </a:cubicBezTo>
                <a:lnTo>
                  <a:pt x="11543741" y="2716511"/>
                </a:lnTo>
                <a:lnTo>
                  <a:pt x="11531038" y="2719385"/>
                </a:lnTo>
                <a:lnTo>
                  <a:pt x="11531287" y="2722693"/>
                </a:lnTo>
                <a:lnTo>
                  <a:pt x="11537520" y="2724280"/>
                </a:lnTo>
                <a:lnTo>
                  <a:pt x="11562938" y="2718111"/>
                </a:lnTo>
                <a:cubicBezTo>
                  <a:pt x="11571909" y="2718234"/>
                  <a:pt x="11570132" y="2721296"/>
                  <a:pt x="11564770" y="2725338"/>
                </a:cubicBezTo>
                <a:cubicBezTo>
                  <a:pt x="11577298" y="2719338"/>
                  <a:pt x="11591659" y="2720564"/>
                  <a:pt x="11595215" y="2714441"/>
                </a:cubicBezTo>
                <a:cubicBezTo>
                  <a:pt x="11614938" y="2711628"/>
                  <a:pt x="11627492" y="2710771"/>
                  <a:pt x="11638243" y="2707834"/>
                </a:cubicBezTo>
                <a:cubicBezTo>
                  <a:pt x="11650798" y="2706978"/>
                  <a:pt x="11659770" y="2707102"/>
                  <a:pt x="11675936" y="2710412"/>
                </a:cubicBezTo>
                <a:cubicBezTo>
                  <a:pt x="11675963" y="2715556"/>
                  <a:pt x="11670574" y="2714454"/>
                  <a:pt x="11670602" y="2719600"/>
                </a:cubicBezTo>
                <a:cubicBezTo>
                  <a:pt x="11695712" y="2717888"/>
                  <a:pt x="11713630" y="2712991"/>
                  <a:pt x="11735156" y="2712259"/>
                </a:cubicBezTo>
                <a:cubicBezTo>
                  <a:pt x="11756658" y="2706384"/>
                  <a:pt x="11778185" y="2705651"/>
                  <a:pt x="11806906" y="2708106"/>
                </a:cubicBezTo>
                <a:cubicBezTo>
                  <a:pt x="11790768" y="2709941"/>
                  <a:pt x="11799767" y="2715209"/>
                  <a:pt x="11805182" y="2721458"/>
                </a:cubicBezTo>
                <a:cubicBezTo>
                  <a:pt x="11806988" y="2723541"/>
                  <a:pt x="11810571" y="2722560"/>
                  <a:pt x="11812376" y="2724645"/>
                </a:cubicBezTo>
                <a:cubicBezTo>
                  <a:pt x="11812376" y="2724645"/>
                  <a:pt x="11810598" y="2727706"/>
                  <a:pt x="11807014" y="2728685"/>
                </a:cubicBezTo>
                <a:cubicBezTo>
                  <a:pt x="11807014" y="2728685"/>
                  <a:pt x="11807014" y="2728685"/>
                  <a:pt x="11803431" y="2729664"/>
                </a:cubicBezTo>
                <a:cubicBezTo>
                  <a:pt x="11810598" y="2727706"/>
                  <a:pt x="11805263" y="2736891"/>
                  <a:pt x="11794486" y="2734684"/>
                </a:cubicBezTo>
                <a:cubicBezTo>
                  <a:pt x="11794486" y="2734684"/>
                  <a:pt x="11794486" y="2734684"/>
                  <a:pt x="11794459" y="2729540"/>
                </a:cubicBezTo>
                <a:cubicBezTo>
                  <a:pt x="11792654" y="2727458"/>
                  <a:pt x="11789072" y="2728436"/>
                  <a:pt x="11789072" y="2728436"/>
                </a:cubicBezTo>
                <a:cubicBezTo>
                  <a:pt x="11789044" y="2723291"/>
                  <a:pt x="11790848" y="2725375"/>
                  <a:pt x="11794432" y="2724395"/>
                </a:cubicBezTo>
                <a:cubicBezTo>
                  <a:pt x="11794432" y="2724395"/>
                  <a:pt x="11794432" y="2724395"/>
                  <a:pt x="11798015" y="2723416"/>
                </a:cubicBezTo>
                <a:cubicBezTo>
                  <a:pt x="11785433" y="2719128"/>
                  <a:pt x="11760322" y="2720838"/>
                  <a:pt x="11756766" y="2726961"/>
                </a:cubicBezTo>
                <a:cubicBezTo>
                  <a:pt x="11731655" y="2728672"/>
                  <a:pt x="11708295" y="2722176"/>
                  <a:pt x="11693988" y="2731239"/>
                </a:cubicBezTo>
                <a:cubicBezTo>
                  <a:pt x="11677850" y="2733074"/>
                  <a:pt x="11684989" y="2725970"/>
                  <a:pt x="11674212" y="2723764"/>
                </a:cubicBezTo>
                <a:cubicBezTo>
                  <a:pt x="11658074" y="2725598"/>
                  <a:pt x="11659906" y="2732826"/>
                  <a:pt x="11649156" y="2735765"/>
                </a:cubicBezTo>
                <a:cubicBezTo>
                  <a:pt x="11640170" y="2733068"/>
                  <a:pt x="11632094" y="2732699"/>
                  <a:pt x="11624920" y="2733371"/>
                </a:cubicBezTo>
                <a:lnTo>
                  <a:pt x="11611594" y="2736102"/>
                </a:lnTo>
                <a:lnTo>
                  <a:pt x="11614366" y="2738733"/>
                </a:lnTo>
                <a:cubicBezTo>
                  <a:pt x="11616688" y="2739645"/>
                  <a:pt x="11619178" y="2740126"/>
                  <a:pt x="11620256" y="2740797"/>
                </a:cubicBezTo>
                <a:cubicBezTo>
                  <a:pt x="11637179" y="2738504"/>
                  <a:pt x="11657087" y="2742346"/>
                  <a:pt x="11676995" y="2746187"/>
                </a:cubicBezTo>
                <a:cubicBezTo>
                  <a:pt x="11690432" y="2746001"/>
                  <a:pt x="11702544" y="2749265"/>
                  <a:pt x="11713329" y="2755979"/>
                </a:cubicBezTo>
                <a:cubicBezTo>
                  <a:pt x="11717641" y="2758664"/>
                  <a:pt x="11719798" y="2760008"/>
                  <a:pt x="11724111" y="2762693"/>
                </a:cubicBezTo>
                <a:cubicBezTo>
                  <a:pt x="11722784" y="2766144"/>
                  <a:pt x="11722784" y="2766144"/>
                  <a:pt x="11722784" y="2766144"/>
                </a:cubicBezTo>
                <a:cubicBezTo>
                  <a:pt x="11715815" y="2770358"/>
                  <a:pt x="11705861" y="2768437"/>
                  <a:pt x="11695078" y="2761723"/>
                </a:cubicBezTo>
                <a:cubicBezTo>
                  <a:pt x="11682968" y="2758460"/>
                  <a:pt x="11670856" y="2755194"/>
                  <a:pt x="11661731" y="2758066"/>
                </a:cubicBezTo>
                <a:cubicBezTo>
                  <a:pt x="11655261" y="2754038"/>
                  <a:pt x="11650948" y="2751353"/>
                  <a:pt x="11644478" y="2747325"/>
                </a:cubicBezTo>
                <a:cubicBezTo>
                  <a:pt x="11621085" y="2745589"/>
                  <a:pt x="11613288" y="2745010"/>
                  <a:pt x="11592052" y="2744619"/>
                </a:cubicBezTo>
                <a:lnTo>
                  <a:pt x="11589514" y="2742359"/>
                </a:lnTo>
                <a:lnTo>
                  <a:pt x="11588188" y="2742766"/>
                </a:lnTo>
                <a:cubicBezTo>
                  <a:pt x="11581469" y="2744602"/>
                  <a:pt x="11573850" y="2746040"/>
                  <a:pt x="11564878" y="2745917"/>
                </a:cubicBezTo>
                <a:lnTo>
                  <a:pt x="11563476" y="2744645"/>
                </a:lnTo>
                <a:lnTo>
                  <a:pt x="11536992" y="2746152"/>
                </a:lnTo>
                <a:lnTo>
                  <a:pt x="11527418" y="2745217"/>
                </a:lnTo>
                <a:lnTo>
                  <a:pt x="11527321" y="2745466"/>
                </a:lnTo>
                <a:cubicBezTo>
                  <a:pt x="11535868" y="2755564"/>
                  <a:pt x="11549290" y="2757548"/>
                  <a:pt x="11553676" y="2768890"/>
                </a:cubicBezTo>
                <a:lnTo>
                  <a:pt x="11549516" y="2770133"/>
                </a:lnTo>
                <a:lnTo>
                  <a:pt x="11549628" y="2776425"/>
                </a:lnTo>
                <a:cubicBezTo>
                  <a:pt x="11532040" y="2775352"/>
                  <a:pt x="11527771" y="2770636"/>
                  <a:pt x="11506135" y="2777097"/>
                </a:cubicBezTo>
                <a:lnTo>
                  <a:pt x="11506580" y="2801933"/>
                </a:lnTo>
                <a:cubicBezTo>
                  <a:pt x="11514902" y="2799447"/>
                  <a:pt x="11523745" y="2802798"/>
                  <a:pt x="11532484" y="2800188"/>
                </a:cubicBezTo>
                <a:lnTo>
                  <a:pt x="11532934" y="2825358"/>
                </a:lnTo>
                <a:lnTo>
                  <a:pt x="11524196" y="2827968"/>
                </a:lnTo>
                <a:cubicBezTo>
                  <a:pt x="11519923" y="2822919"/>
                  <a:pt x="11510959" y="2812944"/>
                  <a:pt x="11502334" y="2821847"/>
                </a:cubicBezTo>
                <a:lnTo>
                  <a:pt x="11502559" y="2834429"/>
                </a:lnTo>
                <a:cubicBezTo>
                  <a:pt x="11485302" y="2851902"/>
                  <a:pt x="11463997" y="2876910"/>
                  <a:pt x="11446745" y="2894713"/>
                </a:cubicBezTo>
                <a:cubicBezTo>
                  <a:pt x="11421172" y="2915003"/>
                  <a:pt x="11407520" y="2900102"/>
                  <a:pt x="11382059" y="2926685"/>
                </a:cubicBezTo>
                <a:lnTo>
                  <a:pt x="11382164" y="2932646"/>
                </a:lnTo>
                <a:cubicBezTo>
                  <a:pt x="11403804" y="2926184"/>
                  <a:pt x="11434290" y="2923403"/>
                  <a:pt x="11455815" y="2910648"/>
                </a:cubicBezTo>
                <a:lnTo>
                  <a:pt x="11455928" y="2916941"/>
                </a:lnTo>
                <a:cubicBezTo>
                  <a:pt x="11451463" y="2924600"/>
                  <a:pt x="11447416" y="2932135"/>
                  <a:pt x="11443361" y="2939340"/>
                </a:cubicBezTo>
                <a:cubicBezTo>
                  <a:pt x="11430046" y="2943315"/>
                  <a:pt x="11429939" y="2937354"/>
                  <a:pt x="11421616" y="2939840"/>
                </a:cubicBezTo>
                <a:cubicBezTo>
                  <a:pt x="11417148" y="2947169"/>
                  <a:pt x="11413098" y="2954702"/>
                  <a:pt x="11408520" y="2956070"/>
                </a:cubicBezTo>
                <a:lnTo>
                  <a:pt x="11408628" y="2962031"/>
                </a:lnTo>
                <a:cubicBezTo>
                  <a:pt x="11426222" y="2963435"/>
                  <a:pt x="11426222" y="2963435"/>
                  <a:pt x="11430716" y="2980738"/>
                </a:cubicBezTo>
                <a:lnTo>
                  <a:pt x="11417816" y="2984590"/>
                </a:lnTo>
                <a:lnTo>
                  <a:pt x="11417569" y="2984480"/>
                </a:lnTo>
                <a:lnTo>
                  <a:pt x="11418458" y="2987194"/>
                </a:lnTo>
                <a:lnTo>
                  <a:pt x="11407732" y="2987393"/>
                </a:lnTo>
                <a:lnTo>
                  <a:pt x="11405142" y="3001026"/>
                </a:lnTo>
                <a:lnTo>
                  <a:pt x="11411566" y="3006960"/>
                </a:lnTo>
                <a:lnTo>
                  <a:pt x="11418540" y="3005454"/>
                </a:lnTo>
                <a:lnTo>
                  <a:pt x="11424590" y="3005943"/>
                </a:lnTo>
                <a:lnTo>
                  <a:pt x="11426916" y="3013059"/>
                </a:lnTo>
                <a:lnTo>
                  <a:pt x="11427112" y="3013108"/>
                </a:lnTo>
                <a:cubicBezTo>
                  <a:pt x="11427112" y="3013108"/>
                  <a:pt x="11430828" y="2987028"/>
                  <a:pt x="11431046" y="2999282"/>
                </a:cubicBezTo>
                <a:lnTo>
                  <a:pt x="11431273" y="3011868"/>
                </a:lnTo>
                <a:lnTo>
                  <a:pt x="11435850" y="3010500"/>
                </a:lnTo>
                <a:lnTo>
                  <a:pt x="11435962" y="3016791"/>
                </a:lnTo>
                <a:lnTo>
                  <a:pt x="11429344" y="3020480"/>
                </a:lnTo>
                <a:lnTo>
                  <a:pt x="11429610" y="3021292"/>
                </a:lnTo>
                <a:lnTo>
                  <a:pt x="11427437" y="3021544"/>
                </a:lnTo>
                <a:lnTo>
                  <a:pt x="11420844" y="3025219"/>
                </a:lnTo>
                <a:cubicBezTo>
                  <a:pt x="11416517" y="3028842"/>
                  <a:pt x="11412202" y="3033210"/>
                  <a:pt x="11405806" y="3038118"/>
                </a:cubicBezTo>
                <a:lnTo>
                  <a:pt x="11405924" y="3044740"/>
                </a:lnTo>
                <a:cubicBezTo>
                  <a:pt x="11427562" y="3038278"/>
                  <a:pt x="11432048" y="3055250"/>
                  <a:pt x="11453799" y="3055079"/>
                </a:cubicBezTo>
                <a:cubicBezTo>
                  <a:pt x="11457937" y="3029205"/>
                  <a:pt x="11453580" y="3042826"/>
                  <a:pt x="11462204" y="3033925"/>
                </a:cubicBezTo>
                <a:cubicBezTo>
                  <a:pt x="11471056" y="3037606"/>
                  <a:pt x="11483842" y="3027461"/>
                  <a:pt x="11492912" y="3043398"/>
                </a:cubicBezTo>
                <a:cubicBezTo>
                  <a:pt x="11484288" y="3052300"/>
                  <a:pt x="11484288" y="3052300"/>
                  <a:pt x="11480238" y="3059834"/>
                </a:cubicBezTo>
                <a:lnTo>
                  <a:pt x="11497298" y="3054739"/>
                </a:lnTo>
                <a:cubicBezTo>
                  <a:pt x="11506116" y="3033127"/>
                  <a:pt x="11523590" y="3027910"/>
                  <a:pt x="11549390" y="3020204"/>
                </a:cubicBezTo>
                <a:lnTo>
                  <a:pt x="11549728" y="3039080"/>
                </a:lnTo>
                <a:cubicBezTo>
                  <a:pt x="11532888" y="3056429"/>
                  <a:pt x="11528428" y="3064418"/>
                  <a:pt x="11528980" y="3095218"/>
                </a:cubicBezTo>
                <a:cubicBezTo>
                  <a:pt x="11537830" y="3098899"/>
                  <a:pt x="11533669" y="3100142"/>
                  <a:pt x="11537943" y="3105191"/>
                </a:cubicBezTo>
                <a:lnTo>
                  <a:pt x="11529204" y="3107801"/>
                </a:lnTo>
                <a:cubicBezTo>
                  <a:pt x="11516530" y="3124239"/>
                  <a:pt x="11498413" y="3116997"/>
                  <a:pt x="11490316" y="3132068"/>
                </a:cubicBezTo>
                <a:cubicBezTo>
                  <a:pt x="11485846" y="3139395"/>
                  <a:pt x="11481797" y="3146931"/>
                  <a:pt x="11477326" y="3154258"/>
                </a:cubicBezTo>
                <a:cubicBezTo>
                  <a:pt x="11482023" y="3159515"/>
                  <a:pt x="11482130" y="3165475"/>
                  <a:pt x="11486404" y="3170525"/>
                </a:cubicBezTo>
                <a:cubicBezTo>
                  <a:pt x="11464766" y="3176987"/>
                  <a:pt x="11469230" y="3169329"/>
                  <a:pt x="11456140" y="3185889"/>
                </a:cubicBezTo>
                <a:lnTo>
                  <a:pt x="11455690" y="3160719"/>
                </a:lnTo>
                <a:lnTo>
                  <a:pt x="11404094" y="3176129"/>
                </a:lnTo>
                <a:cubicBezTo>
                  <a:pt x="11395917" y="3210201"/>
                  <a:pt x="11379106" y="3252510"/>
                  <a:pt x="11353420" y="3266508"/>
                </a:cubicBezTo>
                <a:cubicBezTo>
                  <a:pt x="11346802" y="3258996"/>
                  <a:pt x="11331560" y="3260467"/>
                  <a:pt x="11315252" y="3263798"/>
                </a:cubicBezTo>
                <a:lnTo>
                  <a:pt x="11304104" y="3265909"/>
                </a:lnTo>
                <a:lnTo>
                  <a:pt x="11341162" y="3280724"/>
                </a:lnTo>
                <a:cubicBezTo>
                  <a:pt x="11354554" y="3286390"/>
                  <a:pt x="11368514" y="3290811"/>
                  <a:pt x="11388034" y="3290633"/>
                </a:cubicBezTo>
                <a:cubicBezTo>
                  <a:pt x="11388559" y="3295589"/>
                  <a:pt x="11396170" y="3297174"/>
                  <a:pt x="11398204" y="3298809"/>
                </a:cubicBezTo>
                <a:cubicBezTo>
                  <a:pt x="11414936" y="3298657"/>
                  <a:pt x="11434227" y="3305095"/>
                  <a:pt x="11453518" y="3311536"/>
                </a:cubicBezTo>
                <a:cubicBezTo>
                  <a:pt x="11466706" y="3313066"/>
                  <a:pt x="11478385" y="3317921"/>
                  <a:pt x="11488556" y="3326099"/>
                </a:cubicBezTo>
                <a:cubicBezTo>
                  <a:pt x="11492624" y="3329368"/>
                  <a:pt x="11494658" y="3331003"/>
                  <a:pt x="11498727" y="3334273"/>
                </a:cubicBezTo>
                <a:cubicBezTo>
                  <a:pt x="11497218" y="3337595"/>
                  <a:pt x="11497218" y="3337595"/>
                  <a:pt x="11497218" y="3337595"/>
                </a:cubicBezTo>
                <a:cubicBezTo>
                  <a:pt x="11490134" y="3340968"/>
                  <a:pt x="11480488" y="3337747"/>
                  <a:pt x="11470317" y="3329571"/>
                </a:cubicBezTo>
                <a:cubicBezTo>
                  <a:pt x="11458638" y="3324717"/>
                  <a:pt x="11446957" y="3319861"/>
                  <a:pt x="11437838" y="3321599"/>
                </a:cubicBezTo>
                <a:cubicBezTo>
                  <a:pt x="11431736" y="3316693"/>
                  <a:pt x="11427666" y="3313423"/>
                  <a:pt x="11421564" y="3308517"/>
                </a:cubicBezTo>
                <a:cubicBezTo>
                  <a:pt x="11398730" y="3303765"/>
                  <a:pt x="11391120" y="3302179"/>
                  <a:pt x="11370320" y="3299061"/>
                </a:cubicBezTo>
                <a:cubicBezTo>
                  <a:pt x="11375371" y="3294054"/>
                  <a:pt x="11360674" y="3295842"/>
                  <a:pt x="11354574" y="3290938"/>
                </a:cubicBezTo>
                <a:cubicBezTo>
                  <a:pt x="11348994" y="3290988"/>
                  <a:pt x="11338367" y="3296046"/>
                  <a:pt x="11349520" y="3295944"/>
                </a:cubicBezTo>
                <a:cubicBezTo>
                  <a:pt x="11329247" y="3297783"/>
                  <a:pt x="11304378" y="3291395"/>
                  <a:pt x="11279510" y="3285005"/>
                </a:cubicBezTo>
                <a:cubicBezTo>
                  <a:pt x="11266322" y="3283472"/>
                  <a:pt x="11253512" y="3281108"/>
                  <a:pt x="11240512" y="3279159"/>
                </a:cubicBezTo>
                <a:lnTo>
                  <a:pt x="11239835" y="3279104"/>
                </a:lnTo>
                <a:lnTo>
                  <a:pt x="11240318" y="3281310"/>
                </a:lnTo>
                <a:lnTo>
                  <a:pt x="11231581" y="3283919"/>
                </a:lnTo>
                <a:cubicBezTo>
                  <a:pt x="11213665" y="3264633"/>
                  <a:pt x="11105478" y="3296943"/>
                  <a:pt x="11088638" y="3314291"/>
                </a:cubicBezTo>
                <a:cubicBezTo>
                  <a:pt x="11075852" y="3324437"/>
                  <a:pt x="11063397" y="3353126"/>
                  <a:pt x="11050188" y="3363065"/>
                </a:cubicBezTo>
                <a:cubicBezTo>
                  <a:pt x="11036990" y="3373664"/>
                  <a:pt x="11028134" y="3369650"/>
                  <a:pt x="11019930" y="3378758"/>
                </a:cubicBezTo>
                <a:cubicBezTo>
                  <a:pt x="11032942" y="3381198"/>
                  <a:pt x="11033050" y="3387159"/>
                  <a:pt x="11050526" y="3381940"/>
                </a:cubicBezTo>
                <a:cubicBezTo>
                  <a:pt x="11063622" y="3365712"/>
                  <a:pt x="11166787" y="3309929"/>
                  <a:pt x="11175526" y="3307318"/>
                </a:cubicBezTo>
                <a:cubicBezTo>
                  <a:pt x="11188644" y="3315721"/>
                  <a:pt x="11184370" y="3310670"/>
                  <a:pt x="11188751" y="3321680"/>
                </a:cubicBezTo>
                <a:cubicBezTo>
                  <a:pt x="11180244" y="3337206"/>
                  <a:pt x="11180244" y="3337206"/>
                  <a:pt x="11180350" y="3343165"/>
                </a:cubicBezTo>
                <a:cubicBezTo>
                  <a:pt x="11185264" y="3360677"/>
                  <a:pt x="11185264" y="3360677"/>
                  <a:pt x="11193806" y="3370444"/>
                </a:cubicBezTo>
                <a:cubicBezTo>
                  <a:pt x="11202545" y="3367833"/>
                  <a:pt x="11211170" y="3358931"/>
                  <a:pt x="11224069" y="3355078"/>
                </a:cubicBezTo>
                <a:cubicBezTo>
                  <a:pt x="11227840" y="3372930"/>
                  <a:pt x="11280712" y="3373309"/>
                  <a:pt x="11309080" y="3384937"/>
                </a:cubicBezTo>
                <a:lnTo>
                  <a:pt x="11322010" y="3397106"/>
                </a:lnTo>
                <a:lnTo>
                  <a:pt x="11324096" y="3397006"/>
                </a:lnTo>
                <a:cubicBezTo>
                  <a:pt x="11339936" y="3408694"/>
                  <a:pt x="11371344" y="3410912"/>
                  <a:pt x="11396309" y="3420605"/>
                </a:cubicBezTo>
                <a:cubicBezTo>
                  <a:pt x="11376846" y="3415266"/>
                  <a:pt x="11355372" y="3414411"/>
                  <a:pt x="11333628" y="3413865"/>
                </a:cubicBezTo>
                <a:lnTo>
                  <a:pt x="11297540" y="3411131"/>
                </a:lnTo>
                <a:lnTo>
                  <a:pt x="11295536" y="3411829"/>
                </a:lnTo>
                <a:lnTo>
                  <a:pt x="11288494" y="3421187"/>
                </a:lnTo>
                <a:cubicBezTo>
                  <a:pt x="11287346" y="3423848"/>
                  <a:pt x="11288987" y="3425069"/>
                  <a:pt x="11297094" y="3423370"/>
                </a:cubicBezTo>
                <a:cubicBezTo>
                  <a:pt x="11282392" y="3429298"/>
                  <a:pt x="11269592" y="3433831"/>
                  <a:pt x="11257810" y="3437012"/>
                </a:cubicBezTo>
                <a:lnTo>
                  <a:pt x="11255674" y="3437368"/>
                </a:lnTo>
                <a:lnTo>
                  <a:pt x="11255375" y="3437610"/>
                </a:lnTo>
                <a:lnTo>
                  <a:pt x="11252211" y="3439387"/>
                </a:lnTo>
                <a:lnTo>
                  <a:pt x="11252108" y="3439328"/>
                </a:lnTo>
                <a:cubicBezTo>
                  <a:pt x="11251833" y="3439275"/>
                  <a:pt x="11251468" y="3439381"/>
                  <a:pt x="11251110" y="3440006"/>
                </a:cubicBezTo>
                <a:lnTo>
                  <a:pt x="11252211" y="3439387"/>
                </a:lnTo>
                <a:lnTo>
                  <a:pt x="11252567" y="3439590"/>
                </a:lnTo>
                <a:cubicBezTo>
                  <a:pt x="11252926" y="3438964"/>
                  <a:pt x="11253290" y="3438861"/>
                  <a:pt x="11253474" y="3439069"/>
                </a:cubicBezTo>
                <a:lnTo>
                  <a:pt x="11253402" y="3439657"/>
                </a:lnTo>
                <a:lnTo>
                  <a:pt x="11211163" y="3457434"/>
                </a:lnTo>
                <a:lnTo>
                  <a:pt x="11210372" y="3455814"/>
                </a:lnTo>
                <a:cubicBezTo>
                  <a:pt x="11198002" y="3460392"/>
                  <a:pt x="11190718" y="3462469"/>
                  <a:pt x="11178349" y="3467045"/>
                </a:cubicBezTo>
                <a:cubicBezTo>
                  <a:pt x="11174696" y="3467040"/>
                  <a:pt x="11172498" y="3466619"/>
                  <a:pt x="11169584" y="3467451"/>
                </a:cubicBezTo>
                <a:cubicBezTo>
                  <a:pt x="11155758" y="3472440"/>
                  <a:pt x="11141190" y="3476597"/>
                  <a:pt x="11126600" y="3478663"/>
                </a:cubicBezTo>
                <a:cubicBezTo>
                  <a:pt x="11119674" y="3480116"/>
                  <a:pt x="11112928" y="3481255"/>
                  <a:pt x="11106184" y="3482655"/>
                </a:cubicBezTo>
                <a:lnTo>
                  <a:pt x="11087284" y="3487803"/>
                </a:lnTo>
                <a:lnTo>
                  <a:pt x="11087244" y="3487795"/>
                </a:lnTo>
                <a:cubicBezTo>
                  <a:pt x="11087244" y="3487795"/>
                  <a:pt x="11087244" y="3487795"/>
                  <a:pt x="11085787" y="3488211"/>
                </a:cubicBezTo>
                <a:lnTo>
                  <a:pt x="11087284" y="3487803"/>
                </a:lnTo>
                <a:lnTo>
                  <a:pt x="11089442" y="3488216"/>
                </a:lnTo>
                <a:cubicBezTo>
                  <a:pt x="11088724" y="3489467"/>
                  <a:pt x="11088008" y="3490719"/>
                  <a:pt x="11085811" y="3490298"/>
                </a:cubicBezTo>
                <a:cubicBezTo>
                  <a:pt x="11085811" y="3490298"/>
                  <a:pt x="11084354" y="3490714"/>
                  <a:pt x="11084354" y="3490714"/>
                </a:cubicBezTo>
                <a:cubicBezTo>
                  <a:pt x="11083638" y="3491965"/>
                  <a:pt x="11084378" y="3492803"/>
                  <a:pt x="11085096" y="3491549"/>
                </a:cubicBezTo>
                <a:cubicBezTo>
                  <a:pt x="11095317" y="3490728"/>
                  <a:pt x="11110600" y="3485323"/>
                  <a:pt x="11123019" y="3484921"/>
                </a:cubicBezTo>
                <a:cubicBezTo>
                  <a:pt x="11123784" y="3487847"/>
                  <a:pt x="11125240" y="3487430"/>
                  <a:pt x="11121611" y="3489513"/>
                </a:cubicBezTo>
                <a:cubicBezTo>
                  <a:pt x="11120130" y="3487840"/>
                  <a:pt x="11115760" y="3489088"/>
                  <a:pt x="11111389" y="3490334"/>
                </a:cubicBezTo>
                <a:cubicBezTo>
                  <a:pt x="11111438" y="3494509"/>
                  <a:pt x="11101908" y="3491990"/>
                  <a:pt x="11095341" y="3492816"/>
                </a:cubicBezTo>
                <a:cubicBezTo>
                  <a:pt x="11086589" y="3494265"/>
                  <a:pt x="11077478" y="3496340"/>
                  <a:pt x="11068272" y="3498051"/>
                </a:cubicBezTo>
                <a:lnTo>
                  <a:pt x="11058520" y="3499122"/>
                </a:lnTo>
                <a:lnTo>
                  <a:pt x="11047596" y="3522106"/>
                </a:lnTo>
                <a:cubicBezTo>
                  <a:pt x="11040065" y="3533719"/>
                  <a:pt x="11031466" y="3544110"/>
                  <a:pt x="11023048" y="3552950"/>
                </a:cubicBezTo>
                <a:lnTo>
                  <a:pt x="11023380" y="3571497"/>
                </a:lnTo>
                <a:cubicBezTo>
                  <a:pt x="11014643" y="3574106"/>
                  <a:pt x="11006016" y="3583007"/>
                  <a:pt x="10997279" y="3585618"/>
                </a:cubicBezTo>
                <a:cubicBezTo>
                  <a:pt x="10992779" y="3567983"/>
                  <a:pt x="10992560" y="3555730"/>
                  <a:pt x="10983598" y="3545756"/>
                </a:cubicBezTo>
                <a:cubicBezTo>
                  <a:pt x="10935272" y="3510249"/>
                  <a:pt x="10853553" y="3572277"/>
                  <a:pt x="10801232" y="3593895"/>
                </a:cubicBezTo>
                <a:cubicBezTo>
                  <a:pt x="10805476" y="3573983"/>
                  <a:pt x="10805476" y="3573983"/>
                  <a:pt x="10809834" y="3560364"/>
                </a:cubicBezTo>
                <a:lnTo>
                  <a:pt x="10796518" y="3564341"/>
                </a:lnTo>
                <a:cubicBezTo>
                  <a:pt x="10792464" y="3571545"/>
                  <a:pt x="10783840" y="3580446"/>
                  <a:pt x="10775101" y="3583056"/>
                </a:cubicBezTo>
                <a:lnTo>
                  <a:pt x="10774988" y="3576763"/>
                </a:lnTo>
                <a:cubicBezTo>
                  <a:pt x="10779148" y="3575521"/>
                  <a:pt x="10779148" y="3575521"/>
                  <a:pt x="10783620" y="3568193"/>
                </a:cubicBezTo>
                <a:lnTo>
                  <a:pt x="10757406" y="3576022"/>
                </a:lnTo>
                <a:cubicBezTo>
                  <a:pt x="10748970" y="3572216"/>
                  <a:pt x="10735655" y="3576193"/>
                  <a:pt x="10714546" y="3588823"/>
                </a:cubicBezTo>
                <a:lnTo>
                  <a:pt x="10714096" y="3563654"/>
                </a:lnTo>
                <a:lnTo>
                  <a:pt x="10705358" y="3566263"/>
                </a:lnTo>
                <a:cubicBezTo>
                  <a:pt x="10701006" y="3580216"/>
                  <a:pt x="10683946" y="3585309"/>
                  <a:pt x="10675433" y="3600505"/>
                </a:cubicBezTo>
                <a:lnTo>
                  <a:pt x="10675878" y="3625341"/>
                </a:lnTo>
                <a:lnTo>
                  <a:pt x="10650080" y="3633045"/>
                </a:lnTo>
                <a:cubicBezTo>
                  <a:pt x="10645390" y="3628121"/>
                  <a:pt x="10641116" y="3623071"/>
                  <a:pt x="10636426" y="3618147"/>
                </a:cubicBezTo>
                <a:cubicBezTo>
                  <a:pt x="10640672" y="3598233"/>
                  <a:pt x="10640559" y="3591942"/>
                  <a:pt x="10635648" y="3574764"/>
                </a:cubicBezTo>
                <a:lnTo>
                  <a:pt x="10588214" y="3588932"/>
                </a:lnTo>
                <a:cubicBezTo>
                  <a:pt x="10584273" y="3602426"/>
                  <a:pt x="10584273" y="3602426"/>
                  <a:pt x="10584610" y="3621303"/>
                </a:cubicBezTo>
                <a:lnTo>
                  <a:pt x="10584722" y="3627595"/>
                </a:lnTo>
                <a:cubicBezTo>
                  <a:pt x="10575344" y="3617745"/>
                  <a:pt x="10557868" y="3622965"/>
                  <a:pt x="10540920" y="3634351"/>
                </a:cubicBezTo>
                <a:cubicBezTo>
                  <a:pt x="10536562" y="3647972"/>
                  <a:pt x="10545526" y="3657946"/>
                  <a:pt x="10532739" y="3668091"/>
                </a:cubicBezTo>
                <a:cubicBezTo>
                  <a:pt x="10515482" y="3685564"/>
                  <a:pt x="10510990" y="3668262"/>
                  <a:pt x="10489238" y="3668432"/>
                </a:cubicBezTo>
                <a:lnTo>
                  <a:pt x="10489571" y="3686975"/>
                </a:lnTo>
                <a:cubicBezTo>
                  <a:pt x="10472094" y="3692196"/>
                  <a:pt x="10433178" y="3691502"/>
                  <a:pt x="10415478" y="3684135"/>
                </a:cubicBezTo>
                <a:lnTo>
                  <a:pt x="10415922" y="3708972"/>
                </a:lnTo>
                <a:lnTo>
                  <a:pt x="10398863" y="3714067"/>
                </a:lnTo>
                <a:lnTo>
                  <a:pt x="10398419" y="3689229"/>
                </a:lnTo>
                <a:lnTo>
                  <a:pt x="10389680" y="3691839"/>
                </a:lnTo>
                <a:lnTo>
                  <a:pt x="10389792" y="3698133"/>
                </a:lnTo>
                <a:cubicBezTo>
                  <a:pt x="10385441" y="3712084"/>
                  <a:pt x="10390237" y="3722969"/>
                  <a:pt x="10385998" y="3743214"/>
                </a:cubicBezTo>
                <a:lnTo>
                  <a:pt x="10381836" y="3744456"/>
                </a:lnTo>
                <a:cubicBezTo>
                  <a:pt x="10381497" y="3725579"/>
                  <a:pt x="10385772" y="3730630"/>
                  <a:pt x="10377226" y="3720530"/>
                </a:cubicBezTo>
                <a:cubicBezTo>
                  <a:pt x="10368713" y="3735725"/>
                  <a:pt x="10360423" y="3763502"/>
                  <a:pt x="10342723" y="3756138"/>
                </a:cubicBezTo>
                <a:lnTo>
                  <a:pt x="10342497" y="3743554"/>
                </a:lnTo>
                <a:cubicBezTo>
                  <a:pt x="10329068" y="3741238"/>
                  <a:pt x="10321086" y="3762601"/>
                  <a:pt x="10312347" y="3765210"/>
                </a:cubicBezTo>
                <a:lnTo>
                  <a:pt x="10312454" y="3771170"/>
                </a:lnTo>
                <a:cubicBezTo>
                  <a:pt x="10316734" y="3776552"/>
                  <a:pt x="10316734" y="3776552"/>
                  <a:pt x="10321416" y="3781145"/>
                </a:cubicBezTo>
                <a:lnTo>
                  <a:pt x="10308100" y="3785122"/>
                </a:lnTo>
                <a:cubicBezTo>
                  <a:pt x="10303834" y="3780402"/>
                  <a:pt x="10299672" y="3781647"/>
                  <a:pt x="10290818" y="3777633"/>
                </a:cubicBezTo>
                <a:lnTo>
                  <a:pt x="10291041" y="3790217"/>
                </a:lnTo>
                <a:cubicBezTo>
                  <a:pt x="10299892" y="3793899"/>
                  <a:pt x="10295316" y="3795266"/>
                  <a:pt x="10300112" y="3806152"/>
                </a:cubicBezTo>
                <a:cubicBezTo>
                  <a:pt x="10286908" y="3816421"/>
                  <a:pt x="10269961" y="3827809"/>
                  <a:pt x="10257170" y="3837622"/>
                </a:cubicBezTo>
                <a:lnTo>
                  <a:pt x="10257282" y="3843914"/>
                </a:lnTo>
                <a:cubicBezTo>
                  <a:pt x="10278919" y="3837451"/>
                  <a:pt x="10304718" y="3829748"/>
                  <a:pt x="10330634" y="3828665"/>
                </a:cubicBezTo>
                <a:cubicBezTo>
                  <a:pt x="10330402" y="3815751"/>
                  <a:pt x="10326022" y="3804740"/>
                  <a:pt x="10325797" y="3792156"/>
                </a:cubicBezTo>
                <a:lnTo>
                  <a:pt x="10329958" y="3790912"/>
                </a:lnTo>
                <a:cubicBezTo>
                  <a:pt x="10348110" y="3823445"/>
                  <a:pt x="10374430" y="3821577"/>
                  <a:pt x="10413436" y="3803935"/>
                </a:cubicBezTo>
                <a:lnTo>
                  <a:pt x="10413318" y="3797311"/>
                </a:lnTo>
                <a:lnTo>
                  <a:pt x="10408743" y="3798680"/>
                </a:lnTo>
                <a:cubicBezTo>
                  <a:pt x="10400310" y="3794871"/>
                  <a:pt x="10417366" y="3789776"/>
                  <a:pt x="10417366" y="3789776"/>
                </a:cubicBezTo>
                <a:cubicBezTo>
                  <a:pt x="10426219" y="3793460"/>
                  <a:pt x="10434956" y="3790849"/>
                  <a:pt x="10439456" y="3808484"/>
                </a:cubicBezTo>
                <a:lnTo>
                  <a:pt x="10440474" y="3810765"/>
                </a:lnTo>
                <a:lnTo>
                  <a:pt x="10444232" y="3809137"/>
                </a:lnTo>
                <a:cubicBezTo>
                  <a:pt x="10457620" y="3801904"/>
                  <a:pt x="10470530" y="3798371"/>
                  <a:pt x="10482964" y="3798541"/>
                </a:cubicBezTo>
                <a:cubicBezTo>
                  <a:pt x="10487938" y="3798611"/>
                  <a:pt x="10490425" y="3798642"/>
                  <a:pt x="10495399" y="3798710"/>
                </a:cubicBezTo>
                <a:cubicBezTo>
                  <a:pt x="10494922" y="3802413"/>
                  <a:pt x="10494922" y="3802413"/>
                  <a:pt x="10494922" y="3802413"/>
                </a:cubicBezTo>
                <a:cubicBezTo>
                  <a:pt x="10488996" y="3809749"/>
                  <a:pt x="10478570" y="3813315"/>
                  <a:pt x="10466137" y="3813145"/>
                </a:cubicBezTo>
                <a:cubicBezTo>
                  <a:pt x="10453226" y="3816676"/>
                  <a:pt x="10440315" y="3820208"/>
                  <a:pt x="10431900" y="3827510"/>
                </a:cubicBezTo>
                <a:lnTo>
                  <a:pt x="10429268" y="3827475"/>
                </a:lnTo>
                <a:lnTo>
                  <a:pt x="10420426" y="3832062"/>
                </a:lnTo>
                <a:cubicBezTo>
                  <a:pt x="10412844" y="3835075"/>
                  <a:pt x="10405250" y="3837343"/>
                  <a:pt x="10396512" y="3839953"/>
                </a:cubicBezTo>
                <a:cubicBezTo>
                  <a:pt x="10400284" y="3857805"/>
                  <a:pt x="10398652" y="3863036"/>
                  <a:pt x="10397788" y="3875014"/>
                </a:cubicBezTo>
                <a:lnTo>
                  <a:pt x="10397450" y="3888321"/>
                </a:lnTo>
                <a:lnTo>
                  <a:pt x="10409766" y="3880706"/>
                </a:lnTo>
                <a:lnTo>
                  <a:pt x="10425081" y="3852602"/>
                </a:lnTo>
                <a:cubicBezTo>
                  <a:pt x="10433588" y="3842946"/>
                  <a:pt x="10444322" y="3834996"/>
                  <a:pt x="10457376" y="3828100"/>
                </a:cubicBezTo>
                <a:cubicBezTo>
                  <a:pt x="10461643" y="3832819"/>
                  <a:pt x="10457483" y="3834062"/>
                  <a:pt x="10466222" y="3831453"/>
                </a:cubicBezTo>
                <a:lnTo>
                  <a:pt x="10466613" y="3853382"/>
                </a:lnTo>
                <a:lnTo>
                  <a:pt x="10504112" y="3832936"/>
                </a:lnTo>
                <a:cubicBezTo>
                  <a:pt x="10513234" y="3831180"/>
                  <a:pt x="10518816" y="3831117"/>
                  <a:pt x="10525899" y="3827731"/>
                </a:cubicBezTo>
                <a:cubicBezTo>
                  <a:pt x="10559282" y="3809171"/>
                  <a:pt x="10594702" y="3792242"/>
                  <a:pt x="10630657" y="3780266"/>
                </a:cubicBezTo>
                <a:cubicBezTo>
                  <a:pt x="10647616" y="3773462"/>
                  <a:pt x="10664198" y="3767490"/>
                  <a:pt x="10680714" y="3760897"/>
                </a:cubicBezTo>
                <a:lnTo>
                  <a:pt x="10726724" y="3739509"/>
                </a:lnTo>
                <a:lnTo>
                  <a:pt x="10726827" y="3739508"/>
                </a:lnTo>
                <a:cubicBezTo>
                  <a:pt x="10726827" y="3739508"/>
                  <a:pt x="10726827" y="3739508"/>
                  <a:pt x="10730369" y="3737816"/>
                </a:cubicBezTo>
                <a:lnTo>
                  <a:pt x="10726724" y="3739509"/>
                </a:lnTo>
                <a:lnTo>
                  <a:pt x="10721248" y="3739571"/>
                </a:lnTo>
                <a:cubicBezTo>
                  <a:pt x="10722751" y="3736249"/>
                  <a:pt x="10724255" y="3732927"/>
                  <a:pt x="10729836" y="3732862"/>
                </a:cubicBezTo>
                <a:cubicBezTo>
                  <a:pt x="10729836" y="3732862"/>
                  <a:pt x="10733378" y="3731171"/>
                  <a:pt x="10733378" y="3731171"/>
                </a:cubicBezTo>
                <a:cubicBezTo>
                  <a:pt x="10734881" y="3727848"/>
                  <a:pt x="10732844" y="3726219"/>
                  <a:pt x="10731340" y="3729540"/>
                </a:cubicBezTo>
                <a:cubicBezTo>
                  <a:pt x="10706010" y="3736439"/>
                  <a:pt x="10669086" y="3756691"/>
                  <a:pt x="10638176" y="3763653"/>
                </a:cubicBezTo>
                <a:cubicBezTo>
                  <a:pt x="10635604" y="3757070"/>
                  <a:pt x="10632062" y="3758765"/>
                  <a:pt x="10640651" y="3752057"/>
                </a:cubicBezTo>
                <a:cubicBezTo>
                  <a:pt x="10644726" y="3755314"/>
                  <a:pt x="10655352" y="3750236"/>
                  <a:pt x="10665978" y="3745157"/>
                </a:cubicBezTo>
                <a:cubicBezTo>
                  <a:pt x="10664912" y="3735253"/>
                  <a:pt x="10689270" y="3736630"/>
                  <a:pt x="10705477" y="3731487"/>
                </a:cubicBezTo>
                <a:cubicBezTo>
                  <a:pt x="10748516" y="3716124"/>
                  <a:pt x="10794562" y="3694116"/>
                  <a:pt x="10840173" y="3685334"/>
                </a:cubicBezTo>
                <a:cubicBezTo>
                  <a:pt x="10845754" y="3685270"/>
                  <a:pt x="10847792" y="3686900"/>
                  <a:pt x="10853372" y="3686837"/>
                </a:cubicBezTo>
                <a:cubicBezTo>
                  <a:pt x="10868075" y="3685016"/>
                  <a:pt x="10898450" y="3673104"/>
                  <a:pt x="10908106" y="3676299"/>
                </a:cubicBezTo>
                <a:cubicBezTo>
                  <a:pt x="10907572" y="3671347"/>
                  <a:pt x="10909076" y="3668025"/>
                  <a:pt x="10916694" y="3669591"/>
                </a:cubicBezTo>
                <a:cubicBezTo>
                  <a:pt x="10920237" y="3667899"/>
                  <a:pt x="10941053" y="3670967"/>
                  <a:pt x="10942556" y="3667644"/>
                </a:cubicBezTo>
                <a:cubicBezTo>
                  <a:pt x="10939016" y="3669336"/>
                  <a:pt x="10940519" y="3666014"/>
                  <a:pt x="10938480" y="3664384"/>
                </a:cubicBezTo>
                <a:lnTo>
                  <a:pt x="10958242" y="3662810"/>
                </a:lnTo>
                <a:lnTo>
                  <a:pt x="10961887" y="3673954"/>
                </a:lnTo>
                <a:lnTo>
                  <a:pt x="10950710" y="3674162"/>
                </a:lnTo>
                <a:cubicBezTo>
                  <a:pt x="10937560" y="3681749"/>
                  <a:pt x="10923502" y="3685213"/>
                  <a:pt x="10908490" y="3688481"/>
                </a:cubicBezTo>
                <a:lnTo>
                  <a:pt x="10868124" y="3699553"/>
                </a:lnTo>
                <a:lnTo>
                  <a:pt x="10862058" y="3698307"/>
                </a:lnTo>
                <a:cubicBezTo>
                  <a:pt x="10862058" y="3698307"/>
                  <a:pt x="10862058" y="3698307"/>
                  <a:pt x="10860555" y="3701630"/>
                </a:cubicBezTo>
                <a:lnTo>
                  <a:pt x="10868124" y="3699553"/>
                </a:lnTo>
                <a:lnTo>
                  <a:pt x="10869678" y="3699875"/>
                </a:lnTo>
                <a:cubicBezTo>
                  <a:pt x="10870212" y="3704826"/>
                  <a:pt x="10866670" y="3706518"/>
                  <a:pt x="10864632" y="3704888"/>
                </a:cubicBezTo>
                <a:cubicBezTo>
                  <a:pt x="10863127" y="3708211"/>
                  <a:pt x="10863127" y="3708211"/>
                  <a:pt x="10863127" y="3708211"/>
                </a:cubicBezTo>
                <a:cubicBezTo>
                  <a:pt x="10894570" y="3706202"/>
                  <a:pt x="10933097" y="3700806"/>
                  <a:pt x="10961968" y="3692214"/>
                </a:cubicBezTo>
                <a:lnTo>
                  <a:pt x="10968020" y="3692704"/>
                </a:lnTo>
                <a:lnTo>
                  <a:pt x="10973042" y="3708054"/>
                </a:lnTo>
                <a:lnTo>
                  <a:pt x="10921946" y="3713948"/>
                </a:lnTo>
                <a:cubicBezTo>
                  <a:pt x="10894002" y="3718191"/>
                  <a:pt x="10868540" y="3723849"/>
                  <a:pt x="10843478" y="3733225"/>
                </a:cubicBezTo>
                <a:cubicBezTo>
                  <a:pt x="10826738" y="3733414"/>
                  <a:pt x="10802912" y="3736991"/>
                  <a:pt x="10788744" y="3743765"/>
                </a:cubicBezTo>
                <a:cubicBezTo>
                  <a:pt x="10800438" y="3748589"/>
                  <a:pt x="10786270" y="3755361"/>
                  <a:pt x="10788842" y="3761942"/>
                </a:cubicBezTo>
                <a:cubicBezTo>
                  <a:pt x="10781760" y="3765328"/>
                  <a:pt x="10781224" y="3760375"/>
                  <a:pt x="10772103" y="3762132"/>
                </a:cubicBezTo>
                <a:cubicBezTo>
                  <a:pt x="10759438" y="3765581"/>
                  <a:pt x="10786270" y="3755361"/>
                  <a:pt x="10773072" y="3753857"/>
                </a:cubicBezTo>
                <a:cubicBezTo>
                  <a:pt x="10738621" y="3762512"/>
                  <a:pt x="10712322" y="3777684"/>
                  <a:pt x="10677337" y="3781387"/>
                </a:cubicBezTo>
                <a:cubicBezTo>
                  <a:pt x="10665742" y="3794741"/>
                  <a:pt x="10645994" y="3801577"/>
                  <a:pt x="10628283" y="3810041"/>
                </a:cubicBezTo>
                <a:cubicBezTo>
                  <a:pt x="10608534" y="3816877"/>
                  <a:pt x="10588785" y="3823713"/>
                  <a:pt x="10573114" y="3833804"/>
                </a:cubicBezTo>
                <a:cubicBezTo>
                  <a:pt x="10587282" y="3827033"/>
                  <a:pt x="10587817" y="3831985"/>
                  <a:pt x="10591358" y="3830293"/>
                </a:cubicBezTo>
                <a:cubicBezTo>
                  <a:pt x="10586313" y="3835308"/>
                  <a:pt x="10588351" y="3836938"/>
                  <a:pt x="10586846" y="3840260"/>
                </a:cubicBezTo>
                <a:cubicBezTo>
                  <a:pt x="10567098" y="3847095"/>
                  <a:pt x="10564090" y="3853742"/>
                  <a:pt x="10546380" y="3862204"/>
                </a:cubicBezTo>
                <a:cubicBezTo>
                  <a:pt x="10544342" y="3860575"/>
                  <a:pt x="10542304" y="3858948"/>
                  <a:pt x="10538762" y="3860638"/>
                </a:cubicBezTo>
                <a:cubicBezTo>
                  <a:pt x="10539731" y="3852364"/>
                  <a:pt x="10548318" y="3845656"/>
                  <a:pt x="10540700" y="3844089"/>
                </a:cubicBezTo>
                <a:cubicBezTo>
                  <a:pt x="10531094" y="3849982"/>
                  <a:pt x="10523258" y="3855031"/>
                  <a:pt x="10515610" y="3859664"/>
                </a:cubicBezTo>
                <a:lnTo>
                  <a:pt x="10502098" y="3867038"/>
                </a:lnTo>
                <a:lnTo>
                  <a:pt x="10506038" y="3882484"/>
                </a:lnTo>
                <a:lnTo>
                  <a:pt x="10501877" y="3883728"/>
                </a:lnTo>
                <a:lnTo>
                  <a:pt x="10501990" y="3890021"/>
                </a:lnTo>
                <a:cubicBezTo>
                  <a:pt x="10471614" y="3899092"/>
                  <a:pt x="10437078" y="3909407"/>
                  <a:pt x="10428890" y="3942815"/>
                </a:cubicBezTo>
                <a:lnTo>
                  <a:pt x="10454690" y="3935110"/>
                </a:lnTo>
                <a:cubicBezTo>
                  <a:pt x="10459160" y="3927780"/>
                  <a:pt x="10454583" y="3929148"/>
                  <a:pt x="10463426" y="3932499"/>
                </a:cubicBezTo>
                <a:lnTo>
                  <a:pt x="10468005" y="3931133"/>
                </a:lnTo>
                <a:lnTo>
                  <a:pt x="10468118" y="3937425"/>
                </a:lnTo>
                <a:cubicBezTo>
                  <a:pt x="10446586" y="3949848"/>
                  <a:pt x="10442008" y="3951214"/>
                  <a:pt x="10425286" y="3975187"/>
                </a:cubicBezTo>
                <a:lnTo>
                  <a:pt x="10438186" y="3971334"/>
                </a:lnTo>
                <a:cubicBezTo>
                  <a:pt x="10438186" y="3971334"/>
                  <a:pt x="10442128" y="3957839"/>
                  <a:pt x="10446818" y="3962763"/>
                </a:cubicBezTo>
                <a:cubicBezTo>
                  <a:pt x="10446924" y="3968723"/>
                  <a:pt x="10451086" y="3967481"/>
                  <a:pt x="10451199" y="3973773"/>
                </a:cubicBezTo>
                <a:lnTo>
                  <a:pt x="10461899" y="3976259"/>
                </a:lnTo>
                <a:lnTo>
                  <a:pt x="10505988" y="3962957"/>
                </a:lnTo>
                <a:cubicBezTo>
                  <a:pt x="10511568" y="3962895"/>
                  <a:pt x="10513608" y="3964524"/>
                  <a:pt x="10519188" y="3964462"/>
                </a:cubicBezTo>
                <a:cubicBezTo>
                  <a:pt x="10533890" y="3962642"/>
                  <a:pt x="10564264" y="3950728"/>
                  <a:pt x="10573920" y="3953923"/>
                </a:cubicBezTo>
                <a:cubicBezTo>
                  <a:pt x="10573386" y="3948971"/>
                  <a:pt x="10574890" y="3945649"/>
                  <a:pt x="10582509" y="3947213"/>
                </a:cubicBezTo>
                <a:cubicBezTo>
                  <a:pt x="10586050" y="3945521"/>
                  <a:pt x="10606868" y="3948590"/>
                  <a:pt x="10608371" y="3945267"/>
                </a:cubicBezTo>
                <a:cubicBezTo>
                  <a:pt x="10604830" y="3946960"/>
                  <a:pt x="10606333" y="3943639"/>
                  <a:pt x="10604296" y="3942009"/>
                </a:cubicBezTo>
                <a:lnTo>
                  <a:pt x="10620880" y="3940687"/>
                </a:lnTo>
                <a:lnTo>
                  <a:pt x="10648534" y="3925836"/>
                </a:lnTo>
                <a:cubicBezTo>
                  <a:pt x="10677637" y="3910991"/>
                  <a:pt x="10701101" y="3898389"/>
                  <a:pt x="10707270" y="3904116"/>
                </a:cubicBezTo>
                <a:cubicBezTo>
                  <a:pt x="10708184" y="3900480"/>
                  <a:pt x="10708184" y="3900480"/>
                  <a:pt x="10708184" y="3900480"/>
                </a:cubicBezTo>
                <a:cubicBezTo>
                  <a:pt x="10708184" y="3900480"/>
                  <a:pt x="10708184" y="3900480"/>
                  <a:pt x="10711461" y="3897542"/>
                </a:cubicBezTo>
                <a:cubicBezTo>
                  <a:pt x="10713824" y="3898239"/>
                  <a:pt x="10716183" y="3898936"/>
                  <a:pt x="10718544" y="3899632"/>
                </a:cubicBezTo>
                <a:cubicBezTo>
                  <a:pt x="10718544" y="3899632"/>
                  <a:pt x="10718544" y="3899632"/>
                  <a:pt x="10715268" y="3902571"/>
                </a:cubicBezTo>
                <a:cubicBezTo>
                  <a:pt x="10715268" y="3902571"/>
                  <a:pt x="10715268" y="3902571"/>
                  <a:pt x="10711992" y="3905510"/>
                </a:cubicBezTo>
                <a:cubicBezTo>
                  <a:pt x="10723266" y="3901026"/>
                  <a:pt x="10734542" y="3896543"/>
                  <a:pt x="10745816" y="3892059"/>
                </a:cubicBezTo>
                <a:cubicBezTo>
                  <a:pt x="10744900" y="3895696"/>
                  <a:pt x="10757622" y="3895546"/>
                  <a:pt x="10753430" y="3902120"/>
                </a:cubicBezTo>
                <a:lnTo>
                  <a:pt x="10773514" y="3894944"/>
                </a:lnTo>
                <a:lnTo>
                  <a:pt x="10776399" y="3889300"/>
                </a:lnTo>
                <a:lnTo>
                  <a:pt x="10787244" y="3890040"/>
                </a:lnTo>
                <a:lnTo>
                  <a:pt x="10795239" y="3887183"/>
                </a:lnTo>
                <a:cubicBezTo>
                  <a:pt x="10834333" y="3875471"/>
                  <a:pt x="10865926" y="3870885"/>
                  <a:pt x="10895812" y="3850413"/>
                </a:cubicBezTo>
                <a:cubicBezTo>
                  <a:pt x="10932528" y="3845629"/>
                  <a:pt x="10952862" y="3855539"/>
                  <a:pt x="10992324" y="3839847"/>
                </a:cubicBezTo>
                <a:cubicBezTo>
                  <a:pt x="10993770" y="3844181"/>
                  <a:pt x="11001768" y="3842636"/>
                  <a:pt x="11004131" y="3843333"/>
                </a:cubicBezTo>
                <a:cubicBezTo>
                  <a:pt x="11021042" y="3836607"/>
                  <a:pt x="11041762" y="3834912"/>
                  <a:pt x="11062480" y="3833219"/>
                </a:cubicBezTo>
                <a:cubicBezTo>
                  <a:pt x="11076116" y="3829432"/>
                  <a:pt x="11088837" y="3829282"/>
                  <a:pt x="11100642" y="3832768"/>
                </a:cubicBezTo>
                <a:cubicBezTo>
                  <a:pt x="11105364" y="3834163"/>
                  <a:pt x="11107726" y="3834860"/>
                  <a:pt x="11112448" y="3836252"/>
                </a:cubicBezTo>
                <a:cubicBezTo>
                  <a:pt x="11111532" y="3839890"/>
                  <a:pt x="11111532" y="3839890"/>
                  <a:pt x="11111532" y="3839890"/>
                </a:cubicBezTo>
                <a:cubicBezTo>
                  <a:pt x="11104979" y="3845766"/>
                  <a:pt x="11094619" y="3846615"/>
                  <a:pt x="11082815" y="3843127"/>
                </a:cubicBezTo>
                <a:cubicBezTo>
                  <a:pt x="11070094" y="3843280"/>
                  <a:pt x="11057372" y="3843428"/>
                  <a:pt x="11048460" y="3848609"/>
                </a:cubicBezTo>
                <a:cubicBezTo>
                  <a:pt x="11041376" y="3846518"/>
                  <a:pt x="11036655" y="3845123"/>
                  <a:pt x="11029570" y="3843032"/>
                </a:cubicBezTo>
                <a:cubicBezTo>
                  <a:pt x="11005576" y="3847666"/>
                  <a:pt x="10997577" y="3849210"/>
                  <a:pt x="10975942" y="3854541"/>
                </a:cubicBezTo>
                <a:cubicBezTo>
                  <a:pt x="10978038" y="3851255"/>
                  <a:pt x="10975448" y="3851466"/>
                  <a:pt x="10971450" y="3852238"/>
                </a:cubicBezTo>
                <a:lnTo>
                  <a:pt x="10963158" y="3852917"/>
                </a:lnTo>
                <a:lnTo>
                  <a:pt x="10963258" y="3858462"/>
                </a:lnTo>
                <a:cubicBezTo>
                  <a:pt x="10958788" y="3865792"/>
                  <a:pt x="10958788" y="3865792"/>
                  <a:pt x="10954738" y="3873327"/>
                </a:cubicBezTo>
                <a:lnTo>
                  <a:pt x="11002176" y="3859160"/>
                </a:lnTo>
                <a:cubicBezTo>
                  <a:pt x="11006639" y="3851500"/>
                  <a:pt x="11037156" y="3873681"/>
                  <a:pt x="11037156" y="3873681"/>
                </a:cubicBezTo>
                <a:cubicBezTo>
                  <a:pt x="11055161" y="3874629"/>
                  <a:pt x="11076578" y="3855915"/>
                  <a:pt x="11089698" y="3864315"/>
                </a:cubicBezTo>
                <a:lnTo>
                  <a:pt x="11080958" y="3866925"/>
                </a:lnTo>
                <a:lnTo>
                  <a:pt x="11080308" y="3867786"/>
                </a:lnTo>
                <a:lnTo>
                  <a:pt x="11095026" y="3864191"/>
                </a:lnTo>
                <a:cubicBezTo>
                  <a:pt x="11105664" y="3861385"/>
                  <a:pt x="11115672" y="3859205"/>
                  <a:pt x="11120500" y="3860803"/>
                </a:cubicBezTo>
                <a:cubicBezTo>
                  <a:pt x="11119967" y="3855851"/>
                  <a:pt x="11121470" y="3852527"/>
                  <a:pt x="11129088" y="3854094"/>
                </a:cubicBezTo>
                <a:cubicBezTo>
                  <a:pt x="11132630" y="3852401"/>
                  <a:pt x="11153447" y="3855469"/>
                  <a:pt x="11154951" y="3852148"/>
                </a:cubicBezTo>
                <a:cubicBezTo>
                  <a:pt x="11151408" y="3853840"/>
                  <a:pt x="11152913" y="3850517"/>
                  <a:pt x="11150874" y="3848887"/>
                </a:cubicBezTo>
                <a:lnTo>
                  <a:pt x="11170636" y="3847314"/>
                </a:lnTo>
                <a:lnTo>
                  <a:pt x="11174282" y="3858457"/>
                </a:lnTo>
                <a:lnTo>
                  <a:pt x="11163104" y="3858666"/>
                </a:lnTo>
                <a:cubicBezTo>
                  <a:pt x="11149954" y="3866252"/>
                  <a:pt x="11135894" y="3869717"/>
                  <a:pt x="11120884" y="3872986"/>
                </a:cubicBezTo>
                <a:lnTo>
                  <a:pt x="11080518" y="3884058"/>
                </a:lnTo>
                <a:lnTo>
                  <a:pt x="11074452" y="3882811"/>
                </a:lnTo>
                <a:cubicBezTo>
                  <a:pt x="11074452" y="3882811"/>
                  <a:pt x="11074452" y="3882811"/>
                  <a:pt x="11072949" y="3886132"/>
                </a:cubicBezTo>
                <a:lnTo>
                  <a:pt x="11073560" y="3885965"/>
                </a:lnTo>
                <a:lnTo>
                  <a:pt x="11074636" y="3885182"/>
                </a:lnTo>
                <a:lnTo>
                  <a:pt x="11075258" y="3885499"/>
                </a:lnTo>
                <a:lnTo>
                  <a:pt x="11080518" y="3884058"/>
                </a:lnTo>
                <a:lnTo>
                  <a:pt x="11082072" y="3884376"/>
                </a:lnTo>
                <a:cubicBezTo>
                  <a:pt x="11082606" y="3889329"/>
                  <a:pt x="11079065" y="3891021"/>
                  <a:pt x="11077026" y="3889393"/>
                </a:cubicBezTo>
                <a:lnTo>
                  <a:pt x="11076412" y="3890751"/>
                </a:lnTo>
                <a:lnTo>
                  <a:pt x="11082518" y="3891945"/>
                </a:lnTo>
                <a:lnTo>
                  <a:pt x="11125908" y="3887183"/>
                </a:lnTo>
                <a:lnTo>
                  <a:pt x="11126866" y="3886977"/>
                </a:lnTo>
                <a:lnTo>
                  <a:pt x="11126966" y="3886878"/>
                </a:lnTo>
                <a:cubicBezTo>
                  <a:pt x="11131256" y="3883991"/>
                  <a:pt x="11137374" y="3881121"/>
                  <a:pt x="11146428" y="3878668"/>
                </a:cubicBezTo>
                <a:cubicBezTo>
                  <a:pt x="11155483" y="3876214"/>
                  <a:pt x="11170660" y="3872534"/>
                  <a:pt x="11188472" y="3868453"/>
                </a:cubicBezTo>
                <a:lnTo>
                  <a:pt x="11190756" y="3867954"/>
                </a:lnTo>
                <a:lnTo>
                  <a:pt x="11198212" y="3865831"/>
                </a:lnTo>
                <a:cubicBezTo>
                  <a:pt x="11200359" y="3863339"/>
                  <a:pt x="11200359" y="3863339"/>
                  <a:pt x="11203848" y="3863586"/>
                </a:cubicBezTo>
                <a:cubicBezTo>
                  <a:pt x="11205996" y="3861094"/>
                  <a:pt x="11207338" y="3863833"/>
                  <a:pt x="11207338" y="3863833"/>
                </a:cubicBezTo>
                <a:cubicBezTo>
                  <a:pt x="11220759" y="3856852"/>
                  <a:pt x="11239012" y="3852856"/>
                  <a:pt x="11255116" y="3851351"/>
                </a:cubicBezTo>
                <a:cubicBezTo>
                  <a:pt x="11268536" y="3844371"/>
                  <a:pt x="11291083" y="3835392"/>
                  <a:pt x="11314168" y="3834379"/>
                </a:cubicBezTo>
                <a:cubicBezTo>
                  <a:pt x="11338058" y="3828139"/>
                  <a:pt x="11361142" y="3827125"/>
                  <a:pt x="11375101" y="3828112"/>
                </a:cubicBezTo>
                <a:cubicBezTo>
                  <a:pt x="11403822" y="3824856"/>
                  <a:pt x="11436034" y="3821845"/>
                  <a:pt x="11464756" y="3818586"/>
                </a:cubicBezTo>
                <a:cubicBezTo>
                  <a:pt x="11491331" y="3817823"/>
                  <a:pt x="11515758" y="3819547"/>
                  <a:pt x="11531598" y="3831237"/>
                </a:cubicBezTo>
                <a:cubicBezTo>
                  <a:pt x="11528108" y="3830990"/>
                  <a:pt x="11524619" y="3830744"/>
                  <a:pt x="11521129" y="3830498"/>
                </a:cubicBezTo>
                <a:cubicBezTo>
                  <a:pt x="11521129" y="3830498"/>
                  <a:pt x="11521129" y="3830498"/>
                  <a:pt x="11525962" y="3833482"/>
                </a:cubicBezTo>
                <a:cubicBezTo>
                  <a:pt x="11528108" y="3830990"/>
                  <a:pt x="11529451" y="3833727"/>
                  <a:pt x="11529451" y="3833727"/>
                </a:cubicBezTo>
                <a:cubicBezTo>
                  <a:pt x="11527305" y="3836218"/>
                  <a:pt x="11527305" y="3836218"/>
                  <a:pt x="11523814" y="3835973"/>
                </a:cubicBezTo>
                <a:cubicBezTo>
                  <a:pt x="11523814" y="3835973"/>
                  <a:pt x="11523814" y="3835973"/>
                  <a:pt x="11521668" y="3838464"/>
                </a:cubicBezTo>
                <a:cubicBezTo>
                  <a:pt x="11546096" y="3840189"/>
                  <a:pt x="11574014" y="3842161"/>
                  <a:pt x="11599244" y="3838656"/>
                </a:cubicBezTo>
                <a:cubicBezTo>
                  <a:pt x="11615084" y="3850346"/>
                  <a:pt x="11646491" y="3852564"/>
                  <a:pt x="11671458" y="3862256"/>
                </a:cubicBezTo>
                <a:cubicBezTo>
                  <a:pt x="11632532" y="3851578"/>
                  <a:pt x="11585558" y="3858831"/>
                  <a:pt x="11544487" y="3850645"/>
                </a:cubicBezTo>
                <a:cubicBezTo>
                  <a:pt x="11532676" y="3847168"/>
                  <a:pt x="11536704" y="3855381"/>
                  <a:pt x="11527577" y="3857378"/>
                </a:cubicBezTo>
                <a:cubicBezTo>
                  <a:pt x="11510129" y="3856147"/>
                  <a:pt x="11501807" y="3852916"/>
                  <a:pt x="11493484" y="3849686"/>
                </a:cubicBezTo>
                <a:cubicBezTo>
                  <a:pt x="11479526" y="3848701"/>
                  <a:pt x="11476574" y="3856421"/>
                  <a:pt x="11463958" y="3858172"/>
                </a:cubicBezTo>
                <a:cubicBezTo>
                  <a:pt x="11452146" y="3854695"/>
                  <a:pt x="11440335" y="3851218"/>
                  <a:pt x="11428524" y="3847740"/>
                </a:cubicBezTo>
                <a:cubicBezTo>
                  <a:pt x="11428524" y="3847740"/>
                  <a:pt x="11428524" y="3847740"/>
                  <a:pt x="11430132" y="3837284"/>
                </a:cubicBezTo>
                <a:cubicBezTo>
                  <a:pt x="11423152" y="3836791"/>
                  <a:pt x="11412683" y="3836050"/>
                  <a:pt x="11403556" y="3838051"/>
                </a:cubicBezTo>
                <a:cubicBezTo>
                  <a:pt x="11403556" y="3838051"/>
                  <a:pt x="11403556" y="3838051"/>
                  <a:pt x="11404900" y="3840788"/>
                </a:cubicBezTo>
                <a:cubicBezTo>
                  <a:pt x="11407047" y="3838296"/>
                  <a:pt x="11410536" y="3838542"/>
                  <a:pt x="11408390" y="3841035"/>
                </a:cubicBezTo>
                <a:cubicBezTo>
                  <a:pt x="11408390" y="3841035"/>
                  <a:pt x="11406242" y="3843527"/>
                  <a:pt x="11406242" y="3843527"/>
                </a:cubicBezTo>
                <a:cubicBezTo>
                  <a:pt x="11407585" y="3846263"/>
                  <a:pt x="11416712" y="3844265"/>
                  <a:pt x="11412418" y="3849246"/>
                </a:cubicBezTo>
                <a:cubicBezTo>
                  <a:pt x="11401144" y="3853736"/>
                  <a:pt x="11401949" y="3848506"/>
                  <a:pt x="11392823" y="3850506"/>
                </a:cubicBezTo>
                <a:cubicBezTo>
                  <a:pt x="11392823" y="3850506"/>
                  <a:pt x="11392823" y="3850506"/>
                  <a:pt x="11390676" y="3852996"/>
                </a:cubicBezTo>
                <a:cubicBezTo>
                  <a:pt x="11390676" y="3852996"/>
                  <a:pt x="11390676" y="3852996"/>
                  <a:pt x="11389333" y="3850259"/>
                </a:cubicBezTo>
                <a:cubicBezTo>
                  <a:pt x="11387186" y="3852750"/>
                  <a:pt x="11383696" y="3852503"/>
                  <a:pt x="11383696" y="3852503"/>
                </a:cubicBezTo>
                <a:cubicBezTo>
                  <a:pt x="11382354" y="3849766"/>
                  <a:pt x="11382354" y="3849766"/>
                  <a:pt x="11382354" y="3849766"/>
                </a:cubicBezTo>
                <a:cubicBezTo>
                  <a:pt x="11374570" y="3854501"/>
                  <a:pt x="11359806" y="3858744"/>
                  <a:pt x="11347192" y="3860496"/>
                </a:cubicBezTo>
                <a:lnTo>
                  <a:pt x="11336420" y="3859334"/>
                </a:lnTo>
                <a:lnTo>
                  <a:pt x="11336796" y="3859660"/>
                </a:lnTo>
                <a:lnTo>
                  <a:pt x="11337374" y="3860162"/>
                </a:lnTo>
                <a:cubicBezTo>
                  <a:pt x="11339368" y="3861889"/>
                  <a:pt x="11342926" y="3860340"/>
                  <a:pt x="11344918" y="3862067"/>
                </a:cubicBezTo>
                <a:cubicBezTo>
                  <a:pt x="11344918" y="3862067"/>
                  <a:pt x="11343354" y="3865343"/>
                  <a:pt x="11339796" y="3866893"/>
                </a:cubicBezTo>
                <a:cubicBezTo>
                  <a:pt x="11339796" y="3866893"/>
                  <a:pt x="11339796" y="3866893"/>
                  <a:pt x="11336239" y="3868442"/>
                </a:cubicBezTo>
                <a:cubicBezTo>
                  <a:pt x="11343354" y="3865343"/>
                  <a:pt x="11338659" y="3875172"/>
                  <a:pt x="11327558" y="3874815"/>
                </a:cubicBezTo>
                <a:cubicBezTo>
                  <a:pt x="11327558" y="3874815"/>
                  <a:pt x="11327558" y="3874815"/>
                  <a:pt x="11327130" y="3869813"/>
                </a:cubicBezTo>
                <a:cubicBezTo>
                  <a:pt x="11325136" y="3868085"/>
                  <a:pt x="11321580" y="3869635"/>
                  <a:pt x="11321580" y="3869635"/>
                </a:cubicBezTo>
                <a:cubicBezTo>
                  <a:pt x="11321151" y="3864633"/>
                  <a:pt x="11323144" y="3866359"/>
                  <a:pt x="11326702" y="3864810"/>
                </a:cubicBezTo>
                <a:cubicBezTo>
                  <a:pt x="11326702" y="3864810"/>
                  <a:pt x="11326702" y="3864810"/>
                  <a:pt x="11330259" y="3863260"/>
                </a:cubicBezTo>
                <a:lnTo>
                  <a:pt x="11329914" y="3863287"/>
                </a:lnTo>
                <a:lnTo>
                  <a:pt x="11305745" y="3865177"/>
                </a:lnTo>
                <a:lnTo>
                  <a:pt x="11296636" y="3869664"/>
                </a:lnTo>
                <a:lnTo>
                  <a:pt x="11242943" y="3918761"/>
                </a:lnTo>
                <a:cubicBezTo>
                  <a:pt x="11241730" y="3921120"/>
                  <a:pt x="11240102" y="3923605"/>
                  <a:pt x="11238888" y="3925964"/>
                </a:cubicBezTo>
                <a:cubicBezTo>
                  <a:pt x="11221412" y="3931183"/>
                  <a:pt x="11191374" y="3959131"/>
                  <a:pt x="11182524" y="3955449"/>
                </a:cubicBezTo>
                <a:lnTo>
                  <a:pt x="11182299" y="3942865"/>
                </a:lnTo>
                <a:cubicBezTo>
                  <a:pt x="11169293" y="3940756"/>
                  <a:pt x="11147436" y="3934966"/>
                  <a:pt x="11134419" y="3932195"/>
                </a:cubicBezTo>
                <a:cubicBezTo>
                  <a:pt x="11134537" y="3938818"/>
                  <a:pt x="11134642" y="3944780"/>
                  <a:pt x="11130484" y="3946022"/>
                </a:cubicBezTo>
                <a:cubicBezTo>
                  <a:pt x="11121858" y="3954925"/>
                  <a:pt x="11130376" y="3940062"/>
                  <a:pt x="11125680" y="3934806"/>
                </a:cubicBezTo>
                <a:cubicBezTo>
                  <a:pt x="11108620" y="3939900"/>
                  <a:pt x="11078914" y="3986393"/>
                  <a:pt x="11061550" y="3997905"/>
                </a:cubicBezTo>
                <a:cubicBezTo>
                  <a:pt x="11053336" y="4006352"/>
                  <a:pt x="11034998" y="3986857"/>
                  <a:pt x="11026153" y="3983506"/>
                </a:cubicBezTo>
                <a:cubicBezTo>
                  <a:pt x="11008980" y="3982310"/>
                  <a:pt x="10970086" y="4006245"/>
                  <a:pt x="10952723" y="4017755"/>
                </a:cubicBezTo>
                <a:cubicBezTo>
                  <a:pt x="10931085" y="4024218"/>
                  <a:pt x="10905286" y="4031924"/>
                  <a:pt x="10883536" y="4032093"/>
                </a:cubicBezTo>
                <a:lnTo>
                  <a:pt x="10883981" y="4056928"/>
                </a:lnTo>
                <a:lnTo>
                  <a:pt x="10836544" y="4071096"/>
                </a:lnTo>
                <a:cubicBezTo>
                  <a:pt x="10832081" y="4078755"/>
                  <a:pt x="10832200" y="4085378"/>
                  <a:pt x="10823984" y="4093825"/>
                </a:cubicBezTo>
                <a:lnTo>
                  <a:pt x="10824176" y="4104579"/>
                </a:lnTo>
                <a:lnTo>
                  <a:pt x="10828920" y="4103665"/>
                </a:lnTo>
                <a:cubicBezTo>
                  <a:pt x="10871960" y="4088303"/>
                  <a:pt x="10918007" y="4066294"/>
                  <a:pt x="10963618" y="4057513"/>
                </a:cubicBezTo>
                <a:cubicBezTo>
                  <a:pt x="10969199" y="4057448"/>
                  <a:pt x="10971236" y="4059079"/>
                  <a:pt x="10976816" y="4059015"/>
                </a:cubicBezTo>
                <a:cubicBezTo>
                  <a:pt x="10991519" y="4057194"/>
                  <a:pt x="11021894" y="4045281"/>
                  <a:pt x="11031550" y="4048478"/>
                </a:cubicBezTo>
                <a:cubicBezTo>
                  <a:pt x="11031017" y="4043526"/>
                  <a:pt x="11032520" y="4040203"/>
                  <a:pt x="11040138" y="4041770"/>
                </a:cubicBezTo>
                <a:cubicBezTo>
                  <a:pt x="11043680" y="4040077"/>
                  <a:pt x="11064498" y="4043143"/>
                  <a:pt x="11066002" y="4039821"/>
                </a:cubicBezTo>
                <a:cubicBezTo>
                  <a:pt x="11062460" y="4041515"/>
                  <a:pt x="11063962" y="4038191"/>
                  <a:pt x="11061926" y="4036564"/>
                </a:cubicBezTo>
                <a:lnTo>
                  <a:pt x="11081686" y="4034990"/>
                </a:lnTo>
                <a:lnTo>
                  <a:pt x="11083892" y="4041730"/>
                </a:lnTo>
                <a:lnTo>
                  <a:pt x="11140516" y="4019943"/>
                </a:lnTo>
                <a:cubicBezTo>
                  <a:pt x="11163110" y="4011424"/>
                  <a:pt x="11186025" y="4003725"/>
                  <a:pt x="11208830" y="3999334"/>
                </a:cubicBezTo>
                <a:cubicBezTo>
                  <a:pt x="11214410" y="3999272"/>
                  <a:pt x="11216448" y="4000901"/>
                  <a:pt x="11222030" y="4000837"/>
                </a:cubicBezTo>
                <a:cubicBezTo>
                  <a:pt x="11236732" y="3999018"/>
                  <a:pt x="11267106" y="3987105"/>
                  <a:pt x="11276762" y="3990300"/>
                </a:cubicBezTo>
                <a:cubicBezTo>
                  <a:pt x="11276228" y="3985349"/>
                  <a:pt x="11277732" y="3982025"/>
                  <a:pt x="11285350" y="3983592"/>
                </a:cubicBezTo>
                <a:cubicBezTo>
                  <a:pt x="11288892" y="3981899"/>
                  <a:pt x="11309710" y="3984968"/>
                  <a:pt x="11311214" y="3981646"/>
                </a:cubicBezTo>
                <a:cubicBezTo>
                  <a:pt x="11307672" y="3983340"/>
                  <a:pt x="11309176" y="3980016"/>
                  <a:pt x="11307138" y="3978386"/>
                </a:cubicBezTo>
                <a:lnTo>
                  <a:pt x="11326898" y="3976811"/>
                </a:lnTo>
                <a:lnTo>
                  <a:pt x="11330544" y="3987955"/>
                </a:lnTo>
                <a:lnTo>
                  <a:pt x="11319367" y="3988162"/>
                </a:lnTo>
                <a:cubicBezTo>
                  <a:pt x="11306217" y="3995750"/>
                  <a:pt x="11292158" y="3999216"/>
                  <a:pt x="11277146" y="4002484"/>
                </a:cubicBezTo>
                <a:lnTo>
                  <a:pt x="11236781" y="4013554"/>
                </a:lnTo>
                <a:lnTo>
                  <a:pt x="11230716" y="4012308"/>
                </a:lnTo>
                <a:cubicBezTo>
                  <a:pt x="11230716" y="4012308"/>
                  <a:pt x="11230716" y="4012308"/>
                  <a:pt x="11229212" y="4015630"/>
                </a:cubicBezTo>
                <a:lnTo>
                  <a:pt x="11236781" y="4013554"/>
                </a:lnTo>
                <a:lnTo>
                  <a:pt x="11238335" y="4013874"/>
                </a:lnTo>
                <a:cubicBezTo>
                  <a:pt x="11238868" y="4018827"/>
                  <a:pt x="11235326" y="4020517"/>
                  <a:pt x="11233288" y="4018890"/>
                </a:cubicBezTo>
                <a:cubicBezTo>
                  <a:pt x="11231784" y="4022211"/>
                  <a:pt x="11231784" y="4022211"/>
                  <a:pt x="11231784" y="4022211"/>
                </a:cubicBezTo>
                <a:lnTo>
                  <a:pt x="11234153" y="4021950"/>
                </a:lnTo>
                <a:lnTo>
                  <a:pt x="11239468" y="4020396"/>
                </a:lnTo>
                <a:cubicBezTo>
                  <a:pt x="11246440" y="4018335"/>
                  <a:pt x="11252275" y="4016443"/>
                  <a:pt x="11257612" y="4014118"/>
                </a:cubicBezTo>
                <a:cubicBezTo>
                  <a:pt x="11263944" y="4012659"/>
                  <a:pt x="11269388" y="4011586"/>
                  <a:pt x="11275330" y="4010945"/>
                </a:cubicBezTo>
                <a:lnTo>
                  <a:pt x="11278954" y="4010842"/>
                </a:lnTo>
                <a:lnTo>
                  <a:pt x="11287576" y="4008031"/>
                </a:lnTo>
                <a:cubicBezTo>
                  <a:pt x="11307147" y="4003003"/>
                  <a:pt x="11321813" y="4001413"/>
                  <a:pt x="11327334" y="4006088"/>
                </a:cubicBezTo>
                <a:lnTo>
                  <a:pt x="11323856" y="4007677"/>
                </a:lnTo>
                <a:lnTo>
                  <a:pt x="11330626" y="4006214"/>
                </a:lnTo>
                <a:lnTo>
                  <a:pt x="11336677" y="4006706"/>
                </a:lnTo>
                <a:lnTo>
                  <a:pt x="11336936" y="4007497"/>
                </a:lnTo>
                <a:lnTo>
                  <a:pt x="11356238" y="4002312"/>
                </a:lnTo>
                <a:cubicBezTo>
                  <a:pt x="11377584" y="3993016"/>
                  <a:pt x="11399357" y="3988725"/>
                  <a:pt x="11428675" y="3986337"/>
                </a:cubicBezTo>
                <a:cubicBezTo>
                  <a:pt x="11412452" y="3990809"/>
                  <a:pt x="11421988" y="3994439"/>
                  <a:pt x="11427967" y="3999621"/>
                </a:cubicBezTo>
                <a:cubicBezTo>
                  <a:pt x="11429960" y="4001345"/>
                  <a:pt x="11433518" y="3999796"/>
                  <a:pt x="11435510" y="4001524"/>
                </a:cubicBezTo>
                <a:cubicBezTo>
                  <a:pt x="11435510" y="4001524"/>
                  <a:pt x="11433946" y="4004798"/>
                  <a:pt x="11430388" y="4006348"/>
                </a:cubicBezTo>
                <a:cubicBezTo>
                  <a:pt x="11430388" y="4006348"/>
                  <a:pt x="11430388" y="4006348"/>
                  <a:pt x="11426830" y="4007896"/>
                </a:cubicBezTo>
                <a:cubicBezTo>
                  <a:pt x="11433946" y="4004798"/>
                  <a:pt x="11429251" y="4014626"/>
                  <a:pt x="11418150" y="4014270"/>
                </a:cubicBezTo>
                <a:cubicBezTo>
                  <a:pt x="11418150" y="4014270"/>
                  <a:pt x="11418150" y="4014270"/>
                  <a:pt x="11417722" y="4009268"/>
                </a:cubicBezTo>
                <a:cubicBezTo>
                  <a:pt x="11415728" y="4007542"/>
                  <a:pt x="11412171" y="4009090"/>
                  <a:pt x="11412171" y="4009090"/>
                </a:cubicBezTo>
                <a:cubicBezTo>
                  <a:pt x="11411743" y="4004087"/>
                  <a:pt x="11413736" y="4005814"/>
                  <a:pt x="11417294" y="4004266"/>
                </a:cubicBezTo>
                <a:cubicBezTo>
                  <a:pt x="11417294" y="4004266"/>
                  <a:pt x="11417294" y="4004266"/>
                  <a:pt x="11420851" y="4002716"/>
                </a:cubicBezTo>
                <a:cubicBezTo>
                  <a:pt x="11407758" y="4000635"/>
                  <a:pt x="11382426" y="4006473"/>
                  <a:pt x="11379296" y="4013026"/>
                </a:cubicBezTo>
                <a:cubicBezTo>
                  <a:pt x="11366632" y="4015945"/>
                  <a:pt x="11354249" y="4016797"/>
                  <a:pt x="11343308" y="4018317"/>
                </a:cubicBezTo>
                <a:lnTo>
                  <a:pt x="11340760" y="4019185"/>
                </a:lnTo>
                <a:lnTo>
                  <a:pt x="11341699" y="4022051"/>
                </a:lnTo>
                <a:lnTo>
                  <a:pt x="11327546" y="4023685"/>
                </a:lnTo>
                <a:lnTo>
                  <a:pt x="11315967" y="4027627"/>
                </a:lnTo>
                <a:cubicBezTo>
                  <a:pt x="11307856" y="4029861"/>
                  <a:pt x="11305470" y="4028955"/>
                  <a:pt x="11303727" y="4027443"/>
                </a:cubicBezTo>
                <a:lnTo>
                  <a:pt x="11301948" y="4026638"/>
                </a:lnTo>
                <a:lnTo>
                  <a:pt x="11290602" y="4027947"/>
                </a:lnTo>
                <a:lnTo>
                  <a:pt x="11284950" y="4029336"/>
                </a:lnTo>
                <a:lnTo>
                  <a:pt x="11281010" y="4031496"/>
                </a:lnTo>
                <a:cubicBezTo>
                  <a:pt x="11278253" y="4034320"/>
                  <a:pt x="11276190" y="4037164"/>
                  <a:pt x="11270853" y="4039487"/>
                </a:cubicBezTo>
                <a:lnTo>
                  <a:pt x="11247898" y="4041064"/>
                </a:lnTo>
                <a:lnTo>
                  <a:pt x="11239289" y="4044742"/>
                </a:lnTo>
                <a:cubicBezTo>
                  <a:pt x="11202080" y="4060557"/>
                  <a:pt x="11165443" y="4076243"/>
                  <a:pt x="11154681" y="4082621"/>
                </a:cubicBezTo>
                <a:cubicBezTo>
                  <a:pt x="11139606" y="4093448"/>
                  <a:pt x="11120154" y="4099259"/>
                  <a:pt x="11101126" y="4102569"/>
                </a:cubicBezTo>
                <a:lnTo>
                  <a:pt x="11070598" y="4105532"/>
                </a:lnTo>
                <a:lnTo>
                  <a:pt x="11066354" y="4107774"/>
                </a:lnTo>
                <a:cubicBezTo>
                  <a:pt x="11068346" y="4109501"/>
                  <a:pt x="11077456" y="4108129"/>
                  <a:pt x="11074326" y="4114680"/>
                </a:cubicBezTo>
                <a:cubicBezTo>
                  <a:pt x="11066037" y="4120237"/>
                  <a:pt x="11059268" y="4123346"/>
                  <a:pt x="11053302" y="4125050"/>
                </a:cubicBezTo>
                <a:lnTo>
                  <a:pt x="11048490" y="4125631"/>
                </a:lnTo>
                <a:lnTo>
                  <a:pt x="11046635" y="4146185"/>
                </a:lnTo>
                <a:cubicBezTo>
                  <a:pt x="11042164" y="4153512"/>
                  <a:pt x="11042164" y="4153512"/>
                  <a:pt x="11029266" y="4157365"/>
                </a:cubicBezTo>
                <a:cubicBezTo>
                  <a:pt x="11024886" y="4146355"/>
                  <a:pt x="11029045" y="4145112"/>
                  <a:pt x="11016034" y="4142673"/>
                </a:cubicBezTo>
                <a:cubicBezTo>
                  <a:pt x="11012098" y="4156500"/>
                  <a:pt x="11007628" y="4163827"/>
                  <a:pt x="11003586" y="4171694"/>
                </a:cubicBezTo>
                <a:lnTo>
                  <a:pt x="11003361" y="4159109"/>
                </a:lnTo>
                <a:cubicBezTo>
                  <a:pt x="11007408" y="4151575"/>
                  <a:pt x="11007408" y="4151575"/>
                  <a:pt x="11011874" y="4143915"/>
                </a:cubicBezTo>
                <a:cubicBezTo>
                  <a:pt x="10972760" y="4155598"/>
                  <a:pt x="10933314" y="4148734"/>
                  <a:pt x="10904018" y="4194771"/>
                </a:cubicBezTo>
                <a:cubicBezTo>
                  <a:pt x="10899560" y="4202762"/>
                  <a:pt x="10899560" y="4202762"/>
                  <a:pt x="10899779" y="4215014"/>
                </a:cubicBezTo>
                <a:lnTo>
                  <a:pt x="10900170" y="4215399"/>
                </a:lnTo>
                <a:lnTo>
                  <a:pt x="10908722" y="4210508"/>
                </a:lnTo>
                <a:cubicBezTo>
                  <a:pt x="10914623" y="4207609"/>
                  <a:pt x="10920046" y="4205436"/>
                  <a:pt x="10926364" y="4203116"/>
                </a:cubicBezTo>
                <a:cubicBezTo>
                  <a:pt x="10937089" y="4201370"/>
                  <a:pt x="10949724" y="4196730"/>
                  <a:pt x="10969510" y="4190926"/>
                </a:cubicBezTo>
                <a:cubicBezTo>
                  <a:pt x="10971174" y="4193238"/>
                  <a:pt x="10975644" y="4192509"/>
                  <a:pt x="10981245" y="4191274"/>
                </a:cubicBezTo>
                <a:lnTo>
                  <a:pt x="10983172" y="4190993"/>
                </a:lnTo>
                <a:lnTo>
                  <a:pt x="10983275" y="4190952"/>
                </a:lnTo>
                <a:lnTo>
                  <a:pt x="10996166" y="4185905"/>
                </a:lnTo>
                <a:lnTo>
                  <a:pt x="10995489" y="4185404"/>
                </a:lnTo>
                <a:cubicBezTo>
                  <a:pt x="10995551" y="4184103"/>
                  <a:pt x="10997400" y="4182511"/>
                  <a:pt x="11001929" y="4180481"/>
                </a:cubicBezTo>
                <a:lnTo>
                  <a:pt x="11017935" y="4177385"/>
                </a:lnTo>
                <a:lnTo>
                  <a:pt x="11028524" y="4173240"/>
                </a:lnTo>
                <a:cubicBezTo>
                  <a:pt x="11041576" y="4168837"/>
                  <a:pt x="11051706" y="4166561"/>
                  <a:pt x="11056234" y="4168288"/>
                </a:cubicBezTo>
                <a:lnTo>
                  <a:pt x="11057683" y="4170483"/>
                </a:lnTo>
                <a:lnTo>
                  <a:pt x="11064806" y="4169517"/>
                </a:lnTo>
                <a:cubicBezTo>
                  <a:pt x="11071076" y="4169384"/>
                  <a:pt x="11076466" y="4170280"/>
                  <a:pt x="11080335" y="4172879"/>
                </a:cubicBezTo>
                <a:cubicBezTo>
                  <a:pt x="11102276" y="4158978"/>
                  <a:pt x="11128965" y="4157212"/>
                  <a:pt x="11155412" y="4160652"/>
                </a:cubicBezTo>
                <a:cubicBezTo>
                  <a:pt x="11157322" y="4157759"/>
                  <a:pt x="11157322" y="4157759"/>
                  <a:pt x="11157322" y="4157759"/>
                </a:cubicBezTo>
                <a:cubicBezTo>
                  <a:pt x="11157322" y="4157759"/>
                  <a:pt x="11158987" y="4160070"/>
                  <a:pt x="11158987" y="4160070"/>
                </a:cubicBezTo>
                <a:cubicBezTo>
                  <a:pt x="11160896" y="4157177"/>
                  <a:pt x="11166136" y="4158906"/>
                  <a:pt x="11166136" y="4158906"/>
                </a:cubicBezTo>
                <a:cubicBezTo>
                  <a:pt x="11169711" y="4158325"/>
                  <a:pt x="11167802" y="4161216"/>
                  <a:pt x="11164227" y="4161800"/>
                </a:cubicBezTo>
                <a:cubicBezTo>
                  <a:pt x="11162316" y="4164693"/>
                  <a:pt x="11162316" y="4164693"/>
                  <a:pt x="11160652" y="4162381"/>
                </a:cubicBezTo>
                <a:cubicBezTo>
                  <a:pt x="11167557" y="4166420"/>
                  <a:pt x="11182102" y="4158888"/>
                  <a:pt x="11183522" y="4166402"/>
                </a:cubicBezTo>
                <a:cubicBezTo>
                  <a:pt x="11153012" y="4173953"/>
                  <a:pt x="11144884" y="4195935"/>
                  <a:pt x="11111286" y="4193658"/>
                </a:cubicBezTo>
                <a:cubicBezTo>
                  <a:pt x="11107958" y="4189036"/>
                  <a:pt x="11117017" y="4184978"/>
                  <a:pt x="11118928" y="4182085"/>
                </a:cubicBezTo>
                <a:cubicBezTo>
                  <a:pt x="11098432" y="4184133"/>
                  <a:pt x="11080678" y="4184441"/>
                  <a:pt x="11062419" y="4186124"/>
                </a:cubicBezTo>
                <a:lnTo>
                  <a:pt x="11060193" y="4186582"/>
                </a:lnTo>
                <a:lnTo>
                  <a:pt x="11056678" y="4193126"/>
                </a:lnTo>
                <a:cubicBezTo>
                  <a:pt x="11034624" y="4199712"/>
                  <a:pt x="10999560" y="4203857"/>
                  <a:pt x="10991576" y="4225220"/>
                </a:cubicBezTo>
                <a:cubicBezTo>
                  <a:pt x="10999898" y="4222734"/>
                  <a:pt x="10999898" y="4222734"/>
                  <a:pt x="11004588" y="4227659"/>
                </a:cubicBezTo>
                <a:cubicBezTo>
                  <a:pt x="10995848" y="4230269"/>
                  <a:pt x="10995848" y="4230269"/>
                  <a:pt x="10991794" y="4237473"/>
                </a:cubicBezTo>
                <a:cubicBezTo>
                  <a:pt x="10996068" y="4242523"/>
                  <a:pt x="10992352" y="4268603"/>
                  <a:pt x="10996514" y="4267360"/>
                </a:cubicBezTo>
                <a:lnTo>
                  <a:pt x="11008933" y="4281168"/>
                </a:lnTo>
                <a:lnTo>
                  <a:pt x="11018780" y="4280464"/>
                </a:lnTo>
                <a:lnTo>
                  <a:pt x="11035604" y="4280819"/>
                </a:lnTo>
                <a:lnTo>
                  <a:pt x="11079480" y="4267583"/>
                </a:lnTo>
                <a:cubicBezTo>
                  <a:pt x="11085060" y="4267518"/>
                  <a:pt x="11087098" y="4269149"/>
                  <a:pt x="11092676" y="4269085"/>
                </a:cubicBezTo>
                <a:cubicBezTo>
                  <a:pt x="11107380" y="4267265"/>
                  <a:pt x="11137755" y="4255352"/>
                  <a:pt x="11147412" y="4258548"/>
                </a:cubicBezTo>
                <a:cubicBezTo>
                  <a:pt x="11146878" y="4253596"/>
                  <a:pt x="11148381" y="4250273"/>
                  <a:pt x="11156000" y="4251839"/>
                </a:cubicBezTo>
                <a:cubicBezTo>
                  <a:pt x="11159542" y="4250146"/>
                  <a:pt x="11180358" y="4253215"/>
                  <a:pt x="11181863" y="4249892"/>
                </a:cubicBezTo>
                <a:cubicBezTo>
                  <a:pt x="11178321" y="4251584"/>
                  <a:pt x="11179824" y="4248263"/>
                  <a:pt x="11177786" y="4246634"/>
                </a:cubicBezTo>
                <a:lnTo>
                  <a:pt x="11197548" y="4245059"/>
                </a:lnTo>
                <a:lnTo>
                  <a:pt x="11201192" y="4256202"/>
                </a:lnTo>
                <a:lnTo>
                  <a:pt x="11190016" y="4256410"/>
                </a:lnTo>
                <a:cubicBezTo>
                  <a:pt x="11176866" y="4263999"/>
                  <a:pt x="11162807" y="4267461"/>
                  <a:pt x="11147796" y="4270732"/>
                </a:cubicBezTo>
                <a:lnTo>
                  <a:pt x="11107430" y="4281802"/>
                </a:lnTo>
                <a:lnTo>
                  <a:pt x="11101364" y="4280556"/>
                </a:lnTo>
                <a:cubicBezTo>
                  <a:pt x="11101364" y="4280556"/>
                  <a:pt x="11101364" y="4280556"/>
                  <a:pt x="11099860" y="4283878"/>
                </a:cubicBezTo>
                <a:lnTo>
                  <a:pt x="11107430" y="4281802"/>
                </a:lnTo>
                <a:lnTo>
                  <a:pt x="11108982" y="4282122"/>
                </a:lnTo>
                <a:cubicBezTo>
                  <a:pt x="11109517" y="4287073"/>
                  <a:pt x="11105976" y="4288767"/>
                  <a:pt x="11103938" y="4287138"/>
                </a:cubicBezTo>
                <a:cubicBezTo>
                  <a:pt x="11102434" y="4290461"/>
                  <a:pt x="11102434" y="4290461"/>
                  <a:pt x="11102434" y="4290461"/>
                </a:cubicBezTo>
                <a:cubicBezTo>
                  <a:pt x="11133877" y="4288448"/>
                  <a:pt x="11172404" y="4283054"/>
                  <a:pt x="11201275" y="4274463"/>
                </a:cubicBezTo>
                <a:lnTo>
                  <a:pt x="11207326" y="4274952"/>
                </a:lnTo>
                <a:lnTo>
                  <a:pt x="11212348" y="4290300"/>
                </a:lnTo>
                <a:lnTo>
                  <a:pt x="11161250" y="4296196"/>
                </a:lnTo>
                <a:cubicBezTo>
                  <a:pt x="11133306" y="4300439"/>
                  <a:pt x="11107845" y="4306099"/>
                  <a:pt x="11082783" y="4315473"/>
                </a:cubicBezTo>
                <a:cubicBezTo>
                  <a:pt x="11066043" y="4315663"/>
                  <a:pt x="11042218" y="4319241"/>
                  <a:pt x="11028050" y="4326011"/>
                </a:cubicBezTo>
                <a:cubicBezTo>
                  <a:pt x="11039744" y="4330838"/>
                  <a:pt x="11025576" y="4337609"/>
                  <a:pt x="11028148" y="4344190"/>
                </a:cubicBezTo>
                <a:cubicBezTo>
                  <a:pt x="11021064" y="4347575"/>
                  <a:pt x="11020530" y="4342624"/>
                  <a:pt x="11011408" y="4344380"/>
                </a:cubicBezTo>
                <a:cubicBezTo>
                  <a:pt x="10998744" y="4347830"/>
                  <a:pt x="11025576" y="4337609"/>
                  <a:pt x="11012378" y="4336105"/>
                </a:cubicBezTo>
                <a:lnTo>
                  <a:pt x="11010276" y="4336795"/>
                </a:lnTo>
                <a:lnTo>
                  <a:pt x="11004421" y="4344028"/>
                </a:lnTo>
                <a:cubicBezTo>
                  <a:pt x="11001214" y="4348857"/>
                  <a:pt x="10998072" y="4354455"/>
                  <a:pt x="10994022" y="4361991"/>
                </a:cubicBezTo>
                <a:lnTo>
                  <a:pt x="10993692" y="4343446"/>
                </a:lnTo>
                <a:cubicBezTo>
                  <a:pt x="10978504" y="4347982"/>
                  <a:pt x="10965527" y="4353356"/>
                  <a:pt x="10953601" y="4356086"/>
                </a:cubicBezTo>
                <a:lnTo>
                  <a:pt x="10942948" y="4357119"/>
                </a:lnTo>
                <a:lnTo>
                  <a:pt x="10916643" y="4363637"/>
                </a:lnTo>
                <a:cubicBezTo>
                  <a:pt x="10905046" y="4376990"/>
                  <a:pt x="10885298" y="4383824"/>
                  <a:pt x="10867588" y="4392290"/>
                </a:cubicBezTo>
                <a:lnTo>
                  <a:pt x="10834882" y="4406377"/>
                </a:lnTo>
                <a:lnTo>
                  <a:pt x="10833824" y="4409836"/>
                </a:lnTo>
                <a:cubicBezTo>
                  <a:pt x="10864199" y="4400764"/>
                  <a:pt x="10877212" y="4403202"/>
                  <a:pt x="10899068" y="4408993"/>
                </a:cubicBezTo>
                <a:lnTo>
                  <a:pt x="10899405" y="4427872"/>
                </a:lnTo>
                <a:cubicBezTo>
                  <a:pt x="10881929" y="4433090"/>
                  <a:pt x="10877769" y="4434332"/>
                  <a:pt x="10869137" y="4442903"/>
                </a:cubicBezTo>
                <a:lnTo>
                  <a:pt x="10869249" y="4449196"/>
                </a:lnTo>
                <a:cubicBezTo>
                  <a:pt x="10887058" y="4462520"/>
                  <a:pt x="10900182" y="4471253"/>
                  <a:pt x="10926094" y="4469840"/>
                </a:cubicBezTo>
                <a:cubicBezTo>
                  <a:pt x="10930558" y="4462182"/>
                  <a:pt x="10934493" y="4448354"/>
                  <a:pt x="10934386" y="4442393"/>
                </a:cubicBezTo>
                <a:lnTo>
                  <a:pt x="10934493" y="4448354"/>
                </a:lnTo>
                <a:cubicBezTo>
                  <a:pt x="10947730" y="4463378"/>
                  <a:pt x="10965652" y="4482995"/>
                  <a:pt x="10987402" y="4482826"/>
                </a:cubicBezTo>
                <a:cubicBezTo>
                  <a:pt x="10991450" y="4475290"/>
                  <a:pt x="11004348" y="4471438"/>
                  <a:pt x="11017664" y="4467461"/>
                </a:cubicBezTo>
                <a:lnTo>
                  <a:pt x="11017997" y="4486006"/>
                </a:lnTo>
                <a:cubicBezTo>
                  <a:pt x="11030896" y="4482155"/>
                  <a:pt x="11026206" y="4477229"/>
                  <a:pt x="11026544" y="4496106"/>
                </a:cubicBezTo>
                <a:cubicBezTo>
                  <a:pt x="11048182" y="4489643"/>
                  <a:pt x="11083436" y="4472787"/>
                  <a:pt x="11100829" y="4486239"/>
                </a:cubicBezTo>
                <a:cubicBezTo>
                  <a:pt x="11100888" y="4489549"/>
                  <a:pt x="11100918" y="4491205"/>
                  <a:pt x="11101481" y="4493409"/>
                </a:cubicBezTo>
                <a:lnTo>
                  <a:pt x="11102192" y="4495342"/>
                </a:lnTo>
                <a:lnTo>
                  <a:pt x="11109860" y="4495399"/>
                </a:lnTo>
                <a:cubicBezTo>
                  <a:pt x="11124404" y="4495797"/>
                  <a:pt x="11139311" y="4494836"/>
                  <a:pt x="11159078" y="4487609"/>
                </a:cubicBezTo>
                <a:cubicBezTo>
                  <a:pt x="11160450" y="4492005"/>
                  <a:pt x="11168440" y="4490715"/>
                  <a:pt x="11170780" y="4491494"/>
                </a:cubicBezTo>
                <a:cubicBezTo>
                  <a:pt x="11187722" y="4485297"/>
                  <a:pt x="11208380" y="4484276"/>
                  <a:pt x="11229036" y="4483254"/>
                </a:cubicBezTo>
                <a:cubicBezTo>
                  <a:pt x="11242672" y="4479902"/>
                  <a:pt x="11255340" y="4480166"/>
                  <a:pt x="11267042" y="4484054"/>
                </a:cubicBezTo>
                <a:cubicBezTo>
                  <a:pt x="11271723" y="4485607"/>
                  <a:pt x="11274063" y="4486386"/>
                  <a:pt x="11278744" y="4487938"/>
                </a:cubicBezTo>
                <a:cubicBezTo>
                  <a:pt x="11277776" y="4491559"/>
                  <a:pt x="11277776" y="4491559"/>
                  <a:pt x="11277776" y="4491559"/>
                </a:cubicBezTo>
                <a:cubicBezTo>
                  <a:pt x="11271161" y="4497243"/>
                  <a:pt x="11260832" y="4497755"/>
                  <a:pt x="11249132" y="4493869"/>
                </a:cubicBezTo>
                <a:cubicBezTo>
                  <a:pt x="11236462" y="4493602"/>
                  <a:pt x="11223794" y="4493335"/>
                  <a:pt x="11214840" y="4498244"/>
                </a:cubicBezTo>
                <a:cubicBezTo>
                  <a:pt x="11207818" y="4495912"/>
                  <a:pt x="11203137" y="4494359"/>
                  <a:pt x="11196117" y="4492026"/>
                </a:cubicBezTo>
                <a:cubicBezTo>
                  <a:pt x="11172153" y="4495889"/>
                  <a:pt x="11164165" y="4497178"/>
                  <a:pt x="11142540" y="4501819"/>
                </a:cubicBezTo>
                <a:cubicBezTo>
                  <a:pt x="11146815" y="4495356"/>
                  <a:pt x="11132213" y="4502332"/>
                  <a:pt x="11125191" y="4499998"/>
                </a:cubicBezTo>
                <a:cubicBezTo>
                  <a:pt x="11119544" y="4502063"/>
                  <a:pt x="11109622" y="4510591"/>
                  <a:pt x="11120917" y="4506461"/>
                </a:cubicBezTo>
                <a:cubicBezTo>
                  <a:pt x="11110790" y="4510980"/>
                  <a:pt x="11099151" y="4514012"/>
                  <a:pt x="11086756" y="4516298"/>
                </a:cubicBezTo>
                <a:lnTo>
                  <a:pt x="11071432" y="4518425"/>
                </a:lnTo>
                <a:lnTo>
                  <a:pt x="11058324" y="4521655"/>
                </a:lnTo>
                <a:cubicBezTo>
                  <a:pt x="11042550" y="4525618"/>
                  <a:pt x="11027362" y="4530152"/>
                  <a:pt x="11018884" y="4535680"/>
                </a:cubicBezTo>
                <a:cubicBezTo>
                  <a:pt x="11010148" y="4538291"/>
                  <a:pt x="11001634" y="4553486"/>
                  <a:pt x="10992896" y="4556094"/>
                </a:cubicBezTo>
                <a:cubicBezTo>
                  <a:pt x="10975729" y="4555229"/>
                  <a:pt x="10957808" y="4535610"/>
                  <a:pt x="10932336" y="4561530"/>
                </a:cubicBezTo>
                <a:cubicBezTo>
                  <a:pt x="10923716" y="4570762"/>
                  <a:pt x="10915310" y="4591919"/>
                  <a:pt x="10902518" y="4601732"/>
                </a:cubicBezTo>
                <a:cubicBezTo>
                  <a:pt x="10872480" y="4629679"/>
                  <a:pt x="10833444" y="4622361"/>
                  <a:pt x="10798412" y="4651799"/>
                </a:cubicBezTo>
                <a:cubicBezTo>
                  <a:pt x="10791670" y="4625598"/>
                  <a:pt x="10772898" y="4624150"/>
                  <a:pt x="10747432" y="4629993"/>
                </a:cubicBezTo>
                <a:lnTo>
                  <a:pt x="10728826" y="4635152"/>
                </a:lnTo>
                <a:lnTo>
                  <a:pt x="10734842" y="4635386"/>
                </a:lnTo>
                <a:cubicBezTo>
                  <a:pt x="10738836" y="4634742"/>
                  <a:pt x="10741418" y="4634615"/>
                  <a:pt x="10736457" y="4638878"/>
                </a:cubicBezTo>
                <a:cubicBezTo>
                  <a:pt x="10729842" y="4644563"/>
                  <a:pt x="10723227" y="4650248"/>
                  <a:pt x="10714614" y="4656255"/>
                </a:cubicBezTo>
                <a:lnTo>
                  <a:pt x="10704921" y="4661787"/>
                </a:lnTo>
                <a:lnTo>
                  <a:pt x="10700104" y="4669545"/>
                </a:lnTo>
                <a:cubicBezTo>
                  <a:pt x="10676020" y="4692329"/>
                  <a:pt x="10639220" y="4691521"/>
                  <a:pt x="10590142" y="4701684"/>
                </a:cubicBezTo>
                <a:lnTo>
                  <a:pt x="10590250" y="4707644"/>
                </a:lnTo>
                <a:cubicBezTo>
                  <a:pt x="10592648" y="4713087"/>
                  <a:pt x="10594964" y="4713978"/>
                  <a:pt x="10596122" y="4714422"/>
                </a:cubicBezTo>
                <a:lnTo>
                  <a:pt x="10595288" y="4717608"/>
                </a:lnTo>
                <a:lnTo>
                  <a:pt x="10621752" y="4715718"/>
                </a:lnTo>
                <a:cubicBezTo>
                  <a:pt x="10635388" y="4712366"/>
                  <a:pt x="10648056" y="4712631"/>
                  <a:pt x="10659758" y="4716517"/>
                </a:cubicBezTo>
                <a:cubicBezTo>
                  <a:pt x="10664438" y="4718071"/>
                  <a:pt x="10666779" y="4718849"/>
                  <a:pt x="10671460" y="4720403"/>
                </a:cubicBezTo>
                <a:cubicBezTo>
                  <a:pt x="10670494" y="4724023"/>
                  <a:pt x="10670494" y="4724023"/>
                  <a:pt x="10670494" y="4724023"/>
                </a:cubicBezTo>
                <a:cubicBezTo>
                  <a:pt x="10663877" y="4729707"/>
                  <a:pt x="10653548" y="4730219"/>
                  <a:pt x="10641848" y="4726333"/>
                </a:cubicBezTo>
                <a:cubicBezTo>
                  <a:pt x="10629178" y="4726066"/>
                  <a:pt x="10616510" y="4725799"/>
                  <a:pt x="10607555" y="4730708"/>
                </a:cubicBezTo>
                <a:cubicBezTo>
                  <a:pt x="10600534" y="4728375"/>
                  <a:pt x="10595854" y="4726821"/>
                  <a:pt x="10588834" y="4724489"/>
                </a:cubicBezTo>
                <a:lnTo>
                  <a:pt x="10584812" y="4725159"/>
                </a:lnTo>
                <a:lnTo>
                  <a:pt x="10569769" y="4734904"/>
                </a:lnTo>
                <a:cubicBezTo>
                  <a:pt x="10560578" y="4738480"/>
                  <a:pt x="10551942" y="4741059"/>
                  <a:pt x="10547835" y="4745282"/>
                </a:cubicBezTo>
                <a:cubicBezTo>
                  <a:pt x="10552108" y="4750332"/>
                  <a:pt x="10552222" y="4756623"/>
                  <a:pt x="10556496" y="4761675"/>
                </a:cubicBezTo>
                <a:lnTo>
                  <a:pt x="10530698" y="4769378"/>
                </a:lnTo>
                <a:cubicBezTo>
                  <a:pt x="10526424" y="4764329"/>
                  <a:pt x="10526424" y="4764329"/>
                  <a:pt x="10513108" y="4768306"/>
                </a:cubicBezTo>
                <a:cubicBezTo>
                  <a:pt x="10509060" y="4775842"/>
                  <a:pt x="10509173" y="4782132"/>
                  <a:pt x="10500541" y="4790703"/>
                </a:cubicBezTo>
                <a:lnTo>
                  <a:pt x="10500654" y="4796995"/>
                </a:lnTo>
                <a:cubicBezTo>
                  <a:pt x="10526868" y="4789166"/>
                  <a:pt x="10531029" y="4787922"/>
                  <a:pt x="10531700" y="4825345"/>
                </a:cubicBezTo>
                <a:cubicBezTo>
                  <a:pt x="10527650" y="4832880"/>
                  <a:pt x="10527758" y="4838842"/>
                  <a:pt x="10527982" y="4851425"/>
                </a:cubicBezTo>
                <a:cubicBezTo>
                  <a:pt x="10549952" y="4863508"/>
                  <a:pt x="10558380" y="4866983"/>
                  <a:pt x="10592917" y="4856668"/>
                </a:cubicBezTo>
                <a:lnTo>
                  <a:pt x="10593367" y="4881837"/>
                </a:lnTo>
                <a:lnTo>
                  <a:pt x="10599437" y="4885528"/>
                </a:lnTo>
                <a:lnTo>
                  <a:pt x="10612815" y="4883612"/>
                </a:lnTo>
                <a:lnTo>
                  <a:pt x="10613571" y="4883351"/>
                </a:lnTo>
                <a:lnTo>
                  <a:pt x="10615066" y="4881682"/>
                </a:lnTo>
                <a:cubicBezTo>
                  <a:pt x="10616649" y="4879628"/>
                  <a:pt x="10617766" y="4877713"/>
                  <a:pt x="10619998" y="4873883"/>
                </a:cubicBezTo>
                <a:lnTo>
                  <a:pt x="10622190" y="4880378"/>
                </a:lnTo>
                <a:lnTo>
                  <a:pt x="10643932" y="4872885"/>
                </a:lnTo>
                <a:lnTo>
                  <a:pt x="10657691" y="4875077"/>
                </a:lnTo>
                <a:lnTo>
                  <a:pt x="10665342" y="4869581"/>
                </a:lnTo>
                <a:cubicBezTo>
                  <a:pt x="10669440" y="4866608"/>
                  <a:pt x="10672123" y="4864642"/>
                  <a:pt x="10672123" y="4864642"/>
                </a:cubicBezTo>
                <a:cubicBezTo>
                  <a:pt x="10680446" y="4862156"/>
                  <a:pt x="10702752" y="4893114"/>
                  <a:pt x="10720003" y="4875313"/>
                </a:cubicBezTo>
                <a:cubicBezTo>
                  <a:pt x="10728629" y="4866410"/>
                  <a:pt x="10723939" y="4861485"/>
                  <a:pt x="10732570" y="4852915"/>
                </a:cubicBezTo>
                <a:cubicBezTo>
                  <a:pt x="10737480" y="4870092"/>
                  <a:pt x="10741528" y="4862559"/>
                  <a:pt x="10745914" y="4873899"/>
                </a:cubicBezTo>
                <a:cubicBezTo>
                  <a:pt x="10758702" y="4863755"/>
                  <a:pt x="10772017" y="4859778"/>
                  <a:pt x="10784802" y="4849634"/>
                </a:cubicBezTo>
                <a:lnTo>
                  <a:pt x="10785140" y="4868510"/>
                </a:lnTo>
                <a:cubicBezTo>
                  <a:pt x="10791699" y="4872710"/>
                  <a:pt x="10797164" y="4874159"/>
                  <a:pt x="10802122" y="4876548"/>
                </a:cubicBezTo>
                <a:lnTo>
                  <a:pt x="10812179" y="4886419"/>
                </a:lnTo>
                <a:lnTo>
                  <a:pt x="10844200" y="4891979"/>
                </a:lnTo>
                <a:cubicBezTo>
                  <a:pt x="10848664" y="4894245"/>
                  <a:pt x="10850896" y="4895380"/>
                  <a:pt x="10855361" y="4897645"/>
                </a:cubicBezTo>
                <a:cubicBezTo>
                  <a:pt x="10854165" y="4901171"/>
                  <a:pt x="10854165" y="4901171"/>
                  <a:pt x="10854165" y="4901171"/>
                </a:cubicBezTo>
                <a:cubicBezTo>
                  <a:pt x="10847308" y="4905953"/>
                  <a:pt x="10837182" y="4904941"/>
                  <a:pt x="10826023" y="4899271"/>
                </a:cubicBezTo>
                <a:cubicBezTo>
                  <a:pt x="10819844" y="4898199"/>
                  <a:pt x="10813664" y="4897126"/>
                  <a:pt x="10807896" y="4896777"/>
                </a:cubicBezTo>
                <a:lnTo>
                  <a:pt x="10805987" y="4897002"/>
                </a:lnTo>
                <a:lnTo>
                  <a:pt x="10779730" y="4914624"/>
                </a:lnTo>
                <a:cubicBezTo>
                  <a:pt x="10748615" y="4944485"/>
                  <a:pt x="10730773" y="4986209"/>
                  <a:pt x="10704644" y="4998758"/>
                </a:cubicBezTo>
                <a:cubicBezTo>
                  <a:pt x="10687689" y="5009814"/>
                  <a:pt x="10674464" y="4995451"/>
                  <a:pt x="10665608" y="4991439"/>
                </a:cubicBezTo>
                <a:cubicBezTo>
                  <a:pt x="10643864" y="4991939"/>
                  <a:pt x="10631746" y="5039505"/>
                  <a:pt x="10609772" y="5027091"/>
                </a:cubicBezTo>
                <a:lnTo>
                  <a:pt x="10609434" y="5008216"/>
                </a:lnTo>
                <a:cubicBezTo>
                  <a:pt x="10578316" y="4999197"/>
                  <a:pt x="10522468" y="5034187"/>
                  <a:pt x="10496255" y="5042017"/>
                </a:cubicBezTo>
                <a:lnTo>
                  <a:pt x="10496700" y="5066854"/>
                </a:lnTo>
                <a:cubicBezTo>
                  <a:pt x="10479638" y="5071950"/>
                  <a:pt x="10449495" y="5093936"/>
                  <a:pt x="10436815" y="5110042"/>
                </a:cubicBezTo>
                <a:cubicBezTo>
                  <a:pt x="10432464" y="5123993"/>
                  <a:pt x="10432570" y="5129954"/>
                  <a:pt x="10419890" y="5146060"/>
                </a:cubicBezTo>
                <a:lnTo>
                  <a:pt x="10407324" y="5154382"/>
                </a:lnTo>
                <a:lnTo>
                  <a:pt x="10411065" y="5154409"/>
                </a:lnTo>
                <a:cubicBezTo>
                  <a:pt x="10425610" y="5154807"/>
                  <a:pt x="10440518" y="5153846"/>
                  <a:pt x="10460284" y="5146618"/>
                </a:cubicBezTo>
                <a:cubicBezTo>
                  <a:pt x="10461657" y="5151016"/>
                  <a:pt x="10469646" y="5149726"/>
                  <a:pt x="10471986" y="5150504"/>
                </a:cubicBezTo>
                <a:cubicBezTo>
                  <a:pt x="10488928" y="5144308"/>
                  <a:pt x="10509586" y="5143284"/>
                  <a:pt x="10530242" y="5142264"/>
                </a:cubicBezTo>
                <a:cubicBezTo>
                  <a:pt x="10543878" y="5138912"/>
                  <a:pt x="10556546" y="5139177"/>
                  <a:pt x="10568248" y="5143064"/>
                </a:cubicBezTo>
                <a:cubicBezTo>
                  <a:pt x="10572928" y="5144618"/>
                  <a:pt x="10575269" y="5145396"/>
                  <a:pt x="10579950" y="5146949"/>
                </a:cubicBezTo>
                <a:cubicBezTo>
                  <a:pt x="10578982" y="5150569"/>
                  <a:pt x="10578982" y="5150569"/>
                  <a:pt x="10578982" y="5150569"/>
                </a:cubicBezTo>
                <a:cubicBezTo>
                  <a:pt x="10572366" y="5156254"/>
                  <a:pt x="10562038" y="5156765"/>
                  <a:pt x="10550338" y="5152878"/>
                </a:cubicBezTo>
                <a:cubicBezTo>
                  <a:pt x="10537669" y="5152612"/>
                  <a:pt x="10525000" y="5152345"/>
                  <a:pt x="10516046" y="5157254"/>
                </a:cubicBezTo>
                <a:cubicBezTo>
                  <a:pt x="10509024" y="5154923"/>
                  <a:pt x="10504343" y="5153368"/>
                  <a:pt x="10497323" y="5151035"/>
                </a:cubicBezTo>
                <a:cubicBezTo>
                  <a:pt x="10473358" y="5154900"/>
                  <a:pt x="10465370" y="5156188"/>
                  <a:pt x="10443746" y="5160829"/>
                </a:cubicBezTo>
                <a:cubicBezTo>
                  <a:pt x="10448021" y="5154367"/>
                  <a:pt x="10433418" y="5161340"/>
                  <a:pt x="10426396" y="5159009"/>
                </a:cubicBezTo>
                <a:cubicBezTo>
                  <a:pt x="10420749" y="5161074"/>
                  <a:pt x="10410827" y="5169601"/>
                  <a:pt x="10422122" y="5165471"/>
                </a:cubicBezTo>
                <a:cubicBezTo>
                  <a:pt x="10401872" y="5174508"/>
                  <a:pt x="10375567" y="5177597"/>
                  <a:pt x="10349262" y="5180683"/>
                </a:cubicBezTo>
                <a:lnTo>
                  <a:pt x="10328512" y="5185136"/>
                </a:lnTo>
                <a:lnTo>
                  <a:pt x="10324832" y="5187434"/>
                </a:lnTo>
                <a:cubicBezTo>
                  <a:pt x="10324938" y="5193395"/>
                  <a:pt x="10325052" y="5199686"/>
                  <a:pt x="10320583" y="5207014"/>
                </a:cubicBezTo>
                <a:lnTo>
                  <a:pt x="10307685" y="5210867"/>
                </a:lnTo>
                <a:cubicBezTo>
                  <a:pt x="10307577" y="5204906"/>
                  <a:pt x="10294460" y="5196505"/>
                  <a:pt x="10294460" y="5196505"/>
                </a:cubicBezTo>
                <a:cubicBezTo>
                  <a:pt x="10281448" y="5194065"/>
                  <a:pt x="10281888" y="5218572"/>
                  <a:pt x="10268466" y="5216587"/>
                </a:cubicBezTo>
                <a:cubicBezTo>
                  <a:pt x="10268466" y="5216587"/>
                  <a:pt x="10265938" y="5206854"/>
                  <a:pt x="10255594" y="5207369"/>
                </a:cubicBezTo>
                <a:lnTo>
                  <a:pt x="10255292" y="5207476"/>
                </a:lnTo>
                <a:lnTo>
                  <a:pt x="10256640" y="5211751"/>
                </a:lnTo>
                <a:lnTo>
                  <a:pt x="10242404" y="5220399"/>
                </a:lnTo>
                <a:cubicBezTo>
                  <a:pt x="10241373" y="5221403"/>
                  <a:pt x="10240184" y="5222742"/>
                  <a:pt x="10238894" y="5223998"/>
                </a:cubicBezTo>
                <a:lnTo>
                  <a:pt x="10235832" y="5226289"/>
                </a:lnTo>
                <a:lnTo>
                  <a:pt x="10235722" y="5226250"/>
                </a:lnTo>
                <a:cubicBezTo>
                  <a:pt x="10235440" y="5226249"/>
                  <a:pt x="10235078" y="5226416"/>
                  <a:pt x="10234766" y="5227087"/>
                </a:cubicBezTo>
                <a:lnTo>
                  <a:pt x="10235832" y="5226289"/>
                </a:lnTo>
                <a:lnTo>
                  <a:pt x="10236209" y="5226423"/>
                </a:lnTo>
                <a:cubicBezTo>
                  <a:pt x="10236522" y="5225750"/>
                  <a:pt x="10236882" y="5225585"/>
                  <a:pt x="10237087" y="5225754"/>
                </a:cubicBezTo>
                <a:lnTo>
                  <a:pt x="10237063" y="5226337"/>
                </a:lnTo>
                <a:lnTo>
                  <a:pt x="10195695" y="5251162"/>
                </a:lnTo>
                <a:lnTo>
                  <a:pt x="10194758" y="5249731"/>
                </a:lnTo>
                <a:cubicBezTo>
                  <a:pt x="10182590" y="5256389"/>
                  <a:pt x="10175374" y="5259710"/>
                  <a:pt x="10163206" y="5266368"/>
                </a:cubicBezTo>
                <a:cubicBezTo>
                  <a:pt x="10159498" y="5267018"/>
                  <a:pt x="10157234" y="5267003"/>
                  <a:pt x="10154348" y="5268331"/>
                </a:cubicBezTo>
                <a:cubicBezTo>
                  <a:pt x="10140737" y="5275653"/>
                  <a:pt x="10126304" y="5282295"/>
                  <a:pt x="10111672" y="5286916"/>
                </a:cubicBezTo>
                <a:cubicBezTo>
                  <a:pt x="10104766" y="5289565"/>
                  <a:pt x="10098018" y="5291879"/>
                  <a:pt x="10091293" y="5294446"/>
                </a:cubicBezTo>
                <a:lnTo>
                  <a:pt x="10072546" y="5302829"/>
                </a:lnTo>
                <a:lnTo>
                  <a:pt x="10072505" y="5302828"/>
                </a:lnTo>
                <a:cubicBezTo>
                  <a:pt x="10072505" y="5302828"/>
                  <a:pt x="10072505" y="5302828"/>
                  <a:pt x="10071062" y="5303493"/>
                </a:cubicBezTo>
                <a:lnTo>
                  <a:pt x="10072546" y="5302829"/>
                </a:lnTo>
                <a:lnTo>
                  <a:pt x="10074770" y="5302843"/>
                </a:lnTo>
                <a:cubicBezTo>
                  <a:pt x="10074148" y="5304186"/>
                  <a:pt x="10073528" y="5305529"/>
                  <a:pt x="10071262" y="5305515"/>
                </a:cubicBezTo>
                <a:cubicBezTo>
                  <a:pt x="10071262" y="5305515"/>
                  <a:pt x="10069819" y="5306179"/>
                  <a:pt x="10069819" y="5306179"/>
                </a:cubicBezTo>
                <a:cubicBezTo>
                  <a:pt x="10069196" y="5307523"/>
                  <a:pt x="10070018" y="5308201"/>
                  <a:pt x="10070641" y="5306859"/>
                </a:cubicBezTo>
                <a:cubicBezTo>
                  <a:pt x="10080942" y="5304232"/>
                  <a:pt x="10095998" y="5296245"/>
                  <a:pt x="10108564" y="5293632"/>
                </a:cubicBezTo>
                <a:cubicBezTo>
                  <a:pt x="10109585" y="5296334"/>
                  <a:pt x="10111029" y="5295669"/>
                  <a:pt x="10107522" y="5298341"/>
                </a:cubicBezTo>
                <a:cubicBezTo>
                  <a:pt x="10105876" y="5296984"/>
                  <a:pt x="10101546" y="5298976"/>
                  <a:pt x="10097220" y="5300970"/>
                </a:cubicBezTo>
                <a:cubicBezTo>
                  <a:pt x="10097618" y="5305013"/>
                  <a:pt x="10087738" y="5304275"/>
                  <a:pt x="10081143" y="5306254"/>
                </a:cubicBezTo>
                <a:cubicBezTo>
                  <a:pt x="10063625" y="5312203"/>
                  <a:pt x="10044863" y="5320838"/>
                  <a:pt x="10026324" y="5324086"/>
                </a:cubicBezTo>
                <a:cubicBezTo>
                  <a:pt x="10024058" y="5324071"/>
                  <a:pt x="10023236" y="5323391"/>
                  <a:pt x="10020972" y="5323377"/>
                </a:cubicBezTo>
                <a:cubicBezTo>
                  <a:pt x="10014998" y="5324012"/>
                  <a:pt x="10002632" y="5328646"/>
                  <a:pt x="9998722" y="5327275"/>
                </a:cubicBezTo>
                <a:cubicBezTo>
                  <a:pt x="9998924" y="5329295"/>
                  <a:pt x="9998302" y="5330641"/>
                  <a:pt x="9995216" y="5329946"/>
                </a:cubicBezTo>
                <a:lnTo>
                  <a:pt x="9990024" y="5329991"/>
                </a:lnTo>
                <a:lnTo>
                  <a:pt x="9981996" y="5334571"/>
                </a:lnTo>
                <a:lnTo>
                  <a:pt x="9983166" y="5332108"/>
                </a:lnTo>
                <a:lnTo>
                  <a:pt x="9978330" y="5332407"/>
                </a:lnTo>
                <a:lnTo>
                  <a:pt x="9977040" y="5328316"/>
                </a:lnTo>
                <a:lnTo>
                  <a:pt x="9974722" y="5329286"/>
                </a:lnTo>
                <a:lnTo>
                  <a:pt x="9973464" y="5324801"/>
                </a:lnTo>
                <a:lnTo>
                  <a:pt x="9971262" y="5327067"/>
                </a:lnTo>
                <a:lnTo>
                  <a:pt x="9953422" y="5338683"/>
                </a:lnTo>
                <a:lnTo>
                  <a:pt x="9952506" y="5329172"/>
                </a:lnTo>
                <a:lnTo>
                  <a:pt x="9945772" y="5333189"/>
                </a:lnTo>
                <a:cubicBezTo>
                  <a:pt x="9937604" y="5335628"/>
                  <a:pt x="9928782" y="5333519"/>
                  <a:pt x="9917794" y="5327311"/>
                </a:cubicBezTo>
                <a:lnTo>
                  <a:pt x="9918132" y="5346187"/>
                </a:lnTo>
                <a:cubicBezTo>
                  <a:pt x="9904817" y="5350164"/>
                  <a:pt x="9895860" y="5340522"/>
                  <a:pt x="9882842" y="5337750"/>
                </a:cubicBezTo>
                <a:cubicBezTo>
                  <a:pt x="9865675" y="5336884"/>
                  <a:pt x="9848532" y="5360649"/>
                  <a:pt x="9839794" y="5363259"/>
                </a:cubicBezTo>
                <a:cubicBezTo>
                  <a:pt x="9827006" y="5373403"/>
                  <a:pt x="9826788" y="5361149"/>
                  <a:pt x="9813769" y="5358379"/>
                </a:cubicBezTo>
                <a:cubicBezTo>
                  <a:pt x="9809947" y="5378499"/>
                  <a:pt x="9809947" y="5378499"/>
                  <a:pt x="9796736" y="5388437"/>
                </a:cubicBezTo>
                <a:cubicBezTo>
                  <a:pt x="9783512" y="5374077"/>
                  <a:pt x="9770832" y="5390180"/>
                  <a:pt x="9762319" y="5405375"/>
                </a:cubicBezTo>
                <a:lnTo>
                  <a:pt x="9761982" y="5386498"/>
                </a:lnTo>
                <a:cubicBezTo>
                  <a:pt x="9731719" y="5401863"/>
                  <a:pt x="9701865" y="5416771"/>
                  <a:pt x="9675236" y="5424724"/>
                </a:cubicBezTo>
                <a:cubicBezTo>
                  <a:pt x="9668510" y="5411252"/>
                  <a:pt x="9657578" y="5408273"/>
                  <a:pt x="9644014" y="5409953"/>
                </a:cubicBezTo>
                <a:lnTo>
                  <a:pt x="9601134" y="5421962"/>
                </a:lnTo>
                <a:lnTo>
                  <a:pt x="9603580" y="5429716"/>
                </a:lnTo>
                <a:lnTo>
                  <a:pt x="9589346" y="5438363"/>
                </a:lnTo>
                <a:cubicBezTo>
                  <a:pt x="9588312" y="5439368"/>
                  <a:pt x="9587126" y="5440706"/>
                  <a:pt x="9585834" y="5441962"/>
                </a:cubicBezTo>
                <a:lnTo>
                  <a:pt x="9582774" y="5444253"/>
                </a:lnTo>
                <a:lnTo>
                  <a:pt x="9582663" y="5444215"/>
                </a:lnTo>
                <a:cubicBezTo>
                  <a:pt x="9582380" y="5444213"/>
                  <a:pt x="9582018" y="5444379"/>
                  <a:pt x="9581708" y="5445051"/>
                </a:cubicBezTo>
                <a:lnTo>
                  <a:pt x="9582774" y="5444253"/>
                </a:lnTo>
                <a:lnTo>
                  <a:pt x="9583152" y="5444386"/>
                </a:lnTo>
                <a:cubicBezTo>
                  <a:pt x="9583462" y="5443715"/>
                  <a:pt x="9583824" y="5443548"/>
                  <a:pt x="9584028" y="5443717"/>
                </a:cubicBezTo>
                <a:lnTo>
                  <a:pt x="9584005" y="5444301"/>
                </a:lnTo>
                <a:lnTo>
                  <a:pt x="9542636" y="5469124"/>
                </a:lnTo>
                <a:lnTo>
                  <a:pt x="9541698" y="5467695"/>
                </a:lnTo>
                <a:cubicBezTo>
                  <a:pt x="9529531" y="5474352"/>
                  <a:pt x="9522314" y="5477673"/>
                  <a:pt x="9510148" y="5484331"/>
                </a:cubicBezTo>
                <a:cubicBezTo>
                  <a:pt x="9506439" y="5484981"/>
                  <a:pt x="9504176" y="5484965"/>
                  <a:pt x="9501288" y="5486294"/>
                </a:cubicBezTo>
                <a:cubicBezTo>
                  <a:pt x="9487678" y="5493617"/>
                  <a:pt x="9473246" y="5500258"/>
                  <a:pt x="9458614" y="5504878"/>
                </a:cubicBezTo>
                <a:cubicBezTo>
                  <a:pt x="9451708" y="5507529"/>
                  <a:pt x="9444959" y="5509843"/>
                  <a:pt x="9438234" y="5512409"/>
                </a:cubicBezTo>
                <a:lnTo>
                  <a:pt x="9419489" y="5520793"/>
                </a:lnTo>
                <a:lnTo>
                  <a:pt x="9419447" y="5520793"/>
                </a:lnTo>
                <a:cubicBezTo>
                  <a:pt x="9419447" y="5520793"/>
                  <a:pt x="9419447" y="5520793"/>
                  <a:pt x="9418004" y="5521456"/>
                </a:cubicBezTo>
                <a:lnTo>
                  <a:pt x="9419489" y="5520793"/>
                </a:lnTo>
                <a:lnTo>
                  <a:pt x="9421711" y="5520807"/>
                </a:lnTo>
                <a:cubicBezTo>
                  <a:pt x="9421090" y="5522150"/>
                  <a:pt x="9420468" y="5523493"/>
                  <a:pt x="9418204" y="5523479"/>
                </a:cubicBezTo>
                <a:cubicBezTo>
                  <a:pt x="9418204" y="5523479"/>
                  <a:pt x="9416760" y="5524144"/>
                  <a:pt x="9416760" y="5524144"/>
                </a:cubicBezTo>
                <a:cubicBezTo>
                  <a:pt x="9416140" y="5525486"/>
                  <a:pt x="9416960" y="5526166"/>
                  <a:pt x="9417582" y="5524823"/>
                </a:cubicBezTo>
                <a:cubicBezTo>
                  <a:pt x="9427885" y="5522194"/>
                  <a:pt x="9442938" y="5514209"/>
                  <a:pt x="9455505" y="5511595"/>
                </a:cubicBezTo>
                <a:cubicBezTo>
                  <a:pt x="9456526" y="5514296"/>
                  <a:pt x="9457970" y="5513633"/>
                  <a:pt x="9454462" y="5516305"/>
                </a:cubicBezTo>
                <a:cubicBezTo>
                  <a:pt x="9452818" y="5514947"/>
                  <a:pt x="9448490" y="5516941"/>
                  <a:pt x="9444160" y="5518933"/>
                </a:cubicBezTo>
                <a:cubicBezTo>
                  <a:pt x="9444560" y="5522977"/>
                  <a:pt x="9434679" y="5522239"/>
                  <a:pt x="9428084" y="5524217"/>
                </a:cubicBezTo>
                <a:cubicBezTo>
                  <a:pt x="9410566" y="5530166"/>
                  <a:pt x="9391804" y="5538802"/>
                  <a:pt x="9373265" y="5542050"/>
                </a:cubicBezTo>
                <a:cubicBezTo>
                  <a:pt x="9370999" y="5542034"/>
                  <a:pt x="9370178" y="5541355"/>
                  <a:pt x="9367914" y="5541339"/>
                </a:cubicBezTo>
                <a:cubicBezTo>
                  <a:pt x="9364926" y="5541657"/>
                  <a:pt x="9360342" y="5542974"/>
                  <a:pt x="9356014" y="5544041"/>
                </a:cubicBezTo>
                <a:lnTo>
                  <a:pt x="9353324" y="5544354"/>
                </a:lnTo>
                <a:lnTo>
                  <a:pt x="9320868" y="5562189"/>
                </a:lnTo>
                <a:cubicBezTo>
                  <a:pt x="9290712" y="5583514"/>
                  <a:pt x="9272988" y="5551519"/>
                  <a:pt x="9246992" y="5571601"/>
                </a:cubicBezTo>
                <a:cubicBezTo>
                  <a:pt x="9238366" y="5580504"/>
                  <a:pt x="9230376" y="5601533"/>
                  <a:pt x="9225913" y="5609193"/>
                </a:cubicBezTo>
                <a:cubicBezTo>
                  <a:pt x="9212596" y="5613169"/>
                  <a:pt x="9199585" y="5610730"/>
                  <a:pt x="9186687" y="5614582"/>
                </a:cubicBezTo>
                <a:cubicBezTo>
                  <a:pt x="9177947" y="5617192"/>
                  <a:pt x="9165498" y="5646214"/>
                  <a:pt x="9156761" y="5648823"/>
                </a:cubicBezTo>
                <a:cubicBezTo>
                  <a:pt x="9139284" y="5654042"/>
                  <a:pt x="9143524" y="5633799"/>
                  <a:pt x="9126049" y="5639019"/>
                </a:cubicBezTo>
                <a:cubicBezTo>
                  <a:pt x="9106752" y="5647776"/>
                  <a:pt x="9087326" y="5655078"/>
                  <a:pt x="9067287" y="5660271"/>
                </a:cubicBezTo>
                <a:lnTo>
                  <a:pt x="9056148" y="5661809"/>
                </a:lnTo>
                <a:lnTo>
                  <a:pt x="9037919" y="5669962"/>
                </a:lnTo>
                <a:lnTo>
                  <a:pt x="9037877" y="5669961"/>
                </a:lnTo>
                <a:cubicBezTo>
                  <a:pt x="9037877" y="5669961"/>
                  <a:pt x="9037877" y="5669961"/>
                  <a:pt x="9036433" y="5670625"/>
                </a:cubicBezTo>
                <a:lnTo>
                  <a:pt x="9037919" y="5669962"/>
                </a:lnTo>
                <a:lnTo>
                  <a:pt x="9040142" y="5669976"/>
                </a:lnTo>
                <a:cubicBezTo>
                  <a:pt x="9039520" y="5671320"/>
                  <a:pt x="9038898" y="5672663"/>
                  <a:pt x="9036633" y="5672648"/>
                </a:cubicBezTo>
                <a:cubicBezTo>
                  <a:pt x="9036633" y="5672648"/>
                  <a:pt x="9035190" y="5673312"/>
                  <a:pt x="9035190" y="5673312"/>
                </a:cubicBezTo>
                <a:cubicBezTo>
                  <a:pt x="9034568" y="5674657"/>
                  <a:pt x="9035390" y="5675335"/>
                  <a:pt x="9036012" y="5673991"/>
                </a:cubicBezTo>
                <a:cubicBezTo>
                  <a:pt x="9046314" y="5671365"/>
                  <a:pt x="9061368" y="5663378"/>
                  <a:pt x="9073936" y="5660765"/>
                </a:cubicBezTo>
                <a:cubicBezTo>
                  <a:pt x="9074956" y="5663466"/>
                  <a:pt x="9076400" y="5662803"/>
                  <a:pt x="9072892" y="5665473"/>
                </a:cubicBezTo>
                <a:cubicBezTo>
                  <a:pt x="9071249" y="5664116"/>
                  <a:pt x="9066919" y="5666109"/>
                  <a:pt x="9062590" y="5668101"/>
                </a:cubicBezTo>
                <a:cubicBezTo>
                  <a:pt x="9062989" y="5672147"/>
                  <a:pt x="9053108" y="5671408"/>
                  <a:pt x="9046514" y="5673385"/>
                </a:cubicBezTo>
                <a:cubicBezTo>
                  <a:pt x="9028996" y="5679336"/>
                  <a:pt x="9010234" y="5687970"/>
                  <a:pt x="8991694" y="5691218"/>
                </a:cubicBezTo>
                <a:cubicBezTo>
                  <a:pt x="8989429" y="5691204"/>
                  <a:pt x="8988607" y="5690525"/>
                  <a:pt x="8986342" y="5690510"/>
                </a:cubicBezTo>
                <a:cubicBezTo>
                  <a:pt x="8980370" y="5691144"/>
                  <a:pt x="8968002" y="5695780"/>
                  <a:pt x="8964094" y="5694406"/>
                </a:cubicBezTo>
                <a:cubicBezTo>
                  <a:pt x="8964294" y="5696429"/>
                  <a:pt x="8963674" y="5697771"/>
                  <a:pt x="8960586" y="5697078"/>
                </a:cubicBezTo>
                <a:cubicBezTo>
                  <a:pt x="8959144" y="5697742"/>
                  <a:pt x="8950706" y="5696340"/>
                  <a:pt x="8950084" y="5697683"/>
                </a:cubicBezTo>
                <a:cubicBezTo>
                  <a:pt x="8951528" y="5697019"/>
                  <a:pt x="8950906" y="5698362"/>
                  <a:pt x="8951728" y="5699041"/>
                </a:cubicBezTo>
                <a:lnTo>
                  <a:pt x="8943702" y="5699539"/>
                </a:lnTo>
                <a:lnTo>
                  <a:pt x="8942260" y="5694971"/>
                </a:lnTo>
                <a:lnTo>
                  <a:pt x="8946798" y="5694967"/>
                </a:lnTo>
                <a:cubicBezTo>
                  <a:pt x="8952160" y="5691970"/>
                  <a:pt x="8957877" y="5690660"/>
                  <a:pt x="8963980" y="5689437"/>
                </a:cubicBezTo>
                <a:lnTo>
                  <a:pt x="8980400" y="5685218"/>
                </a:lnTo>
                <a:lnTo>
                  <a:pt x="8982856" y="5685771"/>
                </a:lnTo>
                <a:cubicBezTo>
                  <a:pt x="8982856" y="5685771"/>
                  <a:pt x="8982856" y="5685771"/>
                  <a:pt x="8983478" y="5684427"/>
                </a:cubicBezTo>
                <a:lnTo>
                  <a:pt x="8980400" y="5685218"/>
                </a:lnTo>
                <a:lnTo>
                  <a:pt x="8979770" y="5685078"/>
                </a:lnTo>
                <a:cubicBezTo>
                  <a:pt x="8979570" y="5683055"/>
                  <a:pt x="8981014" y="5682391"/>
                  <a:pt x="8981836" y="5683069"/>
                </a:cubicBezTo>
                <a:cubicBezTo>
                  <a:pt x="8982457" y="5681726"/>
                  <a:pt x="8982457" y="5681726"/>
                  <a:pt x="8982457" y="5681726"/>
                </a:cubicBezTo>
                <a:cubicBezTo>
                  <a:pt x="8969688" y="5682317"/>
                  <a:pt x="8954036" y="5684236"/>
                  <a:pt x="8942290" y="5687527"/>
                </a:cubicBezTo>
                <a:lnTo>
                  <a:pt x="8939836" y="5687284"/>
                </a:lnTo>
                <a:lnTo>
                  <a:pt x="8937851" y="5680991"/>
                </a:lnTo>
                <a:lnTo>
                  <a:pt x="8942249" y="5680561"/>
                </a:lnTo>
                <a:lnTo>
                  <a:pt x="8939190" y="5669854"/>
                </a:lnTo>
                <a:cubicBezTo>
                  <a:pt x="8930338" y="5666174"/>
                  <a:pt x="8883242" y="5699217"/>
                  <a:pt x="8857443" y="5706921"/>
                </a:cubicBezTo>
                <a:cubicBezTo>
                  <a:pt x="8857550" y="5712883"/>
                  <a:pt x="8857770" y="5725135"/>
                  <a:pt x="8853311" y="5733126"/>
                </a:cubicBezTo>
                <a:cubicBezTo>
                  <a:pt x="8866210" y="5729273"/>
                  <a:pt x="8879526" y="5725298"/>
                  <a:pt x="8887960" y="5729104"/>
                </a:cubicBezTo>
                <a:cubicBezTo>
                  <a:pt x="8879744" y="5737551"/>
                  <a:pt x="8879970" y="5750135"/>
                  <a:pt x="8871452" y="5764998"/>
                </a:cubicBezTo>
                <a:cubicBezTo>
                  <a:pt x="8862826" y="5773898"/>
                  <a:pt x="8845348" y="5779117"/>
                  <a:pt x="8841414" y="5792944"/>
                </a:cubicBezTo>
                <a:cubicBezTo>
                  <a:pt x="8845680" y="5797663"/>
                  <a:pt x="8845680" y="5797663"/>
                  <a:pt x="8854532" y="5801347"/>
                </a:cubicBezTo>
                <a:cubicBezTo>
                  <a:pt x="8863158" y="5792444"/>
                  <a:pt x="8867212" y="5785241"/>
                  <a:pt x="8880528" y="5781263"/>
                </a:cubicBezTo>
                <a:cubicBezTo>
                  <a:pt x="8884908" y="5792274"/>
                  <a:pt x="8880634" y="5787225"/>
                  <a:pt x="8893646" y="5789665"/>
                </a:cubicBezTo>
                <a:cubicBezTo>
                  <a:pt x="8906213" y="5767266"/>
                  <a:pt x="8940748" y="5756952"/>
                  <a:pt x="8962386" y="5750490"/>
                </a:cubicBezTo>
                <a:lnTo>
                  <a:pt x="8962718" y="5769034"/>
                </a:lnTo>
                <a:lnTo>
                  <a:pt x="8967294" y="5767668"/>
                </a:lnTo>
                <a:cubicBezTo>
                  <a:pt x="9001583" y="5720138"/>
                  <a:pt x="9195903" y="5662102"/>
                  <a:pt x="9240144" y="5679852"/>
                </a:cubicBezTo>
                <a:cubicBezTo>
                  <a:pt x="9240370" y="5692436"/>
                  <a:pt x="9368000" y="5647993"/>
                  <a:pt x="9372803" y="5659210"/>
                </a:cubicBezTo>
                <a:cubicBezTo>
                  <a:pt x="9359860" y="5672314"/>
                  <a:pt x="9284896" y="5704129"/>
                  <a:pt x="9237164" y="5722520"/>
                </a:cubicBezTo>
                <a:lnTo>
                  <a:pt x="9223729" y="5727358"/>
                </a:lnTo>
                <a:lnTo>
                  <a:pt x="9223727" y="5727372"/>
                </a:lnTo>
                <a:lnTo>
                  <a:pt x="9182360" y="5752195"/>
                </a:lnTo>
                <a:lnTo>
                  <a:pt x="9181420" y="5750765"/>
                </a:lnTo>
                <a:cubicBezTo>
                  <a:pt x="9169254" y="5757424"/>
                  <a:pt x="9162039" y="5760745"/>
                  <a:pt x="9149870" y="5767402"/>
                </a:cubicBezTo>
                <a:cubicBezTo>
                  <a:pt x="9146162" y="5768051"/>
                  <a:pt x="9143898" y="5768038"/>
                  <a:pt x="9141012" y="5769366"/>
                </a:cubicBezTo>
                <a:cubicBezTo>
                  <a:pt x="9127401" y="5776688"/>
                  <a:pt x="9112969" y="5783329"/>
                  <a:pt x="9098337" y="5787950"/>
                </a:cubicBezTo>
                <a:cubicBezTo>
                  <a:pt x="9091431" y="5790601"/>
                  <a:pt x="9084682" y="5792914"/>
                  <a:pt x="9077957" y="5795480"/>
                </a:cubicBezTo>
                <a:lnTo>
                  <a:pt x="9059212" y="5803863"/>
                </a:lnTo>
                <a:lnTo>
                  <a:pt x="9059170" y="5803864"/>
                </a:lnTo>
                <a:cubicBezTo>
                  <a:pt x="9059170" y="5803864"/>
                  <a:pt x="9059170" y="5803864"/>
                  <a:pt x="9057727" y="5804528"/>
                </a:cubicBezTo>
                <a:lnTo>
                  <a:pt x="9059212" y="5803863"/>
                </a:lnTo>
                <a:lnTo>
                  <a:pt x="9061434" y="5803879"/>
                </a:lnTo>
                <a:cubicBezTo>
                  <a:pt x="9060812" y="5805222"/>
                  <a:pt x="9060191" y="5806566"/>
                  <a:pt x="9057926" y="5806551"/>
                </a:cubicBezTo>
                <a:cubicBezTo>
                  <a:pt x="9057926" y="5806551"/>
                  <a:pt x="9056483" y="5807214"/>
                  <a:pt x="9056483" y="5807214"/>
                </a:cubicBezTo>
                <a:cubicBezTo>
                  <a:pt x="9055861" y="5808558"/>
                  <a:pt x="9056683" y="5809236"/>
                  <a:pt x="9057304" y="5807894"/>
                </a:cubicBezTo>
                <a:cubicBezTo>
                  <a:pt x="9067607" y="5805266"/>
                  <a:pt x="9082661" y="5797280"/>
                  <a:pt x="9095228" y="5794668"/>
                </a:cubicBezTo>
                <a:cubicBezTo>
                  <a:pt x="9096250" y="5797368"/>
                  <a:pt x="9097692" y="5796704"/>
                  <a:pt x="9094184" y="5799376"/>
                </a:cubicBezTo>
                <a:cubicBezTo>
                  <a:pt x="9092542" y="5798018"/>
                  <a:pt x="9088212" y="5800011"/>
                  <a:pt x="9083882" y="5802004"/>
                </a:cubicBezTo>
                <a:cubicBezTo>
                  <a:pt x="9084282" y="5806048"/>
                  <a:pt x="9074401" y="5805310"/>
                  <a:pt x="9067808" y="5807287"/>
                </a:cubicBezTo>
                <a:cubicBezTo>
                  <a:pt x="9050290" y="5813237"/>
                  <a:pt x="9031528" y="5821872"/>
                  <a:pt x="9012988" y="5825121"/>
                </a:cubicBezTo>
                <a:cubicBezTo>
                  <a:pt x="9010722" y="5825106"/>
                  <a:pt x="9009900" y="5824426"/>
                  <a:pt x="9007636" y="5824413"/>
                </a:cubicBezTo>
                <a:cubicBezTo>
                  <a:pt x="9001664" y="5825046"/>
                  <a:pt x="8989296" y="5829681"/>
                  <a:pt x="8985388" y="5828308"/>
                </a:cubicBezTo>
                <a:cubicBezTo>
                  <a:pt x="8985588" y="5830330"/>
                  <a:pt x="8984966" y="5831675"/>
                  <a:pt x="8981880" y="5830981"/>
                </a:cubicBezTo>
                <a:lnTo>
                  <a:pt x="8978748" y="5831008"/>
                </a:lnTo>
                <a:lnTo>
                  <a:pt x="8967188" y="5836043"/>
                </a:lnTo>
                <a:cubicBezTo>
                  <a:pt x="8960282" y="5838691"/>
                  <a:pt x="8953532" y="5841005"/>
                  <a:pt x="8946808" y="5843571"/>
                </a:cubicBezTo>
                <a:lnTo>
                  <a:pt x="8928063" y="5851955"/>
                </a:lnTo>
                <a:lnTo>
                  <a:pt x="8928021" y="5851955"/>
                </a:lnTo>
                <a:cubicBezTo>
                  <a:pt x="8928021" y="5851955"/>
                  <a:pt x="8928021" y="5851955"/>
                  <a:pt x="8926577" y="5852620"/>
                </a:cubicBezTo>
                <a:lnTo>
                  <a:pt x="8928063" y="5851955"/>
                </a:lnTo>
                <a:lnTo>
                  <a:pt x="8930286" y="5851970"/>
                </a:lnTo>
                <a:cubicBezTo>
                  <a:pt x="8929664" y="5853313"/>
                  <a:pt x="8929042" y="5854657"/>
                  <a:pt x="8926777" y="5854643"/>
                </a:cubicBezTo>
                <a:cubicBezTo>
                  <a:pt x="8926777" y="5854643"/>
                  <a:pt x="8925333" y="5855306"/>
                  <a:pt x="8925333" y="5855306"/>
                </a:cubicBezTo>
                <a:cubicBezTo>
                  <a:pt x="8924712" y="5856649"/>
                  <a:pt x="8925535" y="5857328"/>
                  <a:pt x="8926156" y="5855985"/>
                </a:cubicBezTo>
                <a:cubicBezTo>
                  <a:pt x="8936458" y="5853357"/>
                  <a:pt x="8951512" y="5845372"/>
                  <a:pt x="8964080" y="5842760"/>
                </a:cubicBezTo>
                <a:cubicBezTo>
                  <a:pt x="8965101" y="5845460"/>
                  <a:pt x="8966544" y="5844796"/>
                  <a:pt x="8963035" y="5847468"/>
                </a:cubicBezTo>
                <a:cubicBezTo>
                  <a:pt x="8961393" y="5846109"/>
                  <a:pt x="8957064" y="5848103"/>
                  <a:pt x="8952734" y="5850097"/>
                </a:cubicBezTo>
                <a:cubicBezTo>
                  <a:pt x="8953134" y="5854140"/>
                  <a:pt x="8943252" y="5853401"/>
                  <a:pt x="8936658" y="5855380"/>
                </a:cubicBezTo>
                <a:cubicBezTo>
                  <a:pt x="8919140" y="5861328"/>
                  <a:pt x="8900380" y="5869964"/>
                  <a:pt x="8881839" y="5873211"/>
                </a:cubicBezTo>
                <a:cubicBezTo>
                  <a:pt x="8879575" y="5873197"/>
                  <a:pt x="8878754" y="5872518"/>
                  <a:pt x="8876489" y="5872502"/>
                </a:cubicBezTo>
                <a:lnTo>
                  <a:pt x="8870484" y="5873866"/>
                </a:lnTo>
                <a:lnTo>
                  <a:pt x="8826210" y="5907604"/>
                </a:lnTo>
                <a:cubicBezTo>
                  <a:pt x="8808422" y="5918743"/>
                  <a:pt x="8787354" y="5927782"/>
                  <a:pt x="8761445" y="5929362"/>
                </a:cubicBezTo>
                <a:cubicBezTo>
                  <a:pt x="8739280" y="5929655"/>
                  <a:pt x="8677747" y="5904086"/>
                  <a:pt x="8656220" y="5916839"/>
                </a:cubicBezTo>
                <a:cubicBezTo>
                  <a:pt x="8647602" y="5926072"/>
                  <a:pt x="8639606" y="5946772"/>
                  <a:pt x="8630979" y="5955674"/>
                </a:cubicBezTo>
                <a:cubicBezTo>
                  <a:pt x="8604878" y="5969796"/>
                  <a:pt x="8604653" y="5957211"/>
                  <a:pt x="8579080" y="5977501"/>
                </a:cubicBezTo>
                <a:cubicBezTo>
                  <a:pt x="8574586" y="5960199"/>
                  <a:pt x="8556774" y="5946541"/>
                  <a:pt x="8535136" y="5953004"/>
                </a:cubicBezTo>
                <a:cubicBezTo>
                  <a:pt x="8535254" y="5959626"/>
                  <a:pt x="8531093" y="5960870"/>
                  <a:pt x="8526206" y="5968321"/>
                </a:cubicBezTo>
                <a:cubicBezTo>
                  <a:pt x="8525537" y="5930899"/>
                  <a:pt x="8517131" y="5952056"/>
                  <a:pt x="8512418" y="5922499"/>
                </a:cubicBezTo>
                <a:cubicBezTo>
                  <a:pt x="8508144" y="5917450"/>
                  <a:pt x="8520819" y="5901013"/>
                  <a:pt x="8524868" y="5893479"/>
                </a:cubicBezTo>
                <a:cubicBezTo>
                  <a:pt x="8524760" y="5887517"/>
                  <a:pt x="8520488" y="5882468"/>
                  <a:pt x="8524316" y="5862680"/>
                </a:cubicBezTo>
                <a:cubicBezTo>
                  <a:pt x="8515464" y="5858998"/>
                  <a:pt x="8507144" y="5861483"/>
                  <a:pt x="8498404" y="5864093"/>
                </a:cubicBezTo>
                <a:cubicBezTo>
                  <a:pt x="8496002" y="5858484"/>
                  <a:pt x="8494802" y="5855679"/>
                  <a:pt x="8494174" y="5852745"/>
                </a:cubicBezTo>
                <a:lnTo>
                  <a:pt x="8493458" y="5841769"/>
                </a:lnTo>
                <a:lnTo>
                  <a:pt x="8482626" y="5842721"/>
                </a:lnTo>
                <a:lnTo>
                  <a:pt x="8463028" y="5836963"/>
                </a:lnTo>
                <a:lnTo>
                  <a:pt x="8462642" y="5837452"/>
                </a:lnTo>
                <a:lnTo>
                  <a:pt x="8462915" y="5836930"/>
                </a:lnTo>
                <a:lnTo>
                  <a:pt x="8461226" y="5836434"/>
                </a:lnTo>
                <a:cubicBezTo>
                  <a:pt x="8449359" y="5827970"/>
                  <a:pt x="8437080" y="5830204"/>
                  <a:pt x="8425688" y="5841130"/>
                </a:cubicBezTo>
                <a:cubicBezTo>
                  <a:pt x="8412997" y="5854064"/>
                  <a:pt x="8403175" y="5855851"/>
                  <a:pt x="8394038" y="5839807"/>
                </a:cubicBezTo>
                <a:cubicBezTo>
                  <a:pt x="8378082" y="5810838"/>
                  <a:pt x="8348751" y="5812634"/>
                  <a:pt x="8330066" y="5791245"/>
                </a:cubicBezTo>
                <a:cubicBezTo>
                  <a:pt x="8296035" y="5756711"/>
                  <a:pt x="8243170" y="5768102"/>
                  <a:pt x="8217466" y="5707265"/>
                </a:cubicBezTo>
                <a:cubicBezTo>
                  <a:pt x="8215821" y="5750060"/>
                  <a:pt x="8234095" y="5782148"/>
                  <a:pt x="8262878" y="5794617"/>
                </a:cubicBezTo>
                <a:cubicBezTo>
                  <a:pt x="8285590" y="5806421"/>
                  <a:pt x="8307004" y="5820230"/>
                  <a:pt x="8328284" y="5837607"/>
                </a:cubicBezTo>
                <a:cubicBezTo>
                  <a:pt x="8334217" y="5841839"/>
                  <a:pt x="8340288" y="5842505"/>
                  <a:pt x="8338442" y="5858777"/>
                </a:cubicBezTo>
                <a:cubicBezTo>
                  <a:pt x="8313000" y="5854553"/>
                  <a:pt x="8291723" y="5837176"/>
                  <a:pt x="8269011" y="5825374"/>
                </a:cubicBezTo>
                <a:cubicBezTo>
                  <a:pt x="8270507" y="5849891"/>
                  <a:pt x="8272825" y="5853011"/>
                  <a:pt x="8285989" y="5859468"/>
                </a:cubicBezTo>
                <a:cubicBezTo>
                  <a:pt x="8293218" y="5861694"/>
                  <a:pt x="8299152" y="5865926"/>
                  <a:pt x="8306382" y="5868152"/>
                </a:cubicBezTo>
                <a:cubicBezTo>
                  <a:pt x="8313612" y="5870378"/>
                  <a:pt x="8318386" y="5873050"/>
                  <a:pt x="8315520" y="5884196"/>
                </a:cubicBezTo>
                <a:cubicBezTo>
                  <a:pt x="8312516" y="5898908"/>
                  <a:pt x="8306581" y="5894676"/>
                  <a:pt x="8301670" y="5895570"/>
                </a:cubicBezTo>
                <a:cubicBezTo>
                  <a:pt x="8295600" y="5894903"/>
                  <a:pt x="8289666" y="5890671"/>
                  <a:pt x="8280728" y="5901150"/>
                </a:cubicBezTo>
                <a:cubicBezTo>
                  <a:pt x="8310259" y="5925878"/>
                  <a:pt x="8328122" y="5968666"/>
                  <a:pt x="8364408" y="5976228"/>
                </a:cubicBezTo>
                <a:cubicBezTo>
                  <a:pt x="8399535" y="5982231"/>
                  <a:pt x="8419106" y="6012312"/>
                  <a:pt x="8431646" y="6066692"/>
                </a:cubicBezTo>
                <a:lnTo>
                  <a:pt x="8423053" y="6062601"/>
                </a:lnTo>
                <a:lnTo>
                  <a:pt x="8422430" y="6065949"/>
                </a:lnTo>
                <a:lnTo>
                  <a:pt x="8409154" y="6060551"/>
                </a:lnTo>
                <a:cubicBezTo>
                  <a:pt x="8408028" y="6060496"/>
                  <a:pt x="8406654" y="6060601"/>
                  <a:pt x="8405246" y="6060533"/>
                </a:cubicBezTo>
                <a:lnTo>
                  <a:pt x="8402204" y="6059760"/>
                </a:lnTo>
                <a:lnTo>
                  <a:pt x="8402146" y="6059623"/>
                </a:lnTo>
                <a:cubicBezTo>
                  <a:pt x="8401958" y="6059360"/>
                  <a:pt x="8401644" y="6059175"/>
                  <a:pt x="8401144" y="6059490"/>
                </a:cubicBezTo>
                <a:lnTo>
                  <a:pt x="8402204" y="6059760"/>
                </a:lnTo>
                <a:lnTo>
                  <a:pt x="8402400" y="6060228"/>
                </a:lnTo>
                <a:cubicBezTo>
                  <a:pt x="8402898" y="6059914"/>
                  <a:pt x="8403212" y="6060097"/>
                  <a:pt x="8403276" y="6060439"/>
                </a:cubicBezTo>
                <a:lnTo>
                  <a:pt x="8403008" y="6060941"/>
                </a:lnTo>
                <a:lnTo>
                  <a:pt x="8364558" y="6044979"/>
                </a:lnTo>
                <a:lnTo>
                  <a:pt x="8364549" y="6042829"/>
                </a:lnTo>
                <a:cubicBezTo>
                  <a:pt x="8353518" y="6037559"/>
                  <a:pt x="8347248" y="6033873"/>
                  <a:pt x="8336217" y="6028600"/>
                </a:cubicBezTo>
                <a:cubicBezTo>
                  <a:pt x="8333453" y="6025758"/>
                  <a:pt x="8331944" y="6023652"/>
                  <a:pt x="8329434" y="6022177"/>
                </a:cubicBezTo>
                <a:cubicBezTo>
                  <a:pt x="8317150" y="6016167"/>
                  <a:pt x="8304609" y="6008790"/>
                  <a:pt x="8292809" y="5999418"/>
                </a:cubicBezTo>
                <a:cubicBezTo>
                  <a:pt x="8287038" y="5995414"/>
                  <a:pt x="8281514" y="5991253"/>
                  <a:pt x="8275900" y="5987343"/>
                </a:cubicBezTo>
                <a:lnTo>
                  <a:pt x="8259718" y="5977543"/>
                </a:lnTo>
                <a:lnTo>
                  <a:pt x="8259689" y="5977503"/>
                </a:lnTo>
                <a:cubicBezTo>
                  <a:pt x="8259689" y="5977503"/>
                  <a:pt x="8259689" y="5977503"/>
                  <a:pt x="8258436" y="5976765"/>
                </a:cubicBezTo>
                <a:lnTo>
                  <a:pt x="8259718" y="5977543"/>
                </a:lnTo>
                <a:lnTo>
                  <a:pt x="8261200" y="5979609"/>
                </a:lnTo>
                <a:cubicBezTo>
                  <a:pt x="8260202" y="5980239"/>
                  <a:pt x="8259206" y="5980869"/>
                  <a:pt x="8257694" y="5978763"/>
                </a:cubicBezTo>
                <a:cubicBezTo>
                  <a:pt x="8257694" y="5978763"/>
                  <a:pt x="8256440" y="5978025"/>
                  <a:pt x="8256440" y="5978025"/>
                </a:cubicBezTo>
                <a:cubicBezTo>
                  <a:pt x="8255443" y="5978655"/>
                  <a:pt x="8255700" y="5980023"/>
                  <a:pt x="8256697" y="5979393"/>
                </a:cubicBezTo>
                <a:cubicBezTo>
                  <a:pt x="8264734" y="5986553"/>
                  <a:pt x="8278274" y="5993301"/>
                  <a:pt x="8287823" y="6002567"/>
                </a:cubicBezTo>
                <a:cubicBezTo>
                  <a:pt x="8287337" y="6005932"/>
                  <a:pt x="8288592" y="6006669"/>
                  <a:pt x="8285084" y="6005824"/>
                </a:cubicBezTo>
                <a:cubicBezTo>
                  <a:pt x="8284572" y="6003088"/>
                  <a:pt x="8280810" y="6000876"/>
                  <a:pt x="8277048" y="5998663"/>
                </a:cubicBezTo>
                <a:cubicBezTo>
                  <a:pt x="8275566" y="6002659"/>
                  <a:pt x="8269268" y="5992869"/>
                  <a:pt x="8263994" y="5988552"/>
                </a:cubicBezTo>
                <a:cubicBezTo>
                  <a:pt x="8249686" y="5977703"/>
                  <a:pt x="8233382" y="5968112"/>
                  <a:pt x="8219559" y="5953898"/>
                </a:cubicBezTo>
                <a:cubicBezTo>
                  <a:pt x="8218047" y="5951792"/>
                  <a:pt x="8217792" y="5950426"/>
                  <a:pt x="8216280" y="5948320"/>
                </a:cubicBezTo>
                <a:cubicBezTo>
                  <a:pt x="8212005" y="5943372"/>
                  <a:pt x="8201715" y="5936104"/>
                  <a:pt x="8199693" y="5931263"/>
                </a:cubicBezTo>
                <a:cubicBezTo>
                  <a:pt x="8198951" y="5933259"/>
                  <a:pt x="8197954" y="5933890"/>
                  <a:pt x="8196186" y="5930417"/>
                </a:cubicBezTo>
                <a:cubicBezTo>
                  <a:pt x="8194932" y="5929680"/>
                  <a:pt x="8189887" y="5920630"/>
                  <a:pt x="8188889" y="5921258"/>
                </a:cubicBezTo>
                <a:cubicBezTo>
                  <a:pt x="8190144" y="5921998"/>
                  <a:pt x="8189146" y="5922626"/>
                  <a:pt x="8189403" y="5923994"/>
                </a:cubicBezTo>
                <a:lnTo>
                  <a:pt x="8183811" y="5917029"/>
                </a:lnTo>
                <a:lnTo>
                  <a:pt x="8183928" y="5916403"/>
                </a:lnTo>
                <a:lnTo>
                  <a:pt x="8153238" y="5896544"/>
                </a:lnTo>
                <a:cubicBezTo>
                  <a:pt x="8153238" y="5896544"/>
                  <a:pt x="8153238" y="5896544"/>
                  <a:pt x="8153241" y="5898023"/>
                </a:cubicBezTo>
                <a:cubicBezTo>
                  <a:pt x="8154272" y="5897749"/>
                  <a:pt x="8155304" y="5898955"/>
                  <a:pt x="8154277" y="5900709"/>
                </a:cubicBezTo>
                <a:lnTo>
                  <a:pt x="8153646" y="5900573"/>
                </a:lnTo>
                <a:lnTo>
                  <a:pt x="8151179" y="5898569"/>
                </a:lnTo>
                <a:cubicBezTo>
                  <a:pt x="8151183" y="5900052"/>
                  <a:pt x="8151183" y="5900052"/>
                  <a:pt x="8151183" y="5900052"/>
                </a:cubicBezTo>
                <a:lnTo>
                  <a:pt x="8153646" y="5900573"/>
                </a:lnTo>
                <a:lnTo>
                  <a:pt x="8166797" y="5911263"/>
                </a:lnTo>
                <a:cubicBezTo>
                  <a:pt x="8171830" y="5914924"/>
                  <a:pt x="8176475" y="5918503"/>
                  <a:pt x="8180094" y="5923464"/>
                </a:cubicBezTo>
                <a:lnTo>
                  <a:pt x="8184213" y="5925361"/>
                </a:lnTo>
                <a:lnTo>
                  <a:pt x="8180993" y="5928909"/>
                </a:lnTo>
                <a:lnTo>
                  <a:pt x="8173911" y="5925105"/>
                </a:lnTo>
                <a:cubicBezTo>
                  <a:pt x="8174941" y="5924831"/>
                  <a:pt x="8174938" y="5923352"/>
                  <a:pt x="8175971" y="5924559"/>
                </a:cubicBezTo>
                <a:cubicBezTo>
                  <a:pt x="8175969" y="5923079"/>
                  <a:pt x="8167717" y="5920829"/>
                  <a:pt x="8166684" y="5919622"/>
                </a:cubicBezTo>
                <a:cubicBezTo>
                  <a:pt x="8163590" y="5918965"/>
                  <a:pt x="8163587" y="5917483"/>
                  <a:pt x="8164615" y="5915731"/>
                </a:cubicBezTo>
                <a:cubicBezTo>
                  <a:pt x="8160490" y="5915345"/>
                  <a:pt x="8151194" y="5905969"/>
                  <a:pt x="8146034" y="5902899"/>
                </a:cubicBezTo>
                <a:cubicBezTo>
                  <a:pt x="8143969" y="5901966"/>
                  <a:pt x="8142939" y="5902239"/>
                  <a:pt x="8140875" y="5901308"/>
                </a:cubicBezTo>
                <a:cubicBezTo>
                  <a:pt x="8125390" y="5890616"/>
                  <a:pt x="8111959" y="5874936"/>
                  <a:pt x="8098533" y="5862216"/>
                </a:cubicBezTo>
                <a:cubicBezTo>
                  <a:pt x="8093371" y="5857663"/>
                  <a:pt x="8084084" y="5854208"/>
                  <a:pt x="8086141" y="5850702"/>
                </a:cubicBezTo>
                <a:cubicBezTo>
                  <a:pt x="8083041" y="5847082"/>
                  <a:pt x="8079941" y="5843463"/>
                  <a:pt x="8077881" y="5844010"/>
                </a:cubicBezTo>
                <a:cubicBezTo>
                  <a:pt x="8075811" y="5840118"/>
                  <a:pt x="8076844" y="5841324"/>
                  <a:pt x="8078903" y="5839299"/>
                </a:cubicBezTo>
                <a:lnTo>
                  <a:pt x="8088068" y="5847888"/>
                </a:lnTo>
                <a:lnTo>
                  <a:pt x="8076763" y="5829516"/>
                </a:lnTo>
                <a:lnTo>
                  <a:pt x="8047895" y="5797193"/>
                </a:lnTo>
                <a:cubicBezTo>
                  <a:pt x="8045829" y="5794780"/>
                  <a:pt x="8043766" y="5793849"/>
                  <a:pt x="8040669" y="5791710"/>
                </a:cubicBezTo>
                <a:cubicBezTo>
                  <a:pt x="8036534" y="5786145"/>
                  <a:pt x="8033175" y="5781855"/>
                  <a:pt x="8029817" y="5777565"/>
                </a:cubicBezTo>
                <a:lnTo>
                  <a:pt x="8023682" y="5769569"/>
                </a:lnTo>
                <a:lnTo>
                  <a:pt x="8016439" y="5766864"/>
                </a:lnTo>
                <a:cubicBezTo>
                  <a:pt x="7998090" y="5768433"/>
                  <a:pt x="7982883" y="5751722"/>
                  <a:pt x="7967537" y="5738578"/>
                </a:cubicBezTo>
                <a:cubicBezTo>
                  <a:pt x="7961604" y="5734346"/>
                  <a:pt x="7953763" y="5716295"/>
                  <a:pt x="7947892" y="5742153"/>
                </a:cubicBezTo>
                <a:cubicBezTo>
                  <a:pt x="7943592" y="5758872"/>
                  <a:pt x="7923261" y="5780279"/>
                  <a:pt x="7943380" y="5796095"/>
                </a:cubicBezTo>
                <a:cubicBezTo>
                  <a:pt x="7950610" y="5798320"/>
                  <a:pt x="7955247" y="5804560"/>
                  <a:pt x="7959747" y="5814364"/>
                </a:cubicBezTo>
                <a:cubicBezTo>
                  <a:pt x="7969907" y="5835534"/>
                  <a:pt x="7971129" y="5867183"/>
                  <a:pt x="7982584" y="5886348"/>
                </a:cubicBezTo>
                <a:cubicBezTo>
                  <a:pt x="7990306" y="5899550"/>
                  <a:pt x="8005321" y="5901466"/>
                  <a:pt x="8015537" y="5912223"/>
                </a:cubicBezTo>
                <a:lnTo>
                  <a:pt x="8022304" y="5924192"/>
                </a:lnTo>
                <a:lnTo>
                  <a:pt x="8028942" y="5928203"/>
                </a:lnTo>
                <a:cubicBezTo>
                  <a:pt x="8035470" y="5933259"/>
                  <a:pt x="8041998" y="5938316"/>
                  <a:pt x="8048010" y="5940637"/>
                </a:cubicBezTo>
                <a:cubicBezTo>
                  <a:pt x="8042993" y="5937686"/>
                  <a:pt x="8043736" y="5935689"/>
                  <a:pt x="8042481" y="5934951"/>
                </a:cubicBezTo>
                <a:cubicBezTo>
                  <a:pt x="8044732" y="5935058"/>
                  <a:pt x="8044476" y="5933691"/>
                  <a:pt x="8045473" y="5933061"/>
                </a:cubicBezTo>
                <a:cubicBezTo>
                  <a:pt x="8052000" y="5938117"/>
                  <a:pt x="8053995" y="5936857"/>
                  <a:pt x="8060264" y="5940545"/>
                </a:cubicBezTo>
                <a:cubicBezTo>
                  <a:pt x="8060522" y="5941913"/>
                  <a:pt x="8060780" y="5943280"/>
                  <a:pt x="8062033" y="5944018"/>
                </a:cubicBezTo>
                <a:cubicBezTo>
                  <a:pt x="8060295" y="5946646"/>
                  <a:pt x="8056789" y="5945799"/>
                  <a:pt x="8058556" y="5949273"/>
                </a:cubicBezTo>
                <a:cubicBezTo>
                  <a:pt x="8065825" y="5952331"/>
                  <a:pt x="8070584" y="5953914"/>
                  <a:pt x="8076854" y="5957603"/>
                </a:cubicBezTo>
                <a:cubicBezTo>
                  <a:pt x="8081872" y="5960553"/>
                  <a:pt x="8087885" y="5962873"/>
                  <a:pt x="8096920" y="5969405"/>
                </a:cubicBezTo>
                <a:cubicBezTo>
                  <a:pt x="8096920" y="5969405"/>
                  <a:pt x="8096180" y="5971401"/>
                  <a:pt x="8097434" y="5972141"/>
                </a:cubicBezTo>
                <a:cubicBezTo>
                  <a:pt x="8105699" y="5974570"/>
                  <a:pt x="8103448" y="5974460"/>
                  <a:pt x="8110458" y="5976151"/>
                </a:cubicBezTo>
                <a:cubicBezTo>
                  <a:pt x="8112967" y="5977626"/>
                  <a:pt x="8115474" y="5979101"/>
                  <a:pt x="8119237" y="5981314"/>
                </a:cubicBezTo>
                <a:cubicBezTo>
                  <a:pt x="8127745" y="5982061"/>
                  <a:pt x="8135575" y="5985147"/>
                  <a:pt x="8143752" y="5988586"/>
                </a:cubicBezTo>
                <a:lnTo>
                  <a:pt x="8154861" y="5992517"/>
                </a:lnTo>
                <a:lnTo>
                  <a:pt x="8152607" y="6004616"/>
                </a:lnTo>
                <a:lnTo>
                  <a:pt x="8139332" y="5999217"/>
                </a:lnTo>
                <a:cubicBezTo>
                  <a:pt x="8138206" y="5999163"/>
                  <a:pt x="8136832" y="5999267"/>
                  <a:pt x="8135423" y="5999201"/>
                </a:cubicBezTo>
                <a:lnTo>
                  <a:pt x="8132382" y="5998426"/>
                </a:lnTo>
                <a:lnTo>
                  <a:pt x="8132325" y="5998289"/>
                </a:lnTo>
                <a:cubicBezTo>
                  <a:pt x="8132135" y="5998027"/>
                  <a:pt x="8131821" y="5997842"/>
                  <a:pt x="8131323" y="5998157"/>
                </a:cubicBezTo>
                <a:lnTo>
                  <a:pt x="8132382" y="5998426"/>
                </a:lnTo>
                <a:lnTo>
                  <a:pt x="8132576" y="5998894"/>
                </a:lnTo>
                <a:cubicBezTo>
                  <a:pt x="8133076" y="5998580"/>
                  <a:pt x="8133390" y="5998764"/>
                  <a:pt x="8133453" y="5999105"/>
                </a:cubicBezTo>
                <a:lnTo>
                  <a:pt x="8133185" y="5999607"/>
                </a:lnTo>
                <a:lnTo>
                  <a:pt x="8094737" y="5983647"/>
                </a:lnTo>
                <a:lnTo>
                  <a:pt x="8094727" y="5981497"/>
                </a:lnTo>
                <a:cubicBezTo>
                  <a:pt x="8083696" y="5976227"/>
                  <a:pt x="8077426" y="5972539"/>
                  <a:pt x="8066396" y="5967267"/>
                </a:cubicBezTo>
                <a:cubicBezTo>
                  <a:pt x="8063632" y="5964425"/>
                  <a:pt x="8062120" y="5962319"/>
                  <a:pt x="8059612" y="5960843"/>
                </a:cubicBezTo>
                <a:cubicBezTo>
                  <a:pt x="8047328" y="5954835"/>
                  <a:pt x="8034787" y="5947458"/>
                  <a:pt x="8022987" y="5938085"/>
                </a:cubicBezTo>
                <a:lnTo>
                  <a:pt x="8017346" y="5934056"/>
                </a:lnTo>
                <a:lnTo>
                  <a:pt x="8011292" y="5932473"/>
                </a:lnTo>
                <a:lnTo>
                  <a:pt x="7986794" y="5917628"/>
                </a:lnTo>
                <a:lnTo>
                  <a:pt x="7986876" y="5918060"/>
                </a:lnTo>
                <a:cubicBezTo>
                  <a:pt x="7994913" y="5925221"/>
                  <a:pt x="8008451" y="5931967"/>
                  <a:pt x="8018000" y="5941233"/>
                </a:cubicBezTo>
                <a:cubicBezTo>
                  <a:pt x="8017516" y="5944599"/>
                  <a:pt x="8018770" y="5945337"/>
                  <a:pt x="8015263" y="5944490"/>
                </a:cubicBezTo>
                <a:cubicBezTo>
                  <a:pt x="8014751" y="5941755"/>
                  <a:pt x="8010988" y="5939543"/>
                  <a:pt x="8007226" y="5937331"/>
                </a:cubicBezTo>
                <a:cubicBezTo>
                  <a:pt x="8005744" y="5941324"/>
                  <a:pt x="7999444" y="5931536"/>
                  <a:pt x="7994172" y="5927219"/>
                </a:cubicBezTo>
                <a:lnTo>
                  <a:pt x="7965476" y="5904840"/>
                </a:lnTo>
                <a:lnTo>
                  <a:pt x="7920581" y="5881694"/>
                </a:lnTo>
                <a:cubicBezTo>
                  <a:pt x="7909874" y="5874790"/>
                  <a:pt x="7900325" y="5869444"/>
                  <a:pt x="7911108" y="5842693"/>
                </a:cubicBezTo>
                <a:cubicBezTo>
                  <a:pt x="7920320" y="5825080"/>
                  <a:pt x="7912341" y="5810596"/>
                  <a:pt x="7903068" y="5798118"/>
                </a:cubicBezTo>
                <a:cubicBezTo>
                  <a:pt x="7899590" y="5793439"/>
                  <a:pt x="7893520" y="5792772"/>
                  <a:pt x="7888881" y="5786535"/>
                </a:cubicBezTo>
                <a:lnTo>
                  <a:pt x="7885399" y="5771426"/>
                </a:lnTo>
                <a:lnTo>
                  <a:pt x="7849724" y="5762882"/>
                </a:lnTo>
                <a:cubicBezTo>
                  <a:pt x="7833085" y="5756879"/>
                  <a:pt x="7817334" y="5748059"/>
                  <a:pt x="7803364" y="5733610"/>
                </a:cubicBezTo>
                <a:cubicBezTo>
                  <a:pt x="7796163" y="5725231"/>
                  <a:pt x="7788963" y="5716851"/>
                  <a:pt x="7779678" y="5717519"/>
                </a:cubicBezTo>
                <a:lnTo>
                  <a:pt x="7756397" y="5715625"/>
                </a:lnTo>
                <a:lnTo>
                  <a:pt x="7748552" y="5718224"/>
                </a:lnTo>
                <a:cubicBezTo>
                  <a:pt x="7721778" y="5724866"/>
                  <a:pt x="7694835" y="5727999"/>
                  <a:pt x="7667822" y="5732914"/>
                </a:cubicBezTo>
                <a:cubicBezTo>
                  <a:pt x="7656772" y="5734925"/>
                  <a:pt x="7645550" y="5741394"/>
                  <a:pt x="7634773" y="5744241"/>
                </a:cubicBezTo>
                <a:lnTo>
                  <a:pt x="7623072" y="5744644"/>
                </a:lnTo>
                <a:lnTo>
                  <a:pt x="7634138" y="5754670"/>
                </a:lnTo>
                <a:cubicBezTo>
                  <a:pt x="7678853" y="5742091"/>
                  <a:pt x="7708109" y="5788221"/>
                  <a:pt x="7748650" y="5793736"/>
                </a:cubicBezTo>
                <a:cubicBezTo>
                  <a:pt x="7750766" y="5794989"/>
                  <a:pt x="7752450" y="5793931"/>
                  <a:pt x="7754565" y="5795184"/>
                </a:cubicBezTo>
                <a:cubicBezTo>
                  <a:pt x="7761765" y="5803564"/>
                  <a:pt x="7778221" y="5800976"/>
                  <a:pt x="7773222" y="5824749"/>
                </a:cubicBezTo>
                <a:cubicBezTo>
                  <a:pt x="7771972" y="5830692"/>
                  <a:pt x="7770163" y="5834890"/>
                  <a:pt x="7767982" y="5837872"/>
                </a:cubicBezTo>
                <a:lnTo>
                  <a:pt x="7764678" y="5840444"/>
                </a:lnTo>
                <a:lnTo>
                  <a:pt x="7768271" y="5840437"/>
                </a:lnTo>
                <a:lnTo>
                  <a:pt x="7765002" y="5846993"/>
                </a:lnTo>
                <a:lnTo>
                  <a:pt x="7762477" y="5847486"/>
                </a:lnTo>
                <a:lnTo>
                  <a:pt x="7738735" y="5846393"/>
                </a:lnTo>
                <a:lnTo>
                  <a:pt x="7723788" y="5847355"/>
                </a:lnTo>
                <a:lnTo>
                  <a:pt x="7725111" y="5848785"/>
                </a:lnTo>
                <a:lnTo>
                  <a:pt x="7724447" y="5848992"/>
                </a:lnTo>
                <a:lnTo>
                  <a:pt x="7721495" y="5848503"/>
                </a:lnTo>
                <a:cubicBezTo>
                  <a:pt x="7721854" y="5849797"/>
                  <a:pt x="7721854" y="5849797"/>
                  <a:pt x="7721854" y="5849797"/>
                </a:cubicBezTo>
                <a:lnTo>
                  <a:pt x="7724447" y="5848992"/>
                </a:lnTo>
                <a:lnTo>
                  <a:pt x="7740185" y="5851599"/>
                </a:lnTo>
                <a:cubicBezTo>
                  <a:pt x="7746104" y="5852221"/>
                  <a:pt x="7751616" y="5852968"/>
                  <a:pt x="7756431" y="5855455"/>
                </a:cubicBezTo>
                <a:lnTo>
                  <a:pt x="7761013" y="5855000"/>
                </a:lnTo>
                <a:lnTo>
                  <a:pt x="7758642" y="5859761"/>
                </a:lnTo>
                <a:lnTo>
                  <a:pt x="7750635" y="5860066"/>
                </a:lnTo>
                <a:cubicBezTo>
                  <a:pt x="7751600" y="5859298"/>
                  <a:pt x="7751242" y="5858002"/>
                  <a:pt x="7752567" y="5858530"/>
                </a:cubicBezTo>
                <a:cubicBezTo>
                  <a:pt x="7752208" y="5857235"/>
                  <a:pt x="7743404" y="5859501"/>
                  <a:pt x="7742080" y="5858975"/>
                </a:cubicBezTo>
                <a:cubicBezTo>
                  <a:pt x="7738824" y="5859986"/>
                  <a:pt x="7738465" y="5858693"/>
                  <a:pt x="7739073" y="5856630"/>
                </a:cubicBezTo>
                <a:cubicBezTo>
                  <a:pt x="7734850" y="5858410"/>
                  <a:pt x="7723289" y="5854975"/>
                  <a:pt x="7717382" y="5854933"/>
                </a:cubicBezTo>
                <a:cubicBezTo>
                  <a:pt x="7715092" y="5855179"/>
                  <a:pt x="7714126" y="5855946"/>
                  <a:pt x="7711836" y="5856189"/>
                </a:cubicBezTo>
                <a:cubicBezTo>
                  <a:pt x="7693761" y="5854777"/>
                  <a:pt x="7676542" y="5847943"/>
                  <a:pt x="7660040" y="5843699"/>
                </a:cubicBezTo>
                <a:cubicBezTo>
                  <a:pt x="7653777" y="5842366"/>
                  <a:pt x="7643648" y="5844107"/>
                  <a:pt x="7644863" y="5839980"/>
                </a:cubicBezTo>
                <a:cubicBezTo>
                  <a:pt x="7640890" y="5838404"/>
                  <a:pt x="7636916" y="5836827"/>
                  <a:pt x="7634984" y="5838364"/>
                </a:cubicBezTo>
                <a:cubicBezTo>
                  <a:pt x="7631976" y="5836018"/>
                  <a:pt x="7633301" y="5836544"/>
                  <a:pt x="7634876" y="5833713"/>
                </a:cubicBezTo>
                <a:cubicBezTo>
                  <a:pt x="7647044" y="5835087"/>
                  <a:pt x="7660648" y="5841637"/>
                  <a:pt x="7670527" y="5843253"/>
                </a:cubicBezTo>
                <a:cubicBezTo>
                  <a:pt x="7670886" y="5844547"/>
                  <a:pt x="7671851" y="5843778"/>
                  <a:pt x="7671493" y="5842484"/>
                </a:cubicBezTo>
                <a:cubicBezTo>
                  <a:pt x="7671493" y="5842484"/>
                  <a:pt x="7670168" y="5841959"/>
                  <a:pt x="7670168" y="5841959"/>
                </a:cubicBezTo>
                <a:cubicBezTo>
                  <a:pt x="7667878" y="5842202"/>
                  <a:pt x="7667519" y="5840907"/>
                  <a:pt x="7667161" y="5839614"/>
                </a:cubicBezTo>
                <a:lnTo>
                  <a:pt x="7669410" y="5839375"/>
                </a:lnTo>
                <a:lnTo>
                  <a:pt x="7670776" y="5839897"/>
                </a:lnTo>
                <a:cubicBezTo>
                  <a:pt x="7669451" y="5839369"/>
                  <a:pt x="7669451" y="5839369"/>
                  <a:pt x="7669451" y="5839369"/>
                </a:cubicBezTo>
                <a:lnTo>
                  <a:pt x="7669410" y="5839375"/>
                </a:lnTo>
                <a:lnTo>
                  <a:pt x="7652156" y="5832795"/>
                </a:lnTo>
                <a:cubicBezTo>
                  <a:pt x="7645879" y="5830879"/>
                  <a:pt x="7639526" y="5829223"/>
                  <a:pt x="7633082" y="5827242"/>
                </a:cubicBezTo>
                <a:cubicBezTo>
                  <a:pt x="7619231" y="5824049"/>
                  <a:pt x="7605984" y="5818793"/>
                  <a:pt x="7593706" y="5812768"/>
                </a:cubicBezTo>
                <a:lnTo>
                  <a:pt x="7592743" y="5812646"/>
                </a:lnTo>
                <a:lnTo>
                  <a:pt x="7588373" y="5813253"/>
                </a:lnTo>
                <a:cubicBezTo>
                  <a:pt x="7580885" y="5817588"/>
                  <a:pt x="7573241" y="5829640"/>
                  <a:pt x="7563427" y="5829995"/>
                </a:cubicBezTo>
                <a:cubicBezTo>
                  <a:pt x="7550769" y="5832777"/>
                  <a:pt x="7538970" y="5840181"/>
                  <a:pt x="7540314" y="5867712"/>
                </a:cubicBezTo>
                <a:cubicBezTo>
                  <a:pt x="7541199" y="5882634"/>
                  <a:pt x="7528542" y="5885416"/>
                  <a:pt x="7519256" y="5886084"/>
                </a:cubicBezTo>
                <a:cubicBezTo>
                  <a:pt x="7511656" y="5885694"/>
                  <a:pt x="7506999" y="5880878"/>
                  <a:pt x="7510342" y="5868462"/>
                </a:cubicBezTo>
                <a:cubicBezTo>
                  <a:pt x="7512857" y="5861726"/>
                  <a:pt x="7516628" y="5851621"/>
                  <a:pt x="7508170" y="5846608"/>
                </a:cubicBezTo>
                <a:cubicBezTo>
                  <a:pt x="7508599" y="5848920"/>
                  <a:pt x="7505656" y="5853346"/>
                  <a:pt x="7505656" y="5853346"/>
                </a:cubicBezTo>
                <a:cubicBezTo>
                  <a:pt x="7491857" y="5900696"/>
                  <a:pt x="7477943" y="5906847"/>
                  <a:pt x="7457600" y="5878340"/>
                </a:cubicBezTo>
                <a:cubicBezTo>
                  <a:pt x="7450400" y="5869960"/>
                  <a:pt x="7449916" y="5847050"/>
                  <a:pt x="7439371" y="5851086"/>
                </a:cubicBezTo>
                <a:cubicBezTo>
                  <a:pt x="7418286" y="5859157"/>
                  <a:pt x="7395487" y="5857986"/>
                  <a:pt x="7376117" y="5875299"/>
                </a:cubicBezTo>
                <a:cubicBezTo>
                  <a:pt x="7368117" y="5882899"/>
                  <a:pt x="7362231" y="5891751"/>
                  <a:pt x="7353774" y="5886740"/>
                </a:cubicBezTo>
                <a:cubicBezTo>
                  <a:pt x="7339403" y="5880280"/>
                  <a:pt x="7339031" y="5898569"/>
                  <a:pt x="7339061" y="5908870"/>
                </a:cubicBezTo>
                <a:cubicBezTo>
                  <a:pt x="7338689" y="5927158"/>
                  <a:pt x="7364889" y="5936514"/>
                  <a:pt x="7375831" y="5924489"/>
                </a:cubicBezTo>
                <a:cubicBezTo>
                  <a:pt x="7383402" y="5914579"/>
                  <a:pt x="7388460" y="5911407"/>
                  <a:pt x="7396917" y="5916418"/>
                </a:cubicBezTo>
                <a:cubicBezTo>
                  <a:pt x="7405373" y="5921429"/>
                  <a:pt x="7417659" y="5936935"/>
                  <a:pt x="7420944" y="5903921"/>
                </a:cubicBezTo>
                <a:cubicBezTo>
                  <a:pt x="7421772" y="5898242"/>
                  <a:pt x="7425573" y="5898436"/>
                  <a:pt x="7429373" y="5898632"/>
                </a:cubicBezTo>
                <a:cubicBezTo>
                  <a:pt x="7441229" y="5911828"/>
                  <a:pt x="7426516" y="5933958"/>
                  <a:pt x="7431630" y="5951385"/>
                </a:cubicBezTo>
                <a:cubicBezTo>
                  <a:pt x="7433344" y="5960627"/>
                  <a:pt x="7423631" y="5958983"/>
                  <a:pt x="7416459" y="5960904"/>
                </a:cubicBezTo>
                <a:cubicBezTo>
                  <a:pt x="7402116" y="5964744"/>
                  <a:pt x="7386888" y="5953664"/>
                  <a:pt x="7373860" y="5974736"/>
                </a:cubicBezTo>
                <a:cubicBezTo>
                  <a:pt x="7372603" y="5978105"/>
                  <a:pt x="7368803" y="5977909"/>
                  <a:pt x="7366689" y="5976656"/>
                </a:cubicBezTo>
                <a:cubicBezTo>
                  <a:pt x="7340860" y="5949012"/>
                  <a:pt x="7304662" y="5987202"/>
                  <a:pt x="7277605" y="5973225"/>
                </a:cubicBezTo>
                <a:cubicBezTo>
                  <a:pt x="7271262" y="5969466"/>
                  <a:pt x="7264091" y="5971387"/>
                  <a:pt x="7257748" y="5967629"/>
                </a:cubicBezTo>
                <a:cubicBezTo>
                  <a:pt x="7239977" y="5952984"/>
                  <a:pt x="7220977" y="5952009"/>
                  <a:pt x="7200292" y="5952091"/>
                </a:cubicBezTo>
                <a:cubicBezTo>
                  <a:pt x="7194807" y="5952953"/>
                  <a:pt x="7190578" y="5950447"/>
                  <a:pt x="7185093" y="5951310"/>
                </a:cubicBezTo>
                <a:cubicBezTo>
                  <a:pt x="7173293" y="5958714"/>
                  <a:pt x="7169350" y="5907020"/>
                  <a:pt x="7151321" y="5951865"/>
                </a:cubicBezTo>
                <a:cubicBezTo>
                  <a:pt x="7143351" y="5969763"/>
                  <a:pt x="7127751" y="5976972"/>
                  <a:pt x="7119380" y="6002860"/>
                </a:cubicBezTo>
                <a:cubicBezTo>
                  <a:pt x="7109752" y="6032117"/>
                  <a:pt x="7090380" y="6049431"/>
                  <a:pt x="7068839" y="6044891"/>
                </a:cubicBezTo>
                <a:cubicBezTo>
                  <a:pt x="7010126" y="6032722"/>
                  <a:pt x="6950155" y="6023920"/>
                  <a:pt x="6894356" y="5997025"/>
                </a:cubicBezTo>
                <a:cubicBezTo>
                  <a:pt x="6885057" y="5992543"/>
                  <a:pt x="6875650" y="5987483"/>
                  <a:pt x="6866085" y="5982844"/>
                </a:cubicBezTo>
                <a:lnTo>
                  <a:pt x="6842994" y="5973630"/>
                </a:lnTo>
                <a:lnTo>
                  <a:pt x="6832256" y="5981746"/>
                </a:lnTo>
                <a:lnTo>
                  <a:pt x="6824152" y="5962085"/>
                </a:lnTo>
                <a:lnTo>
                  <a:pt x="6815986" y="5956241"/>
                </a:lnTo>
                <a:lnTo>
                  <a:pt x="6805829" y="5943571"/>
                </a:lnTo>
                <a:lnTo>
                  <a:pt x="6788908" y="5936586"/>
                </a:lnTo>
                <a:cubicBezTo>
                  <a:pt x="6781654" y="5935464"/>
                  <a:pt x="6773812" y="5936090"/>
                  <a:pt x="6765608" y="5938915"/>
                </a:cubicBezTo>
                <a:cubicBezTo>
                  <a:pt x="6765788" y="5950493"/>
                  <a:pt x="6759477" y="5952668"/>
                  <a:pt x="6752064" y="5965696"/>
                </a:cubicBezTo>
                <a:cubicBezTo>
                  <a:pt x="6751811" y="5949338"/>
                  <a:pt x="6750824" y="5939382"/>
                  <a:pt x="6749374" y="5932841"/>
                </a:cubicBezTo>
                <a:lnTo>
                  <a:pt x="6746118" y="5925476"/>
                </a:lnTo>
                <a:lnTo>
                  <a:pt x="6728620" y="5925292"/>
                </a:lnTo>
                <a:cubicBezTo>
                  <a:pt x="6712310" y="5923597"/>
                  <a:pt x="6695731" y="5920457"/>
                  <a:pt x="6677988" y="5916113"/>
                </a:cubicBezTo>
                <a:cubicBezTo>
                  <a:pt x="6679731" y="5935655"/>
                  <a:pt x="6679360" y="5953944"/>
                  <a:pt x="6680674" y="5971175"/>
                </a:cubicBezTo>
                <a:cubicBezTo>
                  <a:pt x="6680704" y="5981475"/>
                  <a:pt x="6684103" y="5989659"/>
                  <a:pt x="6689589" y="5988798"/>
                </a:cubicBezTo>
                <a:cubicBezTo>
                  <a:pt x="6718273" y="5981117"/>
                  <a:pt x="6739502" y="6024546"/>
                  <a:pt x="6771930" y="5996459"/>
                </a:cubicBezTo>
                <a:cubicBezTo>
                  <a:pt x="6784644" y="6014277"/>
                  <a:pt x="6819158" y="5977144"/>
                  <a:pt x="6823100" y="6028839"/>
                </a:cubicBezTo>
                <a:cubicBezTo>
                  <a:pt x="6823986" y="6043759"/>
                  <a:pt x="6841272" y="6035494"/>
                  <a:pt x="6850157" y="6042814"/>
                </a:cubicBezTo>
                <a:cubicBezTo>
                  <a:pt x="6885700" y="6072103"/>
                  <a:pt x="6927070" y="6071939"/>
                  <a:pt x="6970926" y="6054738"/>
                </a:cubicBezTo>
                <a:cubicBezTo>
                  <a:pt x="6985269" y="6050898"/>
                  <a:pt x="6993726" y="6055909"/>
                  <a:pt x="6997155" y="6074394"/>
                </a:cubicBezTo>
                <a:cubicBezTo>
                  <a:pt x="6979498" y="6100950"/>
                  <a:pt x="6959670" y="6105654"/>
                  <a:pt x="6936441" y="6102172"/>
                </a:cubicBezTo>
                <a:cubicBezTo>
                  <a:pt x="6922714" y="6099178"/>
                  <a:pt x="6908050" y="6101285"/>
                  <a:pt x="6893178" y="6104814"/>
                </a:cubicBezTo>
                <a:lnTo>
                  <a:pt x="6885184" y="6106818"/>
                </a:lnTo>
                <a:lnTo>
                  <a:pt x="6898988" y="6110093"/>
                </a:lnTo>
                <a:lnTo>
                  <a:pt x="6906265" y="6109373"/>
                </a:lnTo>
                <a:lnTo>
                  <a:pt x="6902497" y="6116933"/>
                </a:lnTo>
                <a:lnTo>
                  <a:pt x="6889783" y="6117419"/>
                </a:lnTo>
                <a:cubicBezTo>
                  <a:pt x="6891317" y="6116197"/>
                  <a:pt x="6890746" y="6114140"/>
                  <a:pt x="6892851" y="6114975"/>
                </a:cubicBezTo>
                <a:cubicBezTo>
                  <a:pt x="6892281" y="6112921"/>
                  <a:pt x="6878299" y="6116520"/>
                  <a:pt x="6876195" y="6115686"/>
                </a:cubicBezTo>
                <a:cubicBezTo>
                  <a:pt x="6871024" y="6117292"/>
                  <a:pt x="6870454" y="6115237"/>
                  <a:pt x="6871418" y="6111959"/>
                </a:cubicBezTo>
                <a:lnTo>
                  <a:pt x="6865086" y="6111857"/>
                </a:lnTo>
                <a:lnTo>
                  <a:pt x="6848672" y="6115972"/>
                </a:lnTo>
                <a:cubicBezTo>
                  <a:pt x="6837916" y="6118853"/>
                  <a:pt x="6828208" y="6119785"/>
                  <a:pt x="6819126" y="6117744"/>
                </a:cubicBezTo>
                <a:lnTo>
                  <a:pt x="6799791" y="6105709"/>
                </a:lnTo>
                <a:lnTo>
                  <a:pt x="6786089" y="6103027"/>
                </a:lnTo>
                <a:cubicBezTo>
                  <a:pt x="6772386" y="6099192"/>
                  <a:pt x="6758996" y="6094792"/>
                  <a:pt x="6745892" y="6091422"/>
                </a:cubicBezTo>
                <a:cubicBezTo>
                  <a:pt x="6735945" y="6089303"/>
                  <a:pt x="6719859" y="6092068"/>
                  <a:pt x="6721787" y="6085516"/>
                </a:cubicBezTo>
                <a:cubicBezTo>
                  <a:pt x="6715477" y="6083011"/>
                  <a:pt x="6709165" y="6080505"/>
                  <a:pt x="6706097" y="6082947"/>
                </a:cubicBezTo>
                <a:cubicBezTo>
                  <a:pt x="6701321" y="6079224"/>
                  <a:pt x="6703425" y="6080057"/>
                  <a:pt x="6705923" y="6075561"/>
                </a:cubicBezTo>
                <a:cubicBezTo>
                  <a:pt x="6725251" y="6077741"/>
                  <a:pt x="6746858" y="6088146"/>
                  <a:pt x="6762548" y="6090713"/>
                </a:cubicBezTo>
                <a:cubicBezTo>
                  <a:pt x="6763118" y="6092769"/>
                  <a:pt x="6764653" y="6091548"/>
                  <a:pt x="6764083" y="6089493"/>
                </a:cubicBezTo>
                <a:cubicBezTo>
                  <a:pt x="6764083" y="6089493"/>
                  <a:pt x="6761978" y="6088657"/>
                  <a:pt x="6761978" y="6088657"/>
                </a:cubicBezTo>
                <a:cubicBezTo>
                  <a:pt x="6758341" y="6089044"/>
                  <a:pt x="6757772" y="6086989"/>
                  <a:pt x="6757202" y="6084932"/>
                </a:cubicBezTo>
                <a:lnTo>
                  <a:pt x="6760249" y="6084609"/>
                </a:lnTo>
                <a:lnTo>
                  <a:pt x="6755549" y="6083154"/>
                </a:lnTo>
                <a:cubicBezTo>
                  <a:pt x="6748658" y="6081515"/>
                  <a:pt x="6741675" y="6080011"/>
                  <a:pt x="6734907" y="6077769"/>
                </a:cubicBezTo>
                <a:lnTo>
                  <a:pt x="6720060" y="6070227"/>
                </a:lnTo>
                <a:lnTo>
                  <a:pt x="6711493" y="6067733"/>
                </a:lnTo>
                <a:lnTo>
                  <a:pt x="6709385" y="6067625"/>
                </a:lnTo>
                <a:lnTo>
                  <a:pt x="6708577" y="6066885"/>
                </a:lnTo>
                <a:lnTo>
                  <a:pt x="6703076" y="6065283"/>
                </a:lnTo>
                <a:cubicBezTo>
                  <a:pt x="6681074" y="6060210"/>
                  <a:pt x="6660037" y="6051863"/>
                  <a:pt x="6640534" y="6042294"/>
                </a:cubicBezTo>
                <a:cubicBezTo>
                  <a:pt x="6636327" y="6040624"/>
                  <a:pt x="6632689" y="6041010"/>
                  <a:pt x="6626947" y="6040562"/>
                </a:cubicBezTo>
                <a:cubicBezTo>
                  <a:pt x="6609549" y="6031829"/>
                  <a:pt x="6599031" y="6027654"/>
                  <a:pt x="6581632" y="6018920"/>
                </a:cubicBezTo>
                <a:lnTo>
                  <a:pt x="6579671" y="6021364"/>
                </a:lnTo>
                <a:lnTo>
                  <a:pt x="6551233" y="6005211"/>
                </a:lnTo>
                <a:lnTo>
                  <a:pt x="6570510" y="6026887"/>
                </a:lnTo>
                <a:cubicBezTo>
                  <a:pt x="6586967" y="6053233"/>
                  <a:pt x="6599143" y="6090152"/>
                  <a:pt x="6608652" y="6137692"/>
                </a:cubicBezTo>
                <a:lnTo>
                  <a:pt x="6595619" y="6130539"/>
                </a:lnTo>
                <a:lnTo>
                  <a:pt x="6594674" y="6136393"/>
                </a:lnTo>
                <a:lnTo>
                  <a:pt x="6574539" y="6126955"/>
                </a:lnTo>
                <a:cubicBezTo>
                  <a:pt x="6572831" y="6126859"/>
                  <a:pt x="6570747" y="6127042"/>
                  <a:pt x="6568612" y="6126923"/>
                </a:cubicBezTo>
                <a:lnTo>
                  <a:pt x="6563999" y="6125572"/>
                </a:lnTo>
                <a:lnTo>
                  <a:pt x="6563910" y="6125332"/>
                </a:lnTo>
                <a:cubicBezTo>
                  <a:pt x="6563625" y="6124872"/>
                  <a:pt x="6563148" y="6124549"/>
                  <a:pt x="6562392" y="6125100"/>
                </a:cubicBezTo>
                <a:lnTo>
                  <a:pt x="6563999" y="6125572"/>
                </a:lnTo>
                <a:lnTo>
                  <a:pt x="6564295" y="6126390"/>
                </a:lnTo>
                <a:cubicBezTo>
                  <a:pt x="6565050" y="6125841"/>
                  <a:pt x="6565526" y="6126161"/>
                  <a:pt x="6565624" y="6126759"/>
                </a:cubicBezTo>
                <a:lnTo>
                  <a:pt x="6565218" y="6127637"/>
                </a:lnTo>
                <a:lnTo>
                  <a:pt x="6506903" y="6099728"/>
                </a:lnTo>
                <a:lnTo>
                  <a:pt x="6506890" y="6095969"/>
                </a:lnTo>
                <a:cubicBezTo>
                  <a:pt x="6490160" y="6086755"/>
                  <a:pt x="6480650" y="6080310"/>
                  <a:pt x="6463920" y="6071090"/>
                </a:cubicBezTo>
                <a:cubicBezTo>
                  <a:pt x="6459728" y="6066121"/>
                  <a:pt x="6457438" y="6062439"/>
                  <a:pt x="6453633" y="6059860"/>
                </a:cubicBezTo>
                <a:cubicBezTo>
                  <a:pt x="6435002" y="6049352"/>
                  <a:pt x="6415982" y="6036453"/>
                  <a:pt x="6398086" y="6020067"/>
                </a:cubicBezTo>
                <a:cubicBezTo>
                  <a:pt x="6389332" y="6013066"/>
                  <a:pt x="6380956" y="6005791"/>
                  <a:pt x="6372441" y="5998954"/>
                </a:cubicBezTo>
                <a:lnTo>
                  <a:pt x="6347898" y="5981820"/>
                </a:lnTo>
                <a:lnTo>
                  <a:pt x="6347854" y="5981750"/>
                </a:lnTo>
                <a:cubicBezTo>
                  <a:pt x="6347854" y="5981750"/>
                  <a:pt x="6347854" y="5981750"/>
                  <a:pt x="6345953" y="5980459"/>
                </a:cubicBezTo>
                <a:lnTo>
                  <a:pt x="6347898" y="5981820"/>
                </a:lnTo>
                <a:lnTo>
                  <a:pt x="6350147" y="5985432"/>
                </a:lnTo>
                <a:cubicBezTo>
                  <a:pt x="6348633" y="5986534"/>
                  <a:pt x="6347121" y="5987635"/>
                  <a:pt x="6344829" y="5983953"/>
                </a:cubicBezTo>
                <a:cubicBezTo>
                  <a:pt x="6344829" y="5983953"/>
                  <a:pt x="6342927" y="5982662"/>
                  <a:pt x="6342927" y="5982662"/>
                </a:cubicBezTo>
                <a:cubicBezTo>
                  <a:pt x="6341415" y="5983764"/>
                  <a:pt x="6341805" y="5986156"/>
                  <a:pt x="6343317" y="5985054"/>
                </a:cubicBezTo>
                <a:cubicBezTo>
                  <a:pt x="6355507" y="5997573"/>
                  <a:pt x="6376041" y="6009372"/>
                  <a:pt x="6390523" y="6025573"/>
                </a:cubicBezTo>
                <a:cubicBezTo>
                  <a:pt x="6389786" y="6031456"/>
                  <a:pt x="6391690" y="6032745"/>
                  <a:pt x="6386370" y="6031268"/>
                </a:cubicBezTo>
                <a:cubicBezTo>
                  <a:pt x="6385594" y="6026484"/>
                  <a:pt x="6379887" y="6022616"/>
                  <a:pt x="6374181" y="6018747"/>
                </a:cubicBezTo>
                <a:cubicBezTo>
                  <a:pt x="6371935" y="6025734"/>
                  <a:pt x="6362382" y="6008616"/>
                  <a:pt x="6354384" y="6001068"/>
                </a:cubicBezTo>
                <a:cubicBezTo>
                  <a:pt x="6332684" y="5982099"/>
                  <a:pt x="6307955" y="5965330"/>
                  <a:pt x="6286991" y="5940478"/>
                </a:cubicBezTo>
                <a:cubicBezTo>
                  <a:pt x="6284699" y="5936795"/>
                  <a:pt x="6284312" y="5934407"/>
                  <a:pt x="6282018" y="5930725"/>
                </a:cubicBezTo>
                <a:cubicBezTo>
                  <a:pt x="6275535" y="5922073"/>
                  <a:pt x="6259929" y="5909366"/>
                  <a:pt x="6256862" y="5900902"/>
                </a:cubicBezTo>
                <a:cubicBezTo>
                  <a:pt x="6255736" y="5904391"/>
                  <a:pt x="6254225" y="5905495"/>
                  <a:pt x="6251544" y="5899422"/>
                </a:cubicBezTo>
                <a:cubicBezTo>
                  <a:pt x="6249642" y="5898134"/>
                  <a:pt x="6241989" y="5882310"/>
                  <a:pt x="6240477" y="5883408"/>
                </a:cubicBezTo>
                <a:cubicBezTo>
                  <a:pt x="6242379" y="5884702"/>
                  <a:pt x="6240866" y="5885800"/>
                  <a:pt x="6241256" y="5888192"/>
                </a:cubicBezTo>
                <a:lnTo>
                  <a:pt x="6232775" y="5876014"/>
                </a:lnTo>
                <a:lnTo>
                  <a:pt x="6232952" y="5874920"/>
                </a:lnTo>
                <a:lnTo>
                  <a:pt x="6186406" y="5840197"/>
                </a:lnTo>
                <a:cubicBezTo>
                  <a:pt x="6186406" y="5840197"/>
                  <a:pt x="6186406" y="5840197"/>
                  <a:pt x="6186411" y="5842783"/>
                </a:cubicBezTo>
                <a:cubicBezTo>
                  <a:pt x="6187975" y="5842304"/>
                  <a:pt x="6189540" y="5844413"/>
                  <a:pt x="6187982" y="5847479"/>
                </a:cubicBezTo>
                <a:lnTo>
                  <a:pt x="6187026" y="5847242"/>
                </a:lnTo>
                <a:lnTo>
                  <a:pt x="6183284" y="5843738"/>
                </a:lnTo>
                <a:cubicBezTo>
                  <a:pt x="6183290" y="5846331"/>
                  <a:pt x="6183290" y="5846331"/>
                  <a:pt x="6183290" y="5846331"/>
                </a:cubicBezTo>
                <a:lnTo>
                  <a:pt x="6187026" y="5847242"/>
                </a:lnTo>
                <a:lnTo>
                  <a:pt x="6206971" y="5865933"/>
                </a:lnTo>
                <a:cubicBezTo>
                  <a:pt x="6214604" y="5872334"/>
                  <a:pt x="6221649" y="5878591"/>
                  <a:pt x="6227138" y="5887265"/>
                </a:cubicBezTo>
                <a:lnTo>
                  <a:pt x="6233385" y="5890582"/>
                </a:lnTo>
                <a:lnTo>
                  <a:pt x="6228501" y="5896786"/>
                </a:lnTo>
                <a:lnTo>
                  <a:pt x="6217760" y="5890135"/>
                </a:lnTo>
                <a:cubicBezTo>
                  <a:pt x="6219322" y="5889656"/>
                  <a:pt x="6219318" y="5887070"/>
                  <a:pt x="6220885" y="5889180"/>
                </a:cubicBezTo>
                <a:cubicBezTo>
                  <a:pt x="6220882" y="5886592"/>
                  <a:pt x="6208367" y="5882658"/>
                  <a:pt x="6206799" y="5880548"/>
                </a:cubicBezTo>
                <a:cubicBezTo>
                  <a:pt x="6202107" y="5879399"/>
                  <a:pt x="6202103" y="5876808"/>
                  <a:pt x="6203661" y="5873745"/>
                </a:cubicBezTo>
                <a:cubicBezTo>
                  <a:pt x="6197405" y="5873070"/>
                  <a:pt x="6183306" y="5856676"/>
                  <a:pt x="6175480" y="5851309"/>
                </a:cubicBezTo>
                <a:cubicBezTo>
                  <a:pt x="6172349" y="5849677"/>
                  <a:pt x="6170787" y="5850155"/>
                  <a:pt x="6167657" y="5848527"/>
                </a:cubicBezTo>
                <a:cubicBezTo>
                  <a:pt x="6144171" y="5829832"/>
                  <a:pt x="6123802" y="5802417"/>
                  <a:pt x="6103440" y="5780176"/>
                </a:cubicBezTo>
                <a:cubicBezTo>
                  <a:pt x="6095610" y="5772216"/>
                  <a:pt x="6081526" y="5766175"/>
                  <a:pt x="6084644" y="5760045"/>
                </a:cubicBezTo>
                <a:cubicBezTo>
                  <a:pt x="6079943" y="5753715"/>
                  <a:pt x="6075241" y="5747388"/>
                  <a:pt x="6072117" y="5748344"/>
                </a:cubicBezTo>
                <a:cubicBezTo>
                  <a:pt x="6068978" y="5741539"/>
                  <a:pt x="6070544" y="5743648"/>
                  <a:pt x="6073667" y="5740107"/>
                </a:cubicBezTo>
                <a:lnTo>
                  <a:pt x="6087567" y="5755125"/>
                </a:lnTo>
                <a:lnTo>
                  <a:pt x="6070422" y="5723002"/>
                </a:lnTo>
                <a:lnTo>
                  <a:pt x="6050503" y="5697290"/>
                </a:lnTo>
                <a:lnTo>
                  <a:pt x="6047065" y="5698271"/>
                </a:lnTo>
                <a:cubicBezTo>
                  <a:pt x="6017713" y="5704702"/>
                  <a:pt x="5988152" y="5707707"/>
                  <a:pt x="5958136" y="5709765"/>
                </a:cubicBezTo>
                <a:cubicBezTo>
                  <a:pt x="5941221" y="5710409"/>
                  <a:pt x="5924274" y="5712328"/>
                  <a:pt x="5907535" y="5716790"/>
                </a:cubicBezTo>
                <a:lnTo>
                  <a:pt x="5899161" y="5720571"/>
                </a:lnTo>
                <a:lnTo>
                  <a:pt x="5909532" y="5760755"/>
                </a:lnTo>
                <a:cubicBezTo>
                  <a:pt x="5914093" y="5783404"/>
                  <a:pt x="5918900" y="5805616"/>
                  <a:pt x="5927587" y="5822370"/>
                </a:cubicBezTo>
                <a:cubicBezTo>
                  <a:pt x="5939298" y="5845453"/>
                  <a:pt x="5962069" y="5848803"/>
                  <a:pt x="5977565" y="5867611"/>
                </a:cubicBezTo>
                <a:lnTo>
                  <a:pt x="5987828" y="5888538"/>
                </a:lnTo>
                <a:lnTo>
                  <a:pt x="5997895" y="5895551"/>
                </a:lnTo>
                <a:cubicBezTo>
                  <a:pt x="6007795" y="5904391"/>
                  <a:pt x="6017696" y="5913233"/>
                  <a:pt x="6026814" y="5917291"/>
                </a:cubicBezTo>
                <a:cubicBezTo>
                  <a:pt x="6019205" y="5912132"/>
                  <a:pt x="6020332" y="5908640"/>
                  <a:pt x="6018429" y="5907350"/>
                </a:cubicBezTo>
                <a:cubicBezTo>
                  <a:pt x="6021843" y="5907537"/>
                  <a:pt x="6021454" y="5905147"/>
                  <a:pt x="6022967" y="5904045"/>
                </a:cubicBezTo>
                <a:cubicBezTo>
                  <a:pt x="6032865" y="5912885"/>
                  <a:pt x="6035892" y="5910682"/>
                  <a:pt x="6045399" y="5917131"/>
                </a:cubicBezTo>
                <a:cubicBezTo>
                  <a:pt x="6045790" y="5919522"/>
                  <a:pt x="6046181" y="5921913"/>
                  <a:pt x="6048082" y="5923203"/>
                </a:cubicBezTo>
                <a:cubicBezTo>
                  <a:pt x="6045446" y="5927798"/>
                  <a:pt x="6040129" y="5926317"/>
                  <a:pt x="6042809" y="5932391"/>
                </a:cubicBezTo>
                <a:cubicBezTo>
                  <a:pt x="6053832" y="5937738"/>
                  <a:pt x="6061050" y="5940506"/>
                  <a:pt x="6070560" y="5946956"/>
                </a:cubicBezTo>
                <a:cubicBezTo>
                  <a:pt x="6078171" y="5952114"/>
                  <a:pt x="6087290" y="5956170"/>
                  <a:pt x="6100993" y="5967591"/>
                </a:cubicBezTo>
                <a:cubicBezTo>
                  <a:pt x="6100993" y="5967591"/>
                  <a:pt x="6099871" y="5971081"/>
                  <a:pt x="6101772" y="5972375"/>
                </a:cubicBezTo>
                <a:cubicBezTo>
                  <a:pt x="6114307" y="5976622"/>
                  <a:pt x="6110893" y="5976429"/>
                  <a:pt x="6121524" y="5979386"/>
                </a:cubicBezTo>
                <a:cubicBezTo>
                  <a:pt x="6125330" y="5981965"/>
                  <a:pt x="6129132" y="5984544"/>
                  <a:pt x="6134839" y="5988413"/>
                </a:cubicBezTo>
                <a:cubicBezTo>
                  <a:pt x="6147743" y="5989719"/>
                  <a:pt x="6159618" y="5995115"/>
                  <a:pt x="6172019" y="6001128"/>
                </a:cubicBezTo>
                <a:lnTo>
                  <a:pt x="6188868" y="6008001"/>
                </a:lnTo>
                <a:lnTo>
                  <a:pt x="6185450" y="6029155"/>
                </a:lnTo>
                <a:lnTo>
                  <a:pt x="6165316" y="6019716"/>
                </a:lnTo>
                <a:cubicBezTo>
                  <a:pt x="6163608" y="6019621"/>
                  <a:pt x="6161524" y="6019803"/>
                  <a:pt x="6159388" y="6019688"/>
                </a:cubicBezTo>
                <a:lnTo>
                  <a:pt x="6154776" y="6018333"/>
                </a:lnTo>
                <a:lnTo>
                  <a:pt x="6154689" y="6018093"/>
                </a:lnTo>
                <a:cubicBezTo>
                  <a:pt x="6154401" y="6017635"/>
                  <a:pt x="6153925" y="6017311"/>
                  <a:pt x="6153169" y="6017862"/>
                </a:cubicBezTo>
                <a:lnTo>
                  <a:pt x="6154776" y="6018333"/>
                </a:lnTo>
                <a:lnTo>
                  <a:pt x="6155070" y="6019151"/>
                </a:lnTo>
                <a:cubicBezTo>
                  <a:pt x="6155829" y="6018602"/>
                  <a:pt x="6156305" y="6018924"/>
                  <a:pt x="6156400" y="6019520"/>
                </a:cubicBezTo>
                <a:lnTo>
                  <a:pt x="6155994" y="6020397"/>
                </a:lnTo>
                <a:lnTo>
                  <a:pt x="6097681" y="5992492"/>
                </a:lnTo>
                <a:lnTo>
                  <a:pt x="6097667" y="5988733"/>
                </a:lnTo>
                <a:cubicBezTo>
                  <a:pt x="6080937" y="5979519"/>
                  <a:pt x="6071427" y="5973070"/>
                  <a:pt x="6054699" y="5963853"/>
                </a:cubicBezTo>
                <a:cubicBezTo>
                  <a:pt x="6050507" y="5958884"/>
                  <a:pt x="6048214" y="5955201"/>
                  <a:pt x="6044410" y="5952621"/>
                </a:cubicBezTo>
                <a:cubicBezTo>
                  <a:pt x="6025780" y="5942116"/>
                  <a:pt x="6006759" y="5929218"/>
                  <a:pt x="5988863" y="5912829"/>
                </a:cubicBezTo>
                <a:lnTo>
                  <a:pt x="5980308" y="5905785"/>
                </a:lnTo>
                <a:lnTo>
                  <a:pt x="5971127" y="5903017"/>
                </a:lnTo>
                <a:lnTo>
                  <a:pt x="5933972" y="5877061"/>
                </a:lnTo>
                <a:lnTo>
                  <a:pt x="5934095" y="5877817"/>
                </a:lnTo>
                <a:cubicBezTo>
                  <a:pt x="5946284" y="5890337"/>
                  <a:pt x="5966817" y="5902132"/>
                  <a:pt x="5981301" y="5918334"/>
                </a:cubicBezTo>
                <a:cubicBezTo>
                  <a:pt x="5980565" y="5924219"/>
                  <a:pt x="5982467" y="5925509"/>
                  <a:pt x="5977149" y="5924028"/>
                </a:cubicBezTo>
                <a:cubicBezTo>
                  <a:pt x="5976371" y="5919246"/>
                  <a:pt x="5970665" y="5915379"/>
                  <a:pt x="5964960" y="5911511"/>
                </a:cubicBezTo>
                <a:cubicBezTo>
                  <a:pt x="5962712" y="5918493"/>
                  <a:pt x="5953157" y="5901379"/>
                  <a:pt x="5945162" y="5893831"/>
                </a:cubicBezTo>
                <a:lnTo>
                  <a:pt x="5901639" y="5854702"/>
                </a:lnTo>
                <a:lnTo>
                  <a:pt x="5881514" y="5842741"/>
                </a:lnTo>
                <a:lnTo>
                  <a:pt x="5885877" y="5850236"/>
                </a:lnTo>
                <a:lnTo>
                  <a:pt x="5894711" y="5867372"/>
                </a:lnTo>
                <a:lnTo>
                  <a:pt x="5897195" y="5870778"/>
                </a:lnTo>
                <a:lnTo>
                  <a:pt x="5900232" y="5868380"/>
                </a:lnTo>
                <a:cubicBezTo>
                  <a:pt x="5900420" y="5865913"/>
                  <a:pt x="5900209" y="5862437"/>
                  <a:pt x="5901386" y="5859521"/>
                </a:cubicBezTo>
                <a:cubicBezTo>
                  <a:pt x="5903093" y="5862147"/>
                  <a:pt x="5905017" y="5861955"/>
                  <a:pt x="5906940" y="5861761"/>
                </a:cubicBezTo>
                <a:cubicBezTo>
                  <a:pt x="5911209" y="5868327"/>
                  <a:pt x="5913234" y="5873020"/>
                  <a:pt x="5915502" y="5877689"/>
                </a:cubicBezTo>
                <a:lnTo>
                  <a:pt x="5919611" y="5884175"/>
                </a:lnTo>
                <a:lnTo>
                  <a:pt x="5927528" y="5882984"/>
                </a:lnTo>
                <a:cubicBezTo>
                  <a:pt x="5941479" y="5889167"/>
                  <a:pt x="5944858" y="5917741"/>
                  <a:pt x="5955693" y="5929546"/>
                </a:cubicBezTo>
                <a:cubicBezTo>
                  <a:pt x="6006539" y="5982847"/>
                  <a:pt x="6055901" y="6037841"/>
                  <a:pt x="6105265" y="6092837"/>
                </a:cubicBezTo>
                <a:cubicBezTo>
                  <a:pt x="6112775" y="6098912"/>
                  <a:pt x="6119710" y="6108577"/>
                  <a:pt x="6126645" y="6118242"/>
                </a:cubicBezTo>
                <a:cubicBezTo>
                  <a:pt x="6131764" y="6124120"/>
                  <a:pt x="6138699" y="6133785"/>
                  <a:pt x="6131620" y="6147743"/>
                </a:cubicBezTo>
                <a:lnTo>
                  <a:pt x="6124772" y="6150757"/>
                </a:lnTo>
                <a:lnTo>
                  <a:pt x="6121743" y="6153465"/>
                </a:lnTo>
                <a:lnTo>
                  <a:pt x="6117605" y="6151190"/>
                </a:lnTo>
                <a:lnTo>
                  <a:pt x="6112582" y="6146226"/>
                </a:lnTo>
                <a:lnTo>
                  <a:pt x="6112487" y="6146158"/>
                </a:lnTo>
                <a:lnTo>
                  <a:pt x="6058907" y="6102805"/>
                </a:lnTo>
                <a:lnTo>
                  <a:pt x="6059951" y="6106617"/>
                </a:lnTo>
                <a:lnTo>
                  <a:pt x="6058819" y="6106159"/>
                </a:lnTo>
                <a:lnTo>
                  <a:pt x="6054612" y="6101555"/>
                </a:lnTo>
                <a:cubicBezTo>
                  <a:pt x="6054397" y="6104377"/>
                  <a:pt x="6054397" y="6104377"/>
                  <a:pt x="6054397" y="6104377"/>
                </a:cubicBezTo>
                <a:lnTo>
                  <a:pt x="6058819" y="6106159"/>
                </a:lnTo>
                <a:lnTo>
                  <a:pt x="6081245" y="6130709"/>
                </a:lnTo>
                <a:cubicBezTo>
                  <a:pt x="6089891" y="6139285"/>
                  <a:pt x="6097844" y="6147580"/>
                  <a:pt x="6103712" y="6158183"/>
                </a:cubicBezTo>
                <a:lnTo>
                  <a:pt x="6110955" y="6163109"/>
                </a:lnTo>
                <a:lnTo>
                  <a:pt x="6104543" y="6168844"/>
                </a:lnTo>
                <a:lnTo>
                  <a:pt x="6092174" y="6159343"/>
                </a:lnTo>
                <a:cubicBezTo>
                  <a:pt x="6094098" y="6159148"/>
                  <a:pt x="6094313" y="6156329"/>
                  <a:pt x="6096020" y="6158957"/>
                </a:cubicBezTo>
                <a:cubicBezTo>
                  <a:pt x="6096236" y="6156135"/>
                  <a:pt x="6081498" y="6149221"/>
                  <a:pt x="6079791" y="6146595"/>
                </a:cubicBezTo>
                <a:cubicBezTo>
                  <a:pt x="6074237" y="6144355"/>
                  <a:pt x="6074453" y="6141536"/>
                  <a:pt x="6076592" y="6138521"/>
                </a:cubicBezTo>
                <a:cubicBezTo>
                  <a:pt x="6069115" y="6136474"/>
                  <a:pt x="6053533" y="6115656"/>
                  <a:pt x="6044566" y="6108162"/>
                </a:cubicBezTo>
                <a:cubicBezTo>
                  <a:pt x="6040936" y="6105728"/>
                  <a:pt x="6039012" y="6105922"/>
                  <a:pt x="6035382" y="6103488"/>
                </a:cubicBezTo>
                <a:cubicBezTo>
                  <a:pt x="6022038" y="6090839"/>
                  <a:pt x="6009817" y="6075977"/>
                  <a:pt x="5998105" y="6060715"/>
                </a:cubicBezTo>
                <a:lnTo>
                  <a:pt x="5978324" y="6034605"/>
                </a:lnTo>
                <a:lnTo>
                  <a:pt x="5923434" y="5982551"/>
                </a:lnTo>
                <a:cubicBezTo>
                  <a:pt x="5898879" y="5957109"/>
                  <a:pt x="5874879" y="5931032"/>
                  <a:pt x="5850365" y="5906275"/>
                </a:cubicBezTo>
                <a:cubicBezTo>
                  <a:pt x="5847638" y="5900596"/>
                  <a:pt x="5843429" y="5896610"/>
                  <a:pt x="5839219" y="5892626"/>
                </a:cubicBezTo>
                <a:cubicBezTo>
                  <a:pt x="5835918" y="5890534"/>
                  <a:pt x="5831136" y="5890138"/>
                  <a:pt x="5829078" y="5895421"/>
                </a:cubicBezTo>
                <a:cubicBezTo>
                  <a:pt x="5826113" y="5898812"/>
                  <a:pt x="5825874" y="5907883"/>
                  <a:pt x="5829173" y="5909973"/>
                </a:cubicBezTo>
                <a:cubicBezTo>
                  <a:pt x="5864332" y="5940157"/>
                  <a:pt x="5876096" y="6002946"/>
                  <a:pt x="5911828" y="6029541"/>
                </a:cubicBezTo>
                <a:cubicBezTo>
                  <a:pt x="5913646" y="6033327"/>
                  <a:pt x="5916945" y="6035418"/>
                  <a:pt x="5915797" y="6042596"/>
                </a:cubicBezTo>
                <a:cubicBezTo>
                  <a:pt x="5913167" y="6051468"/>
                  <a:pt x="5910202" y="6054859"/>
                  <a:pt x="5905418" y="6054463"/>
                </a:cubicBezTo>
                <a:cubicBezTo>
                  <a:pt x="5890159" y="6051380"/>
                  <a:pt x="5874326" y="6051886"/>
                  <a:pt x="5863180" y="6038236"/>
                </a:cubicBezTo>
                <a:cubicBezTo>
                  <a:pt x="5852945" y="6026480"/>
                  <a:pt x="5840986" y="6025489"/>
                  <a:pt x="5828790" y="6033569"/>
                </a:cubicBezTo>
                <a:cubicBezTo>
                  <a:pt x="5815108" y="6043344"/>
                  <a:pt x="5805541" y="6042551"/>
                  <a:pt x="5798846" y="6023817"/>
                </a:cubicBezTo>
                <a:cubicBezTo>
                  <a:pt x="5787270" y="5990132"/>
                  <a:pt x="5759144" y="5984166"/>
                  <a:pt x="5744031" y="5957462"/>
                </a:cubicBezTo>
                <a:cubicBezTo>
                  <a:pt x="5715952" y="5913320"/>
                  <a:pt x="5664245" y="5910854"/>
                  <a:pt x="5647360" y="5842188"/>
                </a:cubicBezTo>
                <a:cubicBezTo>
                  <a:pt x="5640471" y="5885249"/>
                  <a:pt x="5653865" y="5922721"/>
                  <a:pt x="5679693" y="5943041"/>
                </a:cubicBezTo>
                <a:cubicBezTo>
                  <a:pt x="5699831" y="5961072"/>
                  <a:pt x="5718485" y="5980797"/>
                  <a:pt x="5736567" y="6004112"/>
                </a:cubicBezTo>
                <a:cubicBezTo>
                  <a:pt x="5741684" y="6009991"/>
                  <a:pt x="5747378" y="6012280"/>
                  <a:pt x="5743597" y="6028330"/>
                </a:cubicBezTo>
                <a:cubicBezTo>
                  <a:pt x="5719922" y="6017277"/>
                  <a:pt x="5701841" y="5993963"/>
                  <a:pt x="5681702" y="5975932"/>
                </a:cubicBezTo>
                <a:cubicBezTo>
                  <a:pt x="5680075" y="6001250"/>
                  <a:pt x="5681894" y="6005037"/>
                  <a:pt x="5693611" y="6015098"/>
                </a:cubicBezTo>
                <a:cubicBezTo>
                  <a:pt x="5700215" y="6019282"/>
                  <a:pt x="5705331" y="6025159"/>
                  <a:pt x="5711932" y="6029341"/>
                </a:cubicBezTo>
                <a:cubicBezTo>
                  <a:pt x="5718533" y="6033525"/>
                  <a:pt x="5722742" y="6037510"/>
                  <a:pt x="5718629" y="6048077"/>
                </a:cubicBezTo>
                <a:cubicBezTo>
                  <a:pt x="5713940" y="6062233"/>
                  <a:pt x="5708822" y="6056355"/>
                  <a:pt x="5704038" y="6055958"/>
                </a:cubicBezTo>
                <a:cubicBezTo>
                  <a:pt x="5698347" y="6053670"/>
                  <a:pt x="5693228" y="6047791"/>
                  <a:pt x="5683423" y="6056069"/>
                </a:cubicBezTo>
                <a:cubicBezTo>
                  <a:pt x="5708439" y="6089048"/>
                  <a:pt x="5720110" y="6137284"/>
                  <a:pt x="5753688" y="6154610"/>
                </a:cubicBezTo>
                <a:cubicBezTo>
                  <a:pt x="5786358" y="6170044"/>
                  <a:pt x="5801235" y="6205819"/>
                  <a:pt x="5806399" y="6264424"/>
                </a:cubicBezTo>
                <a:cubicBezTo>
                  <a:pt x="5739385" y="6206149"/>
                  <a:pt x="5670075" y="6162228"/>
                  <a:pt x="5632959" y="6060979"/>
                </a:cubicBezTo>
                <a:cubicBezTo>
                  <a:pt x="5625879" y="6074936"/>
                  <a:pt x="5643530" y="6078216"/>
                  <a:pt x="5634632" y="6088387"/>
                </a:cubicBezTo>
                <a:cubicBezTo>
                  <a:pt x="5625735" y="6098558"/>
                  <a:pt x="5619374" y="6085305"/>
                  <a:pt x="5615737" y="6077732"/>
                </a:cubicBezTo>
                <a:cubicBezTo>
                  <a:pt x="5595170" y="6039667"/>
                  <a:pt x="5563074" y="6020646"/>
                  <a:pt x="5536001" y="5992949"/>
                </a:cubicBezTo>
                <a:cubicBezTo>
                  <a:pt x="5514047" y="5971133"/>
                  <a:pt x="5498597" y="5938946"/>
                  <a:pt x="5487595" y="5901674"/>
                </a:cubicBezTo>
                <a:cubicBezTo>
                  <a:pt x="5481139" y="5873868"/>
                  <a:pt x="5469658" y="5854737"/>
                  <a:pt x="5448708" y="5849365"/>
                </a:cubicBezTo>
                <a:cubicBezTo>
                  <a:pt x="5431059" y="5846084"/>
                  <a:pt x="5418668" y="5825059"/>
                  <a:pt x="5405707" y="5807622"/>
                </a:cubicBezTo>
                <a:cubicBezTo>
                  <a:pt x="5400588" y="5801744"/>
                  <a:pt x="5395374" y="5781315"/>
                  <a:pt x="5386573" y="5806037"/>
                </a:cubicBezTo>
                <a:cubicBezTo>
                  <a:pt x="5380401" y="5821888"/>
                  <a:pt x="5358398" y="5838245"/>
                  <a:pt x="5375571" y="5859667"/>
                </a:cubicBezTo>
                <a:cubicBezTo>
                  <a:pt x="5382171" y="5863850"/>
                  <a:pt x="5385806" y="5871424"/>
                  <a:pt x="5388869" y="5882585"/>
                </a:cubicBezTo>
                <a:cubicBezTo>
                  <a:pt x="5395898" y="5906802"/>
                  <a:pt x="5393124" y="5939297"/>
                  <a:pt x="5401638" y="5961819"/>
                </a:cubicBezTo>
                <a:cubicBezTo>
                  <a:pt x="5409243" y="5982448"/>
                  <a:pt x="5431676" y="5986125"/>
                  <a:pt x="5435741" y="6013733"/>
                </a:cubicBezTo>
                <a:cubicBezTo>
                  <a:pt x="5430720" y="6022406"/>
                  <a:pt x="5427419" y="6020315"/>
                  <a:pt x="5423210" y="6016330"/>
                </a:cubicBezTo>
                <a:cubicBezTo>
                  <a:pt x="5400011" y="5987137"/>
                  <a:pt x="5369398" y="5966420"/>
                  <a:pt x="5343233" y="5940618"/>
                </a:cubicBezTo>
                <a:cubicBezTo>
                  <a:pt x="5333907" y="5930756"/>
                  <a:pt x="5325488" y="5922786"/>
                  <a:pt x="5339073" y="5898459"/>
                </a:cubicBezTo>
                <a:cubicBezTo>
                  <a:pt x="5350027" y="5883003"/>
                  <a:pt x="5344240" y="5866161"/>
                  <a:pt x="5336969" y="5851015"/>
                </a:cubicBezTo>
                <a:cubicBezTo>
                  <a:pt x="5334243" y="5845335"/>
                  <a:pt x="5328550" y="5843046"/>
                  <a:pt x="5324915" y="5835472"/>
                </a:cubicBezTo>
                <a:cubicBezTo>
                  <a:pt x="5318888" y="5827700"/>
                  <a:pt x="5318219" y="5816736"/>
                  <a:pt x="5322334" y="5806169"/>
                </a:cubicBezTo>
                <a:cubicBezTo>
                  <a:pt x="5327021" y="5792013"/>
                  <a:pt x="5335105" y="5794501"/>
                  <a:pt x="5340796" y="5796791"/>
                </a:cubicBezTo>
                <a:cubicBezTo>
                  <a:pt x="5346489" y="5799081"/>
                  <a:pt x="5352180" y="5801370"/>
                  <a:pt x="5355721" y="5794391"/>
                </a:cubicBezTo>
                <a:cubicBezTo>
                  <a:pt x="5357778" y="5789107"/>
                  <a:pt x="5358926" y="5781931"/>
                  <a:pt x="5357108" y="5778144"/>
                </a:cubicBezTo>
                <a:cubicBezTo>
                  <a:pt x="5354957" y="5768875"/>
                  <a:pt x="5348450" y="5779245"/>
                  <a:pt x="5343667" y="5778849"/>
                </a:cubicBezTo>
                <a:cubicBezTo>
                  <a:pt x="5337400" y="5780147"/>
                  <a:pt x="5332618" y="5779751"/>
                  <a:pt x="5326353" y="5781049"/>
                </a:cubicBezTo>
                <a:cubicBezTo>
                  <a:pt x="5309036" y="5783251"/>
                  <a:pt x="5300616" y="5775281"/>
                  <a:pt x="5305209" y="5746573"/>
                </a:cubicBezTo>
                <a:lnTo>
                  <a:pt x="5302205" y="5720165"/>
                </a:lnTo>
                <a:lnTo>
                  <a:pt x="5291876" y="5723840"/>
                </a:lnTo>
                <a:cubicBezTo>
                  <a:pt x="5272680" y="5728704"/>
                  <a:pt x="5254783" y="5741649"/>
                  <a:pt x="5256824" y="5789786"/>
                </a:cubicBezTo>
                <a:cubicBezTo>
                  <a:pt x="5258164" y="5815876"/>
                  <a:pt x="5238969" y="5820740"/>
                  <a:pt x="5224885" y="5821908"/>
                </a:cubicBezTo>
                <a:cubicBezTo>
                  <a:pt x="5213359" y="5821226"/>
                  <a:pt x="5206295" y="5812806"/>
                  <a:pt x="5211367" y="5791097"/>
                </a:cubicBezTo>
                <a:cubicBezTo>
                  <a:pt x="5215180" y="5779320"/>
                  <a:pt x="5220899" y="5761652"/>
                  <a:pt x="5208072" y="5752887"/>
                </a:cubicBezTo>
                <a:cubicBezTo>
                  <a:pt x="5208722" y="5756929"/>
                  <a:pt x="5204260" y="5764668"/>
                  <a:pt x="5204260" y="5764668"/>
                </a:cubicBezTo>
                <a:cubicBezTo>
                  <a:pt x="5183330" y="5847457"/>
                  <a:pt x="5162228" y="5858211"/>
                  <a:pt x="5131378" y="5808368"/>
                </a:cubicBezTo>
                <a:cubicBezTo>
                  <a:pt x="5120456" y="5793716"/>
                  <a:pt x="5119721" y="5753659"/>
                  <a:pt x="5103728" y="5760716"/>
                </a:cubicBezTo>
                <a:cubicBezTo>
                  <a:pt x="5071751" y="5774828"/>
                  <a:pt x="5037172" y="5772780"/>
                  <a:pt x="5007794" y="5803051"/>
                </a:cubicBezTo>
                <a:cubicBezTo>
                  <a:pt x="4995662" y="5816340"/>
                  <a:pt x="4986735" y="5831817"/>
                  <a:pt x="4973910" y="5823055"/>
                </a:cubicBezTo>
                <a:cubicBezTo>
                  <a:pt x="4952114" y="5811760"/>
                  <a:pt x="4951549" y="5843738"/>
                  <a:pt x="4951595" y="5861749"/>
                </a:cubicBezTo>
                <a:cubicBezTo>
                  <a:pt x="4951031" y="5893724"/>
                  <a:pt x="4990765" y="5910083"/>
                  <a:pt x="5007361" y="5889058"/>
                </a:cubicBezTo>
                <a:cubicBezTo>
                  <a:pt x="5018844" y="5871730"/>
                  <a:pt x="5026514" y="5866184"/>
                  <a:pt x="5039342" y="5874946"/>
                </a:cubicBezTo>
                <a:cubicBezTo>
                  <a:pt x="5052165" y="5883707"/>
                  <a:pt x="5070799" y="5910819"/>
                  <a:pt x="5075782" y="5853095"/>
                </a:cubicBezTo>
                <a:cubicBezTo>
                  <a:pt x="5077037" y="5843166"/>
                  <a:pt x="5082802" y="5843505"/>
                  <a:pt x="5088565" y="5843848"/>
                </a:cubicBezTo>
                <a:cubicBezTo>
                  <a:pt x="5106547" y="5866920"/>
                  <a:pt x="5084231" y="5905614"/>
                  <a:pt x="5091988" y="5936084"/>
                </a:cubicBezTo>
                <a:cubicBezTo>
                  <a:pt x="5094589" y="5952243"/>
                  <a:pt x="5079856" y="5949369"/>
                  <a:pt x="5068979" y="5952727"/>
                </a:cubicBezTo>
                <a:cubicBezTo>
                  <a:pt x="5047227" y="5959441"/>
                  <a:pt x="5024132" y="5940069"/>
                  <a:pt x="5004371" y="5976912"/>
                </a:cubicBezTo>
                <a:cubicBezTo>
                  <a:pt x="5002465" y="5982802"/>
                  <a:pt x="4996704" y="5982460"/>
                  <a:pt x="4993496" y="5980269"/>
                </a:cubicBezTo>
                <a:cubicBezTo>
                  <a:pt x="4954323" y="5931935"/>
                  <a:pt x="4899423" y="5998708"/>
                  <a:pt x="4858387" y="5974270"/>
                </a:cubicBezTo>
                <a:cubicBezTo>
                  <a:pt x="4848768" y="5967697"/>
                  <a:pt x="4837893" y="5971056"/>
                  <a:pt x="4828272" y="5964486"/>
                </a:cubicBezTo>
                <a:cubicBezTo>
                  <a:pt x="4801320" y="5938880"/>
                  <a:pt x="4772506" y="5937175"/>
                  <a:pt x="4741132" y="5937318"/>
                </a:cubicBezTo>
                <a:cubicBezTo>
                  <a:pt x="4732813" y="5938825"/>
                  <a:pt x="4726400" y="5934444"/>
                  <a:pt x="4718082" y="5935953"/>
                </a:cubicBezTo>
                <a:cubicBezTo>
                  <a:pt x="4700186" y="5948898"/>
                  <a:pt x="4694203" y="5858514"/>
                  <a:pt x="4666860" y="5936923"/>
                </a:cubicBezTo>
                <a:cubicBezTo>
                  <a:pt x="4654775" y="5968217"/>
                  <a:pt x="4631114" y="5980821"/>
                  <a:pt x="4618417" y="6026085"/>
                </a:cubicBezTo>
                <a:cubicBezTo>
                  <a:pt x="4603815" y="6077240"/>
                  <a:pt x="4574435" y="6107512"/>
                  <a:pt x="4541765" y="6099574"/>
                </a:cubicBezTo>
                <a:cubicBezTo>
                  <a:pt x="4452718" y="6078297"/>
                  <a:pt x="4361764" y="6062907"/>
                  <a:pt x="4277137" y="6015883"/>
                </a:cubicBezTo>
                <a:cubicBezTo>
                  <a:pt x="4248929" y="6000208"/>
                  <a:pt x="4220069" y="5980494"/>
                  <a:pt x="4189954" y="5970707"/>
                </a:cubicBezTo>
                <a:cubicBezTo>
                  <a:pt x="4166252" y="5965304"/>
                  <a:pt x="4148876" y="5928261"/>
                  <a:pt x="4130892" y="5905190"/>
                </a:cubicBezTo>
                <a:cubicBezTo>
                  <a:pt x="4123179" y="5892726"/>
                  <a:pt x="4113558" y="5886155"/>
                  <a:pt x="4100126" y="5891362"/>
                </a:cubicBezTo>
                <a:cubicBezTo>
                  <a:pt x="4049558" y="5896371"/>
                  <a:pt x="4002804" y="5889601"/>
                  <a:pt x="3948985" y="5874413"/>
                </a:cubicBezTo>
                <a:cubicBezTo>
                  <a:pt x="3951629" y="5908581"/>
                  <a:pt x="3951066" y="5940558"/>
                  <a:pt x="3953061" y="5970686"/>
                </a:cubicBezTo>
                <a:cubicBezTo>
                  <a:pt x="3953105" y="5988695"/>
                  <a:pt x="3958260" y="6003004"/>
                  <a:pt x="3966579" y="6001498"/>
                </a:cubicBezTo>
                <a:cubicBezTo>
                  <a:pt x="4010084" y="5988069"/>
                  <a:pt x="4042280" y="6064002"/>
                  <a:pt x="4091462" y="6014893"/>
                </a:cubicBezTo>
                <a:cubicBezTo>
                  <a:pt x="4110744" y="6046047"/>
                  <a:pt x="4163089" y="5981122"/>
                  <a:pt x="4169069" y="6071508"/>
                </a:cubicBezTo>
                <a:cubicBezTo>
                  <a:pt x="4170412" y="6097595"/>
                  <a:pt x="4196628" y="6083144"/>
                  <a:pt x="4210103" y="6095943"/>
                </a:cubicBezTo>
                <a:cubicBezTo>
                  <a:pt x="4264009" y="6147153"/>
                  <a:pt x="4326753" y="6146866"/>
                  <a:pt x="4393267" y="6116791"/>
                </a:cubicBezTo>
                <a:cubicBezTo>
                  <a:pt x="4415020" y="6110077"/>
                  <a:pt x="4427847" y="6118839"/>
                  <a:pt x="4433046" y="6151159"/>
                </a:cubicBezTo>
                <a:cubicBezTo>
                  <a:pt x="4406266" y="6197590"/>
                  <a:pt x="4376195" y="6205815"/>
                  <a:pt x="4340966" y="6199727"/>
                </a:cubicBezTo>
                <a:cubicBezTo>
                  <a:pt x="4320146" y="6194492"/>
                  <a:pt x="4297906" y="6198176"/>
                  <a:pt x="4275351" y="6204346"/>
                </a:cubicBezTo>
                <a:lnTo>
                  <a:pt x="4263226" y="6207850"/>
                </a:lnTo>
                <a:lnTo>
                  <a:pt x="4284165" y="6213577"/>
                </a:lnTo>
                <a:lnTo>
                  <a:pt x="4295198" y="6212318"/>
                </a:lnTo>
                <a:lnTo>
                  <a:pt x="4289484" y="6225536"/>
                </a:lnTo>
                <a:lnTo>
                  <a:pt x="4270202" y="6226386"/>
                </a:lnTo>
                <a:cubicBezTo>
                  <a:pt x="4272529" y="6224249"/>
                  <a:pt x="4271662" y="6220652"/>
                  <a:pt x="4274854" y="6222112"/>
                </a:cubicBezTo>
                <a:cubicBezTo>
                  <a:pt x="4273991" y="6218521"/>
                  <a:pt x="4252787" y="6224814"/>
                  <a:pt x="4249593" y="6223356"/>
                </a:cubicBezTo>
                <a:cubicBezTo>
                  <a:pt x="4241750" y="6226164"/>
                  <a:pt x="4240886" y="6222571"/>
                  <a:pt x="4242350" y="6216839"/>
                </a:cubicBezTo>
                <a:lnTo>
                  <a:pt x="4232745" y="6216661"/>
                </a:lnTo>
                <a:lnTo>
                  <a:pt x="4207852" y="6223856"/>
                </a:lnTo>
                <a:cubicBezTo>
                  <a:pt x="4191538" y="6228893"/>
                  <a:pt x="4176815" y="6230522"/>
                  <a:pt x="4163041" y="6226954"/>
                </a:cubicBezTo>
                <a:lnTo>
                  <a:pt x="4133718" y="6205911"/>
                </a:lnTo>
                <a:lnTo>
                  <a:pt x="4112935" y="6201222"/>
                </a:lnTo>
                <a:cubicBezTo>
                  <a:pt x="4092154" y="6194517"/>
                  <a:pt x="4071846" y="6186823"/>
                  <a:pt x="4051972" y="6180931"/>
                </a:cubicBezTo>
                <a:cubicBezTo>
                  <a:pt x="4036885" y="6177226"/>
                  <a:pt x="4012489" y="6182061"/>
                  <a:pt x="4015413" y="6170605"/>
                </a:cubicBezTo>
                <a:cubicBezTo>
                  <a:pt x="4005843" y="6166225"/>
                  <a:pt x="3996270" y="6161843"/>
                  <a:pt x="3991617" y="6166113"/>
                </a:cubicBezTo>
                <a:cubicBezTo>
                  <a:pt x="3984373" y="6159604"/>
                  <a:pt x="3987563" y="6161060"/>
                  <a:pt x="3991353" y="6153199"/>
                </a:cubicBezTo>
                <a:cubicBezTo>
                  <a:pt x="4020667" y="6157011"/>
                  <a:pt x="4053436" y="6175203"/>
                  <a:pt x="4077232" y="6179692"/>
                </a:cubicBezTo>
                <a:cubicBezTo>
                  <a:pt x="4078096" y="6183286"/>
                  <a:pt x="4080424" y="6181152"/>
                  <a:pt x="4079560" y="6177558"/>
                </a:cubicBezTo>
                <a:cubicBezTo>
                  <a:pt x="4079560" y="6177558"/>
                  <a:pt x="4076368" y="6176097"/>
                  <a:pt x="4076368" y="6176097"/>
                </a:cubicBezTo>
                <a:cubicBezTo>
                  <a:pt x="4070851" y="6176773"/>
                  <a:pt x="4069988" y="6173180"/>
                  <a:pt x="4069124" y="6169584"/>
                </a:cubicBezTo>
                <a:lnTo>
                  <a:pt x="4073745" y="6169019"/>
                </a:lnTo>
                <a:lnTo>
                  <a:pt x="4066617" y="6166475"/>
                </a:lnTo>
                <a:cubicBezTo>
                  <a:pt x="4056166" y="6163609"/>
                  <a:pt x="4045576" y="6160980"/>
                  <a:pt x="4035313" y="6157060"/>
                </a:cubicBezTo>
                <a:lnTo>
                  <a:pt x="4012795" y="6143873"/>
                </a:lnTo>
                <a:lnTo>
                  <a:pt x="3999801" y="6139512"/>
                </a:lnTo>
                <a:lnTo>
                  <a:pt x="3996604" y="6139323"/>
                </a:lnTo>
                <a:lnTo>
                  <a:pt x="3995377" y="6138030"/>
                </a:lnTo>
                <a:lnTo>
                  <a:pt x="3987035" y="6135229"/>
                </a:lnTo>
                <a:cubicBezTo>
                  <a:pt x="3953666" y="6126359"/>
                  <a:pt x="3921760" y="6111764"/>
                  <a:pt x="3892182" y="6095033"/>
                </a:cubicBezTo>
                <a:cubicBezTo>
                  <a:pt x="3885801" y="6092114"/>
                  <a:pt x="3880283" y="6092788"/>
                  <a:pt x="3871576" y="6092005"/>
                </a:cubicBezTo>
                <a:cubicBezTo>
                  <a:pt x="3845189" y="6076736"/>
                  <a:pt x="3829237" y="6069436"/>
                  <a:pt x="3802849" y="6054165"/>
                </a:cubicBezTo>
                <a:lnTo>
                  <a:pt x="3799876" y="6058438"/>
                </a:lnTo>
                <a:lnTo>
                  <a:pt x="3711214" y="6000381"/>
                </a:lnTo>
                <a:lnTo>
                  <a:pt x="3711438" y="5998752"/>
                </a:lnTo>
                <a:cubicBezTo>
                  <a:pt x="3712020" y="5998218"/>
                  <a:pt x="3712818" y="5998584"/>
                  <a:pt x="3713250" y="6000381"/>
                </a:cubicBezTo>
                <a:lnTo>
                  <a:pt x="3714235" y="5999904"/>
                </a:lnTo>
                <a:lnTo>
                  <a:pt x="3716439" y="6001838"/>
                </a:lnTo>
                <a:cubicBezTo>
                  <a:pt x="3716009" y="6000044"/>
                  <a:pt x="3715210" y="5999677"/>
                  <a:pt x="3714518" y="5999761"/>
                </a:cubicBezTo>
                <a:lnTo>
                  <a:pt x="3714235" y="5999904"/>
                </a:lnTo>
                <a:lnTo>
                  <a:pt x="3707890" y="5994330"/>
                </a:lnTo>
                <a:cubicBezTo>
                  <a:pt x="3705357" y="5991172"/>
                  <a:pt x="3703115" y="5987745"/>
                  <a:pt x="3701088" y="5985220"/>
                </a:cubicBezTo>
                <a:lnTo>
                  <a:pt x="3670628" y="5964944"/>
                </a:lnTo>
                <a:lnTo>
                  <a:pt x="3683368" y="5935472"/>
                </a:lnTo>
                <a:lnTo>
                  <a:pt x="3708047" y="5953612"/>
                </a:lnTo>
                <a:cubicBezTo>
                  <a:pt x="3726965" y="5965865"/>
                  <a:pt x="3744795" y="5978022"/>
                  <a:pt x="3760580" y="5996440"/>
                </a:cubicBezTo>
                <a:cubicBezTo>
                  <a:pt x="3770152" y="6000818"/>
                  <a:pt x="3776533" y="6003740"/>
                  <a:pt x="3782912" y="6006656"/>
                </a:cubicBezTo>
                <a:cubicBezTo>
                  <a:pt x="3790159" y="6013171"/>
                  <a:pt x="3792767" y="6015163"/>
                  <a:pt x="3795774" y="6017341"/>
                </a:cubicBezTo>
                <a:lnTo>
                  <a:pt x="3807847" y="6026660"/>
                </a:lnTo>
                <a:lnTo>
                  <a:pt x="3807856" y="6026111"/>
                </a:lnTo>
                <a:cubicBezTo>
                  <a:pt x="3827616" y="5989268"/>
                  <a:pt x="3809676" y="5984203"/>
                  <a:pt x="3799406" y="5973593"/>
                </a:cubicBezTo>
                <a:cubicBezTo>
                  <a:pt x="3779517" y="5956410"/>
                  <a:pt x="3751352" y="5958744"/>
                  <a:pt x="3737181" y="5923894"/>
                </a:cubicBezTo>
                <a:cubicBezTo>
                  <a:pt x="3732674" y="5913623"/>
                  <a:pt x="3721798" y="5916980"/>
                  <a:pt x="3714778" y="5926569"/>
                </a:cubicBezTo>
                <a:cubicBezTo>
                  <a:pt x="3696275" y="5953483"/>
                  <a:pt x="3685358" y="5938831"/>
                  <a:pt x="3673137" y="5916101"/>
                </a:cubicBezTo>
                <a:cubicBezTo>
                  <a:pt x="3662867" y="5905488"/>
                  <a:pt x="3668500" y="5851803"/>
                  <a:pt x="3636563" y="5883926"/>
                </a:cubicBezTo>
                <a:cubicBezTo>
                  <a:pt x="3624432" y="5897211"/>
                  <a:pt x="3602593" y="5867908"/>
                  <a:pt x="3590546" y="5917211"/>
                </a:cubicBezTo>
                <a:cubicBezTo>
                  <a:pt x="3587382" y="5933031"/>
                  <a:pt x="3574558" y="5924268"/>
                  <a:pt x="3568144" y="5919888"/>
                </a:cubicBezTo>
                <a:cubicBezTo>
                  <a:pt x="3551462" y="5904893"/>
                  <a:pt x="3541148" y="5876275"/>
                  <a:pt x="3514284" y="5886688"/>
                </a:cubicBezTo>
                <a:cubicBezTo>
                  <a:pt x="3503405" y="5890045"/>
                  <a:pt x="3505920" y="5870188"/>
                  <a:pt x="3509083" y="5854368"/>
                </a:cubicBezTo>
                <a:cubicBezTo>
                  <a:pt x="3517317" y="5816843"/>
                  <a:pt x="3524898" y="5775276"/>
                  <a:pt x="3533132" y="5737750"/>
                </a:cubicBezTo>
                <a:cubicBezTo>
                  <a:pt x="3538201" y="5716042"/>
                  <a:pt x="3543270" y="5694336"/>
                  <a:pt x="3535559" y="5681875"/>
                </a:cubicBezTo>
                <a:cubicBezTo>
                  <a:pt x="3527194" y="5665372"/>
                  <a:pt x="3517616" y="5676812"/>
                  <a:pt x="3507393" y="5684208"/>
                </a:cubicBezTo>
                <a:cubicBezTo>
                  <a:pt x="3490147" y="5701194"/>
                  <a:pt x="3483082" y="5692773"/>
                  <a:pt x="3471514" y="5674081"/>
                </a:cubicBezTo>
                <a:lnTo>
                  <a:pt x="3466988" y="5669017"/>
                </a:lnTo>
                <a:lnTo>
                  <a:pt x="3463287" y="5674930"/>
                </a:lnTo>
                <a:lnTo>
                  <a:pt x="3441794" y="5667492"/>
                </a:lnTo>
                <a:cubicBezTo>
                  <a:pt x="3444701" y="5665949"/>
                  <a:pt x="3444301" y="5661257"/>
                  <a:pt x="3447610" y="5664408"/>
                </a:cubicBezTo>
                <a:cubicBezTo>
                  <a:pt x="3447208" y="5659714"/>
                  <a:pt x="3422744" y="5657972"/>
                  <a:pt x="3419436" y="5654821"/>
                </a:cubicBezTo>
                <a:cubicBezTo>
                  <a:pt x="3410314" y="5654755"/>
                  <a:pt x="3409911" y="5650060"/>
                  <a:pt x="3412417" y="5643820"/>
                </a:cubicBezTo>
                <a:cubicBezTo>
                  <a:pt x="3400388" y="5645301"/>
                  <a:pt x="3371010" y="5621629"/>
                  <a:pt x="3355269" y="5615261"/>
                </a:cubicBezTo>
                <a:cubicBezTo>
                  <a:pt x="3349053" y="5613652"/>
                  <a:pt x="3346146" y="5615193"/>
                  <a:pt x="3339931" y="5613586"/>
                </a:cubicBezTo>
                <a:cubicBezTo>
                  <a:pt x="3292307" y="5589788"/>
                  <a:pt x="3249293" y="5548813"/>
                  <a:pt x="3207082" y="5517229"/>
                </a:cubicBezTo>
                <a:cubicBezTo>
                  <a:pt x="3190942" y="5506167"/>
                  <a:pt x="3163168" y="5501278"/>
                  <a:pt x="3168181" y="5488799"/>
                </a:cubicBezTo>
                <a:cubicBezTo>
                  <a:pt x="3158256" y="5479345"/>
                  <a:pt x="3148329" y="5469888"/>
                  <a:pt x="3142516" y="5472976"/>
                </a:cubicBezTo>
                <a:cubicBezTo>
                  <a:pt x="3135496" y="5461976"/>
                  <a:pt x="3138805" y="5465131"/>
                  <a:pt x="3144215" y="5457348"/>
                </a:cubicBezTo>
                <a:cubicBezTo>
                  <a:pt x="3176100" y="5474780"/>
                  <a:pt x="3209588" y="5510992"/>
                  <a:pt x="3235257" y="5526816"/>
                </a:cubicBezTo>
                <a:cubicBezTo>
                  <a:pt x="3235657" y="5531510"/>
                  <a:pt x="3238565" y="5529968"/>
                  <a:pt x="3238162" y="5525272"/>
                </a:cubicBezTo>
                <a:cubicBezTo>
                  <a:pt x="3238162" y="5525272"/>
                  <a:pt x="3234853" y="5522121"/>
                  <a:pt x="3234853" y="5522121"/>
                </a:cubicBezTo>
                <a:cubicBezTo>
                  <a:pt x="3228639" y="5520513"/>
                  <a:pt x="3228237" y="5515818"/>
                  <a:pt x="3227835" y="5511122"/>
                </a:cubicBezTo>
                <a:lnTo>
                  <a:pt x="3233257" y="5512527"/>
                </a:lnTo>
                <a:lnTo>
                  <a:pt x="3230340" y="5509359"/>
                </a:lnTo>
                <a:lnTo>
                  <a:pt x="3190726" y="5472537"/>
                </a:lnTo>
                <a:cubicBezTo>
                  <a:pt x="3174795" y="5459522"/>
                  <a:pt x="3158555" y="5447284"/>
                  <a:pt x="3142210" y="5433874"/>
                </a:cubicBezTo>
                <a:lnTo>
                  <a:pt x="3137098" y="5429224"/>
                </a:lnTo>
                <a:lnTo>
                  <a:pt x="3125073" y="5437486"/>
                </a:lnTo>
                <a:cubicBezTo>
                  <a:pt x="3036566" y="5492607"/>
                  <a:pt x="2948274" y="5506427"/>
                  <a:pt x="2857230" y="5513624"/>
                </a:cubicBezTo>
                <a:cubicBezTo>
                  <a:pt x="2805923" y="5515874"/>
                  <a:pt x="2754409" y="5527048"/>
                  <a:pt x="2705662" y="5564859"/>
                </a:cubicBezTo>
                <a:lnTo>
                  <a:pt x="2665124" y="5605083"/>
                </a:lnTo>
                <a:lnTo>
                  <a:pt x="2669464" y="5617307"/>
                </a:lnTo>
                <a:cubicBezTo>
                  <a:pt x="2673496" y="5628077"/>
                  <a:pt x="2674528" y="5628876"/>
                  <a:pt x="2683749" y="5653493"/>
                </a:cubicBezTo>
                <a:cubicBezTo>
                  <a:pt x="2686336" y="5658084"/>
                  <a:pt x="2689581" y="5652818"/>
                  <a:pt x="2689581" y="5652818"/>
                </a:cubicBezTo>
                <a:cubicBezTo>
                  <a:pt x="2710625" y="5684625"/>
                  <a:pt x="2720654" y="5707927"/>
                  <a:pt x="2731011" y="5726296"/>
                </a:cubicBezTo>
                <a:cubicBezTo>
                  <a:pt x="2737484" y="5737780"/>
                  <a:pt x="2742581" y="5748197"/>
                  <a:pt x="2747639" y="5759230"/>
                </a:cubicBezTo>
                <a:lnTo>
                  <a:pt x="2761038" y="5789191"/>
                </a:lnTo>
                <a:lnTo>
                  <a:pt x="2764805" y="5795147"/>
                </a:lnTo>
                <a:lnTo>
                  <a:pt x="2769409" y="5790954"/>
                </a:lnTo>
                <a:cubicBezTo>
                  <a:pt x="2769696" y="5786640"/>
                  <a:pt x="2769375" y="5780563"/>
                  <a:pt x="2771161" y="5775464"/>
                </a:cubicBezTo>
                <a:cubicBezTo>
                  <a:pt x="2773749" y="5780056"/>
                  <a:pt x="2776668" y="5779720"/>
                  <a:pt x="2779583" y="5779381"/>
                </a:cubicBezTo>
                <a:cubicBezTo>
                  <a:pt x="2786058" y="5790861"/>
                  <a:pt x="2789130" y="5799067"/>
                  <a:pt x="2792569" y="5807230"/>
                </a:cubicBezTo>
                <a:lnTo>
                  <a:pt x="2798802" y="5818571"/>
                </a:lnTo>
                <a:lnTo>
                  <a:pt x="2810809" y="5816488"/>
                </a:lnTo>
                <a:cubicBezTo>
                  <a:pt x="2831968" y="5827299"/>
                  <a:pt x="2837093" y="5877259"/>
                  <a:pt x="2853524" y="5897899"/>
                </a:cubicBezTo>
                <a:cubicBezTo>
                  <a:pt x="2930640" y="5991093"/>
                  <a:pt x="3005505" y="6087248"/>
                  <a:pt x="3080372" y="6183405"/>
                </a:cubicBezTo>
                <a:cubicBezTo>
                  <a:pt x="3091762" y="6194027"/>
                  <a:pt x="3102280" y="6210926"/>
                  <a:pt x="3112799" y="6227825"/>
                </a:cubicBezTo>
                <a:cubicBezTo>
                  <a:pt x="3120561" y="6238102"/>
                  <a:pt x="3131080" y="6255001"/>
                  <a:pt x="3120344" y="6279406"/>
                </a:cubicBezTo>
                <a:lnTo>
                  <a:pt x="3109956" y="6284675"/>
                </a:lnTo>
                <a:lnTo>
                  <a:pt x="3105362" y="6289410"/>
                </a:lnTo>
                <a:lnTo>
                  <a:pt x="3099087" y="6285432"/>
                </a:lnTo>
                <a:lnTo>
                  <a:pt x="3091469" y="6276753"/>
                </a:lnTo>
                <a:lnTo>
                  <a:pt x="3091324" y="6276634"/>
                </a:lnTo>
                <a:lnTo>
                  <a:pt x="3010063" y="6200834"/>
                </a:lnTo>
                <a:lnTo>
                  <a:pt x="3011646" y="6207499"/>
                </a:lnTo>
                <a:lnTo>
                  <a:pt x="3009929" y="6206698"/>
                </a:lnTo>
                <a:lnTo>
                  <a:pt x="3003550" y="6198648"/>
                </a:lnTo>
                <a:cubicBezTo>
                  <a:pt x="3003222" y="6203582"/>
                  <a:pt x="3003222" y="6203582"/>
                  <a:pt x="3003222" y="6203582"/>
                </a:cubicBezTo>
                <a:lnTo>
                  <a:pt x="3009929" y="6206698"/>
                </a:lnTo>
                <a:lnTo>
                  <a:pt x="3043942" y="6249623"/>
                </a:lnTo>
                <a:cubicBezTo>
                  <a:pt x="3057056" y="6264617"/>
                  <a:pt x="3069118" y="6279121"/>
                  <a:pt x="3078017" y="6297659"/>
                </a:cubicBezTo>
                <a:lnTo>
                  <a:pt x="3089001" y="6306272"/>
                </a:lnTo>
                <a:lnTo>
                  <a:pt x="3079277" y="6316300"/>
                </a:lnTo>
                <a:lnTo>
                  <a:pt x="3060517" y="6299688"/>
                </a:lnTo>
                <a:cubicBezTo>
                  <a:pt x="3063435" y="6299347"/>
                  <a:pt x="3063760" y="6294418"/>
                  <a:pt x="3066351" y="6299013"/>
                </a:cubicBezTo>
                <a:cubicBezTo>
                  <a:pt x="3066677" y="6294079"/>
                  <a:pt x="3044326" y="6281990"/>
                  <a:pt x="3041736" y="6277398"/>
                </a:cubicBezTo>
                <a:cubicBezTo>
                  <a:pt x="3033313" y="6273482"/>
                  <a:pt x="3033641" y="6268553"/>
                  <a:pt x="3036885" y="6263281"/>
                </a:cubicBezTo>
                <a:cubicBezTo>
                  <a:pt x="3025546" y="6259702"/>
                  <a:pt x="3001914" y="6223303"/>
                  <a:pt x="2988313" y="6210200"/>
                </a:cubicBezTo>
                <a:cubicBezTo>
                  <a:pt x="2982808" y="6205945"/>
                  <a:pt x="2979890" y="6206284"/>
                  <a:pt x="2974385" y="6202028"/>
                </a:cubicBezTo>
                <a:cubicBezTo>
                  <a:pt x="2954147" y="6179912"/>
                  <a:pt x="2935611" y="6153926"/>
                  <a:pt x="2917849" y="6127242"/>
                </a:cubicBezTo>
                <a:lnTo>
                  <a:pt x="2887847" y="6081590"/>
                </a:lnTo>
                <a:lnTo>
                  <a:pt x="2804599" y="5990576"/>
                </a:lnTo>
                <a:cubicBezTo>
                  <a:pt x="2767359" y="5946092"/>
                  <a:pt x="2730958" y="5900498"/>
                  <a:pt x="2693780" y="5857211"/>
                </a:cubicBezTo>
                <a:cubicBezTo>
                  <a:pt x="2689644" y="5847282"/>
                  <a:pt x="2683260" y="5840313"/>
                  <a:pt x="2676876" y="5833347"/>
                </a:cubicBezTo>
                <a:cubicBezTo>
                  <a:pt x="2671871" y="5829689"/>
                  <a:pt x="2664616" y="5828997"/>
                  <a:pt x="2661497" y="5838234"/>
                </a:cubicBezTo>
                <a:cubicBezTo>
                  <a:pt x="2656998" y="5844163"/>
                  <a:pt x="2656636" y="5860023"/>
                  <a:pt x="2661640" y="5863677"/>
                </a:cubicBezTo>
                <a:cubicBezTo>
                  <a:pt x="2714963" y="5916452"/>
                  <a:pt x="2732804" y="6026236"/>
                  <a:pt x="2786997" y="6072736"/>
                </a:cubicBezTo>
                <a:cubicBezTo>
                  <a:pt x="2789754" y="6079355"/>
                  <a:pt x="2794759" y="6083011"/>
                  <a:pt x="2793018" y="6095561"/>
                </a:cubicBezTo>
                <a:cubicBezTo>
                  <a:pt x="2789028" y="6111074"/>
                  <a:pt x="2784530" y="6117003"/>
                  <a:pt x="2777276" y="6116310"/>
                </a:cubicBezTo>
                <a:cubicBezTo>
                  <a:pt x="2754134" y="6110920"/>
                  <a:pt x="2730121" y="6111805"/>
                  <a:pt x="2713217" y="6087938"/>
                </a:cubicBezTo>
                <a:cubicBezTo>
                  <a:pt x="2697693" y="6067384"/>
                  <a:pt x="2679555" y="6065651"/>
                  <a:pt x="2661057" y="6079778"/>
                </a:cubicBezTo>
                <a:cubicBezTo>
                  <a:pt x="2640307" y="6096869"/>
                  <a:pt x="2625799" y="6095483"/>
                  <a:pt x="2615643" y="6062727"/>
                </a:cubicBezTo>
                <a:cubicBezTo>
                  <a:pt x="2598088" y="6003831"/>
                  <a:pt x="2555432" y="5993400"/>
                  <a:pt x="2532508" y="5946709"/>
                </a:cubicBezTo>
                <a:cubicBezTo>
                  <a:pt x="2489924" y="5869529"/>
                  <a:pt x="2411502" y="5865217"/>
                  <a:pt x="2385895" y="5745159"/>
                </a:cubicBezTo>
                <a:cubicBezTo>
                  <a:pt x="2375448" y="5820448"/>
                  <a:pt x="2395758" y="5885966"/>
                  <a:pt x="2434932" y="5921495"/>
                </a:cubicBezTo>
                <a:cubicBezTo>
                  <a:pt x="2465474" y="5953021"/>
                  <a:pt x="2493767" y="5987509"/>
                  <a:pt x="2521189" y="6028274"/>
                </a:cubicBezTo>
                <a:cubicBezTo>
                  <a:pt x="2528952" y="6038553"/>
                  <a:pt x="2537585" y="6042556"/>
                  <a:pt x="2531852" y="6070618"/>
                </a:cubicBezTo>
                <a:cubicBezTo>
                  <a:pt x="2495944" y="6051293"/>
                  <a:pt x="2468522" y="6010529"/>
                  <a:pt x="2437978" y="5979003"/>
                </a:cubicBezTo>
                <a:cubicBezTo>
                  <a:pt x="2435512" y="6023270"/>
                  <a:pt x="2438269" y="6029892"/>
                  <a:pt x="2456041" y="6047483"/>
                </a:cubicBezTo>
                <a:cubicBezTo>
                  <a:pt x="2466054" y="6054798"/>
                  <a:pt x="2473817" y="6065074"/>
                  <a:pt x="2483826" y="6072386"/>
                </a:cubicBezTo>
                <a:cubicBezTo>
                  <a:pt x="2493839" y="6079701"/>
                  <a:pt x="2500223" y="6086669"/>
                  <a:pt x="2493984" y="6105145"/>
                </a:cubicBezTo>
                <a:cubicBezTo>
                  <a:pt x="2486872" y="6129896"/>
                  <a:pt x="2479111" y="6119618"/>
                  <a:pt x="2471855" y="6118924"/>
                </a:cubicBezTo>
                <a:cubicBezTo>
                  <a:pt x="2463223" y="6114924"/>
                  <a:pt x="2455461" y="6104645"/>
                  <a:pt x="2440590" y="6119118"/>
                </a:cubicBezTo>
                <a:cubicBezTo>
                  <a:pt x="2478529" y="6176780"/>
                  <a:pt x="2496229" y="6261119"/>
                  <a:pt x="2547157" y="6291412"/>
                </a:cubicBezTo>
                <a:cubicBezTo>
                  <a:pt x="2596705" y="6318398"/>
                  <a:pt x="2619267" y="6380948"/>
                  <a:pt x="2627099" y="6483416"/>
                </a:cubicBezTo>
                <a:cubicBezTo>
                  <a:pt x="2525465" y="6381525"/>
                  <a:pt x="2420346" y="6304732"/>
                  <a:pt x="2364053" y="6127703"/>
                </a:cubicBezTo>
                <a:cubicBezTo>
                  <a:pt x="2353316" y="6152106"/>
                  <a:pt x="2380085" y="6157841"/>
                  <a:pt x="2366592" y="6175625"/>
                </a:cubicBezTo>
                <a:cubicBezTo>
                  <a:pt x="2353098" y="6193408"/>
                  <a:pt x="2343448" y="6170236"/>
                  <a:pt x="2337935" y="6156995"/>
                </a:cubicBezTo>
                <a:cubicBezTo>
                  <a:pt x="2306741" y="6090440"/>
                  <a:pt x="2258065" y="6057183"/>
                  <a:pt x="2217003" y="6008756"/>
                </a:cubicBezTo>
                <a:cubicBezTo>
                  <a:pt x="2183706" y="5970612"/>
                  <a:pt x="2160275" y="5914335"/>
                  <a:pt x="2143589" y="5849167"/>
                </a:cubicBezTo>
                <a:cubicBezTo>
                  <a:pt x="2133796" y="5800549"/>
                  <a:pt x="2116387" y="5767100"/>
                  <a:pt x="2084610" y="5757707"/>
                </a:cubicBezTo>
                <a:cubicBezTo>
                  <a:pt x="2057842" y="5751970"/>
                  <a:pt x="2039052" y="5715209"/>
                  <a:pt x="2019393" y="5684722"/>
                </a:cubicBezTo>
                <a:cubicBezTo>
                  <a:pt x="2011632" y="5674444"/>
                  <a:pt x="2003723" y="5638725"/>
                  <a:pt x="1990374" y="5681950"/>
                </a:cubicBezTo>
                <a:cubicBezTo>
                  <a:pt x="1981015" y="5709665"/>
                  <a:pt x="1947645" y="5738264"/>
                  <a:pt x="1973688" y="5775720"/>
                </a:cubicBezTo>
                <a:cubicBezTo>
                  <a:pt x="1983700" y="5783033"/>
                  <a:pt x="1989211" y="5796276"/>
                  <a:pt x="1993855" y="5815791"/>
                </a:cubicBezTo>
                <a:cubicBezTo>
                  <a:pt x="2004519" y="5858133"/>
                  <a:pt x="2000309" y="5914949"/>
                  <a:pt x="2013224" y="5954327"/>
                </a:cubicBezTo>
                <a:cubicBezTo>
                  <a:pt x="2024757" y="5990396"/>
                  <a:pt x="2058780" y="5996825"/>
                  <a:pt x="2064946" y="6045096"/>
                </a:cubicBezTo>
                <a:cubicBezTo>
                  <a:pt x="2057328" y="6060260"/>
                  <a:pt x="2052322" y="6056604"/>
                  <a:pt x="2045941" y="6049637"/>
                </a:cubicBezTo>
                <a:cubicBezTo>
                  <a:pt x="2010755" y="5998594"/>
                  <a:pt x="1964326" y="5962372"/>
                  <a:pt x="1924644" y="5917258"/>
                </a:cubicBezTo>
                <a:cubicBezTo>
                  <a:pt x="1910499" y="5900015"/>
                  <a:pt x="1897731" y="5886080"/>
                  <a:pt x="1918334" y="5843545"/>
                </a:cubicBezTo>
                <a:cubicBezTo>
                  <a:pt x="1934949" y="5816521"/>
                  <a:pt x="1926169" y="5787074"/>
                  <a:pt x="1915143" y="5760592"/>
                </a:cubicBezTo>
                <a:cubicBezTo>
                  <a:pt x="1911007" y="5750661"/>
                  <a:pt x="1902375" y="5746659"/>
                  <a:pt x="1896863" y="5733416"/>
                </a:cubicBezTo>
                <a:cubicBezTo>
                  <a:pt x="1887721" y="5719827"/>
                  <a:pt x="1886707" y="5700657"/>
                  <a:pt x="1892946" y="5682181"/>
                </a:cubicBezTo>
                <a:cubicBezTo>
                  <a:pt x="1900056" y="5657430"/>
                  <a:pt x="1912316" y="5661780"/>
                  <a:pt x="1920948" y="5665784"/>
                </a:cubicBezTo>
                <a:cubicBezTo>
                  <a:pt x="1929583" y="5669788"/>
                  <a:pt x="1938213" y="5673790"/>
                  <a:pt x="1943583" y="5661588"/>
                </a:cubicBezTo>
                <a:cubicBezTo>
                  <a:pt x="1946704" y="5652349"/>
                  <a:pt x="1948445" y="5639802"/>
                  <a:pt x="1945688" y="5633181"/>
                </a:cubicBezTo>
                <a:cubicBezTo>
                  <a:pt x="1942423" y="5616975"/>
                  <a:pt x="1932556" y="5635106"/>
                  <a:pt x="1925300" y="5634414"/>
                </a:cubicBezTo>
                <a:cubicBezTo>
                  <a:pt x="1915797" y="5636683"/>
                  <a:pt x="1908544" y="5635991"/>
                  <a:pt x="1899041" y="5638260"/>
                </a:cubicBezTo>
                <a:cubicBezTo>
                  <a:pt x="1872779" y="5642110"/>
                  <a:pt x="1860010" y="5628175"/>
                  <a:pt x="1866974" y="5577981"/>
                </a:cubicBezTo>
                <a:cubicBezTo>
                  <a:pt x="1873070" y="5534060"/>
                  <a:pt x="1859795" y="5510541"/>
                  <a:pt x="1831284" y="5517355"/>
                </a:cubicBezTo>
                <a:cubicBezTo>
                  <a:pt x="1831284" y="5517355"/>
                  <a:pt x="1829034" y="5520320"/>
                  <a:pt x="1829034" y="5520320"/>
                </a:cubicBezTo>
                <a:cubicBezTo>
                  <a:pt x="1745896" y="5563238"/>
                  <a:pt x="1667837" y="5543068"/>
                  <a:pt x="1588036" y="5535446"/>
                </a:cubicBezTo>
                <a:cubicBezTo>
                  <a:pt x="1555391" y="5532327"/>
                  <a:pt x="1518392" y="5560580"/>
                  <a:pt x="1496338" y="5507616"/>
                </a:cubicBezTo>
                <a:cubicBezTo>
                  <a:pt x="1492203" y="5497685"/>
                  <a:pt x="1478202" y="5505883"/>
                  <a:pt x="1470076" y="5511464"/>
                </a:cubicBezTo>
                <a:cubicBezTo>
                  <a:pt x="1432207" y="5545993"/>
                  <a:pt x="1394194" y="5555076"/>
                  <a:pt x="1361039" y="5542375"/>
                </a:cubicBezTo>
                <a:cubicBezTo>
                  <a:pt x="1326508" y="5526361"/>
                  <a:pt x="1277611" y="5534406"/>
                  <a:pt x="1279790" y="5439252"/>
                </a:cubicBezTo>
                <a:cubicBezTo>
                  <a:pt x="1281386" y="5401256"/>
                  <a:pt x="1281242" y="5375813"/>
                  <a:pt x="1301482" y="5349139"/>
                </a:cubicBezTo>
                <a:cubicBezTo>
                  <a:pt x="1344213" y="5292824"/>
                  <a:pt x="1393834" y="5253061"/>
                  <a:pt x="1442587" y="5219570"/>
                </a:cubicBezTo>
                <a:cubicBezTo>
                  <a:pt x="1446648" y="5216781"/>
                  <a:pt x="1451745" y="5216473"/>
                  <a:pt x="1455980" y="5214095"/>
                </a:cubicBezTo>
                <a:lnTo>
                  <a:pt x="1459465" y="5206514"/>
                </a:lnTo>
                <a:lnTo>
                  <a:pt x="1458814" y="5206432"/>
                </a:lnTo>
                <a:cubicBezTo>
                  <a:pt x="1419363" y="5216096"/>
                  <a:pt x="1378025" y="5222605"/>
                  <a:pt x="1337047" y="5222154"/>
                </a:cubicBezTo>
                <a:cubicBezTo>
                  <a:pt x="1317498" y="5223506"/>
                  <a:pt x="1298513" y="5223904"/>
                  <a:pt x="1279484" y="5225174"/>
                </a:cubicBezTo>
                <a:lnTo>
                  <a:pt x="1225899" y="5232813"/>
                </a:lnTo>
                <a:lnTo>
                  <a:pt x="1225788" y="5232769"/>
                </a:lnTo>
                <a:cubicBezTo>
                  <a:pt x="1225788" y="5232769"/>
                  <a:pt x="1225788" y="5232769"/>
                  <a:pt x="1221654" y="5233417"/>
                </a:cubicBezTo>
                <a:lnTo>
                  <a:pt x="1225899" y="5232813"/>
                </a:lnTo>
                <a:lnTo>
                  <a:pt x="1231810" y="5235269"/>
                </a:lnTo>
                <a:cubicBezTo>
                  <a:pt x="1229564" y="5239077"/>
                  <a:pt x="1227318" y="5242880"/>
                  <a:pt x="1221297" y="5240376"/>
                </a:cubicBezTo>
                <a:cubicBezTo>
                  <a:pt x="1221297" y="5240376"/>
                  <a:pt x="1217162" y="5241027"/>
                  <a:pt x="1217162" y="5241027"/>
                </a:cubicBezTo>
                <a:cubicBezTo>
                  <a:pt x="1214916" y="5244830"/>
                  <a:pt x="1216804" y="5247987"/>
                  <a:pt x="1219049" y="5244183"/>
                </a:cubicBezTo>
                <a:cubicBezTo>
                  <a:pt x="1247628" y="5246587"/>
                  <a:pt x="1291214" y="5236273"/>
                  <a:pt x="1325814" y="5241182"/>
                </a:cubicBezTo>
                <a:cubicBezTo>
                  <a:pt x="1327343" y="5251295"/>
                  <a:pt x="1331478" y="5250643"/>
                  <a:pt x="1320963" y="5255752"/>
                </a:cubicBezTo>
                <a:cubicBezTo>
                  <a:pt x="1317188" y="5249440"/>
                  <a:pt x="1304786" y="5251395"/>
                  <a:pt x="1292386" y="5253346"/>
                </a:cubicBezTo>
                <a:cubicBezTo>
                  <a:pt x="1291670" y="5267267"/>
                  <a:pt x="1265695" y="5254096"/>
                  <a:pt x="1247271" y="5253547"/>
                </a:cubicBezTo>
                <a:cubicBezTo>
                  <a:pt x="1198023" y="5254395"/>
                  <a:pt x="1144282" y="5262858"/>
                  <a:pt x="1093504" y="5253591"/>
                </a:cubicBezTo>
                <a:cubicBezTo>
                  <a:pt x="1087483" y="5251093"/>
                  <a:pt x="1085595" y="5247935"/>
                  <a:pt x="1079573" y="5245433"/>
                </a:cubicBezTo>
                <a:cubicBezTo>
                  <a:pt x="1063396" y="5241076"/>
                  <a:pt x="1028437" y="5243128"/>
                  <a:pt x="1018641" y="5234314"/>
                </a:cubicBezTo>
                <a:cubicBezTo>
                  <a:pt x="1018282" y="5241275"/>
                  <a:pt x="1016036" y="5245080"/>
                  <a:pt x="1008125" y="5239422"/>
                </a:cubicBezTo>
                <a:cubicBezTo>
                  <a:pt x="1003993" y="5240072"/>
                  <a:pt x="982150" y="5226251"/>
                  <a:pt x="979904" y="5230057"/>
                </a:cubicBezTo>
                <a:cubicBezTo>
                  <a:pt x="984038" y="5229407"/>
                  <a:pt x="981792" y="5233215"/>
                  <a:pt x="983682" y="5236367"/>
                </a:cubicBezTo>
                <a:lnTo>
                  <a:pt x="962101" y="5229331"/>
                </a:lnTo>
                <a:lnTo>
                  <a:pt x="960276" y="5212536"/>
                </a:lnTo>
                <a:lnTo>
                  <a:pt x="972353" y="5217440"/>
                </a:lnTo>
                <a:cubicBezTo>
                  <a:pt x="987945" y="5213258"/>
                  <a:pt x="1003739" y="5215088"/>
                  <a:pt x="1020523" y="5217622"/>
                </a:cubicBezTo>
                <a:lnTo>
                  <a:pt x="1066083" y="5221348"/>
                </a:lnTo>
                <a:lnTo>
                  <a:pt x="1072380" y="5225855"/>
                </a:lnTo>
                <a:cubicBezTo>
                  <a:pt x="1072380" y="5225855"/>
                  <a:pt x="1072380" y="5225855"/>
                  <a:pt x="1074626" y="5222049"/>
                </a:cubicBezTo>
                <a:lnTo>
                  <a:pt x="1066083" y="5221348"/>
                </a:lnTo>
                <a:lnTo>
                  <a:pt x="1064469" y="5220196"/>
                </a:lnTo>
                <a:cubicBezTo>
                  <a:pt x="1064828" y="5213235"/>
                  <a:pt x="1068962" y="5212583"/>
                  <a:pt x="1070849" y="5215741"/>
                </a:cubicBezTo>
                <a:cubicBezTo>
                  <a:pt x="1073097" y="5211933"/>
                  <a:pt x="1073097" y="5211933"/>
                  <a:pt x="1073097" y="5211933"/>
                </a:cubicBezTo>
                <a:lnTo>
                  <a:pt x="1050685" y="5205495"/>
                </a:lnTo>
                <a:lnTo>
                  <a:pt x="1036475" y="5206213"/>
                </a:lnTo>
                <a:cubicBezTo>
                  <a:pt x="1019715" y="5207790"/>
                  <a:pt x="1001072" y="5196476"/>
                  <a:pt x="985184" y="5191776"/>
                </a:cubicBezTo>
                <a:lnTo>
                  <a:pt x="983564" y="5190803"/>
                </a:lnTo>
                <a:lnTo>
                  <a:pt x="963629" y="5187746"/>
                </a:lnTo>
                <a:lnTo>
                  <a:pt x="957203" y="5184274"/>
                </a:lnTo>
                <a:lnTo>
                  <a:pt x="954691" y="5161142"/>
                </a:lnTo>
                <a:lnTo>
                  <a:pt x="969828" y="5165380"/>
                </a:lnTo>
                <a:lnTo>
                  <a:pt x="970022" y="5155363"/>
                </a:lnTo>
                <a:cubicBezTo>
                  <a:pt x="974013" y="5139853"/>
                  <a:pt x="965379" y="5135847"/>
                  <a:pt x="960374" y="5132193"/>
                </a:cubicBezTo>
                <a:cubicBezTo>
                  <a:pt x="928091" y="5113213"/>
                  <a:pt x="926569" y="5084460"/>
                  <a:pt x="951671" y="5035997"/>
                </a:cubicBezTo>
                <a:cubicBezTo>
                  <a:pt x="953920" y="5033033"/>
                  <a:pt x="957038" y="5023794"/>
                  <a:pt x="955661" y="5020486"/>
                </a:cubicBezTo>
                <a:cubicBezTo>
                  <a:pt x="948843" y="4937185"/>
                  <a:pt x="991863" y="4931758"/>
                  <a:pt x="1021606" y="4902810"/>
                </a:cubicBezTo>
                <a:cubicBezTo>
                  <a:pt x="1027484" y="4900193"/>
                  <a:pt x="1033359" y="4897577"/>
                  <a:pt x="1039237" y="4894958"/>
                </a:cubicBezTo>
                <a:cubicBezTo>
                  <a:pt x="1083491" y="4867397"/>
                  <a:pt x="1091470" y="4836371"/>
                  <a:pt x="1069416" y="4783405"/>
                </a:cubicBezTo>
                <a:cubicBezTo>
                  <a:pt x="1068038" y="4780096"/>
                  <a:pt x="1066660" y="4776784"/>
                  <a:pt x="1064411" y="4779749"/>
                </a:cubicBezTo>
                <a:cubicBezTo>
                  <a:pt x="1029662" y="4805041"/>
                  <a:pt x="1007972" y="4736215"/>
                  <a:pt x="970102" y="4770740"/>
                </a:cubicBezTo>
                <a:cubicBezTo>
                  <a:pt x="944854" y="4793760"/>
                  <a:pt x="923092" y="4791681"/>
                  <a:pt x="903431" y="4761195"/>
                </a:cubicBezTo>
                <a:cubicBezTo>
                  <a:pt x="904229" y="4821667"/>
                  <a:pt x="888994" y="4852001"/>
                  <a:pt x="850616" y="4876944"/>
                </a:cubicBezTo>
                <a:cubicBezTo>
                  <a:pt x="844741" y="4879561"/>
                  <a:pt x="836616" y="4885142"/>
                  <a:pt x="834729" y="4872248"/>
                </a:cubicBezTo>
                <a:cubicBezTo>
                  <a:pt x="832843" y="4859351"/>
                  <a:pt x="840969" y="4853770"/>
                  <a:pt x="846844" y="4851153"/>
                </a:cubicBezTo>
                <a:cubicBezTo>
                  <a:pt x="854970" y="4845570"/>
                  <a:pt x="863095" y="4839990"/>
                  <a:pt x="869335" y="4821515"/>
                </a:cubicBezTo>
                <a:cubicBezTo>
                  <a:pt x="862443" y="4804962"/>
                  <a:pt x="852068" y="4813507"/>
                  <a:pt x="845321" y="4822399"/>
                </a:cubicBezTo>
                <a:cubicBezTo>
                  <a:pt x="820583" y="4855001"/>
                  <a:pt x="790331" y="4874363"/>
                  <a:pt x="762835" y="4900347"/>
                </a:cubicBezTo>
                <a:cubicBezTo>
                  <a:pt x="729463" y="4928946"/>
                  <a:pt x="700952" y="4935760"/>
                  <a:pt x="677158" y="4895341"/>
                </a:cubicBezTo>
                <a:cubicBezTo>
                  <a:pt x="670774" y="4888377"/>
                  <a:pt x="666640" y="4878444"/>
                  <a:pt x="656266" y="4886989"/>
                </a:cubicBezTo>
                <a:cubicBezTo>
                  <a:pt x="631890" y="4903734"/>
                  <a:pt x="616365" y="4883177"/>
                  <a:pt x="603090" y="4859659"/>
                </a:cubicBezTo>
                <a:cubicBezTo>
                  <a:pt x="596198" y="4843106"/>
                  <a:pt x="622752" y="4731207"/>
                  <a:pt x="637623" y="4716735"/>
                </a:cubicBezTo>
                <a:cubicBezTo>
                  <a:pt x="699869" y="4665462"/>
                  <a:pt x="762114" y="4614191"/>
                  <a:pt x="824359" y="4562917"/>
                </a:cubicBezTo>
                <a:cubicBezTo>
                  <a:pt x="840610" y="4551753"/>
                  <a:pt x="855120" y="4553140"/>
                  <a:pt x="858892" y="4578930"/>
                </a:cubicBezTo>
                <a:cubicBezTo>
                  <a:pt x="864042" y="4608031"/>
                  <a:pt x="846414" y="4615883"/>
                  <a:pt x="833790" y="4627393"/>
                </a:cubicBezTo>
                <a:cubicBezTo>
                  <a:pt x="824793" y="4639249"/>
                  <a:pt x="811663" y="4641173"/>
                  <a:pt x="799547" y="4662268"/>
                </a:cubicBezTo>
                <a:cubicBezTo>
                  <a:pt x="855335" y="4670776"/>
                  <a:pt x="901838" y="4640249"/>
                  <a:pt x="953708" y="4597524"/>
                </a:cubicBezTo>
                <a:cubicBezTo>
                  <a:pt x="930931" y="4576277"/>
                  <a:pt x="913809" y="4593711"/>
                  <a:pt x="893931" y="4604529"/>
                </a:cubicBezTo>
                <a:cubicBezTo>
                  <a:pt x="885805" y="4610111"/>
                  <a:pt x="878551" y="4609417"/>
                  <a:pt x="875288" y="4593211"/>
                </a:cubicBezTo>
                <a:cubicBezTo>
                  <a:pt x="872022" y="4577005"/>
                  <a:pt x="872386" y="4561146"/>
                  <a:pt x="880004" y="4545980"/>
                </a:cubicBezTo>
                <a:cubicBezTo>
                  <a:pt x="889870" y="4527850"/>
                  <a:pt x="894004" y="4537780"/>
                  <a:pt x="898139" y="4547713"/>
                </a:cubicBezTo>
                <a:cubicBezTo>
                  <a:pt x="910907" y="4561646"/>
                  <a:pt x="917655" y="4552755"/>
                  <a:pt x="923893" y="4534278"/>
                </a:cubicBezTo>
                <a:cubicBezTo>
                  <a:pt x="933615" y="4490703"/>
                  <a:pt x="953494" y="4479887"/>
                  <a:pt x="974241" y="4462798"/>
                </a:cubicBezTo>
                <a:cubicBezTo>
                  <a:pt x="986865" y="4451288"/>
                  <a:pt x="991871" y="4454944"/>
                  <a:pt x="994264" y="4477425"/>
                </a:cubicBezTo>
                <a:cubicBezTo>
                  <a:pt x="996658" y="4499905"/>
                  <a:pt x="1012400" y="4479156"/>
                  <a:pt x="1012400" y="4479156"/>
                </a:cubicBezTo>
                <a:cubicBezTo>
                  <a:pt x="1007106" y="4424612"/>
                  <a:pt x="1040985" y="4405597"/>
                  <a:pt x="1051215" y="4371607"/>
                </a:cubicBezTo>
                <a:cubicBezTo>
                  <a:pt x="1052084" y="4365334"/>
                  <a:pt x="1052084" y="4365334"/>
                  <a:pt x="1050706" y="4362022"/>
                </a:cubicBezTo>
                <a:cubicBezTo>
                  <a:pt x="1035690" y="4351051"/>
                  <a:pt x="1034963" y="4382771"/>
                  <a:pt x="1024591" y="4391316"/>
                </a:cubicBezTo>
                <a:cubicBezTo>
                  <a:pt x="1015593" y="4403170"/>
                  <a:pt x="1008340" y="4402480"/>
                  <a:pt x="1004205" y="4392547"/>
                </a:cubicBezTo>
                <a:cubicBezTo>
                  <a:pt x="1000068" y="4382616"/>
                  <a:pt x="1003189" y="4373379"/>
                  <a:pt x="1009936" y="4364486"/>
                </a:cubicBezTo>
                <a:cubicBezTo>
                  <a:pt x="1034167" y="4322296"/>
                  <a:pt x="1065798" y="4306245"/>
                  <a:pt x="1100910" y="4265097"/>
                </a:cubicBezTo>
                <a:cubicBezTo>
                  <a:pt x="1063767" y="4267907"/>
                  <a:pt x="1036126" y="4268445"/>
                  <a:pt x="1015598" y="4244233"/>
                </a:cubicBezTo>
                <a:cubicBezTo>
                  <a:pt x="1010591" y="4240575"/>
                  <a:pt x="1002465" y="4246158"/>
                  <a:pt x="999346" y="4255399"/>
                </a:cubicBezTo>
                <a:cubicBezTo>
                  <a:pt x="976492" y="4300895"/>
                  <a:pt x="950595" y="4288885"/>
                  <a:pt x="925710" y="4296045"/>
                </a:cubicBezTo>
                <a:cubicBezTo>
                  <a:pt x="872825" y="4319602"/>
                  <a:pt x="841630" y="4253047"/>
                  <a:pt x="791356" y="4257782"/>
                </a:cubicBezTo>
                <a:cubicBezTo>
                  <a:pt x="772349" y="4262324"/>
                  <a:pt x="767198" y="4233223"/>
                  <a:pt x="779678" y="4196271"/>
                </a:cubicBezTo>
                <a:cubicBezTo>
                  <a:pt x="798396" y="4140840"/>
                  <a:pt x="807102" y="4078097"/>
                  <a:pt x="849977" y="4047225"/>
                </a:cubicBezTo>
                <a:cubicBezTo>
                  <a:pt x="864849" y="4032753"/>
                  <a:pt x="870072" y="3995107"/>
                  <a:pt x="875805" y="3967046"/>
                </a:cubicBezTo>
                <a:cubicBezTo>
                  <a:pt x="884149" y="3920160"/>
                  <a:pt x="898512" y="3896101"/>
                  <a:pt x="927024" y="3889287"/>
                </a:cubicBezTo>
                <a:cubicBezTo>
                  <a:pt x="944652" y="3881437"/>
                  <a:pt x="969534" y="3874277"/>
                  <a:pt x="972510" y="3839595"/>
                </a:cubicBezTo>
                <a:cubicBezTo>
                  <a:pt x="974978" y="3795328"/>
                  <a:pt x="954084" y="3786973"/>
                  <a:pt x="932321" y="3784896"/>
                </a:cubicBezTo>
                <a:cubicBezTo>
                  <a:pt x="882408" y="3773773"/>
                  <a:pt x="832498" y="3762647"/>
                  <a:pt x="788826" y="3733044"/>
                </a:cubicBezTo>
                <a:cubicBezTo>
                  <a:pt x="773809" y="3722076"/>
                  <a:pt x="768295" y="3708834"/>
                  <a:pt x="781281" y="3681465"/>
                </a:cubicBezTo>
                <a:cubicBezTo>
                  <a:pt x="788028" y="3672574"/>
                  <a:pt x="791148" y="3663335"/>
                  <a:pt x="789261" y="3650441"/>
                </a:cubicBezTo>
                <a:cubicBezTo>
                  <a:pt x="783460" y="3586311"/>
                  <a:pt x="815816" y="3538540"/>
                  <a:pt x="849476" y="3560827"/>
                </a:cubicBezTo>
                <a:cubicBezTo>
                  <a:pt x="888144" y="3586771"/>
                  <a:pt x="933920" y="3587967"/>
                  <a:pt x="968596" y="3629423"/>
                </a:cubicBezTo>
                <a:cubicBezTo>
                  <a:pt x="976358" y="3639700"/>
                  <a:pt x="985861" y="3637430"/>
                  <a:pt x="997107" y="3622609"/>
                </a:cubicBezTo>
                <a:cubicBezTo>
                  <a:pt x="1018726" y="3599244"/>
                  <a:pt x="1036499" y="3616835"/>
                  <a:pt x="1036281" y="3658139"/>
                </a:cubicBezTo>
                <a:cubicBezTo>
                  <a:pt x="1038167" y="3671036"/>
                  <a:pt x="1037803" y="3686894"/>
                  <a:pt x="1047309" y="3684621"/>
                </a:cubicBezTo>
                <a:cubicBezTo>
                  <a:pt x="1058190" y="3685661"/>
                  <a:pt x="1059931" y="3673114"/>
                  <a:pt x="1061673" y="3660566"/>
                </a:cubicBezTo>
                <a:cubicBezTo>
                  <a:pt x="1063779" y="3632157"/>
                  <a:pt x="1071902" y="3626574"/>
                  <a:pt x="1083292" y="3637198"/>
                </a:cubicBezTo>
                <a:cubicBezTo>
                  <a:pt x="1111946" y="3655829"/>
                  <a:pt x="1096785" y="3619416"/>
                  <a:pt x="1100776" y="3603902"/>
                </a:cubicBezTo>
                <a:cubicBezTo>
                  <a:pt x="1120289" y="3608946"/>
                  <a:pt x="1136685" y="3623226"/>
                  <a:pt x="1158813" y="3609446"/>
                </a:cubicBezTo>
                <a:cubicBezTo>
                  <a:pt x="1169187" y="3600902"/>
                  <a:pt x="1188702" y="3605943"/>
                  <a:pt x="1189426" y="3574224"/>
                </a:cubicBezTo>
                <a:cubicBezTo>
                  <a:pt x="1191531" y="3545817"/>
                  <a:pt x="1189500" y="3507479"/>
                  <a:pt x="1169986" y="3502436"/>
                </a:cubicBezTo>
                <a:cubicBezTo>
                  <a:pt x="1144595" y="3500009"/>
                  <a:pt x="1121307" y="3469177"/>
                  <a:pt x="1105928" y="3474066"/>
                </a:cubicBezTo>
                <a:cubicBezTo>
                  <a:pt x="1062545" y="3495353"/>
                  <a:pt x="1032875" y="3457554"/>
                  <a:pt x="993482" y="3463325"/>
                </a:cubicBezTo>
                <a:cubicBezTo>
                  <a:pt x="944587" y="3471372"/>
                  <a:pt x="904905" y="3426256"/>
                  <a:pt x="856007" y="3434303"/>
                </a:cubicBezTo>
                <a:cubicBezTo>
                  <a:pt x="848754" y="3433609"/>
                  <a:pt x="843239" y="3420366"/>
                  <a:pt x="839105" y="3410435"/>
                </a:cubicBezTo>
                <a:lnTo>
                  <a:pt x="831912" y="3399823"/>
                </a:lnTo>
                <a:lnTo>
                  <a:pt x="812962" y="3400820"/>
                </a:lnTo>
                <a:lnTo>
                  <a:pt x="807838" y="3410629"/>
                </a:lnTo>
                <a:lnTo>
                  <a:pt x="798361" y="3418710"/>
                </a:lnTo>
                <a:lnTo>
                  <a:pt x="829387" y="3418397"/>
                </a:lnTo>
                <a:cubicBezTo>
                  <a:pt x="830915" y="3428510"/>
                  <a:pt x="835049" y="3427858"/>
                  <a:pt x="824536" y="3432967"/>
                </a:cubicBezTo>
                <a:cubicBezTo>
                  <a:pt x="820760" y="3426655"/>
                  <a:pt x="808358" y="3428613"/>
                  <a:pt x="795958" y="3430563"/>
                </a:cubicBezTo>
                <a:cubicBezTo>
                  <a:pt x="795240" y="3444482"/>
                  <a:pt x="769267" y="3431311"/>
                  <a:pt x="750844" y="3430764"/>
                </a:cubicBezTo>
                <a:cubicBezTo>
                  <a:pt x="701595" y="3431610"/>
                  <a:pt x="647855" y="3440073"/>
                  <a:pt x="597075" y="3430808"/>
                </a:cubicBezTo>
                <a:cubicBezTo>
                  <a:pt x="591054" y="3428304"/>
                  <a:pt x="589167" y="3425150"/>
                  <a:pt x="583146" y="3422648"/>
                </a:cubicBezTo>
                <a:cubicBezTo>
                  <a:pt x="566969" y="3418289"/>
                  <a:pt x="532009" y="3420341"/>
                  <a:pt x="522211" y="3411527"/>
                </a:cubicBezTo>
                <a:cubicBezTo>
                  <a:pt x="521854" y="3418488"/>
                  <a:pt x="519608" y="3422294"/>
                  <a:pt x="511699" y="3416638"/>
                </a:cubicBezTo>
                <a:cubicBezTo>
                  <a:pt x="507565" y="3417289"/>
                  <a:pt x="485721" y="3403467"/>
                  <a:pt x="483476" y="3407273"/>
                </a:cubicBezTo>
                <a:cubicBezTo>
                  <a:pt x="487611" y="3406623"/>
                  <a:pt x="485364" y="3410428"/>
                  <a:pt x="487253" y="3413582"/>
                </a:cubicBezTo>
                <a:lnTo>
                  <a:pt x="465673" y="3406546"/>
                </a:lnTo>
                <a:lnTo>
                  <a:pt x="463848" y="3389750"/>
                </a:lnTo>
                <a:lnTo>
                  <a:pt x="475925" y="3394655"/>
                </a:lnTo>
                <a:cubicBezTo>
                  <a:pt x="491517" y="3390473"/>
                  <a:pt x="507309" y="3392301"/>
                  <a:pt x="524095" y="3394838"/>
                </a:cubicBezTo>
                <a:lnTo>
                  <a:pt x="569655" y="3398566"/>
                </a:lnTo>
                <a:lnTo>
                  <a:pt x="575953" y="3403068"/>
                </a:lnTo>
                <a:cubicBezTo>
                  <a:pt x="575953" y="3403068"/>
                  <a:pt x="575953" y="3403068"/>
                  <a:pt x="578198" y="3399262"/>
                </a:cubicBezTo>
                <a:lnTo>
                  <a:pt x="569655" y="3398566"/>
                </a:lnTo>
                <a:lnTo>
                  <a:pt x="568041" y="3397410"/>
                </a:lnTo>
                <a:cubicBezTo>
                  <a:pt x="568401" y="3390452"/>
                  <a:pt x="572532" y="3389798"/>
                  <a:pt x="574421" y="3392954"/>
                </a:cubicBezTo>
                <a:cubicBezTo>
                  <a:pt x="576669" y="3389147"/>
                  <a:pt x="576669" y="3389147"/>
                  <a:pt x="576669" y="3389147"/>
                </a:cubicBezTo>
                <a:cubicBezTo>
                  <a:pt x="542425" y="3377282"/>
                  <a:pt x="499915" y="3366715"/>
                  <a:pt x="467200" y="3364963"/>
                </a:cubicBezTo>
                <a:lnTo>
                  <a:pt x="460776" y="3361492"/>
                </a:lnTo>
                <a:lnTo>
                  <a:pt x="458263" y="3338357"/>
                </a:lnTo>
                <a:lnTo>
                  <a:pt x="492349" y="3347903"/>
                </a:lnTo>
                <a:lnTo>
                  <a:pt x="455701" y="3326133"/>
                </a:lnTo>
                <a:cubicBezTo>
                  <a:pt x="447938" y="3315856"/>
                  <a:pt x="437056" y="3314817"/>
                  <a:pt x="424796" y="3310467"/>
                </a:cubicBezTo>
                <a:cubicBezTo>
                  <a:pt x="428278" y="3285372"/>
                  <a:pt x="439524" y="3270550"/>
                  <a:pt x="441628" y="3242143"/>
                </a:cubicBezTo>
                <a:cubicBezTo>
                  <a:pt x="442717" y="3194566"/>
                  <a:pt x="473696" y="3143487"/>
                  <a:pt x="505832" y="3137019"/>
                </a:cubicBezTo>
                <a:cubicBezTo>
                  <a:pt x="529847" y="3136133"/>
                  <a:pt x="553495" y="3151107"/>
                  <a:pt x="578234" y="3118503"/>
                </a:cubicBezTo>
                <a:cubicBezTo>
                  <a:pt x="587230" y="3106649"/>
                  <a:pt x="594123" y="3123200"/>
                  <a:pt x="600505" y="3130167"/>
                </a:cubicBezTo>
                <a:cubicBezTo>
                  <a:pt x="615160" y="3156997"/>
                  <a:pt x="636922" y="3159076"/>
                  <a:pt x="658686" y="3161155"/>
                </a:cubicBezTo>
                <a:cubicBezTo>
                  <a:pt x="676823" y="3162884"/>
                  <a:pt x="686328" y="3160615"/>
                  <a:pt x="689302" y="3125934"/>
                </a:cubicBezTo>
                <a:cubicBezTo>
                  <a:pt x="691043" y="3113384"/>
                  <a:pt x="696411" y="3101181"/>
                  <a:pt x="703667" y="3101875"/>
                </a:cubicBezTo>
                <a:cubicBezTo>
                  <a:pt x="716797" y="3099950"/>
                  <a:pt x="714185" y="3118774"/>
                  <a:pt x="712444" y="3131321"/>
                </a:cubicBezTo>
                <a:cubicBezTo>
                  <a:pt x="709977" y="3175590"/>
                  <a:pt x="724486" y="3176975"/>
                  <a:pt x="744362" y="3166159"/>
                </a:cubicBezTo>
                <a:cubicBezTo>
                  <a:pt x="797251" y="3142602"/>
                  <a:pt x="849265" y="3125319"/>
                  <a:pt x="900048" y="3130167"/>
                </a:cubicBezTo>
                <a:cubicBezTo>
                  <a:pt x="924061" y="3129282"/>
                  <a:pt x="942779" y="3073855"/>
                  <a:pt x="968315" y="3101722"/>
                </a:cubicBezTo>
                <a:cubicBezTo>
                  <a:pt x="969693" y="3105031"/>
                  <a:pt x="975933" y="3086557"/>
                  <a:pt x="976802" y="3080282"/>
                </a:cubicBezTo>
                <a:cubicBezTo>
                  <a:pt x="980285" y="3055183"/>
                  <a:pt x="974772" y="3041942"/>
                  <a:pt x="964760" y="3034628"/>
                </a:cubicBezTo>
                <a:cubicBezTo>
                  <a:pt x="958376" y="3027661"/>
                  <a:pt x="946986" y="3017039"/>
                  <a:pt x="942126" y="3038825"/>
                </a:cubicBezTo>
                <a:cubicBezTo>
                  <a:pt x="930518" y="3069503"/>
                  <a:pt x="919129" y="3058878"/>
                  <a:pt x="904620" y="3057493"/>
                </a:cubicBezTo>
                <a:cubicBezTo>
                  <a:pt x="860584" y="3043752"/>
                  <a:pt x="821409" y="3008223"/>
                  <a:pt x="771643" y="3022543"/>
                </a:cubicBezTo>
                <a:cubicBezTo>
                  <a:pt x="756264" y="3027430"/>
                  <a:pt x="755248" y="3008262"/>
                  <a:pt x="751983" y="2992054"/>
                </a:cubicBezTo>
                <a:cubicBezTo>
                  <a:pt x="749953" y="2953715"/>
                  <a:pt x="736314" y="2946056"/>
                  <a:pt x="713680" y="2950250"/>
                </a:cubicBezTo>
                <a:cubicBezTo>
                  <a:pt x="677916" y="2956371"/>
                  <a:pt x="668269" y="2933199"/>
                  <a:pt x="684227" y="2871147"/>
                </a:cubicBezTo>
                <a:cubicBezTo>
                  <a:pt x="689959" y="2843086"/>
                  <a:pt x="679584" y="2851632"/>
                  <a:pt x="674579" y="2847975"/>
                </a:cubicBezTo>
                <a:lnTo>
                  <a:pt x="633692" y="2838664"/>
                </a:lnTo>
                <a:lnTo>
                  <a:pt x="618886" y="2837421"/>
                </a:lnTo>
                <a:cubicBezTo>
                  <a:pt x="618168" y="2851340"/>
                  <a:pt x="592195" y="2838168"/>
                  <a:pt x="573772" y="2837619"/>
                </a:cubicBezTo>
                <a:cubicBezTo>
                  <a:pt x="524524" y="2838472"/>
                  <a:pt x="470783" y="2846931"/>
                  <a:pt x="420003" y="2837664"/>
                </a:cubicBezTo>
                <a:cubicBezTo>
                  <a:pt x="413983" y="2835164"/>
                  <a:pt x="412096" y="2832008"/>
                  <a:pt x="406073" y="2829504"/>
                </a:cubicBezTo>
                <a:cubicBezTo>
                  <a:pt x="389896" y="2825149"/>
                  <a:pt x="354938" y="2827201"/>
                  <a:pt x="345140" y="2818388"/>
                </a:cubicBezTo>
                <a:cubicBezTo>
                  <a:pt x="344781" y="2825346"/>
                  <a:pt x="342537" y="2829154"/>
                  <a:pt x="334626" y="2823495"/>
                </a:cubicBezTo>
                <a:cubicBezTo>
                  <a:pt x="330491" y="2824145"/>
                  <a:pt x="308651" y="2810327"/>
                  <a:pt x="306405" y="2814130"/>
                </a:cubicBezTo>
                <a:cubicBezTo>
                  <a:pt x="310539" y="2813479"/>
                  <a:pt x="308292" y="2817286"/>
                  <a:pt x="310180" y="2820440"/>
                </a:cubicBezTo>
                <a:lnTo>
                  <a:pt x="288601" y="2813401"/>
                </a:lnTo>
                <a:lnTo>
                  <a:pt x="286776" y="2796607"/>
                </a:lnTo>
                <a:lnTo>
                  <a:pt x="298853" y="2801511"/>
                </a:lnTo>
                <a:cubicBezTo>
                  <a:pt x="314445" y="2797333"/>
                  <a:pt x="330239" y="2799158"/>
                  <a:pt x="347023" y="2801697"/>
                </a:cubicBezTo>
                <a:lnTo>
                  <a:pt x="392584" y="2805423"/>
                </a:lnTo>
                <a:lnTo>
                  <a:pt x="398880" y="2809927"/>
                </a:lnTo>
                <a:cubicBezTo>
                  <a:pt x="398880" y="2809927"/>
                  <a:pt x="398880" y="2809927"/>
                  <a:pt x="401125" y="2806122"/>
                </a:cubicBezTo>
                <a:lnTo>
                  <a:pt x="392584" y="2805423"/>
                </a:lnTo>
                <a:lnTo>
                  <a:pt x="390970" y="2804265"/>
                </a:lnTo>
                <a:cubicBezTo>
                  <a:pt x="391329" y="2797305"/>
                  <a:pt x="395463" y="2796656"/>
                  <a:pt x="397351" y="2799814"/>
                </a:cubicBezTo>
                <a:lnTo>
                  <a:pt x="398941" y="2797119"/>
                </a:lnTo>
                <a:lnTo>
                  <a:pt x="378374" y="2797434"/>
                </a:lnTo>
                <a:cubicBezTo>
                  <a:pt x="330858" y="2808788"/>
                  <a:pt x="287185" y="2779187"/>
                  <a:pt x="241771" y="2762136"/>
                </a:cubicBezTo>
                <a:cubicBezTo>
                  <a:pt x="225884" y="2757438"/>
                  <a:pt x="218628" y="2756747"/>
                  <a:pt x="203757" y="2771219"/>
                </a:cubicBezTo>
                <a:cubicBezTo>
                  <a:pt x="187506" y="2782380"/>
                  <a:pt x="160519" y="2817949"/>
                  <a:pt x="160592" y="2751203"/>
                </a:cubicBezTo>
                <a:cubicBezTo>
                  <a:pt x="160955" y="2735343"/>
                  <a:pt x="148696" y="2730993"/>
                  <a:pt x="143326" y="2743197"/>
                </a:cubicBezTo>
                <a:cubicBezTo>
                  <a:pt x="118733" y="2801242"/>
                  <a:pt x="95446" y="2770411"/>
                  <a:pt x="71433" y="2771293"/>
                </a:cubicBezTo>
                <a:cubicBezTo>
                  <a:pt x="53297" y="2769564"/>
                  <a:pt x="37409" y="2764867"/>
                  <a:pt x="21522" y="2760170"/>
                </a:cubicBezTo>
                <a:cubicBezTo>
                  <a:pt x="-5755" y="2744850"/>
                  <a:pt x="-6772" y="2725681"/>
                  <a:pt x="16590" y="2689768"/>
                </a:cubicBezTo>
                <a:cubicBezTo>
                  <a:pt x="21958" y="2677565"/>
                  <a:pt x="27834" y="2674947"/>
                  <a:pt x="28197" y="2659088"/>
                </a:cubicBezTo>
                <a:cubicBezTo>
                  <a:pt x="24281" y="2607851"/>
                  <a:pt x="39878" y="2561663"/>
                  <a:pt x="72017" y="2555195"/>
                </a:cubicBezTo>
                <a:lnTo>
                  <a:pt x="99611" y="2548450"/>
                </a:lnTo>
                <a:lnTo>
                  <a:pt x="99314" y="2542473"/>
                </a:lnTo>
                <a:lnTo>
                  <a:pt x="106532" y="2546757"/>
                </a:lnTo>
                <a:lnTo>
                  <a:pt x="120708" y="2543294"/>
                </a:lnTo>
                <a:lnTo>
                  <a:pt x="109450" y="2537587"/>
                </a:lnTo>
                <a:lnTo>
                  <a:pt x="108594" y="2520298"/>
                </a:lnTo>
                <a:lnTo>
                  <a:pt x="120146" y="2527157"/>
                </a:lnTo>
                <a:lnTo>
                  <a:pt x="136052" y="2529771"/>
                </a:lnTo>
                <a:lnTo>
                  <a:pt x="135975" y="2528192"/>
                </a:lnTo>
                <a:lnTo>
                  <a:pt x="103968" y="2517899"/>
                </a:lnTo>
                <a:lnTo>
                  <a:pt x="97869" y="2513376"/>
                </a:lnTo>
                <a:lnTo>
                  <a:pt x="96687" y="2489558"/>
                </a:lnTo>
                <a:lnTo>
                  <a:pt x="117930" y="2499269"/>
                </a:lnTo>
                <a:lnTo>
                  <a:pt x="117873" y="2498119"/>
                </a:lnTo>
                <a:lnTo>
                  <a:pt x="119505" y="2499090"/>
                </a:lnTo>
                <a:lnTo>
                  <a:pt x="119380" y="2498170"/>
                </a:lnTo>
                <a:lnTo>
                  <a:pt x="131650" y="2502222"/>
                </a:lnTo>
                <a:lnTo>
                  <a:pt x="133162" y="2502126"/>
                </a:lnTo>
                <a:lnTo>
                  <a:pt x="113248" y="2495722"/>
                </a:lnTo>
                <a:lnTo>
                  <a:pt x="107149" y="2491199"/>
                </a:lnTo>
                <a:lnTo>
                  <a:pt x="105966" y="2467385"/>
                </a:lnTo>
                <a:lnTo>
                  <a:pt x="133584" y="2480008"/>
                </a:lnTo>
                <a:lnTo>
                  <a:pt x="133437" y="2477057"/>
                </a:lnTo>
                <a:lnTo>
                  <a:pt x="122526" y="2473550"/>
                </a:lnTo>
                <a:lnTo>
                  <a:pt x="122273" y="2473361"/>
                </a:lnTo>
                <a:lnTo>
                  <a:pt x="122170" y="2473352"/>
                </a:lnTo>
                <a:lnTo>
                  <a:pt x="115620" y="2470341"/>
                </a:lnTo>
                <a:lnTo>
                  <a:pt x="112542" y="2447559"/>
                </a:lnTo>
                <a:lnTo>
                  <a:pt x="115392" y="2448152"/>
                </a:lnTo>
                <a:lnTo>
                  <a:pt x="115247" y="2445209"/>
                </a:lnTo>
                <a:lnTo>
                  <a:pt x="126931" y="2450551"/>
                </a:lnTo>
                <a:lnTo>
                  <a:pt x="169414" y="2459380"/>
                </a:lnTo>
                <a:cubicBezTo>
                  <a:pt x="200675" y="2464461"/>
                  <a:pt x="229446" y="2466659"/>
                  <a:pt x="258361" y="2463659"/>
                </a:cubicBezTo>
                <a:cubicBezTo>
                  <a:pt x="276721" y="2469892"/>
                  <a:pt x="303369" y="2474279"/>
                  <a:pt x="319946" y="2470588"/>
                </a:cubicBezTo>
                <a:cubicBezTo>
                  <a:pt x="307904" y="2459500"/>
                  <a:pt x="324483" y="2455803"/>
                  <a:pt x="322706" y="2445873"/>
                </a:cubicBezTo>
                <a:cubicBezTo>
                  <a:pt x="330994" y="2444027"/>
                  <a:pt x="330798" y="2450956"/>
                  <a:pt x="341062" y="2452110"/>
                </a:cubicBezTo>
                <a:cubicBezTo>
                  <a:pt x="355471" y="2452343"/>
                  <a:pt x="324483" y="2455803"/>
                  <a:pt x="338696" y="2462968"/>
                </a:cubicBezTo>
                <a:cubicBezTo>
                  <a:pt x="377780" y="2464585"/>
                  <a:pt x="408963" y="2454191"/>
                  <a:pt x="447853" y="2462739"/>
                </a:cubicBezTo>
                <a:cubicBezTo>
                  <a:pt x="462650" y="2449112"/>
                  <a:pt x="485351" y="2447496"/>
                  <a:pt x="506074" y="2442875"/>
                </a:cubicBezTo>
                <a:lnTo>
                  <a:pt x="550277" y="2435397"/>
                </a:lnTo>
                <a:lnTo>
                  <a:pt x="545190" y="2434469"/>
                </a:lnTo>
                <a:cubicBezTo>
                  <a:pt x="495943" y="2435320"/>
                  <a:pt x="442202" y="2443779"/>
                  <a:pt x="391424" y="2434518"/>
                </a:cubicBezTo>
                <a:cubicBezTo>
                  <a:pt x="385403" y="2432014"/>
                  <a:pt x="383514" y="2428858"/>
                  <a:pt x="377492" y="2426356"/>
                </a:cubicBezTo>
                <a:cubicBezTo>
                  <a:pt x="361315" y="2422000"/>
                  <a:pt x="326357" y="2424049"/>
                  <a:pt x="316559" y="2415237"/>
                </a:cubicBezTo>
                <a:cubicBezTo>
                  <a:pt x="316202" y="2422199"/>
                  <a:pt x="313956" y="2426004"/>
                  <a:pt x="306045" y="2420344"/>
                </a:cubicBezTo>
                <a:cubicBezTo>
                  <a:pt x="301912" y="2420993"/>
                  <a:pt x="280071" y="2407175"/>
                  <a:pt x="277824" y="2410982"/>
                </a:cubicBezTo>
                <a:cubicBezTo>
                  <a:pt x="281959" y="2410331"/>
                  <a:pt x="279713" y="2414136"/>
                  <a:pt x="281602" y="2417291"/>
                </a:cubicBezTo>
                <a:lnTo>
                  <a:pt x="260019" y="2410254"/>
                </a:lnTo>
                <a:lnTo>
                  <a:pt x="259100" y="2401786"/>
                </a:lnTo>
                <a:lnTo>
                  <a:pt x="256627" y="2399933"/>
                </a:lnTo>
                <a:cubicBezTo>
                  <a:pt x="254159" y="2395576"/>
                  <a:pt x="252677" y="2388878"/>
                  <a:pt x="252731" y="2378551"/>
                </a:cubicBezTo>
                <a:lnTo>
                  <a:pt x="255013" y="2364167"/>
                </a:lnTo>
                <a:lnTo>
                  <a:pt x="252611" y="2342065"/>
                </a:lnTo>
                <a:lnTo>
                  <a:pt x="262463" y="2344824"/>
                </a:lnTo>
                <a:lnTo>
                  <a:pt x="266271" y="2338917"/>
                </a:lnTo>
                <a:cubicBezTo>
                  <a:pt x="273989" y="2331312"/>
                  <a:pt x="283710" y="2327472"/>
                  <a:pt x="291836" y="2321889"/>
                </a:cubicBezTo>
                <a:cubicBezTo>
                  <a:pt x="314833" y="2301835"/>
                  <a:pt x="339717" y="2294676"/>
                  <a:pt x="362859" y="2300063"/>
                </a:cubicBezTo>
                <a:cubicBezTo>
                  <a:pt x="418139" y="2298987"/>
                  <a:pt x="474145" y="2266192"/>
                  <a:pt x="528045" y="2261804"/>
                </a:cubicBezTo>
                <a:cubicBezTo>
                  <a:pt x="544803" y="2260225"/>
                  <a:pt x="552278" y="2219616"/>
                  <a:pt x="572155" y="2208798"/>
                </a:cubicBezTo>
                <a:cubicBezTo>
                  <a:pt x="590655" y="2194671"/>
                  <a:pt x="606397" y="2173923"/>
                  <a:pt x="595733" y="2131582"/>
                </a:cubicBezTo>
                <a:cubicBezTo>
                  <a:pt x="589713" y="2108755"/>
                  <a:pt x="608212" y="2094628"/>
                  <a:pt x="622213" y="2086429"/>
                </a:cubicBezTo>
                <a:cubicBezTo>
                  <a:pt x="633966" y="2081195"/>
                  <a:pt x="642598" y="2085197"/>
                  <a:pt x="641365" y="2107330"/>
                </a:cubicBezTo>
                <a:cubicBezTo>
                  <a:pt x="639623" y="2119879"/>
                  <a:pt x="637011" y="2138703"/>
                  <a:pt x="651521" y="2140090"/>
                </a:cubicBezTo>
                <a:cubicBezTo>
                  <a:pt x="650143" y="2136779"/>
                  <a:pt x="653263" y="2127541"/>
                  <a:pt x="653263" y="2127541"/>
                </a:cubicBezTo>
                <a:cubicBezTo>
                  <a:pt x="659575" y="2042318"/>
                  <a:pt x="678945" y="2021915"/>
                  <a:pt x="718991" y="2051168"/>
                </a:cubicBezTo>
                <a:cubicBezTo>
                  <a:pt x="732628" y="2058830"/>
                  <a:pt x="740536" y="2094549"/>
                  <a:pt x="755409" y="2080079"/>
                </a:cubicBezTo>
                <a:cubicBezTo>
                  <a:pt x="785154" y="2051132"/>
                  <a:pt x="820410" y="2035427"/>
                  <a:pt x="844642" y="1993239"/>
                </a:cubicBezTo>
                <a:cubicBezTo>
                  <a:pt x="854508" y="1975108"/>
                  <a:pt x="860747" y="1956630"/>
                  <a:pt x="875257" y="1958018"/>
                </a:cubicBezTo>
                <a:cubicBezTo>
                  <a:pt x="899269" y="1957134"/>
                  <a:pt x="894119" y="1928033"/>
                  <a:pt x="890853" y="1911824"/>
                </a:cubicBezTo>
                <a:cubicBezTo>
                  <a:pt x="885703" y="1882725"/>
                  <a:pt x="842683" y="1888152"/>
                  <a:pt x="829697" y="1915520"/>
                </a:cubicBezTo>
                <a:cubicBezTo>
                  <a:pt x="821208" y="1936961"/>
                  <a:pt x="814464" y="1945853"/>
                  <a:pt x="799955" y="1944468"/>
                </a:cubicBezTo>
                <a:cubicBezTo>
                  <a:pt x="785443" y="1943079"/>
                  <a:pt x="761794" y="1928110"/>
                  <a:pt x="767090" y="1982652"/>
                </a:cubicBezTo>
                <a:cubicBezTo>
                  <a:pt x="767598" y="1992237"/>
                  <a:pt x="761721" y="1994854"/>
                  <a:pt x="755845" y="1997470"/>
                </a:cubicBezTo>
                <a:cubicBezTo>
                  <a:pt x="733572" y="1985808"/>
                  <a:pt x="749172" y="1939616"/>
                  <a:pt x="735895" y="1916099"/>
                </a:cubicBezTo>
                <a:cubicBezTo>
                  <a:pt x="730382" y="1902856"/>
                  <a:pt x="745763" y="1897968"/>
                  <a:pt x="756137" y="1889423"/>
                </a:cubicBezTo>
                <a:cubicBezTo>
                  <a:pt x="776885" y="1872332"/>
                  <a:pt x="803654" y="1878067"/>
                  <a:pt x="817004" y="1834840"/>
                </a:cubicBezTo>
                <a:cubicBezTo>
                  <a:pt x="817875" y="1828565"/>
                  <a:pt x="823750" y="1825947"/>
                  <a:pt x="827377" y="1826293"/>
                </a:cubicBezTo>
                <a:cubicBezTo>
                  <a:pt x="863506" y="1844049"/>
                  <a:pt x="896981" y="1798969"/>
                  <a:pt x="930774" y="1775823"/>
                </a:cubicBezTo>
                <a:lnTo>
                  <a:pt x="938594" y="1772903"/>
                </a:lnTo>
                <a:lnTo>
                  <a:pt x="934448" y="1742148"/>
                </a:lnTo>
                <a:cubicBezTo>
                  <a:pt x="934810" y="1726289"/>
                  <a:pt x="922552" y="1721939"/>
                  <a:pt x="917182" y="1734143"/>
                </a:cubicBezTo>
                <a:cubicBezTo>
                  <a:pt x="892588" y="1792188"/>
                  <a:pt x="869301" y="1761358"/>
                  <a:pt x="845290" y="1762241"/>
                </a:cubicBezTo>
                <a:cubicBezTo>
                  <a:pt x="827153" y="1760512"/>
                  <a:pt x="811263" y="1755813"/>
                  <a:pt x="795376" y="1751117"/>
                </a:cubicBezTo>
                <a:cubicBezTo>
                  <a:pt x="768102" y="1735799"/>
                  <a:pt x="767084" y="1716627"/>
                  <a:pt x="790445" y="1680714"/>
                </a:cubicBezTo>
                <a:cubicBezTo>
                  <a:pt x="795812" y="1668512"/>
                  <a:pt x="801690" y="1665894"/>
                  <a:pt x="802052" y="1650034"/>
                </a:cubicBezTo>
                <a:cubicBezTo>
                  <a:pt x="798136" y="1598799"/>
                  <a:pt x="813734" y="1552609"/>
                  <a:pt x="845872" y="1546143"/>
                </a:cubicBezTo>
                <a:cubicBezTo>
                  <a:pt x="901516" y="1529204"/>
                  <a:pt x="957159" y="1512269"/>
                  <a:pt x="1008956" y="1536289"/>
                </a:cubicBezTo>
                <a:cubicBezTo>
                  <a:pt x="1022596" y="1543949"/>
                  <a:pt x="1036232" y="1551607"/>
                  <a:pt x="1050234" y="1543410"/>
                </a:cubicBezTo>
                <a:cubicBezTo>
                  <a:pt x="1082989" y="1525877"/>
                  <a:pt x="1115908" y="1517101"/>
                  <a:pt x="1148454" y="1512659"/>
                </a:cubicBezTo>
                <a:lnTo>
                  <a:pt x="1239674" y="1508155"/>
                </a:lnTo>
                <a:lnTo>
                  <a:pt x="1261863" y="1489520"/>
                </a:lnTo>
                <a:lnTo>
                  <a:pt x="1321951" y="1472899"/>
                </a:lnTo>
                <a:lnTo>
                  <a:pt x="1337447" y="1446870"/>
                </a:lnTo>
                <a:cubicBezTo>
                  <a:pt x="1347312" y="1428740"/>
                  <a:pt x="1362692" y="1423850"/>
                  <a:pt x="1377201" y="1425238"/>
                </a:cubicBezTo>
                <a:cubicBezTo>
                  <a:pt x="1382206" y="1428896"/>
                  <a:pt x="1388083" y="1426278"/>
                  <a:pt x="1389825" y="1413731"/>
                </a:cubicBezTo>
                <a:lnTo>
                  <a:pt x="1387189" y="1407400"/>
                </a:lnTo>
                <a:lnTo>
                  <a:pt x="1381836" y="1409589"/>
                </a:lnTo>
                <a:lnTo>
                  <a:pt x="1370192" y="1396612"/>
                </a:lnTo>
                <a:lnTo>
                  <a:pt x="1320834" y="1394423"/>
                </a:lnTo>
                <a:cubicBezTo>
                  <a:pt x="1300539" y="1391689"/>
                  <a:pt x="1280679" y="1385819"/>
                  <a:pt x="1261346" y="1372847"/>
                </a:cubicBezTo>
                <a:cubicBezTo>
                  <a:pt x="1196852" y="1427084"/>
                  <a:pt x="1137655" y="1376928"/>
                  <a:pt x="1073887" y="1399443"/>
                </a:cubicBezTo>
                <a:cubicBezTo>
                  <a:pt x="1070261" y="1399099"/>
                  <a:pt x="1068012" y="1402064"/>
                  <a:pt x="1064383" y="1401718"/>
                </a:cubicBezTo>
                <a:cubicBezTo>
                  <a:pt x="1050745" y="1394056"/>
                  <a:pt x="1026369" y="1410803"/>
                  <a:pt x="1026587" y="1369499"/>
                </a:cubicBezTo>
                <a:cubicBezTo>
                  <a:pt x="1026696" y="1348846"/>
                  <a:pt x="1032410" y="1337471"/>
                  <a:pt x="1040128" y="1329865"/>
                </a:cubicBezTo>
                <a:lnTo>
                  <a:pt x="1051249" y="1322454"/>
                </a:lnTo>
                <a:lnTo>
                  <a:pt x="1049677" y="1308623"/>
                </a:lnTo>
                <a:lnTo>
                  <a:pt x="1091372" y="1294706"/>
                </a:lnTo>
                <a:cubicBezTo>
                  <a:pt x="1094555" y="1292442"/>
                  <a:pt x="1098298" y="1289217"/>
                  <a:pt x="1102278" y="1286383"/>
                </a:cubicBezTo>
                <a:lnTo>
                  <a:pt x="1111430" y="1281953"/>
                </a:lnTo>
                <a:lnTo>
                  <a:pt x="1111707" y="1282196"/>
                </a:lnTo>
                <a:cubicBezTo>
                  <a:pt x="1112463" y="1282498"/>
                  <a:pt x="1113497" y="1282322"/>
                  <a:pt x="1114613" y="1280409"/>
                </a:cubicBezTo>
                <a:lnTo>
                  <a:pt x="1111430" y="1281953"/>
                </a:lnTo>
                <a:lnTo>
                  <a:pt x="1110479" y="1281110"/>
                </a:lnTo>
                <a:cubicBezTo>
                  <a:pt x="1109361" y="1283028"/>
                  <a:pt x="1108326" y="1283201"/>
                  <a:pt x="1107851" y="1282419"/>
                </a:cubicBezTo>
                <a:lnTo>
                  <a:pt x="1108163" y="1280500"/>
                </a:lnTo>
                <a:lnTo>
                  <a:pt x="1229190" y="1241077"/>
                </a:lnTo>
                <a:lnTo>
                  <a:pt x="1231090" y="1246828"/>
                </a:lnTo>
                <a:cubicBezTo>
                  <a:pt x="1266412" y="1237381"/>
                  <a:pt x="1287093" y="1233867"/>
                  <a:pt x="1322416" y="1224418"/>
                </a:cubicBezTo>
                <a:lnTo>
                  <a:pt x="1326533" y="1224876"/>
                </a:lnTo>
                <a:lnTo>
                  <a:pt x="1346011" y="1199747"/>
                </a:lnTo>
                <a:cubicBezTo>
                  <a:pt x="1364509" y="1185618"/>
                  <a:pt x="1380253" y="1164871"/>
                  <a:pt x="1369590" y="1122529"/>
                </a:cubicBezTo>
                <a:cubicBezTo>
                  <a:pt x="1363568" y="1099701"/>
                  <a:pt x="1382067" y="1085574"/>
                  <a:pt x="1396068" y="1077377"/>
                </a:cubicBezTo>
                <a:cubicBezTo>
                  <a:pt x="1407821" y="1072142"/>
                  <a:pt x="1416454" y="1076143"/>
                  <a:pt x="1415221" y="1098276"/>
                </a:cubicBezTo>
                <a:cubicBezTo>
                  <a:pt x="1413479" y="1110825"/>
                  <a:pt x="1410867" y="1129649"/>
                  <a:pt x="1425376" y="1131037"/>
                </a:cubicBezTo>
                <a:cubicBezTo>
                  <a:pt x="1423999" y="1127726"/>
                  <a:pt x="1427118" y="1118487"/>
                  <a:pt x="1427118" y="1118487"/>
                </a:cubicBezTo>
                <a:cubicBezTo>
                  <a:pt x="1433430" y="1033264"/>
                  <a:pt x="1452801" y="1012861"/>
                  <a:pt x="1492846" y="1042114"/>
                </a:cubicBezTo>
                <a:cubicBezTo>
                  <a:pt x="1506484" y="1049778"/>
                  <a:pt x="1514392" y="1085497"/>
                  <a:pt x="1529264" y="1071025"/>
                </a:cubicBezTo>
                <a:cubicBezTo>
                  <a:pt x="1559010" y="1042078"/>
                  <a:pt x="1594266" y="1026373"/>
                  <a:pt x="1618496" y="984185"/>
                </a:cubicBezTo>
                <a:cubicBezTo>
                  <a:pt x="1628364" y="966055"/>
                  <a:pt x="1634605" y="947579"/>
                  <a:pt x="1649112" y="948964"/>
                </a:cubicBezTo>
                <a:cubicBezTo>
                  <a:pt x="1673125" y="948079"/>
                  <a:pt x="1667974" y="918978"/>
                  <a:pt x="1664710" y="902770"/>
                </a:cubicBezTo>
                <a:cubicBezTo>
                  <a:pt x="1659560" y="873672"/>
                  <a:pt x="1616540" y="879100"/>
                  <a:pt x="1603553" y="906466"/>
                </a:cubicBezTo>
                <a:cubicBezTo>
                  <a:pt x="1595065" y="927908"/>
                  <a:pt x="1588318" y="936800"/>
                  <a:pt x="1573809" y="935417"/>
                </a:cubicBezTo>
                <a:cubicBezTo>
                  <a:pt x="1559299" y="934027"/>
                  <a:pt x="1535650" y="919057"/>
                  <a:pt x="1540945" y="973600"/>
                </a:cubicBezTo>
                <a:cubicBezTo>
                  <a:pt x="1541453" y="983186"/>
                  <a:pt x="1535577" y="985800"/>
                  <a:pt x="1529701" y="988418"/>
                </a:cubicBezTo>
                <a:cubicBezTo>
                  <a:pt x="1507428" y="976754"/>
                  <a:pt x="1523028" y="930562"/>
                  <a:pt x="1509752" y="907045"/>
                </a:cubicBezTo>
                <a:cubicBezTo>
                  <a:pt x="1504238" y="893802"/>
                  <a:pt x="1519617" y="888914"/>
                  <a:pt x="1529993" y="880367"/>
                </a:cubicBezTo>
                <a:cubicBezTo>
                  <a:pt x="1550740" y="863278"/>
                  <a:pt x="1577510" y="869013"/>
                  <a:pt x="1590859" y="825788"/>
                </a:cubicBezTo>
                <a:cubicBezTo>
                  <a:pt x="1591730" y="819513"/>
                  <a:pt x="1597606" y="816895"/>
                  <a:pt x="1601233" y="817240"/>
                </a:cubicBezTo>
                <a:cubicBezTo>
                  <a:pt x="1649402" y="840915"/>
                  <a:pt x="1692860" y="752883"/>
                  <a:pt x="1738638" y="754075"/>
                </a:cubicBezTo>
                <a:cubicBezTo>
                  <a:pt x="1749519" y="755114"/>
                  <a:pt x="1759892" y="746567"/>
                  <a:pt x="1770774" y="747608"/>
                </a:cubicBezTo>
                <a:cubicBezTo>
                  <a:pt x="1802549" y="757002"/>
                  <a:pt x="1831932" y="743913"/>
                  <a:pt x="1863562" y="727862"/>
                </a:cubicBezTo>
                <a:cubicBezTo>
                  <a:pt x="1871686" y="722280"/>
                  <a:pt x="1878942" y="722974"/>
                  <a:pt x="1887066" y="717393"/>
                </a:cubicBezTo>
                <a:cubicBezTo>
                  <a:pt x="1902810" y="696644"/>
                  <a:pt x="1925008" y="775053"/>
                  <a:pt x="1938575" y="690522"/>
                </a:cubicBezTo>
                <a:cubicBezTo>
                  <a:pt x="1945176" y="656187"/>
                  <a:pt x="1966797" y="632822"/>
                  <a:pt x="1971513" y="585591"/>
                </a:cubicBezTo>
                <a:cubicBezTo>
                  <a:pt x="1977100" y="532085"/>
                  <a:pt x="2001332" y="489899"/>
                  <a:pt x="2035716" y="480467"/>
                </a:cubicBezTo>
                <a:cubicBezTo>
                  <a:pt x="2129375" y="454447"/>
                  <a:pt x="2223903" y="422150"/>
                  <a:pt x="2317704" y="421576"/>
                </a:cubicBezTo>
                <a:cubicBezTo>
                  <a:pt x="2348972" y="421380"/>
                  <a:pt x="2381619" y="424500"/>
                  <a:pt x="2413756" y="418032"/>
                </a:cubicBezTo>
                <a:cubicBezTo>
                  <a:pt x="2438640" y="410874"/>
                  <a:pt x="2462798" y="435429"/>
                  <a:pt x="2485068" y="447093"/>
                </a:cubicBezTo>
                <a:cubicBezTo>
                  <a:pt x="2495081" y="454409"/>
                  <a:pt x="2505962" y="455449"/>
                  <a:pt x="2518585" y="443937"/>
                </a:cubicBezTo>
                <a:cubicBezTo>
                  <a:pt x="2568714" y="413759"/>
                  <a:pt x="2617103" y="396129"/>
                  <a:pt x="2674125" y="382504"/>
                </a:cubicBezTo>
                <a:cubicBezTo>
                  <a:pt x="2665349" y="353056"/>
                  <a:pt x="2660195" y="323955"/>
                  <a:pt x="2652797" y="297821"/>
                </a:cubicBezTo>
                <a:cubicBezTo>
                  <a:pt x="2649534" y="281613"/>
                  <a:pt x="2641771" y="271336"/>
                  <a:pt x="2633644" y="276918"/>
                </a:cubicBezTo>
                <a:cubicBezTo>
                  <a:pt x="2592150" y="311097"/>
                  <a:pt x="2546083" y="259016"/>
                  <a:pt x="2505237" y="328227"/>
                </a:cubicBezTo>
                <a:cubicBezTo>
                  <a:pt x="2480211" y="309943"/>
                  <a:pt x="2439002" y="395012"/>
                  <a:pt x="2416803" y="316603"/>
                </a:cubicBezTo>
                <a:cubicBezTo>
                  <a:pt x="2410783" y="293775"/>
                  <a:pt x="2386915" y="320105"/>
                  <a:pt x="2371028" y="315410"/>
                </a:cubicBezTo>
                <a:cubicBezTo>
                  <a:pt x="2307479" y="296625"/>
                  <a:pt x="2244218" y="328728"/>
                  <a:pt x="2182481" y="389585"/>
                </a:cubicBezTo>
                <a:cubicBezTo>
                  <a:pt x="2161731" y="406676"/>
                  <a:pt x="2147223" y="405289"/>
                  <a:pt x="2136196" y="378806"/>
                </a:cubicBezTo>
                <a:cubicBezTo>
                  <a:pt x="2154915" y="323376"/>
                  <a:pt x="2183787" y="300706"/>
                  <a:pt x="2220423" y="288309"/>
                </a:cubicBezTo>
                <a:cubicBezTo>
                  <a:pt x="2242367" y="282461"/>
                  <a:pt x="2264150" y="267851"/>
                  <a:pt x="2285806" y="250845"/>
                </a:cubicBezTo>
                <a:lnTo>
                  <a:pt x="2316994" y="225825"/>
                </a:lnTo>
                <a:lnTo>
                  <a:pt x="2306163" y="226806"/>
                </a:lnTo>
                <a:cubicBezTo>
                  <a:pt x="2306163" y="226806"/>
                  <a:pt x="2306688" y="219824"/>
                  <a:pt x="2302570" y="220197"/>
                </a:cubicBezTo>
                <a:cubicBezTo>
                  <a:pt x="2277352" y="229418"/>
                  <a:pt x="2283786" y="225367"/>
                  <a:pt x="2262683" y="234212"/>
                </a:cubicBezTo>
                <a:cubicBezTo>
                  <a:pt x="2254450" y="234956"/>
                  <a:pt x="2246217" y="235700"/>
                  <a:pt x="2233868" y="236821"/>
                </a:cubicBezTo>
                <a:cubicBezTo>
                  <a:pt x="2209285" y="251179"/>
                  <a:pt x="2184776" y="257731"/>
                  <a:pt x="2159014" y="263966"/>
                </a:cubicBezTo>
                <a:lnTo>
                  <a:pt x="2124593" y="274502"/>
                </a:lnTo>
                <a:lnTo>
                  <a:pt x="2121456" y="236540"/>
                </a:lnTo>
                <a:lnTo>
                  <a:pt x="2163143" y="225892"/>
                </a:lnTo>
                <a:cubicBezTo>
                  <a:pt x="2166362" y="223865"/>
                  <a:pt x="2170159" y="220924"/>
                  <a:pt x="2174179" y="218393"/>
                </a:cubicBezTo>
                <a:lnTo>
                  <a:pt x="2183370" y="214670"/>
                </a:lnTo>
                <a:lnTo>
                  <a:pt x="2183638" y="214939"/>
                </a:lnTo>
                <a:cubicBezTo>
                  <a:pt x="2184379" y="215301"/>
                  <a:pt x="2185406" y="215210"/>
                  <a:pt x="2186565" y="213371"/>
                </a:cubicBezTo>
                <a:lnTo>
                  <a:pt x="2183370" y="214670"/>
                </a:lnTo>
                <a:lnTo>
                  <a:pt x="2182448" y="213742"/>
                </a:lnTo>
                <a:cubicBezTo>
                  <a:pt x="2181290" y="215581"/>
                  <a:pt x="2180262" y="215675"/>
                  <a:pt x="2179812" y="214850"/>
                </a:cubicBezTo>
                <a:lnTo>
                  <a:pt x="2180175" y="212939"/>
                </a:lnTo>
                <a:lnTo>
                  <a:pt x="2301153" y="183027"/>
                </a:lnTo>
                <a:lnTo>
                  <a:pt x="2302867" y="188971"/>
                </a:lnTo>
                <a:cubicBezTo>
                  <a:pt x="2338113" y="182313"/>
                  <a:pt x="2358696" y="180451"/>
                  <a:pt x="2393942" y="173793"/>
                </a:cubicBezTo>
                <a:lnTo>
                  <a:pt x="2394378" y="173879"/>
                </a:lnTo>
                <a:lnTo>
                  <a:pt x="2395087" y="173471"/>
                </a:lnTo>
                <a:lnTo>
                  <a:pt x="2430320" y="177778"/>
                </a:lnTo>
                <a:lnTo>
                  <a:pt x="2539286" y="171029"/>
                </a:lnTo>
                <a:lnTo>
                  <a:pt x="2570717" y="171518"/>
                </a:lnTo>
                <a:lnTo>
                  <a:pt x="2578704" y="167962"/>
                </a:lnTo>
                <a:cubicBezTo>
                  <a:pt x="2581815" y="167069"/>
                  <a:pt x="2584536" y="167329"/>
                  <a:pt x="2585912" y="170637"/>
                </a:cubicBezTo>
                <a:lnTo>
                  <a:pt x="2586946" y="171772"/>
                </a:lnTo>
                <a:lnTo>
                  <a:pt x="2596455" y="171921"/>
                </a:lnTo>
                <a:lnTo>
                  <a:pt x="2649792" y="167894"/>
                </a:lnTo>
                <a:lnTo>
                  <a:pt x="2649902" y="167948"/>
                </a:lnTo>
                <a:cubicBezTo>
                  <a:pt x="2649902" y="167948"/>
                  <a:pt x="2649902" y="167948"/>
                  <a:pt x="2654017" y="167574"/>
                </a:cubicBezTo>
                <a:lnTo>
                  <a:pt x="2649792" y="167894"/>
                </a:lnTo>
                <a:lnTo>
                  <a:pt x="2643986" y="165016"/>
                </a:lnTo>
                <a:cubicBezTo>
                  <a:pt x="2646307" y="161339"/>
                  <a:pt x="2648626" y="157664"/>
                  <a:pt x="2654538" y="160594"/>
                </a:cubicBezTo>
                <a:cubicBezTo>
                  <a:pt x="2654538" y="160594"/>
                  <a:pt x="2658655" y="160222"/>
                  <a:pt x="2658655" y="160222"/>
                </a:cubicBezTo>
                <a:cubicBezTo>
                  <a:pt x="2660975" y="156543"/>
                  <a:pt x="2659179" y="153242"/>
                  <a:pt x="2656858" y="156917"/>
                </a:cubicBezTo>
                <a:cubicBezTo>
                  <a:pt x="2628568" y="152544"/>
                  <a:pt x="2585086" y="159951"/>
                  <a:pt x="2550883" y="152646"/>
                </a:cubicBezTo>
                <a:cubicBezTo>
                  <a:pt x="2549610" y="142363"/>
                  <a:pt x="2545492" y="142735"/>
                  <a:pt x="2556044" y="138312"/>
                </a:cubicBezTo>
                <a:cubicBezTo>
                  <a:pt x="2559638" y="144921"/>
                  <a:pt x="2571985" y="143806"/>
                  <a:pt x="2584334" y="142685"/>
                </a:cubicBezTo>
                <a:cubicBezTo>
                  <a:pt x="2585381" y="128725"/>
                  <a:pt x="2610829" y="143753"/>
                  <a:pt x="2629090" y="145566"/>
                </a:cubicBezTo>
                <a:cubicBezTo>
                  <a:pt x="2653525" y="146820"/>
                  <a:pt x="2679122" y="146236"/>
                  <a:pt x="2704878" y="146935"/>
                </a:cubicBezTo>
                <a:lnTo>
                  <a:pt x="2776123" y="155370"/>
                </a:lnTo>
                <a:lnTo>
                  <a:pt x="2778009" y="153870"/>
                </a:lnTo>
                <a:cubicBezTo>
                  <a:pt x="2781255" y="153039"/>
                  <a:pt x="2784049" y="154001"/>
                  <a:pt x="2786185" y="155992"/>
                </a:cubicBezTo>
                <a:lnTo>
                  <a:pt x="2786808" y="159510"/>
                </a:lnTo>
                <a:lnTo>
                  <a:pt x="2795241" y="165184"/>
                </a:lnTo>
                <a:cubicBezTo>
                  <a:pt x="2811183" y="170676"/>
                  <a:pt x="2845909" y="170994"/>
                  <a:pt x="2855417" y="180537"/>
                </a:cubicBezTo>
                <a:cubicBezTo>
                  <a:pt x="2855938" y="173555"/>
                  <a:pt x="2858258" y="169878"/>
                  <a:pt x="2865967" y="176113"/>
                </a:cubicBezTo>
                <a:cubicBezTo>
                  <a:pt x="2870085" y="175737"/>
                  <a:pt x="2891417" y="191139"/>
                  <a:pt x="2893737" y="187462"/>
                </a:cubicBezTo>
                <a:cubicBezTo>
                  <a:pt x="2889619" y="187838"/>
                  <a:pt x="2891940" y="184163"/>
                  <a:pt x="2890145" y="180857"/>
                </a:cubicBezTo>
                <a:lnTo>
                  <a:pt x="2911379" y="189412"/>
                </a:lnTo>
                <a:lnTo>
                  <a:pt x="2912112" y="198285"/>
                </a:lnTo>
                <a:lnTo>
                  <a:pt x="2922116" y="192816"/>
                </a:lnTo>
                <a:cubicBezTo>
                  <a:pt x="2929309" y="192311"/>
                  <a:pt x="2936818" y="197798"/>
                  <a:pt x="2945016" y="204936"/>
                </a:cubicBezTo>
                <a:cubicBezTo>
                  <a:pt x="2957273" y="209287"/>
                  <a:pt x="2961190" y="260521"/>
                  <a:pt x="2987671" y="215368"/>
                </a:cubicBezTo>
                <a:cubicBezTo>
                  <a:pt x="2997537" y="197238"/>
                  <a:pt x="3024814" y="212558"/>
                  <a:pt x="3028151" y="162017"/>
                </a:cubicBezTo>
                <a:cubicBezTo>
                  <a:pt x="3028515" y="146159"/>
                  <a:pt x="3043024" y="147544"/>
                  <a:pt x="3050280" y="148238"/>
                </a:cubicBezTo>
                <a:cubicBezTo>
                  <a:pt x="3069794" y="153280"/>
                  <a:pt x="3085319" y="173833"/>
                  <a:pt x="3110565" y="150815"/>
                </a:cubicBezTo>
                <a:cubicBezTo>
                  <a:pt x="3120940" y="142269"/>
                  <a:pt x="3121955" y="161439"/>
                  <a:pt x="3121591" y="177299"/>
                </a:cubicBezTo>
                <a:cubicBezTo>
                  <a:pt x="3119995" y="215291"/>
                  <a:pt x="3119776" y="256594"/>
                  <a:pt x="3118180" y="294588"/>
                </a:cubicBezTo>
                <a:cubicBezTo>
                  <a:pt x="3116948" y="316720"/>
                  <a:pt x="3115712" y="338854"/>
                  <a:pt x="3125723" y="346166"/>
                </a:cubicBezTo>
                <a:cubicBezTo>
                  <a:pt x="3137113" y="356791"/>
                  <a:pt x="3144731" y="341625"/>
                  <a:pt x="3153729" y="329770"/>
                </a:cubicBezTo>
                <a:cubicBezTo>
                  <a:pt x="3168093" y="305710"/>
                  <a:pt x="3176724" y="309716"/>
                  <a:pt x="3191742" y="320687"/>
                </a:cubicBezTo>
                <a:cubicBezTo>
                  <a:pt x="3238169" y="356908"/>
                  <a:pt x="3292581" y="362105"/>
                  <a:pt x="3347714" y="335582"/>
                </a:cubicBezTo>
                <a:cubicBezTo>
                  <a:pt x="3371221" y="325114"/>
                  <a:pt x="3392982" y="327191"/>
                  <a:pt x="3413876" y="335544"/>
                </a:cubicBezTo>
                <a:cubicBezTo>
                  <a:pt x="3442026" y="344590"/>
                  <a:pt x="3475541" y="341436"/>
                  <a:pt x="3496942" y="359373"/>
                </a:cubicBezTo>
                <a:cubicBezTo>
                  <a:pt x="3531111" y="391246"/>
                  <a:pt x="3572244" y="372920"/>
                  <a:pt x="3606777" y="388934"/>
                </a:cubicBezTo>
                <a:cubicBezTo>
                  <a:pt x="3624042" y="396942"/>
                  <a:pt x="3640801" y="395363"/>
                  <a:pt x="3659807" y="390823"/>
                </a:cubicBezTo>
                <a:lnTo>
                  <a:pt x="3724531" y="388473"/>
                </a:lnTo>
                <a:lnTo>
                  <a:pt x="3721238" y="378988"/>
                </a:lnTo>
                <a:cubicBezTo>
                  <a:pt x="3716081" y="364676"/>
                  <a:pt x="3709626" y="342288"/>
                  <a:pt x="3723664" y="323112"/>
                </a:cubicBezTo>
                <a:cubicBezTo>
                  <a:pt x="3735799" y="309826"/>
                  <a:pt x="3744810" y="330365"/>
                  <a:pt x="3749318" y="340637"/>
                </a:cubicBezTo>
                <a:lnTo>
                  <a:pt x="3775548" y="392393"/>
                </a:lnTo>
                <a:lnTo>
                  <a:pt x="3858947" y="425736"/>
                </a:lnTo>
                <a:cubicBezTo>
                  <a:pt x="3863952" y="429392"/>
                  <a:pt x="3870335" y="436359"/>
                  <a:pt x="3874326" y="420849"/>
                </a:cubicBezTo>
                <a:cubicBezTo>
                  <a:pt x="3886297" y="374309"/>
                  <a:pt x="3907190" y="382663"/>
                  <a:pt x="3925326" y="384395"/>
                </a:cubicBezTo>
                <a:cubicBezTo>
                  <a:pt x="3966606" y="391515"/>
                  <a:pt x="4008101" y="357336"/>
                  <a:pt x="4052499" y="355217"/>
                </a:cubicBezTo>
                <a:cubicBezTo>
                  <a:pt x="4085581" y="275729"/>
                  <a:pt x="4096752" y="327653"/>
                  <a:pt x="4111915" y="364070"/>
                </a:cubicBezTo>
                <a:cubicBezTo>
                  <a:pt x="4116049" y="374003"/>
                  <a:pt x="4126060" y="381315"/>
                  <a:pt x="4135928" y="363185"/>
                </a:cubicBezTo>
                <a:cubicBezTo>
                  <a:pt x="4168282" y="315417"/>
                  <a:pt x="4195053" y="321152"/>
                  <a:pt x="4212607" y="380047"/>
                </a:cubicBezTo>
                <a:cubicBezTo>
                  <a:pt x="4215365" y="386667"/>
                  <a:pt x="4218121" y="393288"/>
                  <a:pt x="4225377" y="393982"/>
                </a:cubicBezTo>
                <a:cubicBezTo>
                  <a:pt x="4229003" y="394328"/>
                  <a:pt x="4233500" y="388396"/>
                  <a:pt x="4236621" y="379162"/>
                </a:cubicBezTo>
                <a:cubicBezTo>
                  <a:pt x="4243731" y="354408"/>
                  <a:pt x="4225667" y="285928"/>
                  <a:pt x="4270718" y="318843"/>
                </a:cubicBezTo>
                <a:cubicBezTo>
                  <a:pt x="4293935" y="257484"/>
                  <a:pt x="4331222" y="280118"/>
                  <a:pt x="4361837" y="244897"/>
                </a:cubicBezTo>
                <a:cubicBezTo>
                  <a:pt x="4376711" y="230424"/>
                  <a:pt x="4392089" y="225535"/>
                  <a:pt x="4411241" y="246436"/>
                </a:cubicBezTo>
                <a:cubicBezTo>
                  <a:pt x="4425388" y="263681"/>
                  <a:pt x="4453899" y="256869"/>
                  <a:pt x="4477911" y="255982"/>
                </a:cubicBezTo>
                <a:cubicBezTo>
                  <a:pt x="4490172" y="260333"/>
                  <a:pt x="4501056" y="261371"/>
                  <a:pt x="4510194" y="274960"/>
                </a:cubicBezTo>
                <a:cubicBezTo>
                  <a:pt x="4519334" y="288551"/>
                  <a:pt x="4533624" y="331236"/>
                  <a:pt x="4546831" y="262565"/>
                </a:cubicBezTo>
                <a:cubicBezTo>
                  <a:pt x="4557855" y="289049"/>
                  <a:pt x="4583177" y="199282"/>
                  <a:pt x="4588111" y="269687"/>
                </a:cubicBezTo>
                <a:cubicBezTo>
                  <a:pt x="4588111" y="269687"/>
                  <a:pt x="4589487" y="272995"/>
                  <a:pt x="4591736" y="270035"/>
                </a:cubicBezTo>
                <a:cubicBezTo>
                  <a:pt x="4603614" y="267195"/>
                  <a:pt x="4613836" y="271350"/>
                  <a:pt x="4623371" y="278569"/>
                </a:cubicBezTo>
                <a:lnTo>
                  <a:pt x="4633758" y="288722"/>
                </a:lnTo>
                <a:lnTo>
                  <a:pt x="4675447" y="259855"/>
                </a:lnTo>
                <a:cubicBezTo>
                  <a:pt x="4689975" y="254395"/>
                  <a:pt x="4704692" y="254021"/>
                  <a:pt x="4720634" y="259883"/>
                </a:cubicBezTo>
                <a:cubicBezTo>
                  <a:pt x="4761407" y="274518"/>
                  <a:pt x="4807715" y="232600"/>
                  <a:pt x="4851251" y="237762"/>
                </a:cubicBezTo>
                <a:cubicBezTo>
                  <a:pt x="4857078" y="234482"/>
                  <a:pt x="4865050" y="228011"/>
                  <a:pt x="4868115" y="234200"/>
                </a:cubicBezTo>
                <a:lnTo>
                  <a:pt x="4877408" y="242628"/>
                </a:lnTo>
                <a:lnTo>
                  <a:pt x="4882001" y="242525"/>
                </a:lnTo>
                <a:lnTo>
                  <a:pt x="4909819" y="247168"/>
                </a:lnTo>
                <a:lnTo>
                  <a:pt x="4950289" y="219578"/>
                </a:lnTo>
                <a:cubicBezTo>
                  <a:pt x="4980951" y="206265"/>
                  <a:pt x="5009773" y="211801"/>
                  <a:pt x="5038590" y="217338"/>
                </a:cubicBezTo>
                <a:cubicBezTo>
                  <a:pt x="5043802" y="220339"/>
                  <a:pt x="5048096" y="213960"/>
                  <a:pt x="5050858" y="204489"/>
                </a:cubicBezTo>
                <a:cubicBezTo>
                  <a:pt x="5065887" y="182172"/>
                  <a:pt x="5078760" y="200648"/>
                  <a:pt x="5073851" y="213308"/>
                </a:cubicBezTo>
                <a:cubicBezTo>
                  <a:pt x="5062190" y="257477"/>
                  <a:pt x="5081201" y="250728"/>
                  <a:pt x="5093770" y="253542"/>
                </a:cubicBezTo>
                <a:cubicBezTo>
                  <a:pt x="5117377" y="256077"/>
                  <a:pt x="5144978" y="236573"/>
                  <a:pt x="5166741" y="257956"/>
                </a:cubicBezTo>
                <a:cubicBezTo>
                  <a:pt x="5173485" y="264053"/>
                  <a:pt x="5183605" y="254395"/>
                  <a:pt x="5188513" y="241734"/>
                </a:cubicBezTo>
                <a:cubicBezTo>
                  <a:pt x="5201092" y="206942"/>
                  <a:pt x="5215195" y="212852"/>
                  <a:pt x="5232362" y="224953"/>
                </a:cubicBezTo>
                <a:cubicBezTo>
                  <a:pt x="5244931" y="227766"/>
                  <a:pt x="5251052" y="277752"/>
                  <a:pt x="5275898" y="230114"/>
                </a:cubicBezTo>
                <a:cubicBezTo>
                  <a:pt x="5285102" y="211077"/>
                  <a:pt x="5313305" y="222897"/>
                  <a:pt x="5314543" y="172723"/>
                </a:cubicBezTo>
                <a:cubicBezTo>
                  <a:pt x="5314240" y="157062"/>
                  <a:pt x="5328959" y="156688"/>
                  <a:pt x="5336316" y="156501"/>
                </a:cubicBezTo>
                <a:cubicBezTo>
                  <a:pt x="5356246" y="159129"/>
                  <a:pt x="5372797" y="177510"/>
                  <a:pt x="5397332" y="151817"/>
                </a:cubicBezTo>
                <a:cubicBezTo>
                  <a:pt x="5407453" y="142158"/>
                  <a:pt x="5409288" y="160916"/>
                  <a:pt x="5409590" y="176577"/>
                </a:cubicBezTo>
                <a:cubicBezTo>
                  <a:pt x="5409581" y="214184"/>
                  <a:pt x="5411104" y="254886"/>
                  <a:pt x="5411094" y="292492"/>
                </a:cubicBezTo>
                <a:cubicBezTo>
                  <a:pt x="5410783" y="314437"/>
                  <a:pt x="5410471" y="336383"/>
                  <a:pt x="5420894" y="342384"/>
                </a:cubicBezTo>
                <a:cubicBezTo>
                  <a:pt x="5432850" y="351484"/>
                  <a:pt x="5439905" y="335635"/>
                  <a:pt x="5448494" y="322882"/>
                </a:cubicBezTo>
                <a:cubicBezTo>
                  <a:pt x="5461989" y="297468"/>
                  <a:pt x="5470881" y="300376"/>
                  <a:pt x="5486514" y="309380"/>
                </a:cubicBezTo>
                <a:cubicBezTo>
                  <a:pt x="5534950" y="339490"/>
                  <a:pt x="5590139" y="338088"/>
                  <a:pt x="5644723" y="305362"/>
                </a:cubicBezTo>
                <a:cubicBezTo>
                  <a:pt x="5668028" y="292237"/>
                  <a:pt x="5690103" y="291675"/>
                  <a:pt x="5711564" y="297396"/>
                </a:cubicBezTo>
                <a:cubicBezTo>
                  <a:pt x="5740384" y="302933"/>
                  <a:pt x="5774112" y="295810"/>
                  <a:pt x="5796490" y="310910"/>
                </a:cubicBezTo>
                <a:cubicBezTo>
                  <a:pt x="5832357" y="338205"/>
                  <a:pt x="5873139" y="315232"/>
                  <a:pt x="5908703" y="326864"/>
                </a:cubicBezTo>
                <a:cubicBezTo>
                  <a:pt x="5926484" y="332682"/>
                  <a:pt x="5943348" y="329120"/>
                  <a:pt x="5962359" y="322369"/>
                </a:cubicBezTo>
                <a:cubicBezTo>
                  <a:pt x="6032577" y="298648"/>
                  <a:pt x="6100335" y="300061"/>
                  <a:pt x="6165021" y="332891"/>
                </a:cubicBezTo>
                <a:cubicBezTo>
                  <a:pt x="6170233" y="335892"/>
                  <a:pt x="6176976" y="341989"/>
                  <a:pt x="6180352" y="326235"/>
                </a:cubicBezTo>
                <a:cubicBezTo>
                  <a:pt x="6190482" y="278969"/>
                  <a:pt x="6211943" y="284692"/>
                  <a:pt x="6230338" y="284225"/>
                </a:cubicBezTo>
                <a:cubicBezTo>
                  <a:pt x="6272343" y="286292"/>
                  <a:pt x="6312823" y="247658"/>
                  <a:pt x="6357589" y="240253"/>
                </a:cubicBezTo>
                <a:cubicBezTo>
                  <a:pt x="6387656" y="158008"/>
                  <a:pt x="6401135" y="207809"/>
                  <a:pt x="6417990" y="241853"/>
                </a:cubicBezTo>
                <a:cubicBezTo>
                  <a:pt x="6422587" y="251139"/>
                  <a:pt x="6433010" y="257142"/>
                  <a:pt x="6442213" y="238105"/>
                </a:cubicBezTo>
                <a:cubicBezTo>
                  <a:pt x="6472885" y="187184"/>
                  <a:pt x="6500173" y="189624"/>
                  <a:pt x="6520395" y="245521"/>
                </a:cubicBezTo>
                <a:cubicBezTo>
                  <a:pt x="6523459" y="251711"/>
                  <a:pt x="6526523" y="257900"/>
                  <a:pt x="6533883" y="257713"/>
                </a:cubicBezTo>
                <a:cubicBezTo>
                  <a:pt x="6537561" y="257621"/>
                  <a:pt x="6541855" y="251244"/>
                  <a:pt x="6544617" y="241773"/>
                </a:cubicBezTo>
                <a:cubicBezTo>
                  <a:pt x="6550756" y="216546"/>
                  <a:pt x="6529615" y="151271"/>
                  <a:pt x="6576519" y="178285"/>
                </a:cubicBezTo>
                <a:cubicBezTo>
                  <a:pt x="6597383" y="115079"/>
                  <a:pt x="6636011" y="132900"/>
                  <a:pt x="6665455" y="94545"/>
                </a:cubicBezTo>
                <a:cubicBezTo>
                  <a:pt x="6679869" y="78510"/>
                  <a:pt x="6695199" y="71853"/>
                  <a:pt x="6715431" y="90142"/>
                </a:cubicBezTo>
                <a:cubicBezTo>
                  <a:pt x="6730452" y="105431"/>
                  <a:pt x="6758969" y="95305"/>
                  <a:pt x="6783191" y="91555"/>
                </a:cubicBezTo>
                <a:cubicBezTo>
                  <a:pt x="6795761" y="94370"/>
                  <a:pt x="6806799" y="94090"/>
                  <a:pt x="6816607" y="106378"/>
                </a:cubicBezTo>
                <a:cubicBezTo>
                  <a:pt x="6826416" y="118663"/>
                  <a:pt x="6842655" y="158991"/>
                  <a:pt x="6853096" y="89782"/>
                </a:cubicBezTo>
                <a:cubicBezTo>
                  <a:pt x="6865354" y="114542"/>
                  <a:pt x="6887145" y="23105"/>
                  <a:pt x="6895102" y="91847"/>
                </a:cubicBezTo>
                <a:cubicBezTo>
                  <a:pt x="6895102" y="91847"/>
                  <a:pt x="6896632" y="94943"/>
                  <a:pt x="6898779" y="91754"/>
                </a:cubicBezTo>
                <a:cubicBezTo>
                  <a:pt x="6946307" y="74878"/>
                  <a:pt x="6971731" y="171382"/>
                  <a:pt x="7027545" y="126092"/>
                </a:cubicBezTo>
                <a:cubicBezTo>
                  <a:pt x="7047785" y="106773"/>
                  <a:pt x="7072008" y="103025"/>
                  <a:pt x="7088266" y="68140"/>
                </a:cubicBezTo>
                <a:cubicBezTo>
                  <a:pt x="7099615" y="45913"/>
                  <a:pt x="7112800" y="42446"/>
                  <a:pt x="7125986" y="38977"/>
                </a:cubicBezTo>
                <a:cubicBezTo>
                  <a:pt x="7168604" y="34762"/>
                  <a:pt x="7213985" y="21073"/>
                  <a:pt x="7253227" y="32613"/>
                </a:cubicBezTo>
                <a:cubicBezTo>
                  <a:pt x="7276220" y="41430"/>
                  <a:pt x="7297992" y="25208"/>
                  <a:pt x="7319150" y="15268"/>
                </a:cubicBezTo>
                <a:cubicBezTo>
                  <a:pt x="7344603" y="-1046"/>
                  <a:pt x="7368212" y="1487"/>
                  <a:pt x="7385681" y="29249"/>
                </a:cubicBezTo>
                <a:cubicBezTo>
                  <a:pt x="7420619" y="84773"/>
                  <a:pt x="7465687" y="93029"/>
                  <a:pt x="7517510" y="69776"/>
                </a:cubicBezTo>
                <a:cubicBezTo>
                  <a:pt x="7561972" y="46711"/>
                  <a:pt x="7586187" y="80568"/>
                  <a:pt x="7607638" y="123896"/>
                </a:cubicBezTo>
                <a:cubicBezTo>
                  <a:pt x="7610703" y="130086"/>
                  <a:pt x="7612310" y="139447"/>
                  <a:pt x="7612772" y="150257"/>
                </a:cubicBezTo>
                <a:lnTo>
                  <a:pt x="7611677" y="172331"/>
                </a:lnTo>
                <a:lnTo>
                  <a:pt x="7621673" y="172666"/>
                </a:lnTo>
                <a:cubicBezTo>
                  <a:pt x="7642457" y="174279"/>
                  <a:pt x="7664429" y="184052"/>
                  <a:pt x="7686337" y="198375"/>
                </a:cubicBezTo>
                <a:cubicBezTo>
                  <a:pt x="7701784" y="209823"/>
                  <a:pt x="7716021" y="214629"/>
                  <a:pt x="7729115" y="208243"/>
                </a:cubicBezTo>
                <a:cubicBezTo>
                  <a:pt x="7739602" y="202225"/>
                  <a:pt x="7755133" y="207606"/>
                  <a:pt x="7769392" y="210896"/>
                </a:cubicBezTo>
                <a:cubicBezTo>
                  <a:pt x="7774583" y="211679"/>
                  <a:pt x="7786173" y="219885"/>
                  <a:pt x="7779901" y="203360"/>
                </a:cubicBezTo>
                <a:cubicBezTo>
                  <a:pt x="7776150" y="192535"/>
                  <a:pt x="7780302" y="174541"/>
                  <a:pt x="7762144" y="171044"/>
                </a:cubicBezTo>
                <a:cubicBezTo>
                  <a:pt x="7756931" y="171778"/>
                  <a:pt x="7751762" y="169478"/>
                  <a:pt x="7745321" y="165088"/>
                </a:cubicBezTo>
                <a:cubicBezTo>
                  <a:pt x="7731146" y="155730"/>
                  <a:pt x="7718390" y="137847"/>
                  <a:pt x="7704194" y="130008"/>
                </a:cubicBezTo>
                <a:cubicBezTo>
                  <a:pt x="7691290" y="122742"/>
                  <a:pt x="7678177" y="130644"/>
                  <a:pt x="7664043" y="118254"/>
                </a:cubicBezTo>
                <a:cubicBezTo>
                  <a:pt x="7662836" y="111612"/>
                  <a:pt x="7665442" y="111245"/>
                  <a:pt x="7669340" y="111453"/>
                </a:cubicBezTo>
                <a:cubicBezTo>
                  <a:pt x="7693981" y="116308"/>
                  <a:pt x="7718728" y="113579"/>
                  <a:pt x="7743411" y="115400"/>
                </a:cubicBezTo>
                <a:cubicBezTo>
                  <a:pt x="7752500" y="116390"/>
                  <a:pt x="7760297" y="116805"/>
                  <a:pt x="7763942" y="135214"/>
                </a:cubicBezTo>
                <a:cubicBezTo>
                  <a:pt x="7765066" y="147925"/>
                  <a:pt x="7775385" y="154040"/>
                  <a:pt x="7785724" y="158638"/>
                </a:cubicBezTo>
                <a:cubicBezTo>
                  <a:pt x="7789602" y="160363"/>
                  <a:pt x="7793521" y="159053"/>
                  <a:pt x="7798691" y="161353"/>
                </a:cubicBezTo>
                <a:cubicBezTo>
                  <a:pt x="7805175" y="162711"/>
                  <a:pt x="7810302" y="168044"/>
                  <a:pt x="7812802" y="175261"/>
                </a:cubicBezTo>
                <a:cubicBezTo>
                  <a:pt x="7816574" y="184570"/>
                  <a:pt x="7811341" y="186820"/>
                  <a:pt x="7807421" y="188129"/>
                </a:cubicBezTo>
                <a:cubicBezTo>
                  <a:pt x="7803502" y="189438"/>
                  <a:pt x="7799583" y="190747"/>
                  <a:pt x="7800812" y="195873"/>
                </a:cubicBezTo>
                <a:cubicBezTo>
                  <a:pt x="7802062" y="199481"/>
                  <a:pt x="7804604" y="203664"/>
                  <a:pt x="7807189" y="204814"/>
                </a:cubicBezTo>
                <a:cubicBezTo>
                  <a:pt x="7812338" y="208631"/>
                  <a:pt x="7811151" y="200471"/>
                  <a:pt x="7813778" y="198587"/>
                </a:cubicBezTo>
                <a:cubicBezTo>
                  <a:pt x="7816427" y="195187"/>
                  <a:pt x="7819053" y="193303"/>
                  <a:pt x="7821702" y="189903"/>
                </a:cubicBezTo>
                <a:lnTo>
                  <a:pt x="7832751" y="185064"/>
                </a:lnTo>
                <a:lnTo>
                  <a:pt x="7836124" y="176415"/>
                </a:lnTo>
                <a:lnTo>
                  <a:pt x="7897392" y="176415"/>
                </a:lnTo>
                <a:lnTo>
                  <a:pt x="7909389" y="161559"/>
                </a:lnTo>
                <a:cubicBezTo>
                  <a:pt x="7923038" y="150269"/>
                  <a:pt x="7938123" y="140953"/>
                  <a:pt x="7952572" y="130592"/>
                </a:cubicBezTo>
                <a:cubicBezTo>
                  <a:pt x="7964393" y="122115"/>
                  <a:pt x="7969859" y="103179"/>
                  <a:pt x="7990538" y="112375"/>
                </a:cubicBezTo>
                <a:cubicBezTo>
                  <a:pt x="7994415" y="114100"/>
                  <a:pt x="7997105" y="107666"/>
                  <a:pt x="7998461" y="103690"/>
                </a:cubicBezTo>
                <a:cubicBezTo>
                  <a:pt x="8002655" y="82662"/>
                  <a:pt x="8013248" y="69060"/>
                  <a:pt x="8027633" y="63248"/>
                </a:cubicBezTo>
                <a:cubicBezTo>
                  <a:pt x="8043312" y="58012"/>
                  <a:pt x="8057845" y="41583"/>
                  <a:pt x="8080856" y="70132"/>
                </a:cubicBezTo>
                <a:cubicBezTo>
                  <a:pt x="8089798" y="81741"/>
                  <a:pt x="8096197" y="89165"/>
                  <a:pt x="8096007" y="102816"/>
                </a:cubicBezTo>
                <a:lnTo>
                  <a:pt x="8081592" y="176415"/>
                </a:lnTo>
                <a:lnTo>
                  <a:pt x="8091130" y="176415"/>
                </a:lnTo>
                <a:lnTo>
                  <a:pt x="8115668" y="150311"/>
                </a:lnTo>
                <a:cubicBezTo>
                  <a:pt x="8121943" y="144290"/>
                  <a:pt x="8128266" y="138711"/>
                  <a:pt x="8134387" y="132863"/>
                </a:cubicBezTo>
                <a:lnTo>
                  <a:pt x="8150608" y="115205"/>
                </a:lnTo>
                <a:lnTo>
                  <a:pt x="8150656" y="115185"/>
                </a:lnTo>
                <a:cubicBezTo>
                  <a:pt x="8150656" y="115185"/>
                  <a:pt x="8150656" y="115185"/>
                  <a:pt x="8151893" y="113806"/>
                </a:cubicBezTo>
                <a:lnTo>
                  <a:pt x="8150608" y="115205"/>
                </a:lnTo>
                <a:lnTo>
                  <a:pt x="8147995" y="116184"/>
                </a:lnTo>
                <a:cubicBezTo>
                  <a:pt x="8147805" y="114421"/>
                  <a:pt x="8147615" y="112659"/>
                  <a:pt x="8150277" y="111661"/>
                </a:cubicBezTo>
                <a:cubicBezTo>
                  <a:pt x="8150277" y="111661"/>
                  <a:pt x="8151513" y="110281"/>
                  <a:pt x="8151513" y="110281"/>
                </a:cubicBezTo>
                <a:cubicBezTo>
                  <a:pt x="8151324" y="108518"/>
                  <a:pt x="8149897" y="108135"/>
                  <a:pt x="8150087" y="109897"/>
                </a:cubicBezTo>
                <a:cubicBezTo>
                  <a:pt x="8139819" y="117414"/>
                  <a:pt x="8127649" y="132981"/>
                  <a:pt x="8114719" y="141496"/>
                </a:cubicBezTo>
                <a:cubicBezTo>
                  <a:pt x="8111677" y="138968"/>
                  <a:pt x="8110441" y="140349"/>
                  <a:pt x="8112724" y="135825"/>
                </a:cubicBezTo>
                <a:cubicBezTo>
                  <a:pt x="8115576" y="136591"/>
                  <a:pt x="8119283" y="132449"/>
                  <a:pt x="8122991" y="128308"/>
                </a:cubicBezTo>
                <a:cubicBezTo>
                  <a:pt x="8119759" y="124017"/>
                  <a:pt x="8131833" y="120409"/>
                  <a:pt x="8138203" y="115269"/>
                </a:cubicBezTo>
                <a:cubicBezTo>
                  <a:pt x="8154652" y="100851"/>
                  <a:pt x="8170720" y="82906"/>
                  <a:pt x="8190210" y="71015"/>
                </a:cubicBezTo>
                <a:cubicBezTo>
                  <a:pt x="8192871" y="70016"/>
                  <a:pt x="8194298" y="70399"/>
                  <a:pt x="8196959" y="69401"/>
                </a:cubicBezTo>
                <a:cubicBezTo>
                  <a:pt x="8203519" y="66025"/>
                  <a:pt x="8214833" y="55365"/>
                  <a:pt x="8220346" y="55132"/>
                </a:cubicBezTo>
                <a:cubicBezTo>
                  <a:pt x="8218731" y="52987"/>
                  <a:pt x="8218542" y="51224"/>
                  <a:pt x="8222629" y="50608"/>
                </a:cubicBezTo>
                <a:cubicBezTo>
                  <a:pt x="8223865" y="49229"/>
                  <a:pt x="8234703" y="47000"/>
                  <a:pt x="8234513" y="45237"/>
                </a:cubicBezTo>
                <a:cubicBezTo>
                  <a:pt x="8233277" y="46617"/>
                  <a:pt x="8233087" y="44853"/>
                  <a:pt x="8231660" y="44472"/>
                </a:cubicBezTo>
                <a:lnTo>
                  <a:pt x="8240717" y="40327"/>
                </a:lnTo>
                <a:lnTo>
                  <a:pt x="8245526" y="44731"/>
                </a:lnTo>
                <a:lnTo>
                  <a:pt x="8240217" y="46766"/>
                </a:lnTo>
                <a:cubicBezTo>
                  <a:pt x="8235986" y="52480"/>
                  <a:pt x="8230186" y="56486"/>
                  <a:pt x="8223876" y="60572"/>
                </a:cubicBezTo>
                <a:lnTo>
                  <a:pt x="8207533" y="72587"/>
                </a:lnTo>
                <a:lnTo>
                  <a:pt x="8204279" y="73076"/>
                </a:lnTo>
                <a:cubicBezTo>
                  <a:pt x="8204279" y="73076"/>
                  <a:pt x="8204279" y="73076"/>
                  <a:pt x="8204469" y="74839"/>
                </a:cubicBezTo>
                <a:lnTo>
                  <a:pt x="8207533" y="72587"/>
                </a:lnTo>
                <a:lnTo>
                  <a:pt x="8208367" y="72461"/>
                </a:lnTo>
                <a:cubicBezTo>
                  <a:pt x="8209983" y="74607"/>
                  <a:pt x="8208747" y="75987"/>
                  <a:pt x="8207321" y="75604"/>
                </a:cubicBezTo>
                <a:cubicBezTo>
                  <a:pt x="8207511" y="77368"/>
                  <a:pt x="8207511" y="77368"/>
                  <a:pt x="8207511" y="77368"/>
                </a:cubicBezTo>
                <a:lnTo>
                  <a:pt x="8216699" y="72809"/>
                </a:lnTo>
                <a:lnTo>
                  <a:pt x="8221327" y="68509"/>
                </a:lnTo>
                <a:cubicBezTo>
                  <a:pt x="8226603" y="63225"/>
                  <a:pt x="8235733" y="61181"/>
                  <a:pt x="8242281" y="57989"/>
                </a:cubicBezTo>
                <a:lnTo>
                  <a:pt x="8243072" y="57809"/>
                </a:lnTo>
                <a:lnTo>
                  <a:pt x="8250579" y="52970"/>
                </a:lnTo>
                <a:lnTo>
                  <a:pt x="8253619" y="52140"/>
                </a:lnTo>
                <a:lnTo>
                  <a:pt x="8260242" y="58205"/>
                </a:lnTo>
                <a:lnTo>
                  <a:pt x="8254063" y="61316"/>
                </a:lnTo>
                <a:lnTo>
                  <a:pt x="8256498" y="64312"/>
                </a:lnTo>
                <a:cubicBezTo>
                  <a:pt x="8259019" y="70011"/>
                  <a:pt x="8262939" y="68703"/>
                  <a:pt x="8265544" y="68335"/>
                </a:cubicBezTo>
                <a:cubicBezTo>
                  <a:pt x="8281202" y="64616"/>
                  <a:pt x="8288893" y="72615"/>
                  <a:pt x="8292496" y="94059"/>
                </a:cubicBezTo>
                <a:cubicBezTo>
                  <a:pt x="8292475" y="95575"/>
                  <a:pt x="8293726" y="99184"/>
                  <a:pt x="8295017" y="99758"/>
                </a:cubicBezTo>
                <a:cubicBezTo>
                  <a:pt x="8318113" y="122241"/>
                  <a:pt x="8304914" y="136211"/>
                  <a:pt x="8302077" y="153263"/>
                </a:cubicBezTo>
                <a:cubicBezTo>
                  <a:pt x="8300742" y="155722"/>
                  <a:pt x="8299407" y="158180"/>
                  <a:pt x="8298072" y="160639"/>
                </a:cubicBezTo>
                <a:cubicBezTo>
                  <a:pt x="8289980" y="181459"/>
                  <a:pt x="8295024" y="192860"/>
                  <a:pt x="8315703" y="202056"/>
                </a:cubicBezTo>
                <a:cubicBezTo>
                  <a:pt x="8316995" y="202631"/>
                  <a:pt x="8318288" y="203206"/>
                  <a:pt x="8318309" y="201689"/>
                </a:cubicBezTo>
                <a:cubicBezTo>
                  <a:pt x="8323752" y="184270"/>
                  <a:pt x="8348267" y="198226"/>
                  <a:pt x="8352461" y="177199"/>
                </a:cubicBezTo>
                <a:cubicBezTo>
                  <a:pt x="8355257" y="163180"/>
                  <a:pt x="8363138" y="157528"/>
                  <a:pt x="8377398" y="160818"/>
                </a:cubicBezTo>
                <a:cubicBezTo>
                  <a:pt x="8362035" y="143302"/>
                  <a:pt x="8359619" y="130018"/>
                  <a:pt x="8366377" y="111656"/>
                </a:cubicBezTo>
                <a:cubicBezTo>
                  <a:pt x="8367711" y="109198"/>
                  <a:pt x="8369067" y="105223"/>
                  <a:pt x="8372923" y="108463"/>
                </a:cubicBezTo>
                <a:cubicBezTo>
                  <a:pt x="8376780" y="111705"/>
                  <a:pt x="8375424" y="115681"/>
                  <a:pt x="8374090" y="118139"/>
                </a:cubicBezTo>
                <a:cubicBezTo>
                  <a:pt x="8372734" y="122116"/>
                  <a:pt x="8371378" y="126090"/>
                  <a:pt x="8373878" y="133307"/>
                </a:cubicBezTo>
                <a:cubicBezTo>
                  <a:pt x="8380341" y="136182"/>
                  <a:pt x="8381718" y="130689"/>
                  <a:pt x="8381781" y="126139"/>
                </a:cubicBezTo>
                <a:cubicBezTo>
                  <a:pt x="8382013" y="109454"/>
                  <a:pt x="8387415" y="95069"/>
                  <a:pt x="8390232" y="79533"/>
                </a:cubicBezTo>
                <a:cubicBezTo>
                  <a:pt x="8394384" y="61539"/>
                  <a:pt x="8402328" y="51337"/>
                  <a:pt x="8420465" y="56351"/>
                </a:cubicBezTo>
                <a:cubicBezTo>
                  <a:pt x="8424363" y="56558"/>
                  <a:pt x="8428240" y="58283"/>
                  <a:pt x="8429617" y="52791"/>
                </a:cubicBezTo>
                <a:cubicBezTo>
                  <a:pt x="8433684" y="40864"/>
                  <a:pt x="8444066" y="42430"/>
                  <a:pt x="8454427" y="45512"/>
                </a:cubicBezTo>
                <a:cubicBezTo>
                  <a:pt x="8460890" y="48386"/>
                  <a:pt x="8479833" y="88861"/>
                  <a:pt x="8478414" y="97387"/>
                </a:cubicBezTo>
                <a:cubicBezTo>
                  <a:pt x="8470153" y="130342"/>
                  <a:pt x="8461892" y="163296"/>
                  <a:pt x="8453631" y="196250"/>
                </a:cubicBezTo>
                <a:cubicBezTo>
                  <a:pt x="8450920" y="204202"/>
                  <a:pt x="8445665" y="207969"/>
                  <a:pt x="8437953" y="201487"/>
                </a:cubicBezTo>
                <a:cubicBezTo>
                  <a:pt x="8428948" y="194429"/>
                  <a:pt x="8432951" y="187053"/>
                  <a:pt x="8434349" y="180044"/>
                </a:cubicBezTo>
                <a:cubicBezTo>
                  <a:pt x="8434434" y="173976"/>
                  <a:pt x="8438396" y="169634"/>
                  <a:pt x="8437230" y="159958"/>
                </a:cubicBezTo>
                <a:cubicBezTo>
                  <a:pt x="8426732" y="166735"/>
                  <a:pt x="8419455" y="175708"/>
                  <a:pt x="8413942" y="186419"/>
                </a:cubicBezTo>
                <a:lnTo>
                  <a:pt x="8404824" y="212895"/>
                </a:lnTo>
                <a:lnTo>
                  <a:pt x="8414268" y="213422"/>
                </a:lnTo>
                <a:lnTo>
                  <a:pt x="8415436" y="213412"/>
                </a:lnTo>
                <a:lnTo>
                  <a:pt x="8419710" y="204057"/>
                </a:lnTo>
                <a:cubicBezTo>
                  <a:pt x="8421066" y="200081"/>
                  <a:pt x="8423693" y="198197"/>
                  <a:pt x="8428842" y="202014"/>
                </a:cubicBezTo>
                <a:lnTo>
                  <a:pt x="8436360" y="213238"/>
                </a:lnTo>
                <a:lnTo>
                  <a:pt x="8451576" y="213112"/>
                </a:lnTo>
                <a:cubicBezTo>
                  <a:pt x="8455337" y="223087"/>
                  <a:pt x="8477735" y="217408"/>
                  <a:pt x="8495314" y="224970"/>
                </a:cubicBezTo>
                <a:cubicBezTo>
                  <a:pt x="8488201" y="219123"/>
                  <a:pt x="8486317" y="214135"/>
                  <a:pt x="8500132" y="211726"/>
                </a:cubicBezTo>
                <a:cubicBezTo>
                  <a:pt x="8533405" y="221865"/>
                  <a:pt x="8593896" y="213083"/>
                  <a:pt x="8613768" y="239738"/>
                </a:cubicBezTo>
                <a:cubicBezTo>
                  <a:pt x="8648095" y="226659"/>
                  <a:pt x="8686603" y="237659"/>
                  <a:pt x="8723636" y="257775"/>
                </a:cubicBezTo>
                <a:cubicBezTo>
                  <a:pt x="8726988" y="253643"/>
                  <a:pt x="8726988" y="253643"/>
                  <a:pt x="8726988" y="253643"/>
                </a:cubicBezTo>
                <a:cubicBezTo>
                  <a:pt x="8726988" y="253643"/>
                  <a:pt x="8728869" y="258631"/>
                  <a:pt x="8728869" y="258631"/>
                </a:cubicBezTo>
                <a:cubicBezTo>
                  <a:pt x="8732220" y="254505"/>
                  <a:pt x="8739334" y="260348"/>
                  <a:pt x="8739334" y="260348"/>
                </a:cubicBezTo>
                <a:cubicBezTo>
                  <a:pt x="8744566" y="261209"/>
                  <a:pt x="8741216" y="265338"/>
                  <a:pt x="8735981" y="264478"/>
                </a:cubicBezTo>
                <a:cubicBezTo>
                  <a:pt x="8732633" y="268608"/>
                  <a:pt x="8732633" y="268608"/>
                  <a:pt x="8730751" y="263620"/>
                </a:cubicBezTo>
                <a:cubicBezTo>
                  <a:pt x="8739746" y="274453"/>
                  <a:pt x="8762144" y="268771"/>
                  <a:pt x="8762555" y="282877"/>
                </a:cubicBezTo>
                <a:cubicBezTo>
                  <a:pt x="8751253" y="282190"/>
                  <a:pt x="8741757" y="283846"/>
                  <a:pt x="8733126" y="286379"/>
                </a:cubicBezTo>
                <a:lnTo>
                  <a:pt x="8729727" y="287603"/>
                </a:lnTo>
                <a:lnTo>
                  <a:pt x="8745756" y="292689"/>
                </a:lnTo>
                <a:cubicBezTo>
                  <a:pt x="8752660" y="293630"/>
                  <a:pt x="8758496" y="295093"/>
                  <a:pt x="8758974" y="302030"/>
                </a:cubicBezTo>
                <a:lnTo>
                  <a:pt x="8748688" y="304336"/>
                </a:lnTo>
                <a:lnTo>
                  <a:pt x="8749016" y="304705"/>
                </a:lnTo>
                <a:cubicBezTo>
                  <a:pt x="8752951" y="311632"/>
                  <a:pt x="8756272" y="320567"/>
                  <a:pt x="8758908" y="331959"/>
                </a:cubicBezTo>
                <a:lnTo>
                  <a:pt x="8752735" y="338086"/>
                </a:lnTo>
                <a:lnTo>
                  <a:pt x="8771251" y="337228"/>
                </a:lnTo>
                <a:cubicBezTo>
                  <a:pt x="8772587" y="318955"/>
                  <a:pt x="8805961" y="338436"/>
                  <a:pt x="8829886" y="340672"/>
                </a:cubicBezTo>
                <a:cubicBezTo>
                  <a:pt x="8893911" y="343601"/>
                  <a:pt x="8963994" y="336869"/>
                  <a:pt x="9029716" y="353247"/>
                </a:cubicBezTo>
                <a:cubicBezTo>
                  <a:pt x="9037468" y="357036"/>
                  <a:pt x="9039829" y="361347"/>
                  <a:pt x="9047582" y="365140"/>
                </a:cubicBezTo>
                <a:cubicBezTo>
                  <a:pt x="9068479" y="372205"/>
                  <a:pt x="9113968" y="372377"/>
                  <a:pt x="9126445" y="384785"/>
                </a:cubicBezTo>
                <a:cubicBezTo>
                  <a:pt x="9127113" y="375650"/>
                  <a:pt x="9130141" y="370822"/>
                  <a:pt x="9140256" y="378925"/>
                </a:cubicBezTo>
                <a:cubicBezTo>
                  <a:pt x="9145650" y="378407"/>
                  <a:pt x="9173630" y="398406"/>
                  <a:pt x="9176661" y="393573"/>
                </a:cubicBezTo>
                <a:cubicBezTo>
                  <a:pt x="9171270" y="394092"/>
                  <a:pt x="9174298" y="389265"/>
                  <a:pt x="9171936" y="384955"/>
                </a:cubicBezTo>
                <a:lnTo>
                  <a:pt x="9199777" y="395995"/>
                </a:lnTo>
                <a:lnTo>
                  <a:pt x="9201664" y="418265"/>
                </a:lnTo>
                <a:lnTo>
                  <a:pt x="9186110" y="410815"/>
                </a:lnTo>
                <a:cubicBezTo>
                  <a:pt x="9165726" y="415037"/>
                  <a:pt x="9145253" y="411334"/>
                  <a:pt x="9123516" y="406617"/>
                </a:cubicBezTo>
                <a:lnTo>
                  <a:pt x="9064414" y="397967"/>
                </a:lnTo>
                <a:lnTo>
                  <a:pt x="9056363" y="391513"/>
                </a:lnTo>
                <a:cubicBezTo>
                  <a:pt x="9056363" y="391513"/>
                  <a:pt x="9056363" y="391513"/>
                  <a:pt x="9053337" y="396343"/>
                </a:cubicBezTo>
                <a:lnTo>
                  <a:pt x="9064414" y="397967"/>
                </a:lnTo>
                <a:lnTo>
                  <a:pt x="9066479" y="399617"/>
                </a:lnTo>
                <a:cubicBezTo>
                  <a:pt x="9065812" y="408753"/>
                  <a:pt x="9060419" y="409272"/>
                  <a:pt x="9058059" y="404961"/>
                </a:cubicBezTo>
                <a:cubicBezTo>
                  <a:pt x="9055029" y="409790"/>
                  <a:pt x="9055029" y="409790"/>
                  <a:pt x="9055029" y="409790"/>
                </a:cubicBezTo>
                <a:cubicBezTo>
                  <a:pt x="9077108" y="419011"/>
                  <a:pt x="9101881" y="427972"/>
                  <a:pt x="9126443" y="435256"/>
                </a:cubicBezTo>
                <a:lnTo>
                  <a:pt x="9174377" y="445766"/>
                </a:lnTo>
                <a:lnTo>
                  <a:pt x="9263464" y="446885"/>
                </a:lnTo>
                <a:cubicBezTo>
                  <a:pt x="9297200" y="447614"/>
                  <a:pt x="9331154" y="450025"/>
                  <a:pt x="9364012" y="458211"/>
                </a:cubicBezTo>
                <a:cubicBezTo>
                  <a:pt x="9371766" y="462004"/>
                  <a:pt x="9374127" y="466314"/>
                  <a:pt x="9381881" y="470103"/>
                </a:cubicBezTo>
                <a:cubicBezTo>
                  <a:pt x="9402779" y="477172"/>
                  <a:pt x="9448268" y="477343"/>
                  <a:pt x="9460746" y="489753"/>
                </a:cubicBezTo>
                <a:cubicBezTo>
                  <a:pt x="9461411" y="480618"/>
                  <a:pt x="9464440" y="475789"/>
                  <a:pt x="9474555" y="483889"/>
                </a:cubicBezTo>
                <a:cubicBezTo>
                  <a:pt x="9479947" y="483372"/>
                  <a:pt x="9507930" y="503369"/>
                  <a:pt x="9510960" y="498541"/>
                </a:cubicBezTo>
                <a:cubicBezTo>
                  <a:pt x="9505569" y="499060"/>
                  <a:pt x="9508598" y="494231"/>
                  <a:pt x="9506234" y="489921"/>
                </a:cubicBezTo>
                <a:lnTo>
                  <a:pt x="9534076" y="500961"/>
                </a:lnTo>
                <a:lnTo>
                  <a:pt x="9535960" y="523233"/>
                </a:lnTo>
                <a:lnTo>
                  <a:pt x="9520409" y="515783"/>
                </a:lnTo>
                <a:cubicBezTo>
                  <a:pt x="9500024" y="520005"/>
                  <a:pt x="9479553" y="516302"/>
                  <a:pt x="9457812" y="511583"/>
                </a:cubicBezTo>
                <a:lnTo>
                  <a:pt x="9398714" y="502933"/>
                </a:lnTo>
                <a:lnTo>
                  <a:pt x="9390661" y="496482"/>
                </a:lnTo>
                <a:cubicBezTo>
                  <a:pt x="9390661" y="496482"/>
                  <a:pt x="9390661" y="496482"/>
                  <a:pt x="9387635" y="501307"/>
                </a:cubicBezTo>
                <a:lnTo>
                  <a:pt x="9398714" y="502933"/>
                </a:lnTo>
                <a:lnTo>
                  <a:pt x="9400778" y="504586"/>
                </a:lnTo>
                <a:cubicBezTo>
                  <a:pt x="9400110" y="513719"/>
                  <a:pt x="9394718" y="514237"/>
                  <a:pt x="9392358" y="509925"/>
                </a:cubicBezTo>
                <a:cubicBezTo>
                  <a:pt x="9389329" y="514756"/>
                  <a:pt x="9389329" y="514756"/>
                  <a:pt x="9389329" y="514756"/>
                </a:cubicBezTo>
                <a:cubicBezTo>
                  <a:pt x="9411407" y="523976"/>
                  <a:pt x="9436178" y="532940"/>
                  <a:pt x="9460741" y="540226"/>
                </a:cubicBezTo>
                <a:lnTo>
                  <a:pt x="9470090" y="542273"/>
                </a:lnTo>
                <a:lnTo>
                  <a:pt x="9477109" y="541277"/>
                </a:lnTo>
                <a:cubicBezTo>
                  <a:pt x="9499475" y="536267"/>
                  <a:pt x="9522667" y="528282"/>
                  <a:pt x="9535918" y="523719"/>
                </a:cubicBezTo>
                <a:cubicBezTo>
                  <a:pt x="9540908" y="538593"/>
                  <a:pt x="9543280" y="557312"/>
                  <a:pt x="9546369" y="574803"/>
                </a:cubicBezTo>
                <a:lnTo>
                  <a:pt x="9556003" y="603347"/>
                </a:lnTo>
                <a:lnTo>
                  <a:pt x="9606952" y="582547"/>
                </a:lnTo>
                <a:cubicBezTo>
                  <a:pt x="9607180" y="573476"/>
                  <a:pt x="9598921" y="579902"/>
                  <a:pt x="9599148" y="570831"/>
                </a:cubicBezTo>
                <a:cubicBezTo>
                  <a:pt x="9623924" y="551563"/>
                  <a:pt x="9637610" y="543884"/>
                  <a:pt x="9656730" y="534942"/>
                </a:cubicBezTo>
                <a:cubicBezTo>
                  <a:pt x="9673023" y="531160"/>
                  <a:pt x="9692140" y="522220"/>
                  <a:pt x="9722117" y="510759"/>
                </a:cubicBezTo>
                <a:cubicBezTo>
                  <a:pt x="9727321" y="518568"/>
                  <a:pt x="9749270" y="504463"/>
                  <a:pt x="9768161" y="504591"/>
                </a:cubicBezTo>
                <a:cubicBezTo>
                  <a:pt x="9760128" y="501945"/>
                  <a:pt x="9757527" y="498039"/>
                  <a:pt x="9771216" y="490357"/>
                </a:cubicBezTo>
                <a:cubicBezTo>
                  <a:pt x="9806398" y="486706"/>
                  <a:pt x="9866582" y="454716"/>
                  <a:pt x="9890449" y="471723"/>
                </a:cubicBezTo>
                <a:cubicBezTo>
                  <a:pt x="9923483" y="446030"/>
                  <a:pt x="9964096" y="441119"/>
                  <a:pt x="10004481" y="445275"/>
                </a:cubicBezTo>
                <a:cubicBezTo>
                  <a:pt x="10007309" y="440113"/>
                  <a:pt x="10007309" y="440113"/>
                  <a:pt x="10007309" y="440113"/>
                </a:cubicBezTo>
                <a:cubicBezTo>
                  <a:pt x="10007309" y="440113"/>
                  <a:pt x="10009909" y="444019"/>
                  <a:pt x="10009909" y="444019"/>
                </a:cubicBezTo>
                <a:cubicBezTo>
                  <a:pt x="10012738" y="438853"/>
                  <a:pt x="10020770" y="441501"/>
                  <a:pt x="10020770" y="441501"/>
                </a:cubicBezTo>
                <a:cubicBezTo>
                  <a:pt x="10026200" y="440239"/>
                  <a:pt x="10023372" y="445402"/>
                  <a:pt x="10017942" y="446661"/>
                </a:cubicBezTo>
                <a:lnTo>
                  <a:pt x="10016546" y="448671"/>
                </a:lnTo>
                <a:lnTo>
                  <a:pt x="10012511" y="447922"/>
                </a:lnTo>
                <a:cubicBezTo>
                  <a:pt x="10013812" y="449874"/>
                  <a:pt x="10014462" y="450850"/>
                  <a:pt x="10015141" y="450693"/>
                </a:cubicBezTo>
                <a:lnTo>
                  <a:pt x="10016546" y="448671"/>
                </a:lnTo>
                <a:lnTo>
                  <a:pt x="10022125" y="449707"/>
                </a:lnTo>
                <a:cubicBezTo>
                  <a:pt x="10025715" y="449509"/>
                  <a:pt x="10029529" y="448765"/>
                  <a:pt x="10033085" y="448221"/>
                </a:cubicBezTo>
                <a:lnTo>
                  <a:pt x="10039371" y="450459"/>
                </a:lnTo>
                <a:lnTo>
                  <a:pt x="10100677" y="423262"/>
                </a:lnTo>
                <a:cubicBezTo>
                  <a:pt x="10134944" y="408365"/>
                  <a:pt x="10169695" y="394905"/>
                  <a:pt x="10204285" y="387230"/>
                </a:cubicBezTo>
                <a:cubicBezTo>
                  <a:pt x="10212746" y="387118"/>
                  <a:pt x="10215839" y="389969"/>
                  <a:pt x="10224302" y="389856"/>
                </a:cubicBezTo>
                <a:lnTo>
                  <a:pt x="10231734" y="387763"/>
                </a:lnTo>
                <a:lnTo>
                  <a:pt x="10228395" y="387261"/>
                </a:lnTo>
                <a:cubicBezTo>
                  <a:pt x="10272514" y="360921"/>
                  <a:pt x="10305417" y="345715"/>
                  <a:pt x="10337948" y="339605"/>
                </a:cubicBezTo>
                <a:lnTo>
                  <a:pt x="10342955" y="337708"/>
                </a:lnTo>
                <a:lnTo>
                  <a:pt x="10354913" y="314353"/>
                </a:lnTo>
                <a:cubicBezTo>
                  <a:pt x="10359657" y="303114"/>
                  <a:pt x="10364419" y="293181"/>
                  <a:pt x="10371046" y="290899"/>
                </a:cubicBezTo>
                <a:cubicBezTo>
                  <a:pt x="10400390" y="280793"/>
                  <a:pt x="10429937" y="273385"/>
                  <a:pt x="10459641" y="265924"/>
                </a:cubicBezTo>
                <a:lnTo>
                  <a:pt x="10482659" y="259420"/>
                </a:lnTo>
                <a:lnTo>
                  <a:pt x="10486570" y="257530"/>
                </a:lnTo>
                <a:cubicBezTo>
                  <a:pt x="10502838" y="254475"/>
                  <a:pt x="10522000" y="246364"/>
                  <a:pt x="10552007" y="236218"/>
                </a:cubicBezTo>
                <a:cubicBezTo>
                  <a:pt x="10557058" y="244298"/>
                  <a:pt x="10579116" y="231127"/>
                  <a:pt x="10597909" y="232113"/>
                </a:cubicBezTo>
                <a:cubicBezTo>
                  <a:pt x="10589962" y="229091"/>
                  <a:pt x="10587437" y="225049"/>
                  <a:pt x="10601177" y="217955"/>
                </a:cubicBezTo>
                <a:cubicBezTo>
                  <a:pt x="10636235" y="215889"/>
                  <a:pt x="10696620" y="186496"/>
                  <a:pt x="10720091" y="204662"/>
                </a:cubicBezTo>
                <a:cubicBezTo>
                  <a:pt x="10736728" y="192508"/>
                  <a:pt x="10755167" y="185658"/>
                  <a:pt x="10774459" y="182602"/>
                </a:cubicBezTo>
                <a:lnTo>
                  <a:pt x="10818571" y="183107"/>
                </a:lnTo>
                <a:lnTo>
                  <a:pt x="10825838" y="181046"/>
                </a:lnTo>
                <a:cubicBezTo>
                  <a:pt x="10870626" y="168329"/>
                  <a:pt x="10925984" y="148248"/>
                  <a:pt x="10970772" y="135535"/>
                </a:cubicBezTo>
                <a:cubicBezTo>
                  <a:pt x="11015562" y="122819"/>
                  <a:pt x="11051794" y="111443"/>
                  <a:pt x="11059595" y="124518"/>
                </a:cubicBezTo>
                <a:cubicBezTo>
                  <a:pt x="11061607" y="118486"/>
                  <a:pt x="11061607" y="118486"/>
                  <a:pt x="11061607" y="118486"/>
                </a:cubicBezTo>
                <a:cubicBezTo>
                  <a:pt x="11061607" y="118486"/>
                  <a:pt x="11061607" y="118486"/>
                  <a:pt x="11066891" y="114802"/>
                </a:cubicBezTo>
                <a:lnTo>
                  <a:pt x="11072135" y="118563"/>
                </a:lnTo>
                <a:lnTo>
                  <a:pt x="11103982" y="102339"/>
                </a:lnTo>
                <a:cubicBezTo>
                  <a:pt x="11119610" y="95655"/>
                  <a:pt x="11130834" y="93254"/>
                  <a:pt x="11135383" y="98545"/>
                </a:cubicBezTo>
                <a:cubicBezTo>
                  <a:pt x="11136886" y="92230"/>
                  <a:pt x="11136886" y="92230"/>
                  <a:pt x="11136886" y="92230"/>
                </a:cubicBezTo>
                <a:cubicBezTo>
                  <a:pt x="11136886" y="92230"/>
                  <a:pt x="11136886" y="92230"/>
                  <a:pt x="11141923" y="87339"/>
                </a:cubicBezTo>
                <a:cubicBezTo>
                  <a:pt x="11145458" y="88763"/>
                  <a:pt x="11148993" y="90182"/>
                  <a:pt x="11152526" y="91607"/>
                </a:cubicBezTo>
                <a:cubicBezTo>
                  <a:pt x="11152526" y="91607"/>
                  <a:pt x="11152526" y="91607"/>
                  <a:pt x="11147489" y="96499"/>
                </a:cubicBezTo>
                <a:cubicBezTo>
                  <a:pt x="11147489" y="96499"/>
                  <a:pt x="11147489" y="96499"/>
                  <a:pt x="11142450" y="101390"/>
                </a:cubicBezTo>
                <a:cubicBezTo>
                  <a:pt x="11159594" y="94454"/>
                  <a:pt x="11176738" y="87514"/>
                  <a:pt x="11193882" y="80575"/>
                </a:cubicBezTo>
                <a:cubicBezTo>
                  <a:pt x="11192378" y="86890"/>
                  <a:pt x="11211554" y="87689"/>
                  <a:pt x="11205012" y="98897"/>
                </a:cubicBezTo>
                <a:cubicBezTo>
                  <a:pt x="11295766" y="59315"/>
                  <a:pt x="11360358" y="64555"/>
                  <a:pt x="11421333" y="19907"/>
                </a:cubicBezTo>
                <a:cubicBezTo>
                  <a:pt x="11476825" y="14565"/>
                  <a:pt x="11507131" y="33685"/>
                  <a:pt x="11567132" y="9399"/>
                </a:cubicBezTo>
                <a:cubicBezTo>
                  <a:pt x="11569163" y="17137"/>
                  <a:pt x="11581269" y="15094"/>
                  <a:pt x="11584804" y="16513"/>
                </a:cubicBezTo>
                <a:cubicBezTo>
                  <a:pt x="11610519" y="6106"/>
                  <a:pt x="11641798" y="4858"/>
                  <a:pt x="11673079" y="3613"/>
                </a:cubicBezTo>
                <a:cubicBezTo>
                  <a:pt x="11683418" y="855"/>
                  <a:pt x="11693382" y="-324"/>
                  <a:pt x="11702969" y="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7880818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4"/>
          <p:cNvSpPr/>
          <p:nvPr userDrawn="1"/>
        </p:nvSpPr>
        <p:spPr>
          <a:xfrm>
            <a:off x="704888" y="1409699"/>
            <a:ext cx="10782226" cy="4962525"/>
          </a:xfrm>
          <a:prstGeom prst="roundRect">
            <a:avLst>
              <a:gd name="adj" fmla="val 5697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ko-KR" altLang="en-US" sz="1800">
              <a:solidFill>
                <a:prstClr val="black"/>
              </a:solidFill>
            </a:endParaRPr>
          </a:p>
        </p:txBody>
      </p:sp>
      <p:sp>
        <p:nvSpPr>
          <p:cNvPr id="7" name="그림 개체 틀 6"/>
          <p:cNvSpPr>
            <a:spLocks noGrp="1"/>
          </p:cNvSpPr>
          <p:nvPr>
            <p:ph type="pic" sz="quarter" idx="10" hasCustomPrompt="1"/>
          </p:nvPr>
        </p:nvSpPr>
        <p:spPr>
          <a:xfrm>
            <a:off x="4212881" y="1651253"/>
            <a:ext cx="3420000" cy="11477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3" name="그림 개체 틀 6"/>
          <p:cNvSpPr>
            <a:spLocks noGrp="1"/>
          </p:cNvSpPr>
          <p:nvPr>
            <p:ph type="pic" sz="quarter" idx="11" hasCustomPrompt="1"/>
          </p:nvPr>
        </p:nvSpPr>
        <p:spPr>
          <a:xfrm>
            <a:off x="4212881" y="2974797"/>
            <a:ext cx="3420000" cy="31272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6" name="그림 개체 틀 6"/>
          <p:cNvSpPr>
            <a:spLocks noGrp="1"/>
          </p:cNvSpPr>
          <p:nvPr>
            <p:ph type="pic" sz="quarter" idx="12" hasCustomPrompt="1"/>
          </p:nvPr>
        </p:nvSpPr>
        <p:spPr>
          <a:xfrm>
            <a:off x="7825912" y="1651253"/>
            <a:ext cx="3420000" cy="18456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7" name="그림 개체 틀 6"/>
          <p:cNvSpPr>
            <a:spLocks noGrp="1"/>
          </p:cNvSpPr>
          <p:nvPr>
            <p:ph type="pic" sz="quarter" idx="13" hasCustomPrompt="1"/>
          </p:nvPr>
        </p:nvSpPr>
        <p:spPr>
          <a:xfrm>
            <a:off x="7825912" y="3687576"/>
            <a:ext cx="3420000" cy="23956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22" name="제목 1">
            <a:extLst>
              <a:ext uri="{FF2B5EF4-FFF2-40B4-BE49-F238E27FC236}">
                <a16:creationId xmlns="" xmlns:a16="http://schemas.microsoft.com/office/drawing/2014/main" id="{70F2D9FB-E4B9-4E14-B53C-7E3B5A8479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9284"/>
            <a:ext cx="12192000" cy="8061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8" name="Rectangle 26">
            <a:extLst>
              <a:ext uri="{FF2B5EF4-FFF2-40B4-BE49-F238E27FC236}">
                <a16:creationId xmlns="" xmlns:a16="http://schemas.microsoft.com/office/drawing/2014/main" id="{5E960110-80C6-486E-8870-BEFB601974E3}"/>
              </a:ext>
            </a:extLst>
          </p:cNvPr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9" name="Rectangle 27">
            <a:extLst>
              <a:ext uri="{FF2B5EF4-FFF2-40B4-BE49-F238E27FC236}">
                <a16:creationId xmlns="" xmlns:a16="http://schemas.microsoft.com/office/drawing/2014/main" id="{267A27E3-1C86-4195-AB83-536D911D04A9}"/>
              </a:ext>
            </a:extLst>
          </p:cNvPr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16742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275400" y="3956499"/>
            <a:ext cx="1327117" cy="2741164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="" xmlns:a16="http://schemas.microsoft.com/office/drawing/2014/main" id="{2E4470BE-467F-42F1-9CCD-604F8475C0F0}"/>
              </a:ext>
            </a:extLst>
          </p:cNvPr>
          <p:cNvSpPr/>
          <p:nvPr userDrawn="1"/>
        </p:nvSpPr>
        <p:spPr>
          <a:xfrm>
            <a:off x="6763562" y="812852"/>
            <a:ext cx="4618769" cy="2162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800" dirty="0">
              <a:solidFill>
                <a:prstClr val="white"/>
              </a:solidFill>
            </a:endParaRPr>
          </a:p>
        </p:txBody>
      </p:sp>
      <p:sp>
        <p:nvSpPr>
          <p:cNvPr id="8" name="Picture Placeholder 5">
            <a:extLst>
              <a:ext uri="{FF2B5EF4-FFF2-40B4-BE49-F238E27FC236}">
                <a16:creationId xmlns="" xmlns:a16="http://schemas.microsoft.com/office/drawing/2014/main" id="{7D00C1B7-75A1-4F82-8622-26140BEEEF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53976" y="812852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="" xmlns:a16="http://schemas.microsoft.com/office/drawing/2014/main" id="{B8FA30A1-B36C-4B48-BDE6-4FC32641C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58769" y="812852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="" xmlns:a16="http://schemas.microsoft.com/office/drawing/2014/main" id="{179D2BD8-8AD2-49DD-BD2B-003725308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553976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="" xmlns:a16="http://schemas.microsoft.com/office/drawing/2014/main" id="{26CE268C-A6A7-4425-8A10-083E0F7949A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58769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="" xmlns:a16="http://schemas.microsoft.com/office/drawing/2014/main" id="{C351CBC6-A360-43D0-ADEE-814396B2607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763562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="" xmlns:a16="http://schemas.microsoft.com/office/drawing/2014/main" id="{066A9285-2A1E-463A-A43A-7AC28AEAE35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368355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1247723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255979" y="536627"/>
            <a:ext cx="5216403" cy="262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800" dirty="0">
              <a:solidFill>
                <a:prstClr val="white"/>
              </a:solidFill>
            </a:endParaRP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719171" y="536627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3487575" y="536627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719171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3487575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6255979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9024382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0" name="Rectangle 26">
            <a:extLst>
              <a:ext uri="{FF2B5EF4-FFF2-40B4-BE49-F238E27FC236}">
                <a16:creationId xmlns="" xmlns:a16="http://schemas.microsoft.com/office/drawing/2014/main" id="{014BF118-7805-4CE3-BFFB-7B8D38F86890}"/>
              </a:ext>
            </a:extLst>
          </p:cNvPr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6" name="Rectangle 27">
            <a:extLst>
              <a:ext uri="{FF2B5EF4-FFF2-40B4-BE49-F238E27FC236}">
                <a16:creationId xmlns="" xmlns:a16="http://schemas.microsoft.com/office/drawing/2014/main" id="{5E817235-5A77-4E74-B757-BB579DCFDBE3}"/>
              </a:ext>
            </a:extLst>
          </p:cNvPr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18909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141101" cy="417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6281560" y="0"/>
            <a:ext cx="2880000" cy="201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281560" y="2160786"/>
            <a:ext cx="2880000" cy="201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25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9305596" y="-4215"/>
            <a:ext cx="2880000" cy="201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9305596" y="2156571"/>
            <a:ext cx="2880000" cy="201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4302000"/>
            <a:ext cx="12192000" cy="255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endParaRPr lang="ko-KR" alt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6729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272000" y="0"/>
            <a:ext cx="7920000" cy="38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0" y="2970000"/>
            <a:ext cx="3960000" cy="38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1712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8">
            <a:extLst>
              <a:ext uri="{FF2B5EF4-FFF2-40B4-BE49-F238E27FC236}">
                <a16:creationId xmlns:a16="http://schemas.microsoft.com/office/drawing/2014/main" xmlns="" id="{485B9B67-51AB-46DD-A495-7F8E099BA0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" y="0"/>
            <a:ext cx="1219199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lIns="91426" tIns="45718" rIns="91426" bIns="45718" anchor="ctr">
            <a:noAutofit/>
          </a:bodyPr>
          <a:lstStyle>
            <a:lvl1pPr marL="0" marR="0" indent="0" algn="ctr" defTabSz="914241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 and Sent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750946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427051" y="282870"/>
            <a:ext cx="456591" cy="512904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800">
                <a:solidFill>
                  <a:prstClr val="white"/>
                </a:solidFill>
              </a:endParaRPr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625362" y="529437"/>
            <a:ext cx="0" cy="63285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659963" y="923168"/>
            <a:ext cx="0" cy="59348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948751" y="1540540"/>
            <a:ext cx="0" cy="53174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459801" y="945545"/>
            <a:ext cx="1134310" cy="1274208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628669" y="1828684"/>
            <a:ext cx="886337" cy="99565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62757" y="2271383"/>
            <a:ext cx="642582" cy="721834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178764" y="2985246"/>
            <a:ext cx="456591" cy="512904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371136" y="563552"/>
            <a:ext cx="692698" cy="778131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800">
                <a:solidFill>
                  <a:prstClr val="white"/>
                </a:solidFill>
              </a:endParaRPr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013631" y="2307321"/>
            <a:ext cx="0" cy="45506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377075" y="3231813"/>
            <a:ext cx="0" cy="36261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429817" y="2628623"/>
            <a:ext cx="0" cy="42293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91849" y="3779607"/>
            <a:ext cx="0" cy="30783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74872" y="3276036"/>
            <a:ext cx="948998" cy="1066042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38" name="Rectangle 14">
            <a:extLst>
              <a:ext uri="{FF2B5EF4-FFF2-40B4-BE49-F238E27FC236}">
                <a16:creationId xmlns="" xmlns:a16="http://schemas.microsoft.com/office/drawing/2014/main" id="{2A56CF54-E8A9-4CB3-8E2F-822D02DEE067}"/>
              </a:ext>
            </a:extLst>
          </p:cNvPr>
          <p:cNvSpPr/>
          <p:nvPr userDrawn="1"/>
        </p:nvSpPr>
        <p:spPr>
          <a:xfrm rot="16200000">
            <a:off x="4784974" y="-1005425"/>
            <a:ext cx="5734851" cy="9079200"/>
          </a:xfrm>
          <a:prstGeom prst="round2SameRect">
            <a:avLst>
              <a:gd name="adj1" fmla="val 9618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9" name="Picture Placeholder 2">
            <a:extLst>
              <a:ext uri="{FF2B5EF4-FFF2-40B4-BE49-F238E27FC236}">
                <a16:creationId xmlns="" xmlns:a16="http://schemas.microsoft.com/office/drawing/2014/main" id="{0CA75033-6DEB-4833-A97C-13B2ACE7C61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767879" y="958244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1" name="Rectangle 17">
            <a:extLst>
              <a:ext uri="{FF2B5EF4-FFF2-40B4-BE49-F238E27FC236}">
                <a16:creationId xmlns="" xmlns:a16="http://schemas.microsoft.com/office/drawing/2014/main" id="{1EB681C3-88C5-4FD8-8B12-CCD616C27E79}"/>
              </a:ext>
            </a:extLst>
          </p:cNvPr>
          <p:cNvSpPr/>
          <p:nvPr userDrawn="1"/>
        </p:nvSpPr>
        <p:spPr>
          <a:xfrm>
            <a:off x="6590247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3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5" name="Rectangle 17">
            <a:extLst>
              <a:ext uri="{FF2B5EF4-FFF2-40B4-BE49-F238E27FC236}">
                <a16:creationId xmlns="" xmlns:a16="http://schemas.microsoft.com/office/drawing/2014/main" id="{3177E798-31DD-4007-B9A5-B9562F7A1B10}"/>
              </a:ext>
            </a:extLst>
          </p:cNvPr>
          <p:cNvSpPr/>
          <p:nvPr userDrawn="1"/>
        </p:nvSpPr>
        <p:spPr>
          <a:xfrm>
            <a:off x="3767879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2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6" name="Rectangle 17">
            <a:extLst>
              <a:ext uri="{FF2B5EF4-FFF2-40B4-BE49-F238E27FC236}">
                <a16:creationId xmlns="" xmlns:a16="http://schemas.microsoft.com/office/drawing/2014/main" id="{2245EFFE-4084-4C09-826D-4D874ADCF1CE}"/>
              </a:ext>
            </a:extLst>
          </p:cNvPr>
          <p:cNvSpPr/>
          <p:nvPr userDrawn="1"/>
        </p:nvSpPr>
        <p:spPr>
          <a:xfrm>
            <a:off x="9412614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4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7" name="Picture Placeholder 2">
            <a:extLst>
              <a:ext uri="{FF2B5EF4-FFF2-40B4-BE49-F238E27FC236}">
                <a16:creationId xmlns="" xmlns:a16="http://schemas.microsoft.com/office/drawing/2014/main" id="{3FE01333-B095-4842-ADE3-957E2AA6066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590247" y="958244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8" name="Picture Placeholder 2">
            <a:extLst>
              <a:ext uri="{FF2B5EF4-FFF2-40B4-BE49-F238E27FC236}">
                <a16:creationId xmlns="" xmlns:a16="http://schemas.microsoft.com/office/drawing/2014/main" id="{30FFE088-CDD4-4C6A-BFE6-83468B61612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412614" y="958244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9307164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389040430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09" y="1131590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6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351">
              <a:solidFill>
                <a:prstClr val="black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3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377"/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2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377"/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You can Change Fill Color &amp;</a:t>
            </a:r>
          </a:p>
          <a:p>
            <a:pPr defTabSz="914377"/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377"/>
            <a:r>
              <a:rPr lang="en-US" altLang="ko-KR" sz="1400" dirty="0">
                <a:solidFill>
                  <a:prstClr val="white"/>
                </a:solidFill>
                <a:cs typeface="Arial" pitchFamily="34" charset="0"/>
              </a:rPr>
              <a:t>www.allppt.com</a:t>
            </a:r>
            <a:endParaRPr lang="ko-KR" altLang="en-US" sz="14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3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377"/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pPr defTabSz="914377"/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64441882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 14"/>
          <p:cNvSpPr>
            <a:spLocks noGrp="1"/>
          </p:cNvSpPr>
          <p:nvPr>
            <p:ph type="pic" sz="quarter" idx="10"/>
          </p:nvPr>
        </p:nvSpPr>
        <p:spPr>
          <a:xfrm>
            <a:off x="1" y="2"/>
            <a:ext cx="9642536" cy="4795919"/>
          </a:xfrm>
          <a:custGeom>
            <a:avLst/>
            <a:gdLst>
              <a:gd name="connsiteX0" fmla="*/ 2422119 w 9642536"/>
              <a:gd name="connsiteY0" fmla="*/ 2477736 h 4795919"/>
              <a:gd name="connsiteX1" fmla="*/ 3581210 w 9642536"/>
              <a:gd name="connsiteY1" fmla="*/ 3636828 h 4795919"/>
              <a:gd name="connsiteX2" fmla="*/ 2422119 w 9642536"/>
              <a:gd name="connsiteY2" fmla="*/ 4795919 h 4795919"/>
              <a:gd name="connsiteX3" fmla="*/ 1263028 w 9642536"/>
              <a:gd name="connsiteY3" fmla="*/ 3636828 h 4795919"/>
              <a:gd name="connsiteX4" fmla="*/ 8483445 w 9642536"/>
              <a:gd name="connsiteY4" fmla="*/ 1262781 h 4795919"/>
              <a:gd name="connsiteX5" fmla="*/ 9642536 w 9642536"/>
              <a:gd name="connsiteY5" fmla="*/ 2421873 h 4795919"/>
              <a:gd name="connsiteX6" fmla="*/ 8483445 w 9642536"/>
              <a:gd name="connsiteY6" fmla="*/ 3580964 h 4795919"/>
              <a:gd name="connsiteX7" fmla="*/ 7324354 w 9642536"/>
              <a:gd name="connsiteY7" fmla="*/ 2421873 h 4795919"/>
              <a:gd name="connsiteX8" fmla="*/ 6058914 w 9642536"/>
              <a:gd name="connsiteY8" fmla="*/ 1262781 h 4795919"/>
              <a:gd name="connsiteX9" fmla="*/ 7218005 w 9642536"/>
              <a:gd name="connsiteY9" fmla="*/ 2421873 h 4795919"/>
              <a:gd name="connsiteX10" fmla="*/ 6058914 w 9642536"/>
              <a:gd name="connsiteY10" fmla="*/ 3580964 h 4795919"/>
              <a:gd name="connsiteX11" fmla="*/ 4899823 w 9642536"/>
              <a:gd name="connsiteY11" fmla="*/ 2421873 h 4795919"/>
              <a:gd name="connsiteX12" fmla="*/ 3634386 w 9642536"/>
              <a:gd name="connsiteY12" fmla="*/ 1262781 h 4795919"/>
              <a:gd name="connsiteX13" fmla="*/ 4793476 w 9642536"/>
              <a:gd name="connsiteY13" fmla="*/ 2421873 h 4795919"/>
              <a:gd name="connsiteX14" fmla="*/ 3634386 w 9642536"/>
              <a:gd name="connsiteY14" fmla="*/ 3580964 h 4795919"/>
              <a:gd name="connsiteX15" fmla="*/ 2475294 w 9642536"/>
              <a:gd name="connsiteY15" fmla="*/ 2421873 h 4795919"/>
              <a:gd name="connsiteX16" fmla="*/ 1209854 w 9642536"/>
              <a:gd name="connsiteY16" fmla="*/ 1262781 h 4795919"/>
              <a:gd name="connsiteX17" fmla="*/ 2368945 w 9642536"/>
              <a:gd name="connsiteY17" fmla="*/ 2421873 h 4795919"/>
              <a:gd name="connsiteX18" fmla="*/ 1209854 w 9642536"/>
              <a:gd name="connsiteY18" fmla="*/ 3580964 h 4795919"/>
              <a:gd name="connsiteX19" fmla="*/ 50763 w 9642536"/>
              <a:gd name="connsiteY19" fmla="*/ 2421873 h 4795919"/>
              <a:gd name="connsiteX20" fmla="*/ 2422119 w 9642536"/>
              <a:gd name="connsiteY20" fmla="*/ 47826 h 4795919"/>
              <a:gd name="connsiteX21" fmla="*/ 3581210 w 9642536"/>
              <a:gd name="connsiteY21" fmla="*/ 1206917 h 4795919"/>
              <a:gd name="connsiteX22" fmla="*/ 2422119 w 9642536"/>
              <a:gd name="connsiteY22" fmla="*/ 2366008 h 4795919"/>
              <a:gd name="connsiteX23" fmla="*/ 1263028 w 9642536"/>
              <a:gd name="connsiteY23" fmla="*/ 1206917 h 4795919"/>
              <a:gd name="connsiteX24" fmla="*/ 4846649 w 9642536"/>
              <a:gd name="connsiteY24" fmla="*/ 47825 h 4795919"/>
              <a:gd name="connsiteX25" fmla="*/ 6005739 w 9642536"/>
              <a:gd name="connsiteY25" fmla="*/ 1206917 h 4795919"/>
              <a:gd name="connsiteX26" fmla="*/ 4846649 w 9642536"/>
              <a:gd name="connsiteY26" fmla="*/ 2366008 h 4795919"/>
              <a:gd name="connsiteX27" fmla="*/ 3687558 w 9642536"/>
              <a:gd name="connsiteY27" fmla="*/ 1206917 h 4795919"/>
              <a:gd name="connsiteX28" fmla="*/ 7052 w 9642536"/>
              <a:gd name="connsiteY28" fmla="*/ 47825 h 4795919"/>
              <a:gd name="connsiteX29" fmla="*/ 1166143 w 9642536"/>
              <a:gd name="connsiteY29" fmla="*/ 1206917 h 4795919"/>
              <a:gd name="connsiteX30" fmla="*/ 7052 w 9642536"/>
              <a:gd name="connsiteY30" fmla="*/ 2366008 h 4795919"/>
              <a:gd name="connsiteX31" fmla="*/ 0 w 9642536"/>
              <a:gd name="connsiteY31" fmla="*/ 2358956 h 4795919"/>
              <a:gd name="connsiteX32" fmla="*/ 0 w 9642536"/>
              <a:gd name="connsiteY32" fmla="*/ 54877 h 4795919"/>
              <a:gd name="connsiteX33" fmla="*/ 2483332 w 9642536"/>
              <a:gd name="connsiteY33" fmla="*/ 0 h 4795919"/>
              <a:gd name="connsiteX34" fmla="*/ 4785437 w 9642536"/>
              <a:gd name="connsiteY34" fmla="*/ 0 h 4795919"/>
              <a:gd name="connsiteX35" fmla="*/ 3634385 w 9642536"/>
              <a:gd name="connsiteY35" fmla="*/ 1151053 h 4795919"/>
              <a:gd name="connsiteX36" fmla="*/ 58800 w 9642536"/>
              <a:gd name="connsiteY36" fmla="*/ 0 h 4795919"/>
              <a:gd name="connsiteX37" fmla="*/ 2360906 w 9642536"/>
              <a:gd name="connsiteY37" fmla="*/ 0 h 4795919"/>
              <a:gd name="connsiteX38" fmla="*/ 1209853 w 9642536"/>
              <a:gd name="connsiteY38" fmla="*/ 1151053 h 4795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42536" h="4795919">
                <a:moveTo>
                  <a:pt x="2422119" y="2477736"/>
                </a:moveTo>
                <a:lnTo>
                  <a:pt x="3581210" y="3636828"/>
                </a:lnTo>
                <a:lnTo>
                  <a:pt x="2422119" y="4795919"/>
                </a:lnTo>
                <a:lnTo>
                  <a:pt x="1263028" y="3636828"/>
                </a:lnTo>
                <a:close/>
                <a:moveTo>
                  <a:pt x="8483445" y="1262781"/>
                </a:moveTo>
                <a:lnTo>
                  <a:pt x="9642536" y="2421873"/>
                </a:lnTo>
                <a:lnTo>
                  <a:pt x="8483445" y="3580964"/>
                </a:lnTo>
                <a:lnTo>
                  <a:pt x="7324354" y="2421873"/>
                </a:lnTo>
                <a:close/>
                <a:moveTo>
                  <a:pt x="6058914" y="1262781"/>
                </a:moveTo>
                <a:lnTo>
                  <a:pt x="7218005" y="2421873"/>
                </a:lnTo>
                <a:lnTo>
                  <a:pt x="6058914" y="3580964"/>
                </a:lnTo>
                <a:lnTo>
                  <a:pt x="4899823" y="2421873"/>
                </a:lnTo>
                <a:close/>
                <a:moveTo>
                  <a:pt x="3634386" y="1262781"/>
                </a:moveTo>
                <a:lnTo>
                  <a:pt x="4793476" y="2421873"/>
                </a:lnTo>
                <a:lnTo>
                  <a:pt x="3634386" y="3580964"/>
                </a:lnTo>
                <a:lnTo>
                  <a:pt x="2475294" y="2421873"/>
                </a:lnTo>
                <a:close/>
                <a:moveTo>
                  <a:pt x="1209854" y="1262781"/>
                </a:moveTo>
                <a:lnTo>
                  <a:pt x="2368945" y="2421873"/>
                </a:lnTo>
                <a:lnTo>
                  <a:pt x="1209854" y="3580964"/>
                </a:lnTo>
                <a:lnTo>
                  <a:pt x="50763" y="2421873"/>
                </a:lnTo>
                <a:close/>
                <a:moveTo>
                  <a:pt x="2422119" y="47826"/>
                </a:moveTo>
                <a:lnTo>
                  <a:pt x="3581210" y="1206917"/>
                </a:lnTo>
                <a:lnTo>
                  <a:pt x="2422119" y="2366008"/>
                </a:lnTo>
                <a:lnTo>
                  <a:pt x="1263028" y="1206917"/>
                </a:lnTo>
                <a:close/>
                <a:moveTo>
                  <a:pt x="4846649" y="47825"/>
                </a:moveTo>
                <a:lnTo>
                  <a:pt x="6005739" y="1206917"/>
                </a:lnTo>
                <a:lnTo>
                  <a:pt x="4846649" y="2366008"/>
                </a:lnTo>
                <a:lnTo>
                  <a:pt x="3687558" y="1206917"/>
                </a:lnTo>
                <a:close/>
                <a:moveTo>
                  <a:pt x="7052" y="47825"/>
                </a:moveTo>
                <a:lnTo>
                  <a:pt x="1166143" y="1206917"/>
                </a:lnTo>
                <a:lnTo>
                  <a:pt x="7052" y="2366008"/>
                </a:lnTo>
                <a:lnTo>
                  <a:pt x="0" y="2358956"/>
                </a:lnTo>
                <a:lnTo>
                  <a:pt x="0" y="54877"/>
                </a:lnTo>
                <a:close/>
                <a:moveTo>
                  <a:pt x="2483332" y="0"/>
                </a:moveTo>
                <a:lnTo>
                  <a:pt x="4785437" y="0"/>
                </a:lnTo>
                <a:lnTo>
                  <a:pt x="3634385" y="1151053"/>
                </a:lnTo>
                <a:close/>
                <a:moveTo>
                  <a:pt x="58800" y="0"/>
                </a:moveTo>
                <a:lnTo>
                  <a:pt x="2360906" y="0"/>
                </a:lnTo>
                <a:lnTo>
                  <a:pt x="1209853" y="1151053"/>
                </a:lnTo>
                <a:close/>
              </a:path>
            </a:pathLst>
          </a:custGeom>
        </p:spPr>
        <p:txBody>
          <a:bodyPr wrap="square" lIns="121917" tIns="60958" rIns="121917" bIns="60958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6968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8"/>
          <p:cNvSpPr>
            <a:spLocks noGrp="1"/>
          </p:cNvSpPr>
          <p:nvPr>
            <p:ph type="pic" sz="quarter" idx="10"/>
          </p:nvPr>
        </p:nvSpPr>
        <p:spPr>
          <a:xfrm>
            <a:off x="2880807" y="-1"/>
            <a:ext cx="6430391" cy="3214279"/>
          </a:xfrm>
          <a:custGeom>
            <a:avLst/>
            <a:gdLst>
              <a:gd name="connsiteX0" fmla="*/ 4011555 w 6430391"/>
              <a:gd name="connsiteY0" fmla="*/ 1 h 3214278"/>
              <a:gd name="connsiteX1" fmla="*/ 6430391 w 6430391"/>
              <a:gd name="connsiteY1" fmla="*/ 1 h 3214278"/>
              <a:gd name="connsiteX2" fmla="*/ 5220973 w 6430391"/>
              <a:gd name="connsiteY2" fmla="*/ 1209420 h 3214278"/>
              <a:gd name="connsiteX3" fmla="*/ 0 w 6430391"/>
              <a:gd name="connsiteY3" fmla="*/ 1 h 3214278"/>
              <a:gd name="connsiteX4" fmla="*/ 2418837 w 6430391"/>
              <a:gd name="connsiteY4" fmla="*/ 1 h 3214278"/>
              <a:gd name="connsiteX5" fmla="*/ 1209418 w 6430391"/>
              <a:gd name="connsiteY5" fmla="*/ 1209420 h 3214278"/>
              <a:gd name="connsiteX6" fmla="*/ 2594894 w 6430391"/>
              <a:gd name="connsiteY6" fmla="*/ 0 h 3214278"/>
              <a:gd name="connsiteX7" fmla="*/ 3835497 w 6430391"/>
              <a:gd name="connsiteY7" fmla="*/ 0 h 3214278"/>
              <a:gd name="connsiteX8" fmla="*/ 5132484 w 6430391"/>
              <a:gd name="connsiteY8" fmla="*/ 1296988 h 3214278"/>
              <a:gd name="connsiteX9" fmla="*/ 3215195 w 6430391"/>
              <a:gd name="connsiteY9" fmla="*/ 3214278 h 3214278"/>
              <a:gd name="connsiteX10" fmla="*/ 1297906 w 6430391"/>
              <a:gd name="connsiteY10" fmla="*/ 1296988 h 3214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30391" h="3214278">
                <a:moveTo>
                  <a:pt x="4011555" y="1"/>
                </a:moveTo>
                <a:lnTo>
                  <a:pt x="6430391" y="1"/>
                </a:lnTo>
                <a:lnTo>
                  <a:pt x="5220973" y="1209420"/>
                </a:lnTo>
                <a:close/>
                <a:moveTo>
                  <a:pt x="0" y="1"/>
                </a:moveTo>
                <a:lnTo>
                  <a:pt x="2418837" y="1"/>
                </a:lnTo>
                <a:lnTo>
                  <a:pt x="1209418" y="1209420"/>
                </a:lnTo>
                <a:close/>
                <a:moveTo>
                  <a:pt x="2594894" y="0"/>
                </a:moveTo>
                <a:lnTo>
                  <a:pt x="3835497" y="0"/>
                </a:lnTo>
                <a:lnTo>
                  <a:pt x="5132484" y="1296988"/>
                </a:lnTo>
                <a:lnTo>
                  <a:pt x="3215195" y="3214278"/>
                </a:lnTo>
                <a:lnTo>
                  <a:pt x="1297906" y="1296988"/>
                </a:lnTo>
                <a:close/>
              </a:path>
            </a:pathLst>
          </a:custGeom>
        </p:spPr>
        <p:txBody>
          <a:bodyPr wrap="square" lIns="121917" tIns="60958" rIns="121917" bIns="60958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12755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>
            <a:spLocks noGrp="1"/>
          </p:cNvSpPr>
          <p:nvPr>
            <p:ph type="pic" sz="quarter" idx="10"/>
          </p:nvPr>
        </p:nvSpPr>
        <p:spPr>
          <a:xfrm>
            <a:off x="2" y="560442"/>
            <a:ext cx="2868559" cy="5737121"/>
          </a:xfrm>
          <a:custGeom>
            <a:avLst/>
            <a:gdLst>
              <a:gd name="connsiteX0" fmla="*/ 0 w 2868559"/>
              <a:gd name="connsiteY0" fmla="*/ 0 h 5737121"/>
              <a:gd name="connsiteX1" fmla="*/ 2868559 w 2868559"/>
              <a:gd name="connsiteY1" fmla="*/ 2868561 h 5737121"/>
              <a:gd name="connsiteX2" fmla="*/ 0 w 2868559"/>
              <a:gd name="connsiteY2" fmla="*/ 5737121 h 5737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68559" h="5737121">
                <a:moveTo>
                  <a:pt x="0" y="0"/>
                </a:moveTo>
                <a:lnTo>
                  <a:pt x="2868559" y="2868561"/>
                </a:lnTo>
                <a:lnTo>
                  <a:pt x="0" y="5737121"/>
                </a:lnTo>
                <a:close/>
              </a:path>
            </a:pathLst>
          </a:custGeom>
        </p:spPr>
        <p:txBody>
          <a:bodyPr wrap="square" lIns="121917" tIns="60958" rIns="121917" bIns="60958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12717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163985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图片占位符 13"/>
          <p:cNvSpPr>
            <a:spLocks noGrp="1"/>
          </p:cNvSpPr>
          <p:nvPr>
            <p:ph type="pic" sz="quarter" idx="14"/>
          </p:nvPr>
        </p:nvSpPr>
        <p:spPr>
          <a:xfrm>
            <a:off x="9160925" y="2248785"/>
            <a:ext cx="1459468" cy="1692983"/>
          </a:xfrm>
          <a:custGeom>
            <a:avLst/>
            <a:gdLst>
              <a:gd name="connsiteX0" fmla="*/ 729734 w 1459468"/>
              <a:gd name="connsiteY0" fmla="*/ 0 h 1692983"/>
              <a:gd name="connsiteX1" fmla="*/ 1459468 w 1459468"/>
              <a:gd name="connsiteY1" fmla="*/ 364867 h 1692983"/>
              <a:gd name="connsiteX2" fmla="*/ 1459468 w 1459468"/>
              <a:gd name="connsiteY2" fmla="*/ 1328116 h 1692983"/>
              <a:gd name="connsiteX3" fmla="*/ 729734 w 1459468"/>
              <a:gd name="connsiteY3" fmla="*/ 1692983 h 1692983"/>
              <a:gd name="connsiteX4" fmla="*/ 0 w 1459468"/>
              <a:gd name="connsiteY4" fmla="*/ 1328116 h 1692983"/>
              <a:gd name="connsiteX5" fmla="*/ 0 w 1459468"/>
              <a:gd name="connsiteY5" fmla="*/ 364867 h 1692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9468" h="1692983">
                <a:moveTo>
                  <a:pt x="729734" y="0"/>
                </a:moveTo>
                <a:lnTo>
                  <a:pt x="1459468" y="364867"/>
                </a:lnTo>
                <a:lnTo>
                  <a:pt x="1459468" y="1328116"/>
                </a:lnTo>
                <a:lnTo>
                  <a:pt x="729734" y="1692983"/>
                </a:lnTo>
                <a:lnTo>
                  <a:pt x="0" y="1328116"/>
                </a:lnTo>
                <a:lnTo>
                  <a:pt x="0" y="364867"/>
                </a:lnTo>
                <a:close/>
              </a:path>
            </a:pathLst>
          </a:custGeom>
        </p:spPr>
        <p:txBody>
          <a:bodyPr wrap="square" lIns="121917" tIns="60958" rIns="121917" bIns="60958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5366267" y="1772533"/>
            <a:ext cx="1459468" cy="1692983"/>
          </a:xfrm>
          <a:custGeom>
            <a:avLst/>
            <a:gdLst>
              <a:gd name="connsiteX0" fmla="*/ 729734 w 1459468"/>
              <a:gd name="connsiteY0" fmla="*/ 0 h 1692983"/>
              <a:gd name="connsiteX1" fmla="*/ 1459468 w 1459468"/>
              <a:gd name="connsiteY1" fmla="*/ 364867 h 1692983"/>
              <a:gd name="connsiteX2" fmla="*/ 1459468 w 1459468"/>
              <a:gd name="connsiteY2" fmla="*/ 1328116 h 1692983"/>
              <a:gd name="connsiteX3" fmla="*/ 729734 w 1459468"/>
              <a:gd name="connsiteY3" fmla="*/ 1692983 h 1692983"/>
              <a:gd name="connsiteX4" fmla="*/ 0 w 1459468"/>
              <a:gd name="connsiteY4" fmla="*/ 1328116 h 1692983"/>
              <a:gd name="connsiteX5" fmla="*/ 0 w 1459468"/>
              <a:gd name="connsiteY5" fmla="*/ 364867 h 1692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9468" h="1692983">
                <a:moveTo>
                  <a:pt x="729734" y="0"/>
                </a:moveTo>
                <a:lnTo>
                  <a:pt x="1459468" y="364867"/>
                </a:lnTo>
                <a:lnTo>
                  <a:pt x="1459468" y="1328116"/>
                </a:lnTo>
                <a:lnTo>
                  <a:pt x="729734" y="1692983"/>
                </a:lnTo>
                <a:lnTo>
                  <a:pt x="0" y="1328116"/>
                </a:lnTo>
                <a:lnTo>
                  <a:pt x="0" y="364867"/>
                </a:lnTo>
                <a:close/>
              </a:path>
            </a:pathLst>
          </a:custGeom>
        </p:spPr>
        <p:txBody>
          <a:bodyPr wrap="square" lIns="121917" tIns="60958" rIns="121917" bIns="60958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7263597" y="2248782"/>
            <a:ext cx="1459468" cy="1692983"/>
          </a:xfrm>
          <a:custGeom>
            <a:avLst/>
            <a:gdLst>
              <a:gd name="connsiteX0" fmla="*/ 729734 w 1459468"/>
              <a:gd name="connsiteY0" fmla="*/ 0 h 1692983"/>
              <a:gd name="connsiteX1" fmla="*/ 1459468 w 1459468"/>
              <a:gd name="connsiteY1" fmla="*/ 364867 h 1692983"/>
              <a:gd name="connsiteX2" fmla="*/ 1459468 w 1459468"/>
              <a:gd name="connsiteY2" fmla="*/ 1328116 h 1692983"/>
              <a:gd name="connsiteX3" fmla="*/ 729734 w 1459468"/>
              <a:gd name="connsiteY3" fmla="*/ 1692983 h 1692983"/>
              <a:gd name="connsiteX4" fmla="*/ 0 w 1459468"/>
              <a:gd name="connsiteY4" fmla="*/ 1328116 h 1692983"/>
              <a:gd name="connsiteX5" fmla="*/ 0 w 1459468"/>
              <a:gd name="connsiteY5" fmla="*/ 364867 h 1692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9468" h="1692983">
                <a:moveTo>
                  <a:pt x="729734" y="0"/>
                </a:moveTo>
                <a:lnTo>
                  <a:pt x="1459468" y="364867"/>
                </a:lnTo>
                <a:lnTo>
                  <a:pt x="1459468" y="1328116"/>
                </a:lnTo>
                <a:lnTo>
                  <a:pt x="729734" y="1692983"/>
                </a:lnTo>
                <a:lnTo>
                  <a:pt x="0" y="1328116"/>
                </a:lnTo>
                <a:lnTo>
                  <a:pt x="0" y="364867"/>
                </a:lnTo>
                <a:close/>
              </a:path>
            </a:pathLst>
          </a:custGeom>
        </p:spPr>
        <p:txBody>
          <a:bodyPr wrap="square" lIns="121917" tIns="60958" rIns="121917" bIns="60958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0"/>
          </p:nvPr>
        </p:nvSpPr>
        <p:spPr>
          <a:xfrm>
            <a:off x="1571607" y="2248781"/>
            <a:ext cx="1459468" cy="1692983"/>
          </a:xfrm>
          <a:custGeom>
            <a:avLst/>
            <a:gdLst>
              <a:gd name="connsiteX0" fmla="*/ 729734 w 1459468"/>
              <a:gd name="connsiteY0" fmla="*/ 0 h 1692983"/>
              <a:gd name="connsiteX1" fmla="*/ 1459468 w 1459468"/>
              <a:gd name="connsiteY1" fmla="*/ 364867 h 1692983"/>
              <a:gd name="connsiteX2" fmla="*/ 1459468 w 1459468"/>
              <a:gd name="connsiteY2" fmla="*/ 1328116 h 1692983"/>
              <a:gd name="connsiteX3" fmla="*/ 729734 w 1459468"/>
              <a:gd name="connsiteY3" fmla="*/ 1692983 h 1692983"/>
              <a:gd name="connsiteX4" fmla="*/ 0 w 1459468"/>
              <a:gd name="connsiteY4" fmla="*/ 1328116 h 1692983"/>
              <a:gd name="connsiteX5" fmla="*/ 0 w 1459468"/>
              <a:gd name="connsiteY5" fmla="*/ 364867 h 1692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9468" h="1692983">
                <a:moveTo>
                  <a:pt x="729734" y="0"/>
                </a:moveTo>
                <a:lnTo>
                  <a:pt x="1459468" y="364867"/>
                </a:lnTo>
                <a:lnTo>
                  <a:pt x="1459468" y="1328116"/>
                </a:lnTo>
                <a:lnTo>
                  <a:pt x="729734" y="1692983"/>
                </a:lnTo>
                <a:lnTo>
                  <a:pt x="0" y="1328116"/>
                </a:lnTo>
                <a:lnTo>
                  <a:pt x="0" y="364867"/>
                </a:lnTo>
                <a:close/>
              </a:path>
            </a:pathLst>
          </a:custGeom>
        </p:spPr>
        <p:txBody>
          <a:bodyPr wrap="square" lIns="121917" tIns="60958" rIns="121917" bIns="60958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1"/>
          </p:nvPr>
        </p:nvSpPr>
        <p:spPr>
          <a:xfrm>
            <a:off x="3468937" y="2248781"/>
            <a:ext cx="1459468" cy="1692983"/>
          </a:xfrm>
          <a:custGeom>
            <a:avLst/>
            <a:gdLst>
              <a:gd name="connsiteX0" fmla="*/ 729734 w 1459468"/>
              <a:gd name="connsiteY0" fmla="*/ 0 h 1692983"/>
              <a:gd name="connsiteX1" fmla="*/ 1459468 w 1459468"/>
              <a:gd name="connsiteY1" fmla="*/ 364867 h 1692983"/>
              <a:gd name="connsiteX2" fmla="*/ 1459468 w 1459468"/>
              <a:gd name="connsiteY2" fmla="*/ 1328116 h 1692983"/>
              <a:gd name="connsiteX3" fmla="*/ 729734 w 1459468"/>
              <a:gd name="connsiteY3" fmla="*/ 1692983 h 1692983"/>
              <a:gd name="connsiteX4" fmla="*/ 0 w 1459468"/>
              <a:gd name="connsiteY4" fmla="*/ 1328116 h 1692983"/>
              <a:gd name="connsiteX5" fmla="*/ 0 w 1459468"/>
              <a:gd name="connsiteY5" fmla="*/ 364867 h 1692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9468" h="1692983">
                <a:moveTo>
                  <a:pt x="729734" y="0"/>
                </a:moveTo>
                <a:lnTo>
                  <a:pt x="1459468" y="364867"/>
                </a:lnTo>
                <a:lnTo>
                  <a:pt x="1459468" y="1328116"/>
                </a:lnTo>
                <a:lnTo>
                  <a:pt x="729734" y="1692983"/>
                </a:lnTo>
                <a:lnTo>
                  <a:pt x="0" y="1328116"/>
                </a:lnTo>
                <a:lnTo>
                  <a:pt x="0" y="364867"/>
                </a:lnTo>
                <a:close/>
              </a:path>
            </a:pathLst>
          </a:custGeom>
        </p:spPr>
        <p:txBody>
          <a:bodyPr wrap="square" lIns="121917" tIns="60958" rIns="121917" bIns="60958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12590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3200399" y="2426301"/>
            <a:ext cx="3162303" cy="2726123"/>
          </a:xfrm>
          <a:custGeom>
            <a:avLst/>
            <a:gdLst>
              <a:gd name="connsiteX0" fmla="*/ 681531 w 3162302"/>
              <a:gd name="connsiteY0" fmla="*/ 0 h 2726122"/>
              <a:gd name="connsiteX1" fmla="*/ 2480771 w 3162302"/>
              <a:gd name="connsiteY1" fmla="*/ 0 h 2726122"/>
              <a:gd name="connsiteX2" fmla="*/ 3162302 w 3162302"/>
              <a:gd name="connsiteY2" fmla="*/ 1363061 h 2726122"/>
              <a:gd name="connsiteX3" fmla="*/ 2480771 w 3162302"/>
              <a:gd name="connsiteY3" fmla="*/ 2726122 h 2726122"/>
              <a:gd name="connsiteX4" fmla="*/ 681531 w 3162302"/>
              <a:gd name="connsiteY4" fmla="*/ 2726122 h 2726122"/>
              <a:gd name="connsiteX5" fmla="*/ 0 w 3162302"/>
              <a:gd name="connsiteY5" fmla="*/ 1363061 h 2726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2302" h="2726122">
                <a:moveTo>
                  <a:pt x="681531" y="0"/>
                </a:moveTo>
                <a:lnTo>
                  <a:pt x="2480771" y="0"/>
                </a:lnTo>
                <a:lnTo>
                  <a:pt x="3162302" y="1363061"/>
                </a:lnTo>
                <a:lnTo>
                  <a:pt x="2480771" y="2726122"/>
                </a:lnTo>
                <a:lnTo>
                  <a:pt x="681531" y="2726122"/>
                </a:lnTo>
                <a:lnTo>
                  <a:pt x="0" y="1363061"/>
                </a:lnTo>
                <a:close/>
              </a:path>
            </a:pathLst>
          </a:custGeom>
          <a:ln w="57150">
            <a:solidFill>
              <a:schemeClr val="accent1"/>
            </a:solidFill>
          </a:ln>
        </p:spPr>
        <p:txBody>
          <a:bodyPr wrap="square" lIns="121917" tIns="60958" rIns="121917" bIns="60958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2134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图片占位符 13"/>
          <p:cNvSpPr>
            <a:spLocks noGrp="1"/>
          </p:cNvSpPr>
          <p:nvPr>
            <p:ph type="pic" sz="quarter" idx="10"/>
          </p:nvPr>
        </p:nvSpPr>
        <p:spPr>
          <a:xfrm>
            <a:off x="912492" y="2229567"/>
            <a:ext cx="2516131" cy="2278504"/>
          </a:xfrm>
          <a:custGeom>
            <a:avLst/>
            <a:gdLst>
              <a:gd name="connsiteX0" fmla="*/ 0 w 2516130"/>
              <a:gd name="connsiteY0" fmla="*/ 0 h 2278504"/>
              <a:gd name="connsiteX1" fmla="*/ 2516130 w 2516130"/>
              <a:gd name="connsiteY1" fmla="*/ 0 h 2278504"/>
              <a:gd name="connsiteX2" fmla="*/ 2516130 w 2516130"/>
              <a:gd name="connsiteY2" fmla="*/ 2278504 h 2278504"/>
              <a:gd name="connsiteX3" fmla="*/ 0 w 2516130"/>
              <a:gd name="connsiteY3" fmla="*/ 2278504 h 2278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6130" h="2278504">
                <a:moveTo>
                  <a:pt x="0" y="0"/>
                </a:moveTo>
                <a:lnTo>
                  <a:pt x="2516130" y="0"/>
                </a:lnTo>
                <a:lnTo>
                  <a:pt x="2516130" y="2278504"/>
                </a:lnTo>
                <a:lnTo>
                  <a:pt x="0" y="2278504"/>
                </a:lnTo>
                <a:close/>
              </a:path>
            </a:pathLst>
          </a:custGeom>
        </p:spPr>
        <p:txBody>
          <a:bodyPr wrap="square" lIns="121917" tIns="60958" rIns="121917" bIns="60958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3532373" y="2229567"/>
            <a:ext cx="2516129" cy="2278504"/>
          </a:xfrm>
          <a:custGeom>
            <a:avLst/>
            <a:gdLst>
              <a:gd name="connsiteX0" fmla="*/ 0 w 2516129"/>
              <a:gd name="connsiteY0" fmla="*/ 0 h 2278504"/>
              <a:gd name="connsiteX1" fmla="*/ 2516129 w 2516129"/>
              <a:gd name="connsiteY1" fmla="*/ 0 h 2278504"/>
              <a:gd name="connsiteX2" fmla="*/ 2516129 w 2516129"/>
              <a:gd name="connsiteY2" fmla="*/ 2278504 h 2278504"/>
              <a:gd name="connsiteX3" fmla="*/ 0 w 2516129"/>
              <a:gd name="connsiteY3" fmla="*/ 2278504 h 2278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6129" h="2278504">
                <a:moveTo>
                  <a:pt x="0" y="0"/>
                </a:moveTo>
                <a:lnTo>
                  <a:pt x="2516129" y="0"/>
                </a:lnTo>
                <a:lnTo>
                  <a:pt x="2516129" y="2278504"/>
                </a:lnTo>
                <a:lnTo>
                  <a:pt x="0" y="2278504"/>
                </a:lnTo>
                <a:close/>
              </a:path>
            </a:pathLst>
          </a:custGeom>
        </p:spPr>
        <p:txBody>
          <a:bodyPr wrap="square" lIns="121917" tIns="60958" rIns="121917" bIns="60958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152252" y="2229567"/>
            <a:ext cx="2516129" cy="2278504"/>
          </a:xfrm>
          <a:custGeom>
            <a:avLst/>
            <a:gdLst>
              <a:gd name="connsiteX0" fmla="*/ 0 w 2516129"/>
              <a:gd name="connsiteY0" fmla="*/ 0 h 2278504"/>
              <a:gd name="connsiteX1" fmla="*/ 2516129 w 2516129"/>
              <a:gd name="connsiteY1" fmla="*/ 0 h 2278504"/>
              <a:gd name="connsiteX2" fmla="*/ 2516129 w 2516129"/>
              <a:gd name="connsiteY2" fmla="*/ 2278504 h 2278504"/>
              <a:gd name="connsiteX3" fmla="*/ 0 w 2516129"/>
              <a:gd name="connsiteY3" fmla="*/ 2278504 h 2278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6129" h="2278504">
                <a:moveTo>
                  <a:pt x="0" y="0"/>
                </a:moveTo>
                <a:lnTo>
                  <a:pt x="2516129" y="0"/>
                </a:lnTo>
                <a:lnTo>
                  <a:pt x="2516129" y="2278504"/>
                </a:lnTo>
                <a:lnTo>
                  <a:pt x="0" y="2278504"/>
                </a:lnTo>
                <a:close/>
              </a:path>
            </a:pathLst>
          </a:custGeom>
        </p:spPr>
        <p:txBody>
          <a:bodyPr wrap="square" lIns="121917" tIns="60958" rIns="121917" bIns="60958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3"/>
          </p:nvPr>
        </p:nvSpPr>
        <p:spPr>
          <a:xfrm>
            <a:off x="8772129" y="2229567"/>
            <a:ext cx="2516131" cy="2278504"/>
          </a:xfrm>
          <a:custGeom>
            <a:avLst/>
            <a:gdLst>
              <a:gd name="connsiteX0" fmla="*/ 0 w 2516130"/>
              <a:gd name="connsiteY0" fmla="*/ 0 h 2278504"/>
              <a:gd name="connsiteX1" fmla="*/ 2516130 w 2516130"/>
              <a:gd name="connsiteY1" fmla="*/ 0 h 2278504"/>
              <a:gd name="connsiteX2" fmla="*/ 2516130 w 2516130"/>
              <a:gd name="connsiteY2" fmla="*/ 2278504 h 2278504"/>
              <a:gd name="connsiteX3" fmla="*/ 0 w 2516130"/>
              <a:gd name="connsiteY3" fmla="*/ 2278504 h 2278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6130" h="2278504">
                <a:moveTo>
                  <a:pt x="0" y="0"/>
                </a:moveTo>
                <a:lnTo>
                  <a:pt x="2516130" y="0"/>
                </a:lnTo>
                <a:lnTo>
                  <a:pt x="2516130" y="2278504"/>
                </a:lnTo>
                <a:lnTo>
                  <a:pt x="0" y="2278504"/>
                </a:lnTo>
                <a:close/>
              </a:path>
            </a:pathLst>
          </a:custGeom>
        </p:spPr>
        <p:txBody>
          <a:bodyPr wrap="square" lIns="121917" tIns="60958" rIns="121917" bIns="60958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0857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8">
            <a:extLst>
              <a:ext uri="{FF2B5EF4-FFF2-40B4-BE49-F238E27FC236}">
                <a16:creationId xmlns:a16="http://schemas.microsoft.com/office/drawing/2014/main" xmlns="" id="{485B9B67-51AB-46DD-A495-7F8E099BA0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09213" y="259081"/>
            <a:ext cx="5686699" cy="633984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lIns="91426" tIns="45718" rIns="91426" bIns="45718" anchor="ctr">
            <a:noAutofit/>
          </a:bodyPr>
          <a:lstStyle>
            <a:lvl1pPr marL="0" marR="0" indent="0" algn="ctr" defTabSz="914241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그림 개체 틀 8">
            <a:extLst>
              <a:ext uri="{FF2B5EF4-FFF2-40B4-BE49-F238E27FC236}">
                <a16:creationId xmlns:a16="http://schemas.microsoft.com/office/drawing/2014/main" xmlns="" id="{1A35D679-466B-47E8-8AF0-97147672D71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96097" y="259080"/>
            <a:ext cx="5686699" cy="3085011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lIns="91426" tIns="45718" rIns="91426" bIns="45718" anchor="ctr">
            <a:noAutofit/>
          </a:bodyPr>
          <a:lstStyle>
            <a:lvl1pPr marL="0" marR="0" indent="0" algn="ctr" defTabSz="914241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그림 개체 틀 8">
            <a:extLst>
              <a:ext uri="{FF2B5EF4-FFF2-40B4-BE49-F238E27FC236}">
                <a16:creationId xmlns:a16="http://schemas.microsoft.com/office/drawing/2014/main" xmlns="" id="{C1DFE556-303C-4416-AAED-947D630FEAE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6097" y="3513917"/>
            <a:ext cx="5686699" cy="3085011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lIns="91426" tIns="45718" rIns="91426" bIns="45718" anchor="ctr">
            <a:noAutofit/>
          </a:bodyPr>
          <a:lstStyle>
            <a:lvl1pPr marL="0" marR="0" indent="0" algn="ctr" defTabSz="914241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8181112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868850" y="1787227"/>
            <a:ext cx="2881236" cy="4186172"/>
          </a:xfrm>
          <a:custGeom>
            <a:avLst/>
            <a:gdLst>
              <a:gd name="connsiteX0" fmla="*/ 0 w 2881236"/>
              <a:gd name="connsiteY0" fmla="*/ 0 h 4186172"/>
              <a:gd name="connsiteX1" fmla="*/ 2881236 w 2881236"/>
              <a:gd name="connsiteY1" fmla="*/ 0 h 4186172"/>
              <a:gd name="connsiteX2" fmla="*/ 2881236 w 2881236"/>
              <a:gd name="connsiteY2" fmla="*/ 4186172 h 4186172"/>
              <a:gd name="connsiteX3" fmla="*/ 0 w 2881236"/>
              <a:gd name="connsiteY3" fmla="*/ 4186172 h 4186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1236" h="4186172">
                <a:moveTo>
                  <a:pt x="0" y="0"/>
                </a:moveTo>
                <a:lnTo>
                  <a:pt x="2881236" y="0"/>
                </a:lnTo>
                <a:lnTo>
                  <a:pt x="2881236" y="4186172"/>
                </a:lnTo>
                <a:lnTo>
                  <a:pt x="0" y="4186172"/>
                </a:lnTo>
                <a:close/>
              </a:path>
            </a:pathLst>
          </a:custGeom>
        </p:spPr>
        <p:txBody>
          <a:bodyPr wrap="square" lIns="121917" tIns="60958" rIns="121917" bIns="60958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8333153" y="1787227"/>
            <a:ext cx="2984137" cy="1995488"/>
          </a:xfrm>
          <a:custGeom>
            <a:avLst/>
            <a:gdLst>
              <a:gd name="connsiteX0" fmla="*/ 0 w 2984137"/>
              <a:gd name="connsiteY0" fmla="*/ 0 h 1995488"/>
              <a:gd name="connsiteX1" fmla="*/ 2984137 w 2984137"/>
              <a:gd name="connsiteY1" fmla="*/ 0 h 1995488"/>
              <a:gd name="connsiteX2" fmla="*/ 2984137 w 2984137"/>
              <a:gd name="connsiteY2" fmla="*/ 1995488 h 1995488"/>
              <a:gd name="connsiteX3" fmla="*/ 0 w 2984137"/>
              <a:gd name="connsiteY3" fmla="*/ 1995488 h 199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4137" h="1995488">
                <a:moveTo>
                  <a:pt x="0" y="0"/>
                </a:moveTo>
                <a:lnTo>
                  <a:pt x="2984137" y="0"/>
                </a:lnTo>
                <a:lnTo>
                  <a:pt x="2984137" y="1995488"/>
                </a:lnTo>
                <a:lnTo>
                  <a:pt x="0" y="1995488"/>
                </a:lnTo>
                <a:close/>
              </a:path>
            </a:pathLst>
          </a:custGeom>
        </p:spPr>
        <p:txBody>
          <a:bodyPr wrap="square" lIns="121917" tIns="60958" rIns="121917" bIns="60958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8333153" y="3977909"/>
            <a:ext cx="2984137" cy="1995488"/>
          </a:xfrm>
          <a:custGeom>
            <a:avLst/>
            <a:gdLst>
              <a:gd name="connsiteX0" fmla="*/ 0 w 2984137"/>
              <a:gd name="connsiteY0" fmla="*/ 0 h 1995488"/>
              <a:gd name="connsiteX1" fmla="*/ 2984137 w 2984137"/>
              <a:gd name="connsiteY1" fmla="*/ 0 h 1995488"/>
              <a:gd name="connsiteX2" fmla="*/ 2984137 w 2984137"/>
              <a:gd name="connsiteY2" fmla="*/ 1995488 h 1995488"/>
              <a:gd name="connsiteX3" fmla="*/ 0 w 2984137"/>
              <a:gd name="connsiteY3" fmla="*/ 1995488 h 199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4137" h="1995488">
                <a:moveTo>
                  <a:pt x="0" y="0"/>
                </a:moveTo>
                <a:lnTo>
                  <a:pt x="2984137" y="0"/>
                </a:lnTo>
                <a:lnTo>
                  <a:pt x="2984137" y="1995488"/>
                </a:lnTo>
                <a:lnTo>
                  <a:pt x="0" y="1995488"/>
                </a:lnTo>
                <a:close/>
              </a:path>
            </a:pathLst>
          </a:custGeom>
        </p:spPr>
        <p:txBody>
          <a:bodyPr wrap="square" lIns="121917" tIns="60958" rIns="121917" bIns="60958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845812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80081" y="2803737"/>
            <a:ext cx="2996987" cy="2996987"/>
          </a:xfrm>
          <a:custGeom>
            <a:avLst/>
            <a:gdLst>
              <a:gd name="connsiteX0" fmla="*/ 0 w 2996986"/>
              <a:gd name="connsiteY0" fmla="*/ 0 h 2996986"/>
              <a:gd name="connsiteX1" fmla="*/ 2996986 w 2996986"/>
              <a:gd name="connsiteY1" fmla="*/ 0 h 2996986"/>
              <a:gd name="connsiteX2" fmla="*/ 2996986 w 2996986"/>
              <a:gd name="connsiteY2" fmla="*/ 2996986 h 2996986"/>
              <a:gd name="connsiteX3" fmla="*/ 0 w 2996986"/>
              <a:gd name="connsiteY3" fmla="*/ 2996986 h 299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6986" h="2996986">
                <a:moveTo>
                  <a:pt x="0" y="0"/>
                </a:moveTo>
                <a:lnTo>
                  <a:pt x="2996986" y="0"/>
                </a:lnTo>
                <a:lnTo>
                  <a:pt x="2996986" y="2996986"/>
                </a:lnTo>
                <a:lnTo>
                  <a:pt x="0" y="2996986"/>
                </a:lnTo>
                <a:close/>
              </a:path>
            </a:pathLst>
          </a:custGeom>
        </p:spPr>
        <p:txBody>
          <a:bodyPr wrap="square" lIns="121917" tIns="60958" rIns="121917" bIns="60958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6456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558862" y="4441228"/>
            <a:ext cx="2854097" cy="1295888"/>
          </a:xfrm>
          <a:custGeom>
            <a:avLst/>
            <a:gdLst>
              <a:gd name="connsiteX0" fmla="*/ 0 w 2854097"/>
              <a:gd name="connsiteY0" fmla="*/ 0 h 1295888"/>
              <a:gd name="connsiteX1" fmla="*/ 2854097 w 2854097"/>
              <a:gd name="connsiteY1" fmla="*/ 0 h 1295888"/>
              <a:gd name="connsiteX2" fmla="*/ 2854097 w 2854097"/>
              <a:gd name="connsiteY2" fmla="*/ 1295888 h 1295888"/>
              <a:gd name="connsiteX3" fmla="*/ 0 w 2854097"/>
              <a:gd name="connsiteY3" fmla="*/ 1295888 h 129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4097" h="1295888">
                <a:moveTo>
                  <a:pt x="0" y="0"/>
                </a:moveTo>
                <a:lnTo>
                  <a:pt x="2854097" y="0"/>
                </a:lnTo>
                <a:lnTo>
                  <a:pt x="2854097" y="1295888"/>
                </a:lnTo>
                <a:lnTo>
                  <a:pt x="0" y="1295888"/>
                </a:lnTo>
                <a:close/>
              </a:path>
            </a:pathLst>
          </a:custGeom>
        </p:spPr>
        <p:txBody>
          <a:bodyPr wrap="square" lIns="121917" tIns="60958" rIns="121917" bIns="60958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670220" y="4441228"/>
            <a:ext cx="2854097" cy="1295888"/>
          </a:xfrm>
          <a:custGeom>
            <a:avLst/>
            <a:gdLst>
              <a:gd name="connsiteX0" fmla="*/ 0 w 2854097"/>
              <a:gd name="connsiteY0" fmla="*/ 0 h 1295888"/>
              <a:gd name="connsiteX1" fmla="*/ 2854097 w 2854097"/>
              <a:gd name="connsiteY1" fmla="*/ 0 h 1295888"/>
              <a:gd name="connsiteX2" fmla="*/ 2854097 w 2854097"/>
              <a:gd name="connsiteY2" fmla="*/ 1295888 h 1295888"/>
              <a:gd name="connsiteX3" fmla="*/ 0 w 2854097"/>
              <a:gd name="connsiteY3" fmla="*/ 1295888 h 129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4097" h="1295888">
                <a:moveTo>
                  <a:pt x="0" y="0"/>
                </a:moveTo>
                <a:lnTo>
                  <a:pt x="2854097" y="0"/>
                </a:lnTo>
                <a:lnTo>
                  <a:pt x="2854097" y="1295888"/>
                </a:lnTo>
                <a:lnTo>
                  <a:pt x="0" y="1295888"/>
                </a:lnTo>
                <a:close/>
              </a:path>
            </a:pathLst>
          </a:custGeom>
        </p:spPr>
        <p:txBody>
          <a:bodyPr wrap="square" lIns="121917" tIns="60958" rIns="121917" bIns="60958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7781577" y="4441228"/>
            <a:ext cx="2854097" cy="1295888"/>
          </a:xfrm>
          <a:custGeom>
            <a:avLst/>
            <a:gdLst>
              <a:gd name="connsiteX0" fmla="*/ 0 w 2854097"/>
              <a:gd name="connsiteY0" fmla="*/ 0 h 1295888"/>
              <a:gd name="connsiteX1" fmla="*/ 2854097 w 2854097"/>
              <a:gd name="connsiteY1" fmla="*/ 0 h 1295888"/>
              <a:gd name="connsiteX2" fmla="*/ 2854097 w 2854097"/>
              <a:gd name="connsiteY2" fmla="*/ 1295888 h 1295888"/>
              <a:gd name="connsiteX3" fmla="*/ 0 w 2854097"/>
              <a:gd name="connsiteY3" fmla="*/ 1295888 h 129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4097" h="1295888">
                <a:moveTo>
                  <a:pt x="0" y="0"/>
                </a:moveTo>
                <a:lnTo>
                  <a:pt x="2854097" y="0"/>
                </a:lnTo>
                <a:lnTo>
                  <a:pt x="2854097" y="1295888"/>
                </a:lnTo>
                <a:lnTo>
                  <a:pt x="0" y="1295888"/>
                </a:lnTo>
                <a:close/>
              </a:path>
            </a:pathLst>
          </a:custGeom>
        </p:spPr>
        <p:txBody>
          <a:bodyPr wrap="square" lIns="121917" tIns="60958" rIns="121917" bIns="60958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144764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2"/>
            <a:ext cx="99973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79"/>
            <a:ext cx="780533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58"/>
            <a:ext cx="31067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26"/>
            <a:ext cx="544562" cy="611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0"/>
            <a:ext cx="131474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43"/>
            <a:ext cx="177573" cy="11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1"/>
            <a:ext cx="237894" cy="14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1169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26653" y="640842"/>
            <a:ext cx="9988358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0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6" y="339762"/>
            <a:ext cx="165462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3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0" y="173185"/>
            <a:ext cx="207259" cy="12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4" y="1192874"/>
            <a:ext cx="165462" cy="1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8541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594111" y="640842"/>
            <a:ext cx="10220900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275400" y="3956499"/>
            <a:ext cx="1327117" cy="2741164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493741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300646" y="3963527"/>
            <a:ext cx="1251428" cy="275819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  <p:sp>
        <p:nvSpPr>
          <p:cNvPr id="9" name="Text Placeholder 9">
            <a:extLst>
              <a:ext uri="{FF2B5EF4-FFF2-40B4-BE49-F238E27FC236}">
                <a16:creationId xmlns="" xmlns:a16="http://schemas.microsoft.com/office/drawing/2014/main" id="{8AED82F3-E353-4900-99D3-2CD090E0FE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4111" y="640842"/>
            <a:ext cx="10220900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11614428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427051" y="282870"/>
            <a:ext cx="456591" cy="512904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800">
                <a:solidFill>
                  <a:prstClr val="white"/>
                </a:solidFill>
              </a:endParaRPr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625362" y="529437"/>
            <a:ext cx="0" cy="63285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659963" y="923168"/>
            <a:ext cx="0" cy="59348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948751" y="1540540"/>
            <a:ext cx="0" cy="53174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459801" y="945545"/>
            <a:ext cx="1134310" cy="1274208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628669" y="1828684"/>
            <a:ext cx="886337" cy="99565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62757" y="2271383"/>
            <a:ext cx="642582" cy="721834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178764" y="2985246"/>
            <a:ext cx="456591" cy="512904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371136" y="563552"/>
            <a:ext cx="692698" cy="778131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800">
                <a:solidFill>
                  <a:prstClr val="white"/>
                </a:solidFill>
              </a:endParaRPr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013631" y="2307321"/>
            <a:ext cx="0" cy="45506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377075" y="3231813"/>
            <a:ext cx="0" cy="36261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429817" y="2628623"/>
            <a:ext cx="0" cy="42293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91849" y="3779607"/>
            <a:ext cx="0" cy="30783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74872" y="3276036"/>
            <a:ext cx="948998" cy="1066042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37" name="Text Placeholder 9">
            <a:extLst>
              <a:ext uri="{FF2B5EF4-FFF2-40B4-BE49-F238E27FC236}">
                <a16:creationId xmlns="" xmlns:a16="http://schemas.microsoft.com/office/drawing/2014/main" id="{339F5A9C-BD14-4427-B9F0-39CE623B94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3181" y="640842"/>
            <a:ext cx="9481830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9467565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24007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26653" y="640842"/>
            <a:ext cx="9988358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0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6" y="339762"/>
            <a:ext cx="165462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3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0" y="173185"/>
            <a:ext cx="207259" cy="12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4" y="1192874"/>
            <a:ext cx="165462" cy="102540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="" xmlns:a16="http://schemas.microsoft.com/office/drawing/2014/main" id="{5D9DF242-4B02-4EDE-948B-86C0BEE2AE25}"/>
              </a:ext>
            </a:extLst>
          </p:cNvPr>
          <p:cNvSpPr/>
          <p:nvPr userDrawn="1"/>
        </p:nvSpPr>
        <p:spPr>
          <a:xfrm>
            <a:off x="409074" y="2747855"/>
            <a:ext cx="4462795" cy="1368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="" xmlns:a16="http://schemas.microsoft.com/office/drawing/2014/main" id="{A113DC2C-763A-405E-93B7-1A37111FCF29}"/>
              </a:ext>
            </a:extLst>
          </p:cNvPr>
          <p:cNvSpPr/>
          <p:nvPr userDrawn="1"/>
        </p:nvSpPr>
        <p:spPr>
          <a:xfrm>
            <a:off x="7320143" y="4113431"/>
            <a:ext cx="4871858" cy="1368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endParaRPr lang="ko-KR" altLang="en-US" sz="1800">
              <a:solidFill>
                <a:prstClr val="white"/>
              </a:solidFill>
            </a:endParaRPr>
          </a:p>
        </p:txBody>
      </p:sp>
      <p:grpSp>
        <p:nvGrpSpPr>
          <p:cNvPr id="12" name="Group 3">
            <a:extLst>
              <a:ext uri="{FF2B5EF4-FFF2-40B4-BE49-F238E27FC236}">
                <a16:creationId xmlns="" xmlns:a16="http://schemas.microsoft.com/office/drawing/2014/main" id="{3C5FB90C-0839-48C2-A113-53A68B11DA0A}"/>
              </a:ext>
            </a:extLst>
          </p:cNvPr>
          <p:cNvGrpSpPr/>
          <p:nvPr userDrawn="1"/>
        </p:nvGrpSpPr>
        <p:grpSpPr>
          <a:xfrm>
            <a:off x="4871870" y="2014248"/>
            <a:ext cx="2448272" cy="4303935"/>
            <a:chOff x="445712" y="1449040"/>
            <a:chExt cx="2113018" cy="3924176"/>
          </a:xfrm>
        </p:grpSpPr>
        <p:sp>
          <p:nvSpPr>
            <p:cNvPr id="19" name="Rounded Rectangle 4">
              <a:extLst>
                <a:ext uri="{FF2B5EF4-FFF2-40B4-BE49-F238E27FC236}">
                  <a16:creationId xmlns="" xmlns:a16="http://schemas.microsoft.com/office/drawing/2014/main" id="{78376A2D-F730-448E-8DE3-56074C166B51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ko-KR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20" name="Rectangle 5">
              <a:extLst>
                <a:ext uri="{FF2B5EF4-FFF2-40B4-BE49-F238E27FC236}">
                  <a16:creationId xmlns="" xmlns:a16="http://schemas.microsoft.com/office/drawing/2014/main" id="{DD599D78-8EE5-4208-9890-AE007F88EC27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ko-KR" altLang="en-US" sz="1800">
                <a:solidFill>
                  <a:prstClr val="white"/>
                </a:solidFill>
              </a:endParaRPr>
            </a:p>
          </p:txBody>
        </p:sp>
        <p:grpSp>
          <p:nvGrpSpPr>
            <p:cNvPr id="21" name="Group 6">
              <a:extLst>
                <a:ext uri="{FF2B5EF4-FFF2-40B4-BE49-F238E27FC236}">
                  <a16:creationId xmlns="" xmlns:a16="http://schemas.microsoft.com/office/drawing/2014/main" id="{524505CB-2EE9-4490-BF14-22DD35828352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2" name="Oval 7">
                <a:extLst>
                  <a:ext uri="{FF2B5EF4-FFF2-40B4-BE49-F238E27FC236}">
                    <a16:creationId xmlns="" xmlns:a16="http://schemas.microsoft.com/office/drawing/2014/main" id="{37BE2E0F-CE0A-415E-9718-91E688A06DCA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ko-KR" alt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Rounded Rectangle 8">
                <a:extLst>
                  <a:ext uri="{FF2B5EF4-FFF2-40B4-BE49-F238E27FC236}">
                    <a16:creationId xmlns="" xmlns:a16="http://schemas.microsoft.com/office/drawing/2014/main" id="{2EEEDFD6-C51C-4D40-B171-467E5EBB0B97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ko-KR" altLang="en-US" sz="18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="" xmlns:a16="http://schemas.microsoft.com/office/drawing/2014/main" id="{A6E594DC-0F23-490E-BAD8-4D5FEAE09EA6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5051890" y="2474027"/>
            <a:ext cx="2088232" cy="33843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758168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66475" y="339525"/>
            <a:ext cx="9430252" cy="724247"/>
          </a:xfrm>
          <a:prstGeom prst="rect">
            <a:avLst/>
          </a:prstGeom>
        </p:spPr>
        <p:txBody>
          <a:bodyPr lIns="91426" tIns="45718" rIns="91426" bIns="45718" anchor="ctr"/>
          <a:lstStyle>
            <a:lvl1pPr marL="0" indent="0" algn="l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9919EF6-B417-4451-B188-C2C0ABEF2C95}"/>
              </a:ext>
            </a:extLst>
          </p:cNvPr>
          <p:cNvSpPr/>
          <p:nvPr userDrawn="1"/>
        </p:nvSpPr>
        <p:spPr>
          <a:xfrm>
            <a:off x="9" y="0"/>
            <a:ext cx="232209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C657923-A0DE-46FE-BBC8-57B9510D394B}"/>
              </a:ext>
            </a:extLst>
          </p:cNvPr>
          <p:cNvSpPr txBox="1"/>
          <p:nvPr userDrawn="1"/>
        </p:nvSpPr>
        <p:spPr>
          <a:xfrm>
            <a:off x="188399" y="1103302"/>
            <a:ext cx="3517324" cy="461665"/>
          </a:xfrm>
          <a:prstGeom prst="rect">
            <a:avLst/>
          </a:prstGeom>
          <a:noFill/>
        </p:spPr>
        <p:txBody>
          <a:bodyPr wrap="square" lIns="91426" tIns="45718" rIns="91426" bIns="45718" rtlCol="0" anchor="ctr">
            <a:spAutoFit/>
          </a:bodyPr>
          <a:lstStyle/>
          <a:p>
            <a:r>
              <a:rPr lang="en-US" altLang="ko-KR" sz="24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Education</a:t>
            </a:r>
            <a:endParaRPr lang="ko-KR" altLang="en-US" sz="2400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BDCF291-E914-47A1-9E07-2183A941A8E7}"/>
              </a:ext>
            </a:extLst>
          </p:cNvPr>
          <p:cNvSpPr txBox="1"/>
          <p:nvPr userDrawn="1"/>
        </p:nvSpPr>
        <p:spPr>
          <a:xfrm>
            <a:off x="188399" y="1454652"/>
            <a:ext cx="3517324" cy="461665"/>
          </a:xfrm>
          <a:prstGeom prst="rect">
            <a:avLst/>
          </a:prstGeom>
          <a:noFill/>
        </p:spPr>
        <p:txBody>
          <a:bodyPr wrap="square" lIns="91426" tIns="45718" rIns="91426" bIns="45718" rtlCol="0" anchor="ctr">
            <a:spAutoFit/>
          </a:bodyPr>
          <a:lstStyle/>
          <a:p>
            <a:r>
              <a:rPr lang="en-US" altLang="ko-KR" sz="24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Plan</a:t>
            </a:r>
            <a:endParaRPr lang="ko-KR" altLang="en-US" sz="2400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E077479-776C-4BDA-9446-1C8D13201629}"/>
              </a:ext>
            </a:extLst>
          </p:cNvPr>
          <p:cNvGrpSpPr/>
          <p:nvPr userDrawn="1"/>
        </p:nvGrpSpPr>
        <p:grpSpPr>
          <a:xfrm>
            <a:off x="295286" y="447806"/>
            <a:ext cx="1618143" cy="491519"/>
            <a:chOff x="6442698" y="4204191"/>
            <a:chExt cx="3262908" cy="991122"/>
          </a:xfrm>
          <a:solidFill>
            <a:schemeClr val="accent1">
              <a:lumMod val="75000"/>
            </a:schemeClr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CACF40F7-03F9-442E-96A1-09783D760CBF}"/>
                </a:ext>
              </a:extLst>
            </p:cNvPr>
            <p:cNvSpPr/>
            <p:nvPr/>
          </p:nvSpPr>
          <p:spPr>
            <a:xfrm flipH="1">
              <a:off x="6442698" y="4300261"/>
              <a:ext cx="727472" cy="887611"/>
            </a:xfrm>
            <a:custGeom>
              <a:avLst/>
              <a:gdLst>
                <a:gd name="connsiteX0" fmla="*/ 357783 w 727472"/>
                <a:gd name="connsiteY0" fmla="*/ 0 h 887611"/>
                <a:gd name="connsiteX1" fmla="*/ 158651 w 727472"/>
                <a:gd name="connsiteY1" fmla="*/ 29171 h 887611"/>
                <a:gd name="connsiteX2" fmla="*/ 46732 w 727472"/>
                <a:gd name="connsiteY2" fmla="*/ 118765 h 887611"/>
                <a:gd name="connsiteX3" fmla="*/ 5953 w 727472"/>
                <a:gd name="connsiteY3" fmla="*/ 254199 h 887611"/>
                <a:gd name="connsiteX4" fmla="*/ 52685 w 727472"/>
                <a:gd name="connsiteY4" fmla="*/ 406599 h 887611"/>
                <a:gd name="connsiteX5" fmla="*/ 222647 w 727472"/>
                <a:gd name="connsiteY5" fmla="*/ 566142 h 887611"/>
                <a:gd name="connsiteX6" fmla="*/ 320576 w 727472"/>
                <a:gd name="connsiteY6" fmla="*/ 636985 h 887611"/>
                <a:gd name="connsiteX7" fmla="*/ 378619 w 727472"/>
                <a:gd name="connsiteY7" fmla="*/ 689967 h 887611"/>
                <a:gd name="connsiteX8" fmla="*/ 0 w 727472"/>
                <a:gd name="connsiteY8" fmla="*/ 689967 h 887611"/>
                <a:gd name="connsiteX9" fmla="*/ 0 w 727472"/>
                <a:gd name="connsiteY9" fmla="*/ 887611 h 887611"/>
                <a:gd name="connsiteX10" fmla="*/ 727472 w 727472"/>
                <a:gd name="connsiteY10" fmla="*/ 887611 h 887611"/>
                <a:gd name="connsiteX11" fmla="*/ 651569 w 727472"/>
                <a:gd name="connsiteY11" fmla="*/ 684907 h 887611"/>
                <a:gd name="connsiteX12" fmla="*/ 413742 w 727472"/>
                <a:gd name="connsiteY12" fmla="*/ 460772 h 887611"/>
                <a:gd name="connsiteX13" fmla="*/ 277416 w 727472"/>
                <a:gd name="connsiteY13" fmla="*/ 340519 h 887611"/>
                <a:gd name="connsiteX14" fmla="*/ 247650 w 727472"/>
                <a:gd name="connsiteY14" fmla="*/ 262533 h 887611"/>
                <a:gd name="connsiteX15" fmla="*/ 277118 w 727472"/>
                <a:gd name="connsiteY15" fmla="*/ 194370 h 887611"/>
                <a:gd name="connsiteX16" fmla="*/ 351234 w 727472"/>
                <a:gd name="connsiteY16" fmla="*/ 166092 h 887611"/>
                <a:gd name="connsiteX17" fmla="*/ 427137 w 727472"/>
                <a:gd name="connsiteY17" fmla="*/ 195263 h 887611"/>
                <a:gd name="connsiteX18" fmla="*/ 466725 w 727472"/>
                <a:gd name="connsiteY18" fmla="*/ 298252 h 887611"/>
                <a:gd name="connsiteX19" fmla="*/ 709612 w 727472"/>
                <a:gd name="connsiteY19" fmla="*/ 278607 h 887611"/>
                <a:gd name="connsiteX20" fmla="*/ 657225 w 727472"/>
                <a:gd name="connsiteY20" fmla="*/ 118765 h 887611"/>
                <a:gd name="connsiteX21" fmla="*/ 549771 w 727472"/>
                <a:gd name="connsiteY21" fmla="*/ 30659 h 887611"/>
                <a:gd name="connsiteX22" fmla="*/ 357783 w 727472"/>
                <a:gd name="connsiteY22" fmla="*/ 0 h 887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27472" h="887611">
                  <a:moveTo>
                    <a:pt x="357783" y="0"/>
                  </a:moveTo>
                  <a:cubicBezTo>
                    <a:pt x="272455" y="0"/>
                    <a:pt x="206077" y="9724"/>
                    <a:pt x="158651" y="29171"/>
                  </a:cubicBezTo>
                  <a:cubicBezTo>
                    <a:pt x="111224" y="48617"/>
                    <a:pt x="73918" y="78482"/>
                    <a:pt x="46732" y="118765"/>
                  </a:cubicBezTo>
                  <a:cubicBezTo>
                    <a:pt x="19546" y="159048"/>
                    <a:pt x="5953" y="204192"/>
                    <a:pt x="5953" y="254199"/>
                  </a:cubicBezTo>
                  <a:cubicBezTo>
                    <a:pt x="5953" y="307380"/>
                    <a:pt x="21530" y="358180"/>
                    <a:pt x="52685" y="406599"/>
                  </a:cubicBezTo>
                  <a:cubicBezTo>
                    <a:pt x="83840" y="455017"/>
                    <a:pt x="140494" y="508199"/>
                    <a:pt x="222647" y="566142"/>
                  </a:cubicBezTo>
                  <a:cubicBezTo>
                    <a:pt x="271463" y="599877"/>
                    <a:pt x="304105" y="623491"/>
                    <a:pt x="320576" y="636985"/>
                  </a:cubicBezTo>
                  <a:cubicBezTo>
                    <a:pt x="337046" y="650478"/>
                    <a:pt x="356394" y="668139"/>
                    <a:pt x="378619" y="689967"/>
                  </a:cubicBezTo>
                  <a:lnTo>
                    <a:pt x="0" y="689967"/>
                  </a:lnTo>
                  <a:lnTo>
                    <a:pt x="0" y="887611"/>
                  </a:lnTo>
                  <a:lnTo>
                    <a:pt x="727472" y="887611"/>
                  </a:lnTo>
                  <a:cubicBezTo>
                    <a:pt x="719137" y="815777"/>
                    <a:pt x="693837" y="748209"/>
                    <a:pt x="651569" y="684907"/>
                  </a:cubicBezTo>
                  <a:cubicBezTo>
                    <a:pt x="609302" y="621606"/>
                    <a:pt x="530027" y="546894"/>
                    <a:pt x="413742" y="460772"/>
                  </a:cubicBezTo>
                  <a:cubicBezTo>
                    <a:pt x="342702" y="407988"/>
                    <a:pt x="297259" y="367903"/>
                    <a:pt x="277416" y="340519"/>
                  </a:cubicBezTo>
                  <a:cubicBezTo>
                    <a:pt x="257572" y="313135"/>
                    <a:pt x="247650" y="287139"/>
                    <a:pt x="247650" y="262533"/>
                  </a:cubicBezTo>
                  <a:cubicBezTo>
                    <a:pt x="247650" y="235943"/>
                    <a:pt x="257473" y="213221"/>
                    <a:pt x="277118" y="194370"/>
                  </a:cubicBezTo>
                  <a:cubicBezTo>
                    <a:pt x="296763" y="175518"/>
                    <a:pt x="321469" y="166092"/>
                    <a:pt x="351234" y="166092"/>
                  </a:cubicBezTo>
                  <a:cubicBezTo>
                    <a:pt x="382191" y="166092"/>
                    <a:pt x="407491" y="175816"/>
                    <a:pt x="427137" y="195263"/>
                  </a:cubicBezTo>
                  <a:cubicBezTo>
                    <a:pt x="446782" y="214710"/>
                    <a:pt x="459978" y="249039"/>
                    <a:pt x="466725" y="298252"/>
                  </a:cubicBezTo>
                  <a:lnTo>
                    <a:pt x="709612" y="278607"/>
                  </a:lnTo>
                  <a:cubicBezTo>
                    <a:pt x="700087" y="210344"/>
                    <a:pt x="682625" y="157064"/>
                    <a:pt x="657225" y="118765"/>
                  </a:cubicBezTo>
                  <a:cubicBezTo>
                    <a:pt x="631825" y="80467"/>
                    <a:pt x="596007" y="51098"/>
                    <a:pt x="549771" y="30659"/>
                  </a:cubicBezTo>
                  <a:cubicBezTo>
                    <a:pt x="503535" y="10220"/>
                    <a:pt x="439539" y="0"/>
                    <a:pt x="35778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525D7DF5-B5ED-4309-B17A-129416EB76CC}"/>
                </a:ext>
              </a:extLst>
            </p:cNvPr>
            <p:cNvSpPr/>
            <p:nvPr/>
          </p:nvSpPr>
          <p:spPr>
            <a:xfrm flipH="1">
              <a:off x="8343530" y="4300261"/>
              <a:ext cx="500063" cy="887611"/>
            </a:xfrm>
            <a:custGeom>
              <a:avLst/>
              <a:gdLst>
                <a:gd name="connsiteX0" fmla="*/ 200620 w 500063"/>
                <a:gd name="connsiteY0" fmla="*/ 0 h 887611"/>
                <a:gd name="connsiteX1" fmla="*/ 0 w 500063"/>
                <a:gd name="connsiteY1" fmla="*/ 0 h 887611"/>
                <a:gd name="connsiteX2" fmla="*/ 0 w 500063"/>
                <a:gd name="connsiteY2" fmla="*/ 887611 h 887611"/>
                <a:gd name="connsiteX3" fmla="*/ 245269 w 500063"/>
                <a:gd name="connsiteY3" fmla="*/ 887611 h 887611"/>
                <a:gd name="connsiteX4" fmla="*/ 245269 w 500063"/>
                <a:gd name="connsiteY4" fmla="*/ 305991 h 887611"/>
                <a:gd name="connsiteX5" fmla="*/ 360462 w 500063"/>
                <a:gd name="connsiteY5" fmla="*/ 379214 h 887611"/>
                <a:gd name="connsiteX6" fmla="*/ 500063 w 500063"/>
                <a:gd name="connsiteY6" fmla="*/ 432793 h 887611"/>
                <a:gd name="connsiteX7" fmla="*/ 500063 w 500063"/>
                <a:gd name="connsiteY7" fmla="*/ 233958 h 887611"/>
                <a:gd name="connsiteX8" fmla="*/ 307777 w 500063"/>
                <a:gd name="connsiteY8" fmla="*/ 138113 h 887611"/>
                <a:gd name="connsiteX9" fmla="*/ 200620 w 500063"/>
                <a:gd name="connsiteY9" fmla="*/ 0 h 887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0063" h="887611">
                  <a:moveTo>
                    <a:pt x="200620" y="0"/>
                  </a:moveTo>
                  <a:lnTo>
                    <a:pt x="0" y="0"/>
                  </a:lnTo>
                  <a:lnTo>
                    <a:pt x="0" y="887611"/>
                  </a:lnTo>
                  <a:lnTo>
                    <a:pt x="245269" y="887611"/>
                  </a:lnTo>
                  <a:lnTo>
                    <a:pt x="245269" y="305991"/>
                  </a:lnTo>
                  <a:cubicBezTo>
                    <a:pt x="284956" y="336153"/>
                    <a:pt x="323354" y="360561"/>
                    <a:pt x="360462" y="379214"/>
                  </a:cubicBezTo>
                  <a:cubicBezTo>
                    <a:pt x="397570" y="397867"/>
                    <a:pt x="444103" y="415727"/>
                    <a:pt x="500063" y="432793"/>
                  </a:cubicBezTo>
                  <a:lnTo>
                    <a:pt x="500063" y="233958"/>
                  </a:lnTo>
                  <a:cubicBezTo>
                    <a:pt x="417513" y="207368"/>
                    <a:pt x="353417" y="175419"/>
                    <a:pt x="307777" y="138113"/>
                  </a:cubicBezTo>
                  <a:cubicBezTo>
                    <a:pt x="262136" y="100807"/>
                    <a:pt x="226417" y="54769"/>
                    <a:pt x="20062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AED3EFC9-254B-40BD-AE3C-9F2E4114B469}"/>
                </a:ext>
              </a:extLst>
            </p:cNvPr>
            <p:cNvSpPr/>
            <p:nvPr/>
          </p:nvSpPr>
          <p:spPr>
            <a:xfrm flipH="1">
              <a:off x="8986468" y="4292819"/>
              <a:ext cx="719138" cy="902494"/>
            </a:xfrm>
            <a:custGeom>
              <a:avLst/>
              <a:gdLst>
                <a:gd name="connsiteX0" fmla="*/ 383977 w 719138"/>
                <a:gd name="connsiteY0" fmla="*/ 0 h 902494"/>
                <a:gd name="connsiteX1" fmla="*/ 173831 w 719138"/>
                <a:gd name="connsiteY1" fmla="*/ 44946 h 902494"/>
                <a:gd name="connsiteX2" fmla="*/ 47327 w 719138"/>
                <a:gd name="connsiteY2" fmla="*/ 187821 h 902494"/>
                <a:gd name="connsiteX3" fmla="*/ 0 w 719138"/>
                <a:gd name="connsiteY3" fmla="*/ 446485 h 902494"/>
                <a:gd name="connsiteX4" fmla="*/ 99417 w 719138"/>
                <a:gd name="connsiteY4" fmla="*/ 792659 h 902494"/>
                <a:gd name="connsiteX5" fmla="*/ 375047 w 719138"/>
                <a:gd name="connsiteY5" fmla="*/ 902494 h 902494"/>
                <a:gd name="connsiteX6" fmla="*/ 539353 w 719138"/>
                <a:gd name="connsiteY6" fmla="*/ 878384 h 902494"/>
                <a:gd name="connsiteX7" fmla="*/ 639366 w 719138"/>
                <a:gd name="connsiteY7" fmla="*/ 807839 h 902494"/>
                <a:gd name="connsiteX8" fmla="*/ 700683 w 719138"/>
                <a:gd name="connsiteY8" fmla="*/ 691753 h 902494"/>
                <a:gd name="connsiteX9" fmla="*/ 459581 w 719138"/>
                <a:gd name="connsiteY9" fmla="*/ 661392 h 902494"/>
                <a:gd name="connsiteX10" fmla="*/ 427435 w 719138"/>
                <a:gd name="connsiteY10" fmla="*/ 732830 h 902494"/>
                <a:gd name="connsiteX11" fmla="*/ 372071 w 719138"/>
                <a:gd name="connsiteY11" fmla="*/ 753666 h 902494"/>
                <a:gd name="connsiteX12" fmla="*/ 280988 w 719138"/>
                <a:gd name="connsiteY12" fmla="*/ 694730 h 902494"/>
                <a:gd name="connsiteX13" fmla="*/ 245269 w 719138"/>
                <a:gd name="connsiteY13" fmla="*/ 510778 h 902494"/>
                <a:gd name="connsiteX14" fmla="*/ 334566 w 719138"/>
                <a:gd name="connsiteY14" fmla="*/ 576263 h 902494"/>
                <a:gd name="connsiteX15" fmla="*/ 440531 w 719138"/>
                <a:gd name="connsiteY15" fmla="*/ 597099 h 902494"/>
                <a:gd name="connsiteX16" fmla="*/ 638473 w 719138"/>
                <a:gd name="connsiteY16" fmla="*/ 513755 h 902494"/>
                <a:gd name="connsiteX17" fmla="*/ 719138 w 719138"/>
                <a:gd name="connsiteY17" fmla="*/ 303014 h 902494"/>
                <a:gd name="connsiteX18" fmla="*/ 678061 w 719138"/>
                <a:gd name="connsiteY18" fmla="*/ 144661 h 902494"/>
                <a:gd name="connsiteX19" fmla="*/ 564952 w 719138"/>
                <a:gd name="connsiteY19" fmla="*/ 36612 h 902494"/>
                <a:gd name="connsiteX20" fmla="*/ 383977 w 719138"/>
                <a:gd name="connsiteY20" fmla="*/ 0 h 902494"/>
                <a:gd name="connsiteX21" fmla="*/ 376833 w 719138"/>
                <a:gd name="connsiteY21" fmla="*/ 151210 h 902494"/>
                <a:gd name="connsiteX22" fmla="*/ 456903 w 719138"/>
                <a:gd name="connsiteY22" fmla="*/ 187524 h 902494"/>
                <a:gd name="connsiteX23" fmla="*/ 488752 w 719138"/>
                <a:gd name="connsiteY23" fmla="*/ 296466 h 902494"/>
                <a:gd name="connsiteX24" fmla="*/ 455712 w 719138"/>
                <a:gd name="connsiteY24" fmla="*/ 408385 h 902494"/>
                <a:gd name="connsiteX25" fmla="*/ 373261 w 719138"/>
                <a:gd name="connsiteY25" fmla="*/ 447080 h 902494"/>
                <a:gd name="connsiteX26" fmla="*/ 288131 w 719138"/>
                <a:gd name="connsiteY26" fmla="*/ 409575 h 902494"/>
                <a:gd name="connsiteX27" fmla="*/ 254199 w 719138"/>
                <a:gd name="connsiteY27" fmla="*/ 302419 h 902494"/>
                <a:gd name="connsiteX28" fmla="*/ 289917 w 719138"/>
                <a:gd name="connsiteY28" fmla="*/ 191393 h 902494"/>
                <a:gd name="connsiteX29" fmla="*/ 376833 w 719138"/>
                <a:gd name="connsiteY29" fmla="*/ 151210 h 902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19138" h="902494">
                  <a:moveTo>
                    <a:pt x="383977" y="0"/>
                  </a:moveTo>
                  <a:cubicBezTo>
                    <a:pt x="296665" y="0"/>
                    <a:pt x="226616" y="14982"/>
                    <a:pt x="173831" y="44946"/>
                  </a:cubicBezTo>
                  <a:cubicBezTo>
                    <a:pt x="121047" y="74910"/>
                    <a:pt x="78879" y="122535"/>
                    <a:pt x="47327" y="187821"/>
                  </a:cubicBezTo>
                  <a:cubicBezTo>
                    <a:pt x="15776" y="253107"/>
                    <a:pt x="0" y="339328"/>
                    <a:pt x="0" y="446485"/>
                  </a:cubicBezTo>
                  <a:cubicBezTo>
                    <a:pt x="0" y="604044"/>
                    <a:pt x="33139" y="719435"/>
                    <a:pt x="99417" y="792659"/>
                  </a:cubicBezTo>
                  <a:cubicBezTo>
                    <a:pt x="165696" y="865882"/>
                    <a:pt x="257572" y="902494"/>
                    <a:pt x="375047" y="902494"/>
                  </a:cubicBezTo>
                  <a:cubicBezTo>
                    <a:pt x="444500" y="902494"/>
                    <a:pt x="499269" y="894457"/>
                    <a:pt x="539353" y="878384"/>
                  </a:cubicBezTo>
                  <a:cubicBezTo>
                    <a:pt x="579438" y="862310"/>
                    <a:pt x="612775" y="838796"/>
                    <a:pt x="639366" y="807839"/>
                  </a:cubicBezTo>
                  <a:cubicBezTo>
                    <a:pt x="665957" y="776883"/>
                    <a:pt x="686395" y="738188"/>
                    <a:pt x="700683" y="691753"/>
                  </a:cubicBezTo>
                  <a:lnTo>
                    <a:pt x="459581" y="661392"/>
                  </a:lnTo>
                  <a:cubicBezTo>
                    <a:pt x="453231" y="695127"/>
                    <a:pt x="442516" y="718939"/>
                    <a:pt x="427435" y="732830"/>
                  </a:cubicBezTo>
                  <a:cubicBezTo>
                    <a:pt x="412353" y="746721"/>
                    <a:pt x="393899" y="753666"/>
                    <a:pt x="372071" y="753666"/>
                  </a:cubicBezTo>
                  <a:cubicBezTo>
                    <a:pt x="333177" y="753666"/>
                    <a:pt x="302816" y="734021"/>
                    <a:pt x="280988" y="694730"/>
                  </a:cubicBezTo>
                  <a:cubicBezTo>
                    <a:pt x="265113" y="665758"/>
                    <a:pt x="253207" y="604441"/>
                    <a:pt x="245269" y="510778"/>
                  </a:cubicBezTo>
                  <a:cubicBezTo>
                    <a:pt x="274241" y="540544"/>
                    <a:pt x="304007" y="562372"/>
                    <a:pt x="334566" y="576263"/>
                  </a:cubicBezTo>
                  <a:cubicBezTo>
                    <a:pt x="365125" y="590153"/>
                    <a:pt x="400447" y="597099"/>
                    <a:pt x="440531" y="597099"/>
                  </a:cubicBezTo>
                  <a:cubicBezTo>
                    <a:pt x="518716" y="597099"/>
                    <a:pt x="584696" y="569317"/>
                    <a:pt x="638473" y="513755"/>
                  </a:cubicBezTo>
                  <a:cubicBezTo>
                    <a:pt x="692249" y="458192"/>
                    <a:pt x="719138" y="387946"/>
                    <a:pt x="719138" y="303014"/>
                  </a:cubicBezTo>
                  <a:cubicBezTo>
                    <a:pt x="719138" y="245071"/>
                    <a:pt x="705445" y="192286"/>
                    <a:pt x="678061" y="144661"/>
                  </a:cubicBezTo>
                  <a:cubicBezTo>
                    <a:pt x="650677" y="97036"/>
                    <a:pt x="612973" y="61020"/>
                    <a:pt x="564952" y="36612"/>
                  </a:cubicBezTo>
                  <a:cubicBezTo>
                    <a:pt x="516930" y="12204"/>
                    <a:pt x="456605" y="0"/>
                    <a:pt x="383977" y="0"/>
                  </a:cubicBezTo>
                  <a:close/>
                  <a:moveTo>
                    <a:pt x="376833" y="151210"/>
                  </a:moveTo>
                  <a:cubicBezTo>
                    <a:pt x="408980" y="151210"/>
                    <a:pt x="435670" y="163314"/>
                    <a:pt x="456903" y="187524"/>
                  </a:cubicBezTo>
                  <a:cubicBezTo>
                    <a:pt x="478135" y="211733"/>
                    <a:pt x="488752" y="248047"/>
                    <a:pt x="488752" y="296466"/>
                  </a:cubicBezTo>
                  <a:cubicBezTo>
                    <a:pt x="488752" y="345282"/>
                    <a:pt x="477739" y="382588"/>
                    <a:pt x="455712" y="408385"/>
                  </a:cubicBezTo>
                  <a:cubicBezTo>
                    <a:pt x="433685" y="434182"/>
                    <a:pt x="406202" y="447080"/>
                    <a:pt x="373261" y="447080"/>
                  </a:cubicBezTo>
                  <a:cubicBezTo>
                    <a:pt x="339130" y="447080"/>
                    <a:pt x="310753" y="434578"/>
                    <a:pt x="288131" y="409575"/>
                  </a:cubicBezTo>
                  <a:cubicBezTo>
                    <a:pt x="265510" y="384572"/>
                    <a:pt x="254199" y="348853"/>
                    <a:pt x="254199" y="302419"/>
                  </a:cubicBezTo>
                  <a:cubicBezTo>
                    <a:pt x="254199" y="255191"/>
                    <a:pt x="266105" y="218182"/>
                    <a:pt x="289917" y="191393"/>
                  </a:cubicBezTo>
                  <a:cubicBezTo>
                    <a:pt x="313730" y="164604"/>
                    <a:pt x="342702" y="151210"/>
                    <a:pt x="376833" y="15121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BAB1CBB6-D864-4898-B363-62C6123FA3CE}"/>
                </a:ext>
              </a:extLst>
            </p:cNvPr>
            <p:cNvGrpSpPr/>
            <p:nvPr/>
          </p:nvGrpSpPr>
          <p:grpSpPr>
            <a:xfrm>
              <a:off x="7313044" y="4204191"/>
              <a:ext cx="849881" cy="991121"/>
              <a:chOff x="6955856" y="5224590"/>
              <a:chExt cx="887612" cy="1035122"/>
            </a:xfrm>
            <a:grpFill/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xmlns="" id="{6FCED441-357D-49C5-B60D-DA29D1861C36}"/>
                  </a:ext>
                </a:extLst>
              </p:cNvPr>
              <p:cNvSpPr/>
              <p:nvPr/>
            </p:nvSpPr>
            <p:spPr>
              <a:xfrm>
                <a:off x="6955856" y="5397559"/>
                <a:ext cx="887612" cy="862153"/>
              </a:xfrm>
              <a:custGeom>
                <a:avLst/>
                <a:gdLst>
                  <a:gd name="connsiteX0" fmla="*/ 301395 w 887612"/>
                  <a:gd name="connsiteY0" fmla="*/ 0 h 862153"/>
                  <a:gd name="connsiteX1" fmla="*/ 301395 w 887612"/>
                  <a:gd name="connsiteY1" fmla="*/ 239153 h 862153"/>
                  <a:gd name="connsiteX2" fmla="*/ 279424 w 887612"/>
                  <a:gd name="connsiteY2" fmla="*/ 253966 h 862153"/>
                  <a:gd name="connsiteX3" fmla="*/ 211335 w 887612"/>
                  <a:gd name="connsiteY3" fmla="*/ 418346 h 862153"/>
                  <a:gd name="connsiteX4" fmla="*/ 443805 w 887612"/>
                  <a:gd name="connsiteY4" fmla="*/ 650815 h 862153"/>
                  <a:gd name="connsiteX5" fmla="*/ 676275 w 887612"/>
                  <a:gd name="connsiteY5" fmla="*/ 418346 h 862153"/>
                  <a:gd name="connsiteX6" fmla="*/ 608187 w 887612"/>
                  <a:gd name="connsiteY6" fmla="*/ 253966 h 862153"/>
                  <a:gd name="connsiteX7" fmla="*/ 586218 w 887612"/>
                  <a:gd name="connsiteY7" fmla="*/ 239155 h 862153"/>
                  <a:gd name="connsiteX8" fmla="*/ 586218 w 887612"/>
                  <a:gd name="connsiteY8" fmla="*/ 1 h 862153"/>
                  <a:gd name="connsiteX9" fmla="*/ 616555 w 887612"/>
                  <a:gd name="connsiteY9" fmla="*/ 9418 h 862153"/>
                  <a:gd name="connsiteX10" fmla="*/ 887612 w 887612"/>
                  <a:gd name="connsiteY10" fmla="*/ 418347 h 862153"/>
                  <a:gd name="connsiteX11" fmla="*/ 443806 w 887612"/>
                  <a:gd name="connsiteY11" fmla="*/ 862153 h 862153"/>
                  <a:gd name="connsiteX12" fmla="*/ 0 w 887612"/>
                  <a:gd name="connsiteY12" fmla="*/ 418347 h 862153"/>
                  <a:gd name="connsiteX13" fmla="*/ 271057 w 887612"/>
                  <a:gd name="connsiteY13" fmla="*/ 9418 h 862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87612" h="862153">
                    <a:moveTo>
                      <a:pt x="301395" y="0"/>
                    </a:moveTo>
                    <a:lnTo>
                      <a:pt x="301395" y="239153"/>
                    </a:lnTo>
                    <a:lnTo>
                      <a:pt x="279424" y="253966"/>
                    </a:lnTo>
                    <a:cubicBezTo>
                      <a:pt x="237355" y="296035"/>
                      <a:pt x="211335" y="354152"/>
                      <a:pt x="211335" y="418346"/>
                    </a:cubicBezTo>
                    <a:cubicBezTo>
                      <a:pt x="211335" y="546735"/>
                      <a:pt x="315415" y="650815"/>
                      <a:pt x="443805" y="650815"/>
                    </a:cubicBezTo>
                    <a:cubicBezTo>
                      <a:pt x="572195" y="650815"/>
                      <a:pt x="676275" y="546735"/>
                      <a:pt x="676275" y="418346"/>
                    </a:cubicBezTo>
                    <a:cubicBezTo>
                      <a:pt x="676275" y="354152"/>
                      <a:pt x="650255" y="296035"/>
                      <a:pt x="608187" y="253966"/>
                    </a:cubicBezTo>
                    <a:lnTo>
                      <a:pt x="586218" y="239155"/>
                    </a:lnTo>
                    <a:lnTo>
                      <a:pt x="586218" y="1"/>
                    </a:lnTo>
                    <a:lnTo>
                      <a:pt x="616555" y="9418"/>
                    </a:lnTo>
                    <a:cubicBezTo>
                      <a:pt x="775844" y="76791"/>
                      <a:pt x="887612" y="234517"/>
                      <a:pt x="887612" y="418347"/>
                    </a:cubicBezTo>
                    <a:cubicBezTo>
                      <a:pt x="887612" y="663454"/>
                      <a:pt x="688913" y="862153"/>
                      <a:pt x="443806" y="862153"/>
                    </a:cubicBezTo>
                    <a:cubicBezTo>
                      <a:pt x="198699" y="862153"/>
                      <a:pt x="0" y="663454"/>
                      <a:pt x="0" y="418347"/>
                    </a:cubicBezTo>
                    <a:cubicBezTo>
                      <a:pt x="0" y="234517"/>
                      <a:pt x="111768" y="76791"/>
                      <a:pt x="271057" y="94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xmlns="" id="{8A9525C2-2CA6-4EE4-89D0-693160F22F7D}"/>
                  </a:ext>
                </a:extLst>
              </p:cNvPr>
              <p:cNvSpPr/>
              <p:nvPr/>
            </p:nvSpPr>
            <p:spPr>
              <a:xfrm>
                <a:off x="7297484" y="5224590"/>
                <a:ext cx="204355" cy="563761"/>
              </a:xfrm>
              <a:prstGeom prst="roundRect">
                <a:avLst>
                  <a:gd name="adj" fmla="val 24830"/>
                </a:avLst>
              </a:prstGeom>
              <a:grpFill/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A72BFE4-32DA-4C77-9D77-7FD57461F31E}"/>
              </a:ext>
            </a:extLst>
          </p:cNvPr>
          <p:cNvGrpSpPr/>
          <p:nvPr userDrawn="1"/>
        </p:nvGrpSpPr>
        <p:grpSpPr>
          <a:xfrm>
            <a:off x="295273" y="4812591"/>
            <a:ext cx="1036851" cy="1435084"/>
            <a:chOff x="972424" y="4140745"/>
            <a:chExt cx="1826508" cy="252803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373E830E-091A-49FE-88FC-63F1752F37F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797103" y="4140745"/>
              <a:ext cx="1001829" cy="2528035"/>
            </a:xfrm>
            <a:prstGeom prst="line">
              <a:avLst/>
            </a:prstGeom>
            <a:ln w="762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7EE876D7-5B72-4ADF-88F9-0C63AEB7016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393342" y="4920916"/>
              <a:ext cx="679417" cy="1714456"/>
            </a:xfrm>
            <a:prstGeom prst="line">
              <a:avLst/>
            </a:prstGeom>
            <a:ln w="762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247F14AE-4DDA-47B5-BA03-31FC196CA9C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72424" y="5607124"/>
              <a:ext cx="402446" cy="1015544"/>
            </a:xfrm>
            <a:prstGeom prst="line">
              <a:avLst/>
            </a:prstGeom>
            <a:ln w="762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A68F181-503C-4D76-B617-2202BFF729D3}"/>
              </a:ext>
            </a:extLst>
          </p:cNvPr>
          <p:cNvGrpSpPr/>
          <p:nvPr userDrawn="1"/>
        </p:nvGrpSpPr>
        <p:grpSpPr>
          <a:xfrm flipH="1">
            <a:off x="363325" y="5064511"/>
            <a:ext cx="224583" cy="305199"/>
            <a:chOff x="4708260" y="456723"/>
            <a:chExt cx="659554" cy="896303"/>
          </a:xfrm>
          <a:solidFill>
            <a:schemeClr val="accent1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B4F43BAD-F74C-4E06-A4CE-7FB4D55EC7A6}"/>
                </a:ext>
              </a:extLst>
            </p:cNvPr>
            <p:cNvSpPr/>
            <p:nvPr/>
          </p:nvSpPr>
          <p:spPr>
            <a:xfrm>
              <a:off x="4803934" y="523398"/>
              <a:ext cx="9525" cy="9525"/>
            </a:xfrm>
            <a:custGeom>
              <a:avLst/>
              <a:gdLst>
                <a:gd name="connsiteX0" fmla="*/ 10954 w 9525"/>
                <a:gd name="connsiteY0" fmla="*/ 7144 h 9525"/>
                <a:gd name="connsiteX1" fmla="*/ 7144 w 9525"/>
                <a:gd name="connsiteY1" fmla="*/ 9049 h 9525"/>
                <a:gd name="connsiteX2" fmla="*/ 1095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7144"/>
                  </a:moveTo>
                  <a:cubicBezTo>
                    <a:pt x="4286" y="9049"/>
                    <a:pt x="14764" y="8096"/>
                    <a:pt x="7144" y="9049"/>
                  </a:cubicBezTo>
                  <a:cubicBezTo>
                    <a:pt x="8096" y="7144"/>
                    <a:pt x="9049" y="7144"/>
                    <a:pt x="1095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4EB55754-FA10-466C-9BC4-00DC1A01BD03}"/>
                </a:ext>
              </a:extLst>
            </p:cNvPr>
            <p:cNvSpPr/>
            <p:nvPr/>
          </p:nvSpPr>
          <p:spPr>
            <a:xfrm>
              <a:off x="4767739" y="499938"/>
              <a:ext cx="600075" cy="771525"/>
            </a:xfrm>
            <a:custGeom>
              <a:avLst/>
              <a:gdLst>
                <a:gd name="connsiteX0" fmla="*/ 29051 w 600075"/>
                <a:gd name="connsiteY0" fmla="*/ 761172 h 771525"/>
                <a:gd name="connsiteX1" fmla="*/ 390049 w 600075"/>
                <a:gd name="connsiteY1" fmla="*/ 742122 h 771525"/>
                <a:gd name="connsiteX2" fmla="*/ 549116 w 600075"/>
                <a:gd name="connsiteY2" fmla="*/ 753552 h 771525"/>
                <a:gd name="connsiteX3" fmla="*/ 571976 w 600075"/>
                <a:gd name="connsiteY3" fmla="*/ 686877 h 771525"/>
                <a:gd name="connsiteX4" fmla="*/ 572929 w 600075"/>
                <a:gd name="connsiteY4" fmla="*/ 574482 h 771525"/>
                <a:gd name="connsiteX5" fmla="*/ 570071 w 600075"/>
                <a:gd name="connsiteY5" fmla="*/ 494472 h 771525"/>
                <a:gd name="connsiteX6" fmla="*/ 572929 w 600075"/>
                <a:gd name="connsiteY6" fmla="*/ 486852 h 771525"/>
                <a:gd name="connsiteX7" fmla="*/ 571976 w 600075"/>
                <a:gd name="connsiteY7" fmla="*/ 500187 h 771525"/>
                <a:gd name="connsiteX8" fmla="*/ 585311 w 600075"/>
                <a:gd name="connsiteY8" fmla="*/ 296352 h 771525"/>
                <a:gd name="connsiteX9" fmla="*/ 586264 w 600075"/>
                <a:gd name="connsiteY9" fmla="*/ 246822 h 771525"/>
                <a:gd name="connsiteX10" fmla="*/ 575786 w 600075"/>
                <a:gd name="connsiteY10" fmla="*/ 138237 h 771525"/>
                <a:gd name="connsiteX11" fmla="*/ 558641 w 600075"/>
                <a:gd name="connsiteY11" fmla="*/ 62037 h 771525"/>
                <a:gd name="connsiteX12" fmla="*/ 451009 w 600075"/>
                <a:gd name="connsiteY12" fmla="*/ 48702 h 771525"/>
                <a:gd name="connsiteX13" fmla="*/ 448151 w 600075"/>
                <a:gd name="connsiteY13" fmla="*/ 45844 h 771525"/>
                <a:gd name="connsiteX14" fmla="*/ 454819 w 600075"/>
                <a:gd name="connsiteY14" fmla="*/ 40129 h 771525"/>
                <a:gd name="connsiteX15" fmla="*/ 453866 w 600075"/>
                <a:gd name="connsiteY15" fmla="*/ 38224 h 771525"/>
                <a:gd name="connsiteX16" fmla="*/ 434816 w 600075"/>
                <a:gd name="connsiteY16" fmla="*/ 43939 h 771525"/>
                <a:gd name="connsiteX17" fmla="*/ 380524 w 600075"/>
                <a:gd name="connsiteY17" fmla="*/ 40129 h 771525"/>
                <a:gd name="connsiteX18" fmla="*/ 316706 w 600075"/>
                <a:gd name="connsiteY18" fmla="*/ 31557 h 771525"/>
                <a:gd name="connsiteX19" fmla="*/ 318611 w 600075"/>
                <a:gd name="connsiteY19" fmla="*/ 25842 h 771525"/>
                <a:gd name="connsiteX20" fmla="*/ 282416 w 600075"/>
                <a:gd name="connsiteY20" fmla="*/ 32509 h 771525"/>
                <a:gd name="connsiteX21" fmla="*/ 289084 w 600075"/>
                <a:gd name="connsiteY21" fmla="*/ 28699 h 771525"/>
                <a:gd name="connsiteX22" fmla="*/ 254794 w 600075"/>
                <a:gd name="connsiteY22" fmla="*/ 29652 h 771525"/>
                <a:gd name="connsiteX23" fmla="*/ 265271 w 600075"/>
                <a:gd name="connsiteY23" fmla="*/ 27747 h 771525"/>
                <a:gd name="connsiteX24" fmla="*/ 225266 w 600075"/>
                <a:gd name="connsiteY24" fmla="*/ 27747 h 771525"/>
                <a:gd name="connsiteX25" fmla="*/ 251936 w 600075"/>
                <a:gd name="connsiteY25" fmla="*/ 23937 h 771525"/>
                <a:gd name="connsiteX26" fmla="*/ 197644 w 600075"/>
                <a:gd name="connsiteY26" fmla="*/ 28699 h 771525"/>
                <a:gd name="connsiteX27" fmla="*/ 187166 w 600075"/>
                <a:gd name="connsiteY27" fmla="*/ 26794 h 771525"/>
                <a:gd name="connsiteX28" fmla="*/ 61436 w 600075"/>
                <a:gd name="connsiteY28" fmla="*/ 31557 h 771525"/>
                <a:gd name="connsiteX29" fmla="*/ 82391 w 600075"/>
                <a:gd name="connsiteY29" fmla="*/ 26794 h 771525"/>
                <a:gd name="connsiteX30" fmla="*/ 78581 w 600075"/>
                <a:gd name="connsiteY30" fmla="*/ 24889 h 771525"/>
                <a:gd name="connsiteX31" fmla="*/ 128111 w 600075"/>
                <a:gd name="connsiteY31" fmla="*/ 18222 h 771525"/>
                <a:gd name="connsiteX32" fmla="*/ 501491 w 600075"/>
                <a:gd name="connsiteY32" fmla="*/ 36319 h 771525"/>
                <a:gd name="connsiteX33" fmla="*/ 601504 w 600075"/>
                <a:gd name="connsiteY33" fmla="*/ 248727 h 771525"/>
                <a:gd name="connsiteX34" fmla="*/ 591026 w 600075"/>
                <a:gd name="connsiteY34" fmla="*/ 451609 h 771525"/>
                <a:gd name="connsiteX35" fmla="*/ 578644 w 600075"/>
                <a:gd name="connsiteY35" fmla="*/ 735454 h 771525"/>
                <a:gd name="connsiteX36" fmla="*/ 386239 w 600075"/>
                <a:gd name="connsiteY36" fmla="*/ 755457 h 771525"/>
                <a:gd name="connsiteX37" fmla="*/ 7144 w 600075"/>
                <a:gd name="connsiteY37" fmla="*/ 770697 h 771525"/>
                <a:gd name="connsiteX38" fmla="*/ 29051 w 600075"/>
                <a:gd name="connsiteY38" fmla="*/ 761172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00075" h="771525">
                  <a:moveTo>
                    <a:pt x="29051" y="761172"/>
                  </a:moveTo>
                  <a:cubicBezTo>
                    <a:pt x="50959" y="753552"/>
                    <a:pt x="390049" y="737359"/>
                    <a:pt x="390049" y="742122"/>
                  </a:cubicBezTo>
                  <a:cubicBezTo>
                    <a:pt x="394811" y="744979"/>
                    <a:pt x="542449" y="758314"/>
                    <a:pt x="549116" y="753552"/>
                  </a:cubicBezTo>
                  <a:cubicBezTo>
                    <a:pt x="568166" y="740217"/>
                    <a:pt x="561499" y="696402"/>
                    <a:pt x="571976" y="686877"/>
                  </a:cubicBezTo>
                  <a:cubicBezTo>
                    <a:pt x="573881" y="642109"/>
                    <a:pt x="572929" y="611629"/>
                    <a:pt x="572929" y="574482"/>
                  </a:cubicBezTo>
                  <a:cubicBezTo>
                    <a:pt x="577691" y="575434"/>
                    <a:pt x="568166" y="509712"/>
                    <a:pt x="570071" y="494472"/>
                  </a:cubicBezTo>
                  <a:cubicBezTo>
                    <a:pt x="572929" y="497329"/>
                    <a:pt x="573881" y="495424"/>
                    <a:pt x="572929" y="486852"/>
                  </a:cubicBezTo>
                  <a:cubicBezTo>
                    <a:pt x="571976" y="490662"/>
                    <a:pt x="571976" y="495424"/>
                    <a:pt x="571976" y="500187"/>
                  </a:cubicBezTo>
                  <a:cubicBezTo>
                    <a:pt x="606266" y="459229"/>
                    <a:pt x="546259" y="323974"/>
                    <a:pt x="585311" y="296352"/>
                  </a:cubicBezTo>
                  <a:cubicBezTo>
                    <a:pt x="582454" y="303019"/>
                    <a:pt x="589121" y="256347"/>
                    <a:pt x="586264" y="246822"/>
                  </a:cubicBezTo>
                  <a:cubicBezTo>
                    <a:pt x="585311" y="235392"/>
                    <a:pt x="584359" y="188719"/>
                    <a:pt x="575786" y="138237"/>
                  </a:cubicBezTo>
                  <a:cubicBezTo>
                    <a:pt x="572929" y="118234"/>
                    <a:pt x="570071" y="71562"/>
                    <a:pt x="558641" y="62037"/>
                  </a:cubicBezTo>
                  <a:cubicBezTo>
                    <a:pt x="545306" y="51559"/>
                    <a:pt x="454819" y="43939"/>
                    <a:pt x="451009" y="48702"/>
                  </a:cubicBezTo>
                  <a:cubicBezTo>
                    <a:pt x="452914" y="45844"/>
                    <a:pt x="451961" y="44892"/>
                    <a:pt x="448151" y="45844"/>
                  </a:cubicBezTo>
                  <a:cubicBezTo>
                    <a:pt x="450056" y="43939"/>
                    <a:pt x="452914" y="42034"/>
                    <a:pt x="454819" y="40129"/>
                  </a:cubicBezTo>
                  <a:cubicBezTo>
                    <a:pt x="450056" y="40129"/>
                    <a:pt x="450056" y="40129"/>
                    <a:pt x="453866" y="38224"/>
                  </a:cubicBezTo>
                  <a:cubicBezTo>
                    <a:pt x="449104" y="38224"/>
                    <a:pt x="442436" y="44892"/>
                    <a:pt x="434816" y="43939"/>
                  </a:cubicBezTo>
                  <a:cubicBezTo>
                    <a:pt x="435769" y="43939"/>
                    <a:pt x="376714" y="35367"/>
                    <a:pt x="380524" y="40129"/>
                  </a:cubicBezTo>
                  <a:cubicBezTo>
                    <a:pt x="356711" y="22032"/>
                    <a:pt x="346234" y="44892"/>
                    <a:pt x="316706" y="31557"/>
                  </a:cubicBezTo>
                  <a:cubicBezTo>
                    <a:pt x="330041" y="32509"/>
                    <a:pt x="314801" y="28699"/>
                    <a:pt x="318611" y="25842"/>
                  </a:cubicBezTo>
                  <a:cubicBezTo>
                    <a:pt x="307181" y="22984"/>
                    <a:pt x="292894" y="35367"/>
                    <a:pt x="282416" y="32509"/>
                  </a:cubicBezTo>
                  <a:cubicBezTo>
                    <a:pt x="282416" y="32509"/>
                    <a:pt x="287179" y="29652"/>
                    <a:pt x="289084" y="28699"/>
                  </a:cubicBezTo>
                  <a:cubicBezTo>
                    <a:pt x="277654" y="22032"/>
                    <a:pt x="271939" y="28699"/>
                    <a:pt x="254794" y="29652"/>
                  </a:cubicBezTo>
                  <a:cubicBezTo>
                    <a:pt x="258604" y="29652"/>
                    <a:pt x="261461" y="29652"/>
                    <a:pt x="265271" y="27747"/>
                  </a:cubicBezTo>
                  <a:cubicBezTo>
                    <a:pt x="251936" y="26794"/>
                    <a:pt x="246221" y="28699"/>
                    <a:pt x="225266" y="27747"/>
                  </a:cubicBezTo>
                  <a:cubicBezTo>
                    <a:pt x="217646" y="27747"/>
                    <a:pt x="250031" y="26794"/>
                    <a:pt x="251936" y="23937"/>
                  </a:cubicBezTo>
                  <a:cubicBezTo>
                    <a:pt x="235744" y="22984"/>
                    <a:pt x="199549" y="26794"/>
                    <a:pt x="197644" y="28699"/>
                  </a:cubicBezTo>
                  <a:cubicBezTo>
                    <a:pt x="195739" y="24889"/>
                    <a:pt x="192881" y="24889"/>
                    <a:pt x="187166" y="26794"/>
                  </a:cubicBezTo>
                  <a:cubicBezTo>
                    <a:pt x="166211" y="31557"/>
                    <a:pt x="84296" y="14412"/>
                    <a:pt x="61436" y="31557"/>
                  </a:cubicBezTo>
                  <a:cubicBezTo>
                    <a:pt x="64294" y="30604"/>
                    <a:pt x="83344" y="25842"/>
                    <a:pt x="82391" y="26794"/>
                  </a:cubicBezTo>
                  <a:cubicBezTo>
                    <a:pt x="77629" y="26794"/>
                    <a:pt x="78581" y="23937"/>
                    <a:pt x="78581" y="24889"/>
                  </a:cubicBezTo>
                  <a:cubicBezTo>
                    <a:pt x="87154" y="20127"/>
                    <a:pt x="118586" y="18222"/>
                    <a:pt x="128111" y="18222"/>
                  </a:cubicBezTo>
                  <a:cubicBezTo>
                    <a:pt x="166211" y="-10353"/>
                    <a:pt x="412909" y="23937"/>
                    <a:pt x="501491" y="36319"/>
                  </a:cubicBezTo>
                  <a:cubicBezTo>
                    <a:pt x="611029" y="51559"/>
                    <a:pt x="598646" y="132522"/>
                    <a:pt x="601504" y="248727"/>
                  </a:cubicBezTo>
                  <a:cubicBezTo>
                    <a:pt x="603409" y="327784"/>
                    <a:pt x="598646" y="383982"/>
                    <a:pt x="591026" y="451609"/>
                  </a:cubicBezTo>
                  <a:cubicBezTo>
                    <a:pt x="582454" y="534477"/>
                    <a:pt x="611981" y="664969"/>
                    <a:pt x="578644" y="735454"/>
                  </a:cubicBezTo>
                  <a:cubicBezTo>
                    <a:pt x="548164" y="798319"/>
                    <a:pt x="467201" y="757362"/>
                    <a:pt x="386239" y="755457"/>
                  </a:cubicBezTo>
                  <a:cubicBezTo>
                    <a:pt x="265271" y="751647"/>
                    <a:pt x="130969" y="750694"/>
                    <a:pt x="7144" y="770697"/>
                  </a:cubicBezTo>
                  <a:cubicBezTo>
                    <a:pt x="13811" y="764982"/>
                    <a:pt x="20479" y="762124"/>
                    <a:pt x="29051" y="7611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B23DFFCE-CF0E-4AC3-9A8C-36687F5EC9C8}"/>
                </a:ext>
              </a:extLst>
            </p:cNvPr>
            <p:cNvSpPr/>
            <p:nvPr/>
          </p:nvSpPr>
          <p:spPr>
            <a:xfrm>
              <a:off x="4815364" y="52149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10001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8096"/>
                    <a:pt x="13811" y="7144"/>
                    <a:pt x="10001" y="10001"/>
                  </a:cubicBezTo>
                  <a:cubicBezTo>
                    <a:pt x="10001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7D2859C6-A3A7-4B98-A1F5-9A62EA1D4B73}"/>
                </a:ext>
              </a:extLst>
            </p:cNvPr>
            <p:cNvSpPr/>
            <p:nvPr/>
          </p:nvSpPr>
          <p:spPr>
            <a:xfrm>
              <a:off x="4946491" y="518435"/>
              <a:ext cx="9525" cy="9525"/>
            </a:xfrm>
            <a:custGeom>
              <a:avLst/>
              <a:gdLst>
                <a:gd name="connsiteX0" fmla="*/ 8414 w 9525"/>
                <a:gd name="connsiteY0" fmla="*/ 7344 h 9525"/>
                <a:gd name="connsiteX1" fmla="*/ 8414 w 9525"/>
                <a:gd name="connsiteY1" fmla="*/ 73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344"/>
                  </a:moveTo>
                  <a:cubicBezTo>
                    <a:pt x="8414" y="6392"/>
                    <a:pt x="5556" y="9249"/>
                    <a:pt x="8414" y="73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D5BEE0E1-2A50-47CC-9F54-F78EF3180E45}"/>
                </a:ext>
              </a:extLst>
            </p:cNvPr>
            <p:cNvSpPr/>
            <p:nvPr/>
          </p:nvSpPr>
          <p:spPr>
            <a:xfrm>
              <a:off x="4966811" y="519588"/>
              <a:ext cx="19050" cy="9525"/>
            </a:xfrm>
            <a:custGeom>
              <a:avLst/>
              <a:gdLst>
                <a:gd name="connsiteX0" fmla="*/ 18574 w 19050"/>
                <a:gd name="connsiteY0" fmla="*/ 7144 h 9525"/>
                <a:gd name="connsiteX1" fmla="*/ 7144 w 19050"/>
                <a:gd name="connsiteY1" fmla="*/ 9049 h 9525"/>
                <a:gd name="connsiteX2" fmla="*/ 18574 w 19050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8574" y="7144"/>
                  </a:moveTo>
                  <a:cubicBezTo>
                    <a:pt x="18574" y="8096"/>
                    <a:pt x="11906" y="9049"/>
                    <a:pt x="7144" y="9049"/>
                  </a:cubicBezTo>
                  <a:lnTo>
                    <a:pt x="1857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3FE0D3F4-0361-4C7D-9E55-DBCC0C0917EB}"/>
                </a:ext>
              </a:extLst>
            </p:cNvPr>
            <p:cNvSpPr/>
            <p:nvPr/>
          </p:nvSpPr>
          <p:spPr>
            <a:xfrm>
              <a:off x="5004911" y="523398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8096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11906" y="8096"/>
                    <a:pt x="10954" y="8096"/>
                    <a:pt x="7144" y="8096"/>
                  </a:cubicBezTo>
                  <a:cubicBezTo>
                    <a:pt x="7144" y="8096"/>
                    <a:pt x="8096" y="8096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F1565FF6-4778-43D7-95CC-9B521765CC64}"/>
                </a:ext>
              </a:extLst>
            </p:cNvPr>
            <p:cNvSpPr/>
            <p:nvPr/>
          </p:nvSpPr>
          <p:spPr>
            <a:xfrm>
              <a:off x="5008721" y="521493"/>
              <a:ext cx="19050" cy="9525"/>
            </a:xfrm>
            <a:custGeom>
              <a:avLst/>
              <a:gdLst>
                <a:gd name="connsiteX0" fmla="*/ 7144 w 19050"/>
                <a:gd name="connsiteY0" fmla="*/ 7144 h 9525"/>
                <a:gd name="connsiteX1" fmla="*/ 11906 w 19050"/>
                <a:gd name="connsiteY1" fmla="*/ 8096 h 9525"/>
                <a:gd name="connsiteX2" fmla="*/ 7144 w 19050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7144"/>
                  </a:moveTo>
                  <a:cubicBezTo>
                    <a:pt x="10001" y="7144"/>
                    <a:pt x="10954" y="8096"/>
                    <a:pt x="11906" y="8096"/>
                  </a:cubicBezTo>
                  <a:cubicBezTo>
                    <a:pt x="11906" y="8096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F4F7BC6-7195-40CC-AD8E-430CCD92576C}"/>
                </a:ext>
              </a:extLst>
            </p:cNvPr>
            <p:cNvSpPr/>
            <p:nvPr/>
          </p:nvSpPr>
          <p:spPr>
            <a:xfrm>
              <a:off x="5071480" y="527208"/>
              <a:ext cx="19050" cy="9525"/>
            </a:xfrm>
            <a:custGeom>
              <a:avLst/>
              <a:gdLst>
                <a:gd name="connsiteX0" fmla="*/ 7250 w 19050"/>
                <a:gd name="connsiteY0" fmla="*/ 7144 h 9525"/>
                <a:gd name="connsiteX1" fmla="*/ 12965 w 19050"/>
                <a:gd name="connsiteY1" fmla="*/ 8096 h 9525"/>
                <a:gd name="connsiteX2" fmla="*/ 7250 w 19050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250" y="7144"/>
                  </a:moveTo>
                  <a:cubicBezTo>
                    <a:pt x="9155" y="7144"/>
                    <a:pt x="12013" y="7144"/>
                    <a:pt x="12965" y="8096"/>
                  </a:cubicBezTo>
                  <a:cubicBezTo>
                    <a:pt x="12013" y="7144"/>
                    <a:pt x="6298" y="9049"/>
                    <a:pt x="725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4F5FA6F8-E465-4E50-962C-7154597C526C}"/>
                </a:ext>
              </a:extLst>
            </p:cNvPr>
            <p:cNvSpPr/>
            <p:nvPr/>
          </p:nvSpPr>
          <p:spPr>
            <a:xfrm>
              <a:off x="5100161" y="5291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1906" y="7144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5F71D6D5-76A2-4FBF-9396-3280770ACBBC}"/>
                </a:ext>
              </a:extLst>
            </p:cNvPr>
            <p:cNvSpPr/>
            <p:nvPr/>
          </p:nvSpPr>
          <p:spPr>
            <a:xfrm>
              <a:off x="5343049" y="848040"/>
              <a:ext cx="9525" cy="9525"/>
            </a:xfrm>
            <a:custGeom>
              <a:avLst/>
              <a:gdLst>
                <a:gd name="connsiteX0" fmla="*/ 7144 w 9525"/>
                <a:gd name="connsiteY0" fmla="*/ 10162 h 9525"/>
                <a:gd name="connsiteX1" fmla="*/ 7144 w 9525"/>
                <a:gd name="connsiteY1" fmla="*/ 1016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162"/>
                  </a:moveTo>
                  <a:cubicBezTo>
                    <a:pt x="8096" y="4447"/>
                    <a:pt x="7144" y="8257"/>
                    <a:pt x="7144" y="101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E1570A08-F3A9-43F6-8245-F53ABA031A92}"/>
                </a:ext>
              </a:extLst>
            </p:cNvPr>
            <p:cNvSpPr/>
            <p:nvPr/>
          </p:nvSpPr>
          <p:spPr>
            <a:xfrm>
              <a:off x="5330666" y="108442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10001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10001"/>
                    <a:pt x="7144" y="9049"/>
                    <a:pt x="7144" y="10001"/>
                  </a:cubicBezTo>
                  <a:cubicBezTo>
                    <a:pt x="7144" y="6191"/>
                    <a:pt x="8096" y="10001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DF93F4CD-B227-4B1F-BBC0-A2E1D556014E}"/>
                </a:ext>
              </a:extLst>
            </p:cNvPr>
            <p:cNvSpPr/>
            <p:nvPr/>
          </p:nvSpPr>
          <p:spPr>
            <a:xfrm>
              <a:off x="5324951" y="1209304"/>
              <a:ext cx="9525" cy="9525"/>
            </a:xfrm>
            <a:custGeom>
              <a:avLst/>
              <a:gdLst>
                <a:gd name="connsiteX0" fmla="*/ 7144 w 9525"/>
                <a:gd name="connsiteY0" fmla="*/ 7990 h 9525"/>
                <a:gd name="connsiteX1" fmla="*/ 714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990"/>
                  </a:moveTo>
                  <a:cubicBezTo>
                    <a:pt x="8096" y="7990"/>
                    <a:pt x="10954" y="6085"/>
                    <a:pt x="714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1BB26450-B6C3-4198-AF71-9A714248B731}"/>
                </a:ext>
              </a:extLst>
            </p:cNvPr>
            <p:cNvSpPr/>
            <p:nvPr/>
          </p:nvSpPr>
          <p:spPr>
            <a:xfrm>
              <a:off x="4824995" y="500538"/>
              <a:ext cx="9525" cy="9525"/>
            </a:xfrm>
            <a:custGeom>
              <a:avLst/>
              <a:gdLst>
                <a:gd name="connsiteX0" fmla="*/ 7990 w 9525"/>
                <a:gd name="connsiteY0" fmla="*/ 9049 h 9525"/>
                <a:gd name="connsiteX1" fmla="*/ 7990 w 9525"/>
                <a:gd name="connsiteY1" fmla="*/ 7144 h 9525"/>
                <a:gd name="connsiteX2" fmla="*/ 7990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990" y="9049"/>
                  </a:moveTo>
                  <a:cubicBezTo>
                    <a:pt x="7990" y="6191"/>
                    <a:pt x="6085" y="10001"/>
                    <a:pt x="7990" y="7144"/>
                  </a:cubicBezTo>
                  <a:cubicBezTo>
                    <a:pt x="8943" y="7144"/>
                    <a:pt x="8943" y="8096"/>
                    <a:pt x="7990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907A55AB-9CEC-442F-92AA-DDD116D3BB7E}"/>
                </a:ext>
              </a:extLst>
            </p:cNvPr>
            <p:cNvSpPr/>
            <p:nvPr/>
          </p:nvSpPr>
          <p:spPr>
            <a:xfrm>
              <a:off x="4778074" y="508158"/>
              <a:ext cx="57150" cy="781050"/>
            </a:xfrm>
            <a:custGeom>
              <a:avLst/>
              <a:gdLst>
                <a:gd name="connsiteX0" fmla="*/ 27288 w 57150"/>
                <a:gd name="connsiteY0" fmla="*/ 780574 h 781050"/>
                <a:gd name="connsiteX1" fmla="*/ 14906 w 57150"/>
                <a:gd name="connsiteY1" fmla="*/ 551974 h 781050"/>
                <a:gd name="connsiteX2" fmla="*/ 8238 w 57150"/>
                <a:gd name="connsiteY2" fmla="*/ 424339 h 781050"/>
                <a:gd name="connsiteX3" fmla="*/ 11096 w 57150"/>
                <a:gd name="connsiteY3" fmla="*/ 421481 h 781050"/>
                <a:gd name="connsiteX4" fmla="*/ 11096 w 57150"/>
                <a:gd name="connsiteY4" fmla="*/ 427196 h 781050"/>
                <a:gd name="connsiteX5" fmla="*/ 15858 w 57150"/>
                <a:gd name="connsiteY5" fmla="*/ 313849 h 781050"/>
                <a:gd name="connsiteX6" fmla="*/ 21573 w 57150"/>
                <a:gd name="connsiteY6" fmla="*/ 175736 h 781050"/>
                <a:gd name="connsiteX7" fmla="*/ 30146 w 57150"/>
                <a:gd name="connsiteY7" fmla="*/ 177641 h 781050"/>
                <a:gd name="connsiteX8" fmla="*/ 33003 w 57150"/>
                <a:gd name="connsiteY8" fmla="*/ 176689 h 781050"/>
                <a:gd name="connsiteX9" fmla="*/ 28241 w 57150"/>
                <a:gd name="connsiteY9" fmla="*/ 116681 h 781050"/>
                <a:gd name="connsiteX10" fmla="*/ 21573 w 57150"/>
                <a:gd name="connsiteY10" fmla="*/ 99536 h 781050"/>
                <a:gd name="connsiteX11" fmla="*/ 28241 w 57150"/>
                <a:gd name="connsiteY11" fmla="*/ 101441 h 781050"/>
                <a:gd name="connsiteX12" fmla="*/ 21573 w 57150"/>
                <a:gd name="connsiteY12" fmla="*/ 89059 h 781050"/>
                <a:gd name="connsiteX13" fmla="*/ 29193 w 57150"/>
                <a:gd name="connsiteY13" fmla="*/ 74771 h 781050"/>
                <a:gd name="connsiteX14" fmla="*/ 34908 w 57150"/>
                <a:gd name="connsiteY14" fmla="*/ 84296 h 781050"/>
                <a:gd name="connsiteX15" fmla="*/ 29193 w 57150"/>
                <a:gd name="connsiteY15" fmla="*/ 61436 h 781050"/>
                <a:gd name="connsiteX16" fmla="*/ 50148 w 57150"/>
                <a:gd name="connsiteY16" fmla="*/ 7144 h 781050"/>
                <a:gd name="connsiteX17" fmla="*/ 33956 w 57150"/>
                <a:gd name="connsiteY17" fmla="*/ 266224 h 781050"/>
                <a:gd name="connsiteX18" fmla="*/ 23478 w 57150"/>
                <a:gd name="connsiteY18" fmla="*/ 434816 h 781050"/>
                <a:gd name="connsiteX19" fmla="*/ 27288 w 57150"/>
                <a:gd name="connsiteY19" fmla="*/ 780574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7150" h="781050">
                  <a:moveTo>
                    <a:pt x="27288" y="780574"/>
                  </a:moveTo>
                  <a:cubicBezTo>
                    <a:pt x="1571" y="731996"/>
                    <a:pt x="14906" y="593884"/>
                    <a:pt x="14906" y="551974"/>
                  </a:cubicBezTo>
                  <a:cubicBezTo>
                    <a:pt x="15858" y="500539"/>
                    <a:pt x="3476" y="474821"/>
                    <a:pt x="8238" y="424339"/>
                  </a:cubicBezTo>
                  <a:cubicBezTo>
                    <a:pt x="10143" y="425291"/>
                    <a:pt x="11096" y="424339"/>
                    <a:pt x="11096" y="421481"/>
                  </a:cubicBezTo>
                  <a:cubicBezTo>
                    <a:pt x="11096" y="423386"/>
                    <a:pt x="11096" y="425291"/>
                    <a:pt x="11096" y="427196"/>
                  </a:cubicBezTo>
                  <a:cubicBezTo>
                    <a:pt x="16811" y="423386"/>
                    <a:pt x="17763" y="316706"/>
                    <a:pt x="15858" y="313849"/>
                  </a:cubicBezTo>
                  <a:cubicBezTo>
                    <a:pt x="16811" y="316706"/>
                    <a:pt x="26336" y="177641"/>
                    <a:pt x="21573" y="175736"/>
                  </a:cubicBezTo>
                  <a:cubicBezTo>
                    <a:pt x="26336" y="172879"/>
                    <a:pt x="23478" y="181451"/>
                    <a:pt x="30146" y="177641"/>
                  </a:cubicBezTo>
                  <a:cubicBezTo>
                    <a:pt x="29193" y="175736"/>
                    <a:pt x="30146" y="174784"/>
                    <a:pt x="33003" y="176689"/>
                  </a:cubicBezTo>
                  <a:cubicBezTo>
                    <a:pt x="30146" y="169069"/>
                    <a:pt x="14906" y="107156"/>
                    <a:pt x="28241" y="116681"/>
                  </a:cubicBezTo>
                  <a:cubicBezTo>
                    <a:pt x="29193" y="113824"/>
                    <a:pt x="19668" y="103346"/>
                    <a:pt x="21573" y="99536"/>
                  </a:cubicBezTo>
                  <a:cubicBezTo>
                    <a:pt x="21573" y="100489"/>
                    <a:pt x="28241" y="104299"/>
                    <a:pt x="28241" y="101441"/>
                  </a:cubicBezTo>
                  <a:cubicBezTo>
                    <a:pt x="28241" y="92869"/>
                    <a:pt x="19668" y="98584"/>
                    <a:pt x="21573" y="89059"/>
                  </a:cubicBezTo>
                  <a:cubicBezTo>
                    <a:pt x="22526" y="89059"/>
                    <a:pt x="34908" y="85249"/>
                    <a:pt x="29193" y="74771"/>
                  </a:cubicBezTo>
                  <a:cubicBezTo>
                    <a:pt x="14906" y="84296"/>
                    <a:pt x="36813" y="84296"/>
                    <a:pt x="34908" y="84296"/>
                  </a:cubicBezTo>
                  <a:cubicBezTo>
                    <a:pt x="35861" y="81439"/>
                    <a:pt x="29193" y="61436"/>
                    <a:pt x="29193" y="61436"/>
                  </a:cubicBezTo>
                  <a:cubicBezTo>
                    <a:pt x="31098" y="54769"/>
                    <a:pt x="56816" y="15716"/>
                    <a:pt x="50148" y="7144"/>
                  </a:cubicBezTo>
                  <a:cubicBezTo>
                    <a:pt x="53958" y="47149"/>
                    <a:pt x="38718" y="187166"/>
                    <a:pt x="33956" y="266224"/>
                  </a:cubicBezTo>
                  <a:cubicBezTo>
                    <a:pt x="30146" y="325279"/>
                    <a:pt x="23478" y="380524"/>
                    <a:pt x="23478" y="434816"/>
                  </a:cubicBezTo>
                  <a:cubicBezTo>
                    <a:pt x="21573" y="523399"/>
                    <a:pt x="16811" y="718661"/>
                    <a:pt x="27288" y="7805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76919671-5F48-4F65-ADFF-DF6DC7E1ADE0}"/>
                </a:ext>
              </a:extLst>
            </p:cNvPr>
            <p:cNvSpPr/>
            <p:nvPr/>
          </p:nvSpPr>
          <p:spPr>
            <a:xfrm>
              <a:off x="4822984" y="505301"/>
              <a:ext cx="9525" cy="9525"/>
            </a:xfrm>
            <a:custGeom>
              <a:avLst/>
              <a:gdLst>
                <a:gd name="connsiteX0" fmla="*/ 10001 w 9525"/>
                <a:gd name="connsiteY0" fmla="*/ 7144 h 9525"/>
                <a:gd name="connsiteX1" fmla="*/ 7144 w 9525"/>
                <a:gd name="connsiteY1" fmla="*/ 7144 h 9525"/>
                <a:gd name="connsiteX2" fmla="*/ 1000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144"/>
                  </a:moveTo>
                  <a:cubicBezTo>
                    <a:pt x="9049" y="7144"/>
                    <a:pt x="8096" y="9049"/>
                    <a:pt x="7144" y="7144"/>
                  </a:cubicBezTo>
                  <a:cubicBezTo>
                    <a:pt x="8096" y="8096"/>
                    <a:pt x="9049" y="7144"/>
                    <a:pt x="100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81DF0DF4-8785-427B-B331-56B131470CF4}"/>
                </a:ext>
              </a:extLst>
            </p:cNvPr>
            <p:cNvSpPr/>
            <p:nvPr/>
          </p:nvSpPr>
          <p:spPr>
            <a:xfrm>
              <a:off x="4803510" y="556312"/>
              <a:ext cx="9525" cy="9525"/>
            </a:xfrm>
            <a:custGeom>
              <a:avLst/>
              <a:gdLst>
                <a:gd name="connsiteX0" fmla="*/ 7567 w 9525"/>
                <a:gd name="connsiteY0" fmla="*/ 7567 h 9525"/>
                <a:gd name="connsiteX1" fmla="*/ 7567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567"/>
                  </a:moveTo>
                  <a:cubicBezTo>
                    <a:pt x="7567" y="7567"/>
                    <a:pt x="6615" y="6615"/>
                    <a:pt x="756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DECB5F75-F9AD-43C5-9615-21F3E709F429}"/>
                </a:ext>
              </a:extLst>
            </p:cNvPr>
            <p:cNvSpPr/>
            <p:nvPr/>
          </p:nvSpPr>
          <p:spPr>
            <a:xfrm>
              <a:off x="4800124" y="565308"/>
              <a:ext cx="9525" cy="19050"/>
            </a:xfrm>
            <a:custGeom>
              <a:avLst/>
              <a:gdLst>
                <a:gd name="connsiteX0" fmla="*/ 8096 w 9525"/>
                <a:gd name="connsiteY0" fmla="*/ 11906 h 19050"/>
                <a:gd name="connsiteX1" fmla="*/ 7144 w 9525"/>
                <a:gd name="connsiteY1" fmla="*/ 7144 h 19050"/>
                <a:gd name="connsiteX2" fmla="*/ 8096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8096" y="11906"/>
                  </a:moveTo>
                  <a:cubicBezTo>
                    <a:pt x="7144" y="11906"/>
                    <a:pt x="7144" y="8096"/>
                    <a:pt x="7144" y="7144"/>
                  </a:cubicBezTo>
                  <a:lnTo>
                    <a:pt x="8096" y="119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AAC31CF9-A329-4AE4-A55F-925209CF5172}"/>
                </a:ext>
              </a:extLst>
            </p:cNvPr>
            <p:cNvSpPr/>
            <p:nvPr/>
          </p:nvSpPr>
          <p:spPr>
            <a:xfrm>
              <a:off x="4794409" y="581501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7144" y="9049"/>
                    <a:pt x="7144" y="9049"/>
                    <a:pt x="7144" y="7144"/>
                  </a:cubicBezTo>
                  <a:cubicBezTo>
                    <a:pt x="7144" y="7144"/>
                    <a:pt x="8096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5407FB81-32C7-48A2-88A3-BD0A0F6A1774}"/>
                </a:ext>
              </a:extLst>
            </p:cNvPr>
            <p:cNvSpPr/>
            <p:nvPr/>
          </p:nvSpPr>
          <p:spPr>
            <a:xfrm>
              <a:off x="4796076" y="584164"/>
              <a:ext cx="9525" cy="9525"/>
            </a:xfrm>
            <a:custGeom>
              <a:avLst/>
              <a:gdLst>
                <a:gd name="connsiteX0" fmla="*/ 8334 w 9525"/>
                <a:gd name="connsiteY0" fmla="*/ 7338 h 9525"/>
                <a:gd name="connsiteX1" fmla="*/ 7382 w 9525"/>
                <a:gd name="connsiteY1" fmla="*/ 9243 h 9525"/>
                <a:gd name="connsiteX2" fmla="*/ 8334 w 9525"/>
                <a:gd name="connsiteY2" fmla="*/ 733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334" y="7338"/>
                  </a:moveTo>
                  <a:cubicBezTo>
                    <a:pt x="8334" y="8291"/>
                    <a:pt x="7382" y="9243"/>
                    <a:pt x="7382" y="9243"/>
                  </a:cubicBezTo>
                  <a:cubicBezTo>
                    <a:pt x="7382" y="9243"/>
                    <a:pt x="6429" y="6386"/>
                    <a:pt x="8334" y="73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B59DD85F-85D0-46D5-86FA-1B884FD1644A}"/>
                </a:ext>
              </a:extLst>
            </p:cNvPr>
            <p:cNvSpPr/>
            <p:nvPr/>
          </p:nvSpPr>
          <p:spPr>
            <a:xfrm>
              <a:off x="4789646" y="611789"/>
              <a:ext cx="9525" cy="9525"/>
            </a:xfrm>
            <a:custGeom>
              <a:avLst/>
              <a:gdLst>
                <a:gd name="connsiteX0" fmla="*/ 8096 w 9525"/>
                <a:gd name="connsiteY0" fmla="*/ 7335 h 9525"/>
                <a:gd name="connsiteX1" fmla="*/ 7144 w 9525"/>
                <a:gd name="connsiteY1" fmla="*/ 10193 h 9525"/>
                <a:gd name="connsiteX2" fmla="*/ 8096 w 9525"/>
                <a:gd name="connsiteY2" fmla="*/ 733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335"/>
                  </a:moveTo>
                  <a:cubicBezTo>
                    <a:pt x="8096" y="8288"/>
                    <a:pt x="9049" y="9240"/>
                    <a:pt x="7144" y="10193"/>
                  </a:cubicBezTo>
                  <a:cubicBezTo>
                    <a:pt x="8096" y="9240"/>
                    <a:pt x="6191" y="6383"/>
                    <a:pt x="8096" y="73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D3AA83F0-1CFB-44E8-B15E-C453FA7E273C}"/>
                </a:ext>
              </a:extLst>
            </p:cNvPr>
            <p:cNvSpPr/>
            <p:nvPr/>
          </p:nvSpPr>
          <p:spPr>
            <a:xfrm>
              <a:off x="4789223" y="62436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9049"/>
                    <a:pt x="6615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0C689DB2-EEC8-431A-AD22-6D1FCF500D02}"/>
                </a:ext>
              </a:extLst>
            </p:cNvPr>
            <p:cNvSpPr/>
            <p:nvPr/>
          </p:nvSpPr>
          <p:spPr>
            <a:xfrm>
              <a:off x="4782026" y="862012"/>
              <a:ext cx="9525" cy="9525"/>
            </a:xfrm>
            <a:custGeom>
              <a:avLst/>
              <a:gdLst>
                <a:gd name="connsiteX0" fmla="*/ 7144 w 9525"/>
                <a:gd name="connsiteY0" fmla="*/ 8573 h 9525"/>
                <a:gd name="connsiteX1" fmla="*/ 7144 w 9525"/>
                <a:gd name="connsiteY1" fmla="*/ 857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573"/>
                  </a:moveTo>
                  <a:cubicBezTo>
                    <a:pt x="7144" y="6667"/>
                    <a:pt x="7144" y="6667"/>
                    <a:pt x="7144" y="85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80CBC265-88DC-4E8C-A89B-14ABB496BFE7}"/>
                </a:ext>
              </a:extLst>
            </p:cNvPr>
            <p:cNvSpPr/>
            <p:nvPr/>
          </p:nvSpPr>
          <p:spPr>
            <a:xfrm>
              <a:off x="4778216" y="96821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9049" y="8096"/>
                    <a:pt x="7144" y="8096"/>
                    <a:pt x="7144" y="8096"/>
                  </a:cubicBezTo>
                  <a:cubicBezTo>
                    <a:pt x="7144" y="7144"/>
                    <a:pt x="8096" y="9049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D465EA25-2510-4354-8910-5E02FD83908D}"/>
                </a:ext>
              </a:extLst>
            </p:cNvPr>
            <p:cNvSpPr/>
            <p:nvPr/>
          </p:nvSpPr>
          <p:spPr>
            <a:xfrm>
              <a:off x="4782979" y="102399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1190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0A3B70BB-9E9E-4050-A9A8-39AC7A738AAE}"/>
                </a:ext>
              </a:extLst>
            </p:cNvPr>
            <p:cNvSpPr/>
            <p:nvPr/>
          </p:nvSpPr>
          <p:spPr>
            <a:xfrm>
              <a:off x="4916054" y="663416"/>
              <a:ext cx="9525" cy="9525"/>
            </a:xfrm>
            <a:custGeom>
              <a:avLst/>
              <a:gdLst>
                <a:gd name="connsiteX0" fmla="*/ 7419 w 9525"/>
                <a:gd name="connsiteY0" fmla="*/ 7144 h 9525"/>
                <a:gd name="connsiteX1" fmla="*/ 7419 w 9525"/>
                <a:gd name="connsiteY1" fmla="*/ 7144 h 9525"/>
                <a:gd name="connsiteX2" fmla="*/ 741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419" y="7144"/>
                  </a:moveTo>
                  <a:cubicBezTo>
                    <a:pt x="6466" y="8096"/>
                    <a:pt x="8371" y="9049"/>
                    <a:pt x="7419" y="7144"/>
                  </a:cubicBezTo>
                  <a:cubicBezTo>
                    <a:pt x="7419" y="7144"/>
                    <a:pt x="7419" y="7144"/>
                    <a:pt x="741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5298EA78-3148-476E-A922-AB5FF77A12F3}"/>
                </a:ext>
              </a:extLst>
            </p:cNvPr>
            <p:cNvSpPr/>
            <p:nvPr/>
          </p:nvSpPr>
          <p:spPr>
            <a:xfrm>
              <a:off x="4920897" y="651921"/>
              <a:ext cx="342900" cy="38100"/>
            </a:xfrm>
            <a:custGeom>
              <a:avLst/>
              <a:gdLst>
                <a:gd name="connsiteX0" fmla="*/ 342618 w 342900"/>
                <a:gd name="connsiteY0" fmla="*/ 29116 h 38100"/>
                <a:gd name="connsiteX1" fmla="*/ 213078 w 342900"/>
                <a:gd name="connsiteY1" fmla="*/ 25306 h 38100"/>
                <a:gd name="connsiteX2" fmla="*/ 139736 w 342900"/>
                <a:gd name="connsiteY2" fmla="*/ 22448 h 38100"/>
                <a:gd name="connsiteX3" fmla="*/ 80681 w 342900"/>
                <a:gd name="connsiteY3" fmla="*/ 26258 h 38100"/>
                <a:gd name="connsiteX4" fmla="*/ 80681 w 342900"/>
                <a:gd name="connsiteY4" fmla="*/ 17686 h 38100"/>
                <a:gd name="connsiteX5" fmla="*/ 79728 w 342900"/>
                <a:gd name="connsiteY5" fmla="*/ 14828 h 38100"/>
                <a:gd name="connsiteX6" fmla="*/ 56868 w 342900"/>
                <a:gd name="connsiteY6" fmla="*/ 28163 h 38100"/>
                <a:gd name="connsiteX7" fmla="*/ 54011 w 342900"/>
                <a:gd name="connsiteY7" fmla="*/ 18638 h 38100"/>
                <a:gd name="connsiteX8" fmla="*/ 48296 w 342900"/>
                <a:gd name="connsiteY8" fmla="*/ 28163 h 38100"/>
                <a:gd name="connsiteX9" fmla="*/ 48296 w 342900"/>
                <a:gd name="connsiteY9" fmla="*/ 21496 h 38100"/>
                <a:gd name="connsiteX10" fmla="*/ 46391 w 342900"/>
                <a:gd name="connsiteY10" fmla="*/ 29116 h 38100"/>
                <a:gd name="connsiteX11" fmla="*/ 44486 w 342900"/>
                <a:gd name="connsiteY11" fmla="*/ 30068 h 38100"/>
                <a:gd name="connsiteX12" fmla="*/ 38771 w 342900"/>
                <a:gd name="connsiteY12" fmla="*/ 28163 h 38100"/>
                <a:gd name="connsiteX13" fmla="*/ 40676 w 342900"/>
                <a:gd name="connsiteY13" fmla="*/ 17686 h 38100"/>
                <a:gd name="connsiteX14" fmla="*/ 33056 w 342900"/>
                <a:gd name="connsiteY14" fmla="*/ 28163 h 38100"/>
                <a:gd name="connsiteX15" fmla="*/ 9243 w 342900"/>
                <a:gd name="connsiteY15" fmla="*/ 23401 h 38100"/>
                <a:gd name="connsiteX16" fmla="*/ 7338 w 342900"/>
                <a:gd name="connsiteY16" fmla="*/ 22448 h 38100"/>
                <a:gd name="connsiteX17" fmla="*/ 110208 w 342900"/>
                <a:gd name="connsiteY17" fmla="*/ 7208 h 38100"/>
                <a:gd name="connsiteX18" fmla="*/ 342618 w 342900"/>
                <a:gd name="connsiteY18" fmla="*/ 2911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900" h="38100">
                  <a:moveTo>
                    <a:pt x="342618" y="29116"/>
                  </a:moveTo>
                  <a:cubicBezTo>
                    <a:pt x="327378" y="48166"/>
                    <a:pt x="211173" y="25306"/>
                    <a:pt x="213078" y="25306"/>
                  </a:cubicBezTo>
                  <a:cubicBezTo>
                    <a:pt x="204506" y="24353"/>
                    <a:pt x="140688" y="21496"/>
                    <a:pt x="139736" y="22448"/>
                  </a:cubicBezTo>
                  <a:cubicBezTo>
                    <a:pt x="142593" y="22448"/>
                    <a:pt x="80681" y="22448"/>
                    <a:pt x="80681" y="26258"/>
                  </a:cubicBezTo>
                  <a:cubicBezTo>
                    <a:pt x="76871" y="17686"/>
                    <a:pt x="87348" y="33878"/>
                    <a:pt x="80681" y="17686"/>
                  </a:cubicBezTo>
                  <a:cubicBezTo>
                    <a:pt x="79728" y="18638"/>
                    <a:pt x="78776" y="17686"/>
                    <a:pt x="79728" y="14828"/>
                  </a:cubicBezTo>
                  <a:cubicBezTo>
                    <a:pt x="67346" y="30068"/>
                    <a:pt x="63536" y="20543"/>
                    <a:pt x="56868" y="28163"/>
                  </a:cubicBezTo>
                  <a:cubicBezTo>
                    <a:pt x="54963" y="24353"/>
                    <a:pt x="54011" y="22448"/>
                    <a:pt x="54011" y="18638"/>
                  </a:cubicBezTo>
                  <a:cubicBezTo>
                    <a:pt x="56868" y="20543"/>
                    <a:pt x="46391" y="27211"/>
                    <a:pt x="48296" y="28163"/>
                  </a:cubicBezTo>
                  <a:cubicBezTo>
                    <a:pt x="48296" y="28163"/>
                    <a:pt x="49248" y="21496"/>
                    <a:pt x="48296" y="21496"/>
                  </a:cubicBezTo>
                  <a:cubicBezTo>
                    <a:pt x="45438" y="22448"/>
                    <a:pt x="47343" y="27211"/>
                    <a:pt x="46391" y="29116"/>
                  </a:cubicBezTo>
                  <a:cubicBezTo>
                    <a:pt x="46391" y="27211"/>
                    <a:pt x="46391" y="27211"/>
                    <a:pt x="44486" y="30068"/>
                  </a:cubicBezTo>
                  <a:cubicBezTo>
                    <a:pt x="42581" y="22448"/>
                    <a:pt x="45438" y="26258"/>
                    <a:pt x="38771" y="28163"/>
                  </a:cubicBezTo>
                  <a:cubicBezTo>
                    <a:pt x="38771" y="22448"/>
                    <a:pt x="42581" y="25306"/>
                    <a:pt x="40676" y="17686"/>
                  </a:cubicBezTo>
                  <a:cubicBezTo>
                    <a:pt x="39723" y="17686"/>
                    <a:pt x="33056" y="26258"/>
                    <a:pt x="33056" y="28163"/>
                  </a:cubicBezTo>
                  <a:cubicBezTo>
                    <a:pt x="23531" y="26258"/>
                    <a:pt x="19721" y="17686"/>
                    <a:pt x="9243" y="23401"/>
                  </a:cubicBezTo>
                  <a:cubicBezTo>
                    <a:pt x="9243" y="21496"/>
                    <a:pt x="6386" y="23401"/>
                    <a:pt x="7338" y="22448"/>
                  </a:cubicBezTo>
                  <a:cubicBezTo>
                    <a:pt x="16863" y="13876"/>
                    <a:pt x="74966" y="7208"/>
                    <a:pt x="110208" y="7208"/>
                  </a:cubicBezTo>
                  <a:cubicBezTo>
                    <a:pt x="168311" y="5303"/>
                    <a:pt x="302613" y="46261"/>
                    <a:pt x="342618" y="291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EBFB7A35-E719-4C9B-A05D-F0F49AFD6CFC}"/>
                </a:ext>
              </a:extLst>
            </p:cNvPr>
            <p:cNvSpPr/>
            <p:nvPr/>
          </p:nvSpPr>
          <p:spPr>
            <a:xfrm>
              <a:off x="4918234" y="66341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8096" y="10001"/>
                  </a:cubicBezTo>
                  <a:cubicBezTo>
                    <a:pt x="8096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B7556AE7-D57A-4E83-B31F-43F7208A59E5}"/>
                </a:ext>
              </a:extLst>
            </p:cNvPr>
            <p:cNvSpPr/>
            <p:nvPr/>
          </p:nvSpPr>
          <p:spPr>
            <a:xfrm>
              <a:off x="4942999" y="6700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DF330F39-59FA-4F8B-9823-19A11B9634C2}"/>
                </a:ext>
              </a:extLst>
            </p:cNvPr>
            <p:cNvSpPr/>
            <p:nvPr/>
          </p:nvSpPr>
          <p:spPr>
            <a:xfrm>
              <a:off x="4947761" y="670083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9049" y="8096"/>
                    <a:pt x="8096" y="9049"/>
                    <a:pt x="7144" y="9049"/>
                  </a:cubicBezTo>
                  <a:lnTo>
                    <a:pt x="904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E307A4BD-260C-4B2D-BF2C-5444B313E10D}"/>
                </a:ext>
              </a:extLst>
            </p:cNvPr>
            <p:cNvSpPr/>
            <p:nvPr/>
          </p:nvSpPr>
          <p:spPr>
            <a:xfrm>
              <a:off x="4954958" y="67294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8096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7567" y="8096"/>
                    <a:pt x="7567" y="8096"/>
                  </a:cubicBezTo>
                  <a:cubicBezTo>
                    <a:pt x="6615" y="8096"/>
                    <a:pt x="7567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282F014A-B41C-4729-A6E0-C3137E7D59B4}"/>
                </a:ext>
              </a:extLst>
            </p:cNvPr>
            <p:cNvSpPr/>
            <p:nvPr/>
          </p:nvSpPr>
          <p:spPr>
            <a:xfrm>
              <a:off x="4955381" y="6710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8096"/>
                  </a:cubicBezTo>
                  <a:cubicBezTo>
                    <a:pt x="8096" y="7144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6EAB8102-45E4-454C-89A8-1B95310B2350}"/>
                </a:ext>
              </a:extLst>
            </p:cNvPr>
            <p:cNvSpPr/>
            <p:nvPr/>
          </p:nvSpPr>
          <p:spPr>
            <a:xfrm>
              <a:off x="4967369" y="672517"/>
              <a:ext cx="9525" cy="9525"/>
            </a:xfrm>
            <a:custGeom>
              <a:avLst/>
              <a:gdLst>
                <a:gd name="connsiteX0" fmla="*/ 7538 w 9525"/>
                <a:gd name="connsiteY0" fmla="*/ 7567 h 9525"/>
                <a:gd name="connsiteX1" fmla="*/ 8491 w 9525"/>
                <a:gd name="connsiteY1" fmla="*/ 7567 h 9525"/>
                <a:gd name="connsiteX2" fmla="*/ 7538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38" y="7567"/>
                  </a:moveTo>
                  <a:cubicBezTo>
                    <a:pt x="7538" y="7567"/>
                    <a:pt x="8491" y="6615"/>
                    <a:pt x="8491" y="7567"/>
                  </a:cubicBezTo>
                  <a:cubicBezTo>
                    <a:pt x="7538" y="6615"/>
                    <a:pt x="6586" y="8520"/>
                    <a:pt x="7538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A1E940DC-800F-47A8-9D6D-3DB14A521B5C}"/>
                </a:ext>
              </a:extLst>
            </p:cNvPr>
            <p:cNvSpPr/>
            <p:nvPr/>
          </p:nvSpPr>
          <p:spPr>
            <a:xfrm>
              <a:off x="4972526" y="6710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92979C8D-A1D6-4481-A162-8AF66CDA16BF}"/>
                </a:ext>
              </a:extLst>
            </p:cNvPr>
            <p:cNvSpPr/>
            <p:nvPr/>
          </p:nvSpPr>
          <p:spPr>
            <a:xfrm>
              <a:off x="5074682" y="670321"/>
              <a:ext cx="9525" cy="9525"/>
            </a:xfrm>
            <a:custGeom>
              <a:avLst/>
              <a:gdLst>
                <a:gd name="connsiteX0" fmla="*/ 7858 w 9525"/>
                <a:gd name="connsiteY0" fmla="*/ 7858 h 9525"/>
                <a:gd name="connsiteX1" fmla="*/ 7858 w 9525"/>
                <a:gd name="connsiteY1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858"/>
                  </a:moveTo>
                  <a:cubicBezTo>
                    <a:pt x="6906" y="6906"/>
                    <a:pt x="6906" y="6906"/>
                    <a:pt x="7858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AA3C7D6B-8CF9-4F4F-9941-6BFC3EFBFF60}"/>
                </a:ext>
              </a:extLst>
            </p:cNvPr>
            <p:cNvSpPr/>
            <p:nvPr/>
          </p:nvSpPr>
          <p:spPr>
            <a:xfrm>
              <a:off x="5120164" y="674579"/>
              <a:ext cx="9525" cy="9525"/>
            </a:xfrm>
            <a:custGeom>
              <a:avLst/>
              <a:gdLst>
                <a:gd name="connsiteX0" fmla="*/ 7144 w 9525"/>
                <a:gd name="connsiteY0" fmla="*/ 7410 h 9525"/>
                <a:gd name="connsiteX1" fmla="*/ 7144 w 9525"/>
                <a:gd name="connsiteY1" fmla="*/ 8363 h 9525"/>
                <a:gd name="connsiteX2" fmla="*/ 7144 w 9525"/>
                <a:gd name="connsiteY2" fmla="*/ 74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0"/>
                  </a:moveTo>
                  <a:cubicBezTo>
                    <a:pt x="8096" y="6458"/>
                    <a:pt x="7144" y="8363"/>
                    <a:pt x="7144" y="8363"/>
                  </a:cubicBezTo>
                  <a:cubicBezTo>
                    <a:pt x="7144" y="8363"/>
                    <a:pt x="8096" y="7410"/>
                    <a:pt x="7144" y="7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80D8FC1E-0883-4C85-AD40-47B6F271350C}"/>
                </a:ext>
              </a:extLst>
            </p:cNvPr>
            <p:cNvSpPr/>
            <p:nvPr/>
          </p:nvSpPr>
          <p:spPr>
            <a:xfrm>
              <a:off x="5144929" y="670824"/>
              <a:ext cx="9525" cy="9525"/>
            </a:xfrm>
            <a:custGeom>
              <a:avLst/>
              <a:gdLst>
                <a:gd name="connsiteX0" fmla="*/ 7144 w 9525"/>
                <a:gd name="connsiteY0" fmla="*/ 9260 h 9525"/>
                <a:gd name="connsiteX1" fmla="*/ 7144 w 9525"/>
                <a:gd name="connsiteY1" fmla="*/ 926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260"/>
                  </a:moveTo>
                  <a:cubicBezTo>
                    <a:pt x="7144" y="9260"/>
                    <a:pt x="7144" y="4498"/>
                    <a:pt x="7144" y="92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709DEA91-7E3F-4EC1-A1EB-9DD11B2A51CA}"/>
                </a:ext>
              </a:extLst>
            </p:cNvPr>
            <p:cNvSpPr/>
            <p:nvPr/>
          </p:nvSpPr>
          <p:spPr>
            <a:xfrm>
              <a:off x="4916054" y="771048"/>
              <a:ext cx="9525" cy="9525"/>
            </a:xfrm>
            <a:custGeom>
              <a:avLst/>
              <a:gdLst>
                <a:gd name="connsiteX0" fmla="*/ 7419 w 9525"/>
                <a:gd name="connsiteY0" fmla="*/ 7144 h 9525"/>
                <a:gd name="connsiteX1" fmla="*/ 7419 w 9525"/>
                <a:gd name="connsiteY1" fmla="*/ 7144 h 9525"/>
                <a:gd name="connsiteX2" fmla="*/ 741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419" y="7144"/>
                  </a:moveTo>
                  <a:cubicBezTo>
                    <a:pt x="6466" y="8096"/>
                    <a:pt x="8371" y="9049"/>
                    <a:pt x="7419" y="7144"/>
                  </a:cubicBezTo>
                  <a:cubicBezTo>
                    <a:pt x="7419" y="8096"/>
                    <a:pt x="7419" y="7144"/>
                    <a:pt x="741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4EBFEBB2-87B1-41E3-B132-5245E8B2ACAE}"/>
                </a:ext>
              </a:extLst>
            </p:cNvPr>
            <p:cNvSpPr/>
            <p:nvPr/>
          </p:nvSpPr>
          <p:spPr>
            <a:xfrm>
              <a:off x="4920897" y="759601"/>
              <a:ext cx="342900" cy="38100"/>
            </a:xfrm>
            <a:custGeom>
              <a:avLst/>
              <a:gdLst>
                <a:gd name="connsiteX0" fmla="*/ 342618 w 342900"/>
                <a:gd name="connsiteY0" fmla="*/ 29068 h 38100"/>
                <a:gd name="connsiteX1" fmla="*/ 213078 w 342900"/>
                <a:gd name="connsiteY1" fmla="*/ 25258 h 38100"/>
                <a:gd name="connsiteX2" fmla="*/ 139736 w 342900"/>
                <a:gd name="connsiteY2" fmla="*/ 22401 h 38100"/>
                <a:gd name="connsiteX3" fmla="*/ 80681 w 342900"/>
                <a:gd name="connsiteY3" fmla="*/ 26211 h 38100"/>
                <a:gd name="connsiteX4" fmla="*/ 80681 w 342900"/>
                <a:gd name="connsiteY4" fmla="*/ 17638 h 38100"/>
                <a:gd name="connsiteX5" fmla="*/ 79728 w 342900"/>
                <a:gd name="connsiteY5" fmla="*/ 14781 h 38100"/>
                <a:gd name="connsiteX6" fmla="*/ 56868 w 342900"/>
                <a:gd name="connsiteY6" fmla="*/ 28115 h 38100"/>
                <a:gd name="connsiteX7" fmla="*/ 54011 w 342900"/>
                <a:gd name="connsiteY7" fmla="*/ 18590 h 38100"/>
                <a:gd name="connsiteX8" fmla="*/ 48296 w 342900"/>
                <a:gd name="connsiteY8" fmla="*/ 28115 h 38100"/>
                <a:gd name="connsiteX9" fmla="*/ 48296 w 342900"/>
                <a:gd name="connsiteY9" fmla="*/ 21448 h 38100"/>
                <a:gd name="connsiteX10" fmla="*/ 46391 w 342900"/>
                <a:gd name="connsiteY10" fmla="*/ 29068 h 38100"/>
                <a:gd name="connsiteX11" fmla="*/ 44486 w 342900"/>
                <a:gd name="connsiteY11" fmla="*/ 30021 h 38100"/>
                <a:gd name="connsiteX12" fmla="*/ 38771 w 342900"/>
                <a:gd name="connsiteY12" fmla="*/ 28115 h 38100"/>
                <a:gd name="connsiteX13" fmla="*/ 40676 w 342900"/>
                <a:gd name="connsiteY13" fmla="*/ 17638 h 38100"/>
                <a:gd name="connsiteX14" fmla="*/ 33056 w 342900"/>
                <a:gd name="connsiteY14" fmla="*/ 28115 h 38100"/>
                <a:gd name="connsiteX15" fmla="*/ 9243 w 342900"/>
                <a:gd name="connsiteY15" fmla="*/ 23353 h 38100"/>
                <a:gd name="connsiteX16" fmla="*/ 7338 w 342900"/>
                <a:gd name="connsiteY16" fmla="*/ 22401 h 38100"/>
                <a:gd name="connsiteX17" fmla="*/ 110208 w 342900"/>
                <a:gd name="connsiteY17" fmla="*/ 7161 h 38100"/>
                <a:gd name="connsiteX18" fmla="*/ 342618 w 342900"/>
                <a:gd name="connsiteY18" fmla="*/ 2906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900" h="38100">
                  <a:moveTo>
                    <a:pt x="342618" y="29068"/>
                  </a:moveTo>
                  <a:cubicBezTo>
                    <a:pt x="327378" y="48118"/>
                    <a:pt x="211173" y="25258"/>
                    <a:pt x="213078" y="25258"/>
                  </a:cubicBezTo>
                  <a:cubicBezTo>
                    <a:pt x="204506" y="24306"/>
                    <a:pt x="140688" y="21448"/>
                    <a:pt x="139736" y="22401"/>
                  </a:cubicBezTo>
                  <a:cubicBezTo>
                    <a:pt x="142593" y="22401"/>
                    <a:pt x="80681" y="22401"/>
                    <a:pt x="80681" y="26211"/>
                  </a:cubicBezTo>
                  <a:cubicBezTo>
                    <a:pt x="76871" y="17638"/>
                    <a:pt x="87348" y="33831"/>
                    <a:pt x="80681" y="17638"/>
                  </a:cubicBezTo>
                  <a:cubicBezTo>
                    <a:pt x="79728" y="18590"/>
                    <a:pt x="78776" y="17638"/>
                    <a:pt x="79728" y="14781"/>
                  </a:cubicBezTo>
                  <a:cubicBezTo>
                    <a:pt x="67346" y="30021"/>
                    <a:pt x="63536" y="20496"/>
                    <a:pt x="56868" y="28115"/>
                  </a:cubicBezTo>
                  <a:cubicBezTo>
                    <a:pt x="54963" y="24306"/>
                    <a:pt x="54011" y="22401"/>
                    <a:pt x="54011" y="18590"/>
                  </a:cubicBezTo>
                  <a:cubicBezTo>
                    <a:pt x="56868" y="20496"/>
                    <a:pt x="46391" y="27163"/>
                    <a:pt x="48296" y="28115"/>
                  </a:cubicBezTo>
                  <a:cubicBezTo>
                    <a:pt x="48296" y="28115"/>
                    <a:pt x="49248" y="21448"/>
                    <a:pt x="48296" y="21448"/>
                  </a:cubicBezTo>
                  <a:cubicBezTo>
                    <a:pt x="45438" y="22401"/>
                    <a:pt x="47343" y="27163"/>
                    <a:pt x="46391" y="29068"/>
                  </a:cubicBezTo>
                  <a:cubicBezTo>
                    <a:pt x="46391" y="27163"/>
                    <a:pt x="46391" y="27163"/>
                    <a:pt x="44486" y="30021"/>
                  </a:cubicBezTo>
                  <a:cubicBezTo>
                    <a:pt x="42581" y="22401"/>
                    <a:pt x="45438" y="26211"/>
                    <a:pt x="38771" y="28115"/>
                  </a:cubicBezTo>
                  <a:cubicBezTo>
                    <a:pt x="38771" y="22401"/>
                    <a:pt x="42581" y="25258"/>
                    <a:pt x="40676" y="17638"/>
                  </a:cubicBezTo>
                  <a:cubicBezTo>
                    <a:pt x="39723" y="17638"/>
                    <a:pt x="33056" y="26211"/>
                    <a:pt x="33056" y="28115"/>
                  </a:cubicBezTo>
                  <a:cubicBezTo>
                    <a:pt x="23531" y="26211"/>
                    <a:pt x="19721" y="17638"/>
                    <a:pt x="9243" y="23353"/>
                  </a:cubicBezTo>
                  <a:cubicBezTo>
                    <a:pt x="9243" y="21448"/>
                    <a:pt x="6386" y="23353"/>
                    <a:pt x="7338" y="22401"/>
                  </a:cubicBezTo>
                  <a:cubicBezTo>
                    <a:pt x="16863" y="13828"/>
                    <a:pt x="74966" y="7161"/>
                    <a:pt x="110208" y="7161"/>
                  </a:cubicBezTo>
                  <a:cubicBezTo>
                    <a:pt x="168311" y="6208"/>
                    <a:pt x="302613" y="46213"/>
                    <a:pt x="342618" y="290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4A7C67F1-2117-4046-A59B-ADB19B42A3E2}"/>
                </a:ext>
              </a:extLst>
            </p:cNvPr>
            <p:cNvSpPr/>
            <p:nvPr/>
          </p:nvSpPr>
          <p:spPr>
            <a:xfrm>
              <a:off x="4918234" y="7710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8096" y="10001"/>
                  </a:cubicBezTo>
                  <a:cubicBezTo>
                    <a:pt x="8096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195D47BE-858E-4C97-950F-E205EC503D11}"/>
                </a:ext>
              </a:extLst>
            </p:cNvPr>
            <p:cNvSpPr/>
            <p:nvPr/>
          </p:nvSpPr>
          <p:spPr>
            <a:xfrm>
              <a:off x="4942999" y="77771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4061018C-2A89-48A3-A727-C00FA40D33A0}"/>
                </a:ext>
              </a:extLst>
            </p:cNvPr>
            <p:cNvSpPr/>
            <p:nvPr/>
          </p:nvSpPr>
          <p:spPr>
            <a:xfrm>
              <a:off x="4947761" y="777716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9049" y="8096"/>
                    <a:pt x="8096" y="9049"/>
                    <a:pt x="7144" y="9049"/>
                  </a:cubicBezTo>
                  <a:lnTo>
                    <a:pt x="904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F6979871-E61C-4E99-8E99-3C0C3995EA96}"/>
                </a:ext>
              </a:extLst>
            </p:cNvPr>
            <p:cNvSpPr/>
            <p:nvPr/>
          </p:nvSpPr>
          <p:spPr>
            <a:xfrm>
              <a:off x="4954958" y="78057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8096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8520" y="8096"/>
                    <a:pt x="7567" y="8096"/>
                    <a:pt x="7567" y="8096"/>
                  </a:cubicBezTo>
                  <a:cubicBezTo>
                    <a:pt x="6615" y="8096"/>
                    <a:pt x="7567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FCFEF843-EE96-4DA6-A364-2CFBC41790F3}"/>
                </a:ext>
              </a:extLst>
            </p:cNvPr>
            <p:cNvSpPr/>
            <p:nvPr/>
          </p:nvSpPr>
          <p:spPr>
            <a:xfrm>
              <a:off x="4955381" y="7786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8096"/>
                  </a:cubicBezTo>
                  <a:cubicBezTo>
                    <a:pt x="8096" y="7144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67F1133C-1502-490C-928C-E2CE61B50A16}"/>
                </a:ext>
              </a:extLst>
            </p:cNvPr>
            <p:cNvSpPr/>
            <p:nvPr/>
          </p:nvSpPr>
          <p:spPr>
            <a:xfrm>
              <a:off x="4967369" y="780150"/>
              <a:ext cx="9525" cy="9525"/>
            </a:xfrm>
            <a:custGeom>
              <a:avLst/>
              <a:gdLst>
                <a:gd name="connsiteX0" fmla="*/ 7538 w 9525"/>
                <a:gd name="connsiteY0" fmla="*/ 7567 h 9525"/>
                <a:gd name="connsiteX1" fmla="*/ 8491 w 9525"/>
                <a:gd name="connsiteY1" fmla="*/ 7567 h 9525"/>
                <a:gd name="connsiteX2" fmla="*/ 7538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38" y="7567"/>
                  </a:moveTo>
                  <a:cubicBezTo>
                    <a:pt x="7538" y="7567"/>
                    <a:pt x="8491" y="6615"/>
                    <a:pt x="8491" y="7567"/>
                  </a:cubicBezTo>
                  <a:cubicBezTo>
                    <a:pt x="7538" y="6615"/>
                    <a:pt x="6586" y="9472"/>
                    <a:pt x="7538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5D4486A1-2832-468A-BD4C-AE2D979BE4CF}"/>
                </a:ext>
              </a:extLst>
            </p:cNvPr>
            <p:cNvSpPr/>
            <p:nvPr/>
          </p:nvSpPr>
          <p:spPr>
            <a:xfrm>
              <a:off x="4972526" y="7786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317715BC-744E-4AB9-80FA-2E2BD078A8FA}"/>
                </a:ext>
              </a:extLst>
            </p:cNvPr>
            <p:cNvSpPr/>
            <p:nvPr/>
          </p:nvSpPr>
          <p:spPr>
            <a:xfrm>
              <a:off x="5074682" y="77866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E7AB3833-118D-4F5E-96C5-345B1FB54A5B}"/>
                </a:ext>
              </a:extLst>
            </p:cNvPr>
            <p:cNvSpPr/>
            <p:nvPr/>
          </p:nvSpPr>
          <p:spPr>
            <a:xfrm>
              <a:off x="5120164" y="783164"/>
              <a:ext cx="9525" cy="9525"/>
            </a:xfrm>
            <a:custGeom>
              <a:avLst/>
              <a:gdLst>
                <a:gd name="connsiteX0" fmla="*/ 7144 w 9525"/>
                <a:gd name="connsiteY0" fmla="*/ 7410 h 9525"/>
                <a:gd name="connsiteX1" fmla="*/ 7144 w 9525"/>
                <a:gd name="connsiteY1" fmla="*/ 8363 h 9525"/>
                <a:gd name="connsiteX2" fmla="*/ 7144 w 9525"/>
                <a:gd name="connsiteY2" fmla="*/ 74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0"/>
                  </a:moveTo>
                  <a:cubicBezTo>
                    <a:pt x="8096" y="6458"/>
                    <a:pt x="7144" y="8363"/>
                    <a:pt x="7144" y="8363"/>
                  </a:cubicBezTo>
                  <a:cubicBezTo>
                    <a:pt x="7144" y="8363"/>
                    <a:pt x="8096" y="7410"/>
                    <a:pt x="7144" y="7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5FE98093-E6B1-4952-90E9-2D7A20A92689}"/>
                </a:ext>
              </a:extLst>
            </p:cNvPr>
            <p:cNvSpPr/>
            <p:nvPr/>
          </p:nvSpPr>
          <p:spPr>
            <a:xfrm>
              <a:off x="5144929" y="778880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7144" y="502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85D418DD-166E-420B-B46C-F9768915AD72}"/>
                </a:ext>
              </a:extLst>
            </p:cNvPr>
            <p:cNvSpPr/>
            <p:nvPr/>
          </p:nvSpPr>
          <p:spPr>
            <a:xfrm>
              <a:off x="4922573" y="86629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8096"/>
                    <a:pt x="8520" y="9049"/>
                    <a:pt x="7567" y="7144"/>
                  </a:cubicBezTo>
                  <a:cubicBezTo>
                    <a:pt x="6615" y="8096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xmlns="" id="{BAE82AD1-A28B-41E9-8407-0EC300A7E5D0}"/>
                </a:ext>
              </a:extLst>
            </p:cNvPr>
            <p:cNvSpPr/>
            <p:nvPr/>
          </p:nvSpPr>
          <p:spPr>
            <a:xfrm>
              <a:off x="4927564" y="854851"/>
              <a:ext cx="342900" cy="38100"/>
            </a:xfrm>
            <a:custGeom>
              <a:avLst/>
              <a:gdLst>
                <a:gd name="connsiteX0" fmla="*/ 342618 w 342900"/>
                <a:gd name="connsiteY0" fmla="*/ 29068 h 38100"/>
                <a:gd name="connsiteX1" fmla="*/ 213078 w 342900"/>
                <a:gd name="connsiteY1" fmla="*/ 25258 h 38100"/>
                <a:gd name="connsiteX2" fmla="*/ 139736 w 342900"/>
                <a:gd name="connsiteY2" fmla="*/ 22401 h 38100"/>
                <a:gd name="connsiteX3" fmla="*/ 80681 w 342900"/>
                <a:gd name="connsiteY3" fmla="*/ 26211 h 38100"/>
                <a:gd name="connsiteX4" fmla="*/ 80681 w 342900"/>
                <a:gd name="connsiteY4" fmla="*/ 17638 h 38100"/>
                <a:gd name="connsiteX5" fmla="*/ 79728 w 342900"/>
                <a:gd name="connsiteY5" fmla="*/ 14781 h 38100"/>
                <a:gd name="connsiteX6" fmla="*/ 56868 w 342900"/>
                <a:gd name="connsiteY6" fmla="*/ 28115 h 38100"/>
                <a:gd name="connsiteX7" fmla="*/ 54011 w 342900"/>
                <a:gd name="connsiteY7" fmla="*/ 18590 h 38100"/>
                <a:gd name="connsiteX8" fmla="*/ 48296 w 342900"/>
                <a:gd name="connsiteY8" fmla="*/ 28115 h 38100"/>
                <a:gd name="connsiteX9" fmla="*/ 48296 w 342900"/>
                <a:gd name="connsiteY9" fmla="*/ 21448 h 38100"/>
                <a:gd name="connsiteX10" fmla="*/ 46391 w 342900"/>
                <a:gd name="connsiteY10" fmla="*/ 29068 h 38100"/>
                <a:gd name="connsiteX11" fmla="*/ 44486 w 342900"/>
                <a:gd name="connsiteY11" fmla="*/ 30021 h 38100"/>
                <a:gd name="connsiteX12" fmla="*/ 38771 w 342900"/>
                <a:gd name="connsiteY12" fmla="*/ 28115 h 38100"/>
                <a:gd name="connsiteX13" fmla="*/ 40676 w 342900"/>
                <a:gd name="connsiteY13" fmla="*/ 17638 h 38100"/>
                <a:gd name="connsiteX14" fmla="*/ 33056 w 342900"/>
                <a:gd name="connsiteY14" fmla="*/ 28115 h 38100"/>
                <a:gd name="connsiteX15" fmla="*/ 9243 w 342900"/>
                <a:gd name="connsiteY15" fmla="*/ 23353 h 38100"/>
                <a:gd name="connsiteX16" fmla="*/ 7338 w 342900"/>
                <a:gd name="connsiteY16" fmla="*/ 22401 h 38100"/>
                <a:gd name="connsiteX17" fmla="*/ 110208 w 342900"/>
                <a:gd name="connsiteY17" fmla="*/ 7161 h 38100"/>
                <a:gd name="connsiteX18" fmla="*/ 342618 w 342900"/>
                <a:gd name="connsiteY18" fmla="*/ 2906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900" h="38100">
                  <a:moveTo>
                    <a:pt x="342618" y="29068"/>
                  </a:moveTo>
                  <a:cubicBezTo>
                    <a:pt x="327378" y="48118"/>
                    <a:pt x="211173" y="25258"/>
                    <a:pt x="213078" y="25258"/>
                  </a:cubicBezTo>
                  <a:cubicBezTo>
                    <a:pt x="204506" y="24306"/>
                    <a:pt x="140688" y="21448"/>
                    <a:pt x="139736" y="22401"/>
                  </a:cubicBezTo>
                  <a:cubicBezTo>
                    <a:pt x="142593" y="22401"/>
                    <a:pt x="80681" y="22401"/>
                    <a:pt x="80681" y="26211"/>
                  </a:cubicBezTo>
                  <a:cubicBezTo>
                    <a:pt x="76871" y="17638"/>
                    <a:pt x="87348" y="33831"/>
                    <a:pt x="80681" y="17638"/>
                  </a:cubicBezTo>
                  <a:cubicBezTo>
                    <a:pt x="79728" y="18590"/>
                    <a:pt x="78776" y="17638"/>
                    <a:pt x="79728" y="14781"/>
                  </a:cubicBezTo>
                  <a:cubicBezTo>
                    <a:pt x="67346" y="30021"/>
                    <a:pt x="63536" y="20496"/>
                    <a:pt x="56868" y="28115"/>
                  </a:cubicBezTo>
                  <a:cubicBezTo>
                    <a:pt x="54963" y="24306"/>
                    <a:pt x="54011" y="22401"/>
                    <a:pt x="54011" y="18590"/>
                  </a:cubicBezTo>
                  <a:cubicBezTo>
                    <a:pt x="56868" y="20496"/>
                    <a:pt x="46391" y="27163"/>
                    <a:pt x="48296" y="28115"/>
                  </a:cubicBezTo>
                  <a:cubicBezTo>
                    <a:pt x="48296" y="28115"/>
                    <a:pt x="49248" y="21448"/>
                    <a:pt x="48296" y="21448"/>
                  </a:cubicBezTo>
                  <a:cubicBezTo>
                    <a:pt x="45438" y="22401"/>
                    <a:pt x="47343" y="27163"/>
                    <a:pt x="46391" y="29068"/>
                  </a:cubicBezTo>
                  <a:cubicBezTo>
                    <a:pt x="46391" y="27163"/>
                    <a:pt x="46391" y="27163"/>
                    <a:pt x="44486" y="30021"/>
                  </a:cubicBezTo>
                  <a:cubicBezTo>
                    <a:pt x="42581" y="22401"/>
                    <a:pt x="45438" y="26211"/>
                    <a:pt x="38771" y="28115"/>
                  </a:cubicBezTo>
                  <a:cubicBezTo>
                    <a:pt x="38771" y="22401"/>
                    <a:pt x="42581" y="25258"/>
                    <a:pt x="40676" y="17638"/>
                  </a:cubicBezTo>
                  <a:cubicBezTo>
                    <a:pt x="39723" y="17638"/>
                    <a:pt x="33056" y="26211"/>
                    <a:pt x="33056" y="28115"/>
                  </a:cubicBezTo>
                  <a:cubicBezTo>
                    <a:pt x="23531" y="26211"/>
                    <a:pt x="19721" y="17638"/>
                    <a:pt x="9243" y="23353"/>
                  </a:cubicBezTo>
                  <a:cubicBezTo>
                    <a:pt x="9243" y="21448"/>
                    <a:pt x="6386" y="23353"/>
                    <a:pt x="7338" y="22401"/>
                  </a:cubicBezTo>
                  <a:cubicBezTo>
                    <a:pt x="16863" y="13828"/>
                    <a:pt x="74966" y="7161"/>
                    <a:pt x="110208" y="7161"/>
                  </a:cubicBezTo>
                  <a:cubicBezTo>
                    <a:pt x="168311" y="6208"/>
                    <a:pt x="302613" y="46213"/>
                    <a:pt x="342618" y="290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B3245FB6-49EB-4365-9BA2-61B400F14EA6}"/>
                </a:ext>
              </a:extLst>
            </p:cNvPr>
            <p:cNvSpPr/>
            <p:nvPr/>
          </p:nvSpPr>
          <p:spPr>
            <a:xfrm>
              <a:off x="4924901" y="86629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8096" y="10001"/>
                  </a:cubicBezTo>
                  <a:cubicBezTo>
                    <a:pt x="7144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EEBD6AB1-5805-4646-91C7-4B849896663C}"/>
                </a:ext>
              </a:extLst>
            </p:cNvPr>
            <p:cNvSpPr/>
            <p:nvPr/>
          </p:nvSpPr>
          <p:spPr>
            <a:xfrm>
              <a:off x="4949666" y="8729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8D06603C-5E7E-4085-A9F0-0CE51AE41FEB}"/>
                </a:ext>
              </a:extLst>
            </p:cNvPr>
            <p:cNvSpPr/>
            <p:nvPr/>
          </p:nvSpPr>
          <p:spPr>
            <a:xfrm>
              <a:off x="4953476" y="872966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9049" y="8096"/>
                    <a:pt x="8096" y="9049"/>
                    <a:pt x="7144" y="9049"/>
                  </a:cubicBezTo>
                  <a:lnTo>
                    <a:pt x="904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3F8B2EE5-72E0-474E-BC21-A5D690A5B13F}"/>
                </a:ext>
              </a:extLst>
            </p:cNvPr>
            <p:cNvSpPr/>
            <p:nvPr/>
          </p:nvSpPr>
          <p:spPr>
            <a:xfrm>
              <a:off x="4961096" y="8758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7144" y="8096"/>
                    <a:pt x="7144" y="8096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41A31F49-9443-45D3-BEE8-7798BFA87D41}"/>
                </a:ext>
              </a:extLst>
            </p:cNvPr>
            <p:cNvSpPr/>
            <p:nvPr/>
          </p:nvSpPr>
          <p:spPr>
            <a:xfrm>
              <a:off x="4962049" y="8739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8096"/>
                  </a:cubicBezTo>
                  <a:cubicBezTo>
                    <a:pt x="8096" y="7144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4D51EF3A-241A-438A-B966-BB21773A2F22}"/>
                </a:ext>
              </a:extLst>
            </p:cNvPr>
            <p:cNvSpPr/>
            <p:nvPr/>
          </p:nvSpPr>
          <p:spPr>
            <a:xfrm>
              <a:off x="4973479" y="87540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8096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8096" y="7567"/>
                  </a:cubicBezTo>
                  <a:cubicBezTo>
                    <a:pt x="8096" y="6615"/>
                    <a:pt x="7144" y="9472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xmlns="" id="{1CAFAACC-B3AF-4DB7-9A0C-19FA4EE2AE4C}"/>
                </a:ext>
              </a:extLst>
            </p:cNvPr>
            <p:cNvSpPr/>
            <p:nvPr/>
          </p:nvSpPr>
          <p:spPr>
            <a:xfrm>
              <a:off x="4979194" y="8739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xmlns="" id="{E8AB0B10-7002-4300-917D-5F88D09A6946}"/>
                </a:ext>
              </a:extLst>
            </p:cNvPr>
            <p:cNvSpPr/>
            <p:nvPr/>
          </p:nvSpPr>
          <p:spPr>
            <a:xfrm>
              <a:off x="5080688" y="87391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714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xmlns="" id="{CEA02D60-7923-4C0F-8A1F-F8385E59D025}"/>
                </a:ext>
              </a:extLst>
            </p:cNvPr>
            <p:cNvSpPr/>
            <p:nvPr/>
          </p:nvSpPr>
          <p:spPr>
            <a:xfrm>
              <a:off x="5126831" y="878414"/>
              <a:ext cx="9525" cy="9525"/>
            </a:xfrm>
            <a:custGeom>
              <a:avLst/>
              <a:gdLst>
                <a:gd name="connsiteX0" fmla="*/ 7144 w 9525"/>
                <a:gd name="connsiteY0" fmla="*/ 7410 h 9525"/>
                <a:gd name="connsiteX1" fmla="*/ 7144 w 9525"/>
                <a:gd name="connsiteY1" fmla="*/ 8363 h 9525"/>
                <a:gd name="connsiteX2" fmla="*/ 7144 w 9525"/>
                <a:gd name="connsiteY2" fmla="*/ 74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0"/>
                  </a:moveTo>
                  <a:cubicBezTo>
                    <a:pt x="8096" y="6458"/>
                    <a:pt x="7144" y="8363"/>
                    <a:pt x="7144" y="8363"/>
                  </a:cubicBezTo>
                  <a:cubicBezTo>
                    <a:pt x="7144" y="8363"/>
                    <a:pt x="8096" y="7410"/>
                    <a:pt x="7144" y="7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xmlns="" id="{B5DC98DA-E146-4D6B-B7A2-EFE2CE4EBCC8}"/>
                </a:ext>
              </a:extLst>
            </p:cNvPr>
            <p:cNvSpPr/>
            <p:nvPr/>
          </p:nvSpPr>
          <p:spPr>
            <a:xfrm>
              <a:off x="5151596" y="874130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7144" y="502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xmlns="" id="{D0A208A6-C920-42B8-A96F-BBBCA983ABEC}"/>
                </a:ext>
              </a:extLst>
            </p:cNvPr>
            <p:cNvSpPr/>
            <p:nvPr/>
          </p:nvSpPr>
          <p:spPr>
            <a:xfrm>
              <a:off x="4928949" y="96154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8096"/>
                    <a:pt x="8811" y="9049"/>
                    <a:pt x="7858" y="7144"/>
                  </a:cubicBezTo>
                  <a:cubicBezTo>
                    <a:pt x="6906" y="8096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xmlns="" id="{3D336BB8-88F7-4A02-A603-897B4B7E361C}"/>
                </a:ext>
              </a:extLst>
            </p:cNvPr>
            <p:cNvSpPr/>
            <p:nvPr/>
          </p:nvSpPr>
          <p:spPr>
            <a:xfrm>
              <a:off x="4934232" y="950101"/>
              <a:ext cx="342900" cy="38100"/>
            </a:xfrm>
            <a:custGeom>
              <a:avLst/>
              <a:gdLst>
                <a:gd name="connsiteX0" fmla="*/ 342618 w 342900"/>
                <a:gd name="connsiteY0" fmla="*/ 29068 h 38100"/>
                <a:gd name="connsiteX1" fmla="*/ 213078 w 342900"/>
                <a:gd name="connsiteY1" fmla="*/ 25258 h 38100"/>
                <a:gd name="connsiteX2" fmla="*/ 139736 w 342900"/>
                <a:gd name="connsiteY2" fmla="*/ 22401 h 38100"/>
                <a:gd name="connsiteX3" fmla="*/ 80681 w 342900"/>
                <a:gd name="connsiteY3" fmla="*/ 26211 h 38100"/>
                <a:gd name="connsiteX4" fmla="*/ 80681 w 342900"/>
                <a:gd name="connsiteY4" fmla="*/ 17638 h 38100"/>
                <a:gd name="connsiteX5" fmla="*/ 79728 w 342900"/>
                <a:gd name="connsiteY5" fmla="*/ 14781 h 38100"/>
                <a:gd name="connsiteX6" fmla="*/ 56868 w 342900"/>
                <a:gd name="connsiteY6" fmla="*/ 28115 h 38100"/>
                <a:gd name="connsiteX7" fmla="*/ 54011 w 342900"/>
                <a:gd name="connsiteY7" fmla="*/ 18590 h 38100"/>
                <a:gd name="connsiteX8" fmla="*/ 48296 w 342900"/>
                <a:gd name="connsiteY8" fmla="*/ 28115 h 38100"/>
                <a:gd name="connsiteX9" fmla="*/ 48296 w 342900"/>
                <a:gd name="connsiteY9" fmla="*/ 21448 h 38100"/>
                <a:gd name="connsiteX10" fmla="*/ 46391 w 342900"/>
                <a:gd name="connsiteY10" fmla="*/ 29068 h 38100"/>
                <a:gd name="connsiteX11" fmla="*/ 44486 w 342900"/>
                <a:gd name="connsiteY11" fmla="*/ 30021 h 38100"/>
                <a:gd name="connsiteX12" fmla="*/ 38771 w 342900"/>
                <a:gd name="connsiteY12" fmla="*/ 28115 h 38100"/>
                <a:gd name="connsiteX13" fmla="*/ 40676 w 342900"/>
                <a:gd name="connsiteY13" fmla="*/ 17638 h 38100"/>
                <a:gd name="connsiteX14" fmla="*/ 33056 w 342900"/>
                <a:gd name="connsiteY14" fmla="*/ 28115 h 38100"/>
                <a:gd name="connsiteX15" fmla="*/ 9243 w 342900"/>
                <a:gd name="connsiteY15" fmla="*/ 23353 h 38100"/>
                <a:gd name="connsiteX16" fmla="*/ 7338 w 342900"/>
                <a:gd name="connsiteY16" fmla="*/ 22401 h 38100"/>
                <a:gd name="connsiteX17" fmla="*/ 110208 w 342900"/>
                <a:gd name="connsiteY17" fmla="*/ 7161 h 38100"/>
                <a:gd name="connsiteX18" fmla="*/ 342618 w 342900"/>
                <a:gd name="connsiteY18" fmla="*/ 2906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900" h="38100">
                  <a:moveTo>
                    <a:pt x="342618" y="29068"/>
                  </a:moveTo>
                  <a:cubicBezTo>
                    <a:pt x="327378" y="48118"/>
                    <a:pt x="211173" y="25258"/>
                    <a:pt x="213078" y="25258"/>
                  </a:cubicBezTo>
                  <a:cubicBezTo>
                    <a:pt x="204506" y="24306"/>
                    <a:pt x="140688" y="21448"/>
                    <a:pt x="139736" y="22401"/>
                  </a:cubicBezTo>
                  <a:cubicBezTo>
                    <a:pt x="142593" y="22401"/>
                    <a:pt x="80681" y="22401"/>
                    <a:pt x="80681" y="26211"/>
                  </a:cubicBezTo>
                  <a:cubicBezTo>
                    <a:pt x="76871" y="17638"/>
                    <a:pt x="87348" y="33831"/>
                    <a:pt x="80681" y="17638"/>
                  </a:cubicBezTo>
                  <a:cubicBezTo>
                    <a:pt x="79728" y="18590"/>
                    <a:pt x="78776" y="17638"/>
                    <a:pt x="79728" y="14781"/>
                  </a:cubicBezTo>
                  <a:cubicBezTo>
                    <a:pt x="67346" y="30021"/>
                    <a:pt x="63536" y="20496"/>
                    <a:pt x="56868" y="28115"/>
                  </a:cubicBezTo>
                  <a:cubicBezTo>
                    <a:pt x="54963" y="24306"/>
                    <a:pt x="54011" y="22401"/>
                    <a:pt x="54011" y="18590"/>
                  </a:cubicBezTo>
                  <a:cubicBezTo>
                    <a:pt x="56868" y="20496"/>
                    <a:pt x="46391" y="27163"/>
                    <a:pt x="48296" y="28115"/>
                  </a:cubicBezTo>
                  <a:cubicBezTo>
                    <a:pt x="48296" y="28115"/>
                    <a:pt x="49248" y="21448"/>
                    <a:pt x="48296" y="21448"/>
                  </a:cubicBezTo>
                  <a:cubicBezTo>
                    <a:pt x="45438" y="22401"/>
                    <a:pt x="47343" y="27163"/>
                    <a:pt x="46391" y="29068"/>
                  </a:cubicBezTo>
                  <a:cubicBezTo>
                    <a:pt x="46391" y="27163"/>
                    <a:pt x="46391" y="27163"/>
                    <a:pt x="44486" y="30021"/>
                  </a:cubicBezTo>
                  <a:cubicBezTo>
                    <a:pt x="42581" y="22401"/>
                    <a:pt x="45438" y="26211"/>
                    <a:pt x="38771" y="28115"/>
                  </a:cubicBezTo>
                  <a:cubicBezTo>
                    <a:pt x="38771" y="22401"/>
                    <a:pt x="42581" y="25258"/>
                    <a:pt x="40676" y="17638"/>
                  </a:cubicBezTo>
                  <a:cubicBezTo>
                    <a:pt x="39723" y="17638"/>
                    <a:pt x="33056" y="26211"/>
                    <a:pt x="33056" y="28115"/>
                  </a:cubicBezTo>
                  <a:cubicBezTo>
                    <a:pt x="23531" y="26211"/>
                    <a:pt x="19721" y="17638"/>
                    <a:pt x="9243" y="23353"/>
                  </a:cubicBezTo>
                  <a:cubicBezTo>
                    <a:pt x="9243" y="21448"/>
                    <a:pt x="6386" y="23353"/>
                    <a:pt x="7338" y="22401"/>
                  </a:cubicBezTo>
                  <a:cubicBezTo>
                    <a:pt x="16863" y="13828"/>
                    <a:pt x="74966" y="7161"/>
                    <a:pt x="110208" y="7161"/>
                  </a:cubicBezTo>
                  <a:cubicBezTo>
                    <a:pt x="167358" y="6208"/>
                    <a:pt x="301661" y="46213"/>
                    <a:pt x="342618" y="290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xmlns="" id="{461D2A9A-073B-4331-9295-1C575475A1DB}"/>
                </a:ext>
              </a:extLst>
            </p:cNvPr>
            <p:cNvSpPr/>
            <p:nvPr/>
          </p:nvSpPr>
          <p:spPr>
            <a:xfrm>
              <a:off x="4930616" y="9615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8096" y="10001"/>
                  </a:cubicBezTo>
                  <a:cubicBezTo>
                    <a:pt x="8096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xmlns="" id="{5AF005F6-BD0C-4F09-940F-56B5502E29EF}"/>
                </a:ext>
              </a:extLst>
            </p:cNvPr>
            <p:cNvSpPr/>
            <p:nvPr/>
          </p:nvSpPr>
          <p:spPr>
            <a:xfrm>
              <a:off x="4955910" y="96821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6615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xmlns="" id="{8D62CADB-1C23-40B8-A7A7-7D3AB0271168}"/>
                </a:ext>
              </a:extLst>
            </p:cNvPr>
            <p:cNvSpPr/>
            <p:nvPr/>
          </p:nvSpPr>
          <p:spPr>
            <a:xfrm>
              <a:off x="4960144" y="968216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9049" y="8096"/>
                    <a:pt x="8096" y="9049"/>
                    <a:pt x="7144" y="9049"/>
                  </a:cubicBezTo>
                  <a:lnTo>
                    <a:pt x="904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xmlns="" id="{3BAD288C-8C70-463D-8E26-67C8044B1AEB}"/>
                </a:ext>
              </a:extLst>
            </p:cNvPr>
            <p:cNvSpPr/>
            <p:nvPr/>
          </p:nvSpPr>
          <p:spPr>
            <a:xfrm>
              <a:off x="4967764" y="97107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7144" y="8096"/>
                    <a:pt x="7144" y="8096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xmlns="" id="{DC7937FF-6B75-4265-8BC0-9F794852D81B}"/>
                </a:ext>
              </a:extLst>
            </p:cNvPr>
            <p:cNvSpPr/>
            <p:nvPr/>
          </p:nvSpPr>
          <p:spPr>
            <a:xfrm>
              <a:off x="4967764" y="9691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8096"/>
                  </a:cubicBezTo>
                  <a:cubicBezTo>
                    <a:pt x="8096" y="7144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xmlns="" id="{725B65CC-DB60-4075-97AF-98A09153129D}"/>
                </a:ext>
              </a:extLst>
            </p:cNvPr>
            <p:cNvSpPr/>
            <p:nvPr/>
          </p:nvSpPr>
          <p:spPr>
            <a:xfrm>
              <a:off x="4980146" y="97065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8096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8096" y="7567"/>
                  </a:cubicBezTo>
                  <a:cubicBezTo>
                    <a:pt x="8096" y="6615"/>
                    <a:pt x="7144" y="9472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xmlns="" id="{1E7CDBCE-6427-4D3D-8B26-0D4F44D8B086}"/>
                </a:ext>
              </a:extLst>
            </p:cNvPr>
            <p:cNvSpPr/>
            <p:nvPr/>
          </p:nvSpPr>
          <p:spPr>
            <a:xfrm>
              <a:off x="4985861" y="9691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xmlns="" id="{C7F0ADC7-A03D-48D0-BD9C-23AAE1780F7B}"/>
                </a:ext>
              </a:extLst>
            </p:cNvPr>
            <p:cNvSpPr/>
            <p:nvPr/>
          </p:nvSpPr>
          <p:spPr>
            <a:xfrm>
              <a:off x="5087064" y="96916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xmlns="" id="{F1F6D465-003C-4F9F-8089-553D55463FAF}"/>
                </a:ext>
              </a:extLst>
            </p:cNvPr>
            <p:cNvSpPr/>
            <p:nvPr/>
          </p:nvSpPr>
          <p:spPr>
            <a:xfrm>
              <a:off x="5132546" y="973664"/>
              <a:ext cx="9525" cy="9525"/>
            </a:xfrm>
            <a:custGeom>
              <a:avLst/>
              <a:gdLst>
                <a:gd name="connsiteX0" fmla="*/ 7144 w 9525"/>
                <a:gd name="connsiteY0" fmla="*/ 7410 h 9525"/>
                <a:gd name="connsiteX1" fmla="*/ 7144 w 9525"/>
                <a:gd name="connsiteY1" fmla="*/ 8363 h 9525"/>
                <a:gd name="connsiteX2" fmla="*/ 7144 w 9525"/>
                <a:gd name="connsiteY2" fmla="*/ 74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0"/>
                  </a:moveTo>
                  <a:cubicBezTo>
                    <a:pt x="8096" y="6458"/>
                    <a:pt x="7144" y="8363"/>
                    <a:pt x="7144" y="8363"/>
                  </a:cubicBezTo>
                  <a:cubicBezTo>
                    <a:pt x="7144" y="8363"/>
                    <a:pt x="8096" y="7410"/>
                    <a:pt x="7144" y="7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xmlns="" id="{A0D5B5E9-BC9C-4483-8080-DDEA4D6A5BD2}"/>
                </a:ext>
              </a:extLst>
            </p:cNvPr>
            <p:cNvSpPr/>
            <p:nvPr/>
          </p:nvSpPr>
          <p:spPr>
            <a:xfrm>
              <a:off x="5158264" y="969380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7144" y="502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xmlns="" id="{924CB2C3-A285-4884-BD82-2506E89BAD84}"/>
                </a:ext>
              </a:extLst>
            </p:cNvPr>
            <p:cNvSpPr/>
            <p:nvPr/>
          </p:nvSpPr>
          <p:spPr>
            <a:xfrm>
              <a:off x="4935104" y="1056798"/>
              <a:ext cx="9525" cy="9525"/>
            </a:xfrm>
            <a:custGeom>
              <a:avLst/>
              <a:gdLst>
                <a:gd name="connsiteX0" fmla="*/ 7419 w 9525"/>
                <a:gd name="connsiteY0" fmla="*/ 7144 h 9525"/>
                <a:gd name="connsiteX1" fmla="*/ 7419 w 9525"/>
                <a:gd name="connsiteY1" fmla="*/ 7144 h 9525"/>
                <a:gd name="connsiteX2" fmla="*/ 741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419" y="7144"/>
                  </a:moveTo>
                  <a:cubicBezTo>
                    <a:pt x="6466" y="8096"/>
                    <a:pt x="8371" y="9049"/>
                    <a:pt x="7419" y="7144"/>
                  </a:cubicBezTo>
                  <a:cubicBezTo>
                    <a:pt x="7419" y="8096"/>
                    <a:pt x="7419" y="7144"/>
                    <a:pt x="741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xmlns="" id="{4F1263CC-303D-4AB4-9483-13D0F963EA6A}"/>
                </a:ext>
              </a:extLst>
            </p:cNvPr>
            <p:cNvSpPr/>
            <p:nvPr/>
          </p:nvSpPr>
          <p:spPr>
            <a:xfrm>
              <a:off x="4939947" y="1045351"/>
              <a:ext cx="342900" cy="38100"/>
            </a:xfrm>
            <a:custGeom>
              <a:avLst/>
              <a:gdLst>
                <a:gd name="connsiteX0" fmla="*/ 342618 w 342900"/>
                <a:gd name="connsiteY0" fmla="*/ 29068 h 38100"/>
                <a:gd name="connsiteX1" fmla="*/ 213078 w 342900"/>
                <a:gd name="connsiteY1" fmla="*/ 25258 h 38100"/>
                <a:gd name="connsiteX2" fmla="*/ 139736 w 342900"/>
                <a:gd name="connsiteY2" fmla="*/ 22401 h 38100"/>
                <a:gd name="connsiteX3" fmla="*/ 80681 w 342900"/>
                <a:gd name="connsiteY3" fmla="*/ 26211 h 38100"/>
                <a:gd name="connsiteX4" fmla="*/ 80681 w 342900"/>
                <a:gd name="connsiteY4" fmla="*/ 17638 h 38100"/>
                <a:gd name="connsiteX5" fmla="*/ 79728 w 342900"/>
                <a:gd name="connsiteY5" fmla="*/ 14781 h 38100"/>
                <a:gd name="connsiteX6" fmla="*/ 56868 w 342900"/>
                <a:gd name="connsiteY6" fmla="*/ 28115 h 38100"/>
                <a:gd name="connsiteX7" fmla="*/ 54011 w 342900"/>
                <a:gd name="connsiteY7" fmla="*/ 18590 h 38100"/>
                <a:gd name="connsiteX8" fmla="*/ 48296 w 342900"/>
                <a:gd name="connsiteY8" fmla="*/ 28115 h 38100"/>
                <a:gd name="connsiteX9" fmla="*/ 48296 w 342900"/>
                <a:gd name="connsiteY9" fmla="*/ 21448 h 38100"/>
                <a:gd name="connsiteX10" fmla="*/ 46391 w 342900"/>
                <a:gd name="connsiteY10" fmla="*/ 29068 h 38100"/>
                <a:gd name="connsiteX11" fmla="*/ 44486 w 342900"/>
                <a:gd name="connsiteY11" fmla="*/ 30021 h 38100"/>
                <a:gd name="connsiteX12" fmla="*/ 38771 w 342900"/>
                <a:gd name="connsiteY12" fmla="*/ 28115 h 38100"/>
                <a:gd name="connsiteX13" fmla="*/ 40676 w 342900"/>
                <a:gd name="connsiteY13" fmla="*/ 17638 h 38100"/>
                <a:gd name="connsiteX14" fmla="*/ 33056 w 342900"/>
                <a:gd name="connsiteY14" fmla="*/ 28115 h 38100"/>
                <a:gd name="connsiteX15" fmla="*/ 9243 w 342900"/>
                <a:gd name="connsiteY15" fmla="*/ 23353 h 38100"/>
                <a:gd name="connsiteX16" fmla="*/ 7338 w 342900"/>
                <a:gd name="connsiteY16" fmla="*/ 22401 h 38100"/>
                <a:gd name="connsiteX17" fmla="*/ 110208 w 342900"/>
                <a:gd name="connsiteY17" fmla="*/ 7161 h 38100"/>
                <a:gd name="connsiteX18" fmla="*/ 342618 w 342900"/>
                <a:gd name="connsiteY18" fmla="*/ 2906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900" h="38100">
                  <a:moveTo>
                    <a:pt x="342618" y="29068"/>
                  </a:moveTo>
                  <a:cubicBezTo>
                    <a:pt x="327378" y="48118"/>
                    <a:pt x="211173" y="25258"/>
                    <a:pt x="213078" y="25258"/>
                  </a:cubicBezTo>
                  <a:cubicBezTo>
                    <a:pt x="204506" y="24306"/>
                    <a:pt x="140688" y="21448"/>
                    <a:pt x="139736" y="22401"/>
                  </a:cubicBezTo>
                  <a:cubicBezTo>
                    <a:pt x="142593" y="22401"/>
                    <a:pt x="80681" y="22401"/>
                    <a:pt x="80681" y="26211"/>
                  </a:cubicBezTo>
                  <a:cubicBezTo>
                    <a:pt x="76871" y="17638"/>
                    <a:pt x="87348" y="33831"/>
                    <a:pt x="80681" y="17638"/>
                  </a:cubicBezTo>
                  <a:cubicBezTo>
                    <a:pt x="79728" y="18590"/>
                    <a:pt x="78776" y="17638"/>
                    <a:pt x="79728" y="14781"/>
                  </a:cubicBezTo>
                  <a:cubicBezTo>
                    <a:pt x="67346" y="30021"/>
                    <a:pt x="63536" y="20496"/>
                    <a:pt x="56868" y="28115"/>
                  </a:cubicBezTo>
                  <a:cubicBezTo>
                    <a:pt x="54963" y="24306"/>
                    <a:pt x="54011" y="22401"/>
                    <a:pt x="54011" y="18590"/>
                  </a:cubicBezTo>
                  <a:cubicBezTo>
                    <a:pt x="56868" y="20496"/>
                    <a:pt x="46391" y="27163"/>
                    <a:pt x="48296" y="28115"/>
                  </a:cubicBezTo>
                  <a:cubicBezTo>
                    <a:pt x="48296" y="28115"/>
                    <a:pt x="49248" y="21448"/>
                    <a:pt x="48296" y="21448"/>
                  </a:cubicBezTo>
                  <a:cubicBezTo>
                    <a:pt x="45438" y="22401"/>
                    <a:pt x="47343" y="27163"/>
                    <a:pt x="46391" y="29068"/>
                  </a:cubicBezTo>
                  <a:cubicBezTo>
                    <a:pt x="46391" y="27163"/>
                    <a:pt x="46391" y="27163"/>
                    <a:pt x="44486" y="30021"/>
                  </a:cubicBezTo>
                  <a:cubicBezTo>
                    <a:pt x="42581" y="22401"/>
                    <a:pt x="45438" y="26211"/>
                    <a:pt x="38771" y="28115"/>
                  </a:cubicBezTo>
                  <a:cubicBezTo>
                    <a:pt x="38771" y="22401"/>
                    <a:pt x="42581" y="25258"/>
                    <a:pt x="40676" y="17638"/>
                  </a:cubicBezTo>
                  <a:cubicBezTo>
                    <a:pt x="39723" y="17638"/>
                    <a:pt x="33056" y="26211"/>
                    <a:pt x="33056" y="28115"/>
                  </a:cubicBezTo>
                  <a:cubicBezTo>
                    <a:pt x="23531" y="26211"/>
                    <a:pt x="19721" y="17638"/>
                    <a:pt x="9243" y="23353"/>
                  </a:cubicBezTo>
                  <a:cubicBezTo>
                    <a:pt x="9243" y="21448"/>
                    <a:pt x="6386" y="23353"/>
                    <a:pt x="7338" y="22401"/>
                  </a:cubicBezTo>
                  <a:cubicBezTo>
                    <a:pt x="16863" y="13828"/>
                    <a:pt x="74966" y="7161"/>
                    <a:pt x="110208" y="7161"/>
                  </a:cubicBezTo>
                  <a:cubicBezTo>
                    <a:pt x="168311" y="6208"/>
                    <a:pt x="302613" y="46213"/>
                    <a:pt x="342618" y="290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xmlns="" id="{5EABAD91-CE53-4C55-982D-B4E2173232AB}"/>
                </a:ext>
              </a:extLst>
            </p:cNvPr>
            <p:cNvSpPr/>
            <p:nvPr/>
          </p:nvSpPr>
          <p:spPr>
            <a:xfrm>
              <a:off x="4937284" y="105679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8096" y="10001"/>
                  </a:cubicBezTo>
                  <a:cubicBezTo>
                    <a:pt x="8096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xmlns="" id="{3400BADB-1506-4F98-820D-0FFBE28BE08F}"/>
                </a:ext>
              </a:extLst>
            </p:cNvPr>
            <p:cNvSpPr/>
            <p:nvPr/>
          </p:nvSpPr>
          <p:spPr>
            <a:xfrm>
              <a:off x="4962049" y="10634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xmlns="" id="{27F78F38-04D7-4F98-BD86-79429A6E2850}"/>
                </a:ext>
              </a:extLst>
            </p:cNvPr>
            <p:cNvSpPr/>
            <p:nvPr/>
          </p:nvSpPr>
          <p:spPr>
            <a:xfrm>
              <a:off x="4966811" y="1063466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9049" y="8096"/>
                    <a:pt x="8096" y="9049"/>
                    <a:pt x="7144" y="9049"/>
                  </a:cubicBezTo>
                  <a:lnTo>
                    <a:pt x="904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xmlns="" id="{F4C0A72D-DB2E-412B-96A6-F713664E5EC1}"/>
                </a:ext>
              </a:extLst>
            </p:cNvPr>
            <p:cNvSpPr/>
            <p:nvPr/>
          </p:nvSpPr>
          <p:spPr>
            <a:xfrm>
              <a:off x="4974008" y="106632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8096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8520" y="8096"/>
                    <a:pt x="7567" y="8096"/>
                    <a:pt x="7567" y="8096"/>
                  </a:cubicBezTo>
                  <a:cubicBezTo>
                    <a:pt x="6615" y="8096"/>
                    <a:pt x="7567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xmlns="" id="{E6E9199B-FE09-4FB4-BB23-982C9DB0AA81}"/>
                </a:ext>
              </a:extLst>
            </p:cNvPr>
            <p:cNvSpPr/>
            <p:nvPr/>
          </p:nvSpPr>
          <p:spPr>
            <a:xfrm>
              <a:off x="4974431" y="10644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8096"/>
                  </a:cubicBezTo>
                  <a:cubicBezTo>
                    <a:pt x="8096" y="7144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xmlns="" id="{5639CC56-3029-4F05-963D-C216B6939DB2}"/>
                </a:ext>
              </a:extLst>
            </p:cNvPr>
            <p:cNvSpPr/>
            <p:nvPr/>
          </p:nvSpPr>
          <p:spPr>
            <a:xfrm>
              <a:off x="4986419" y="1065900"/>
              <a:ext cx="9525" cy="9525"/>
            </a:xfrm>
            <a:custGeom>
              <a:avLst/>
              <a:gdLst>
                <a:gd name="connsiteX0" fmla="*/ 7538 w 9525"/>
                <a:gd name="connsiteY0" fmla="*/ 7567 h 9525"/>
                <a:gd name="connsiteX1" fmla="*/ 8491 w 9525"/>
                <a:gd name="connsiteY1" fmla="*/ 7567 h 9525"/>
                <a:gd name="connsiteX2" fmla="*/ 7538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38" y="7567"/>
                  </a:moveTo>
                  <a:cubicBezTo>
                    <a:pt x="7538" y="7567"/>
                    <a:pt x="8491" y="6615"/>
                    <a:pt x="8491" y="7567"/>
                  </a:cubicBezTo>
                  <a:cubicBezTo>
                    <a:pt x="7538" y="6615"/>
                    <a:pt x="6586" y="9472"/>
                    <a:pt x="7538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xmlns="" id="{528A7FA3-E8E2-4C1A-9BAC-759FFD9D226B}"/>
                </a:ext>
              </a:extLst>
            </p:cNvPr>
            <p:cNvSpPr/>
            <p:nvPr/>
          </p:nvSpPr>
          <p:spPr>
            <a:xfrm>
              <a:off x="4991576" y="10644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xmlns="" id="{E17412B7-0A5E-442E-87F9-3F80B8B32979}"/>
                </a:ext>
              </a:extLst>
            </p:cNvPr>
            <p:cNvSpPr/>
            <p:nvPr/>
          </p:nvSpPr>
          <p:spPr>
            <a:xfrm>
              <a:off x="5093732" y="106441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xmlns="" id="{DBF2D6D5-A8BA-4CDB-8D7A-472865634042}"/>
                </a:ext>
              </a:extLst>
            </p:cNvPr>
            <p:cNvSpPr/>
            <p:nvPr/>
          </p:nvSpPr>
          <p:spPr>
            <a:xfrm>
              <a:off x="5139214" y="1068914"/>
              <a:ext cx="9525" cy="9525"/>
            </a:xfrm>
            <a:custGeom>
              <a:avLst/>
              <a:gdLst>
                <a:gd name="connsiteX0" fmla="*/ 7144 w 9525"/>
                <a:gd name="connsiteY0" fmla="*/ 7410 h 9525"/>
                <a:gd name="connsiteX1" fmla="*/ 7144 w 9525"/>
                <a:gd name="connsiteY1" fmla="*/ 8363 h 9525"/>
                <a:gd name="connsiteX2" fmla="*/ 7144 w 9525"/>
                <a:gd name="connsiteY2" fmla="*/ 74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0"/>
                  </a:moveTo>
                  <a:cubicBezTo>
                    <a:pt x="8096" y="6458"/>
                    <a:pt x="7144" y="8363"/>
                    <a:pt x="7144" y="8363"/>
                  </a:cubicBezTo>
                  <a:cubicBezTo>
                    <a:pt x="7144" y="8363"/>
                    <a:pt x="8096" y="7410"/>
                    <a:pt x="7144" y="7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xmlns="" id="{3BEC73F2-B3D4-4365-B1E3-8B3CBCCB528F}"/>
                </a:ext>
              </a:extLst>
            </p:cNvPr>
            <p:cNvSpPr/>
            <p:nvPr/>
          </p:nvSpPr>
          <p:spPr>
            <a:xfrm>
              <a:off x="5163979" y="1064630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7144" y="502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xmlns="" id="{ABC8F649-29B4-4C29-B584-E3309222FB83}"/>
                </a:ext>
              </a:extLst>
            </p:cNvPr>
            <p:cNvSpPr/>
            <p:nvPr/>
          </p:nvSpPr>
          <p:spPr>
            <a:xfrm>
              <a:off x="4941623" y="115204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8096"/>
                    <a:pt x="8520" y="9049"/>
                    <a:pt x="7567" y="7144"/>
                  </a:cubicBezTo>
                  <a:cubicBezTo>
                    <a:pt x="6615" y="8096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xmlns="" id="{F2D68CFB-9B5D-42AB-80B2-0BF46C9EC32F}"/>
                </a:ext>
              </a:extLst>
            </p:cNvPr>
            <p:cNvSpPr/>
            <p:nvPr/>
          </p:nvSpPr>
          <p:spPr>
            <a:xfrm>
              <a:off x="4946614" y="1140601"/>
              <a:ext cx="342900" cy="38100"/>
            </a:xfrm>
            <a:custGeom>
              <a:avLst/>
              <a:gdLst>
                <a:gd name="connsiteX0" fmla="*/ 342618 w 342900"/>
                <a:gd name="connsiteY0" fmla="*/ 29068 h 38100"/>
                <a:gd name="connsiteX1" fmla="*/ 213078 w 342900"/>
                <a:gd name="connsiteY1" fmla="*/ 25258 h 38100"/>
                <a:gd name="connsiteX2" fmla="*/ 139736 w 342900"/>
                <a:gd name="connsiteY2" fmla="*/ 22401 h 38100"/>
                <a:gd name="connsiteX3" fmla="*/ 80681 w 342900"/>
                <a:gd name="connsiteY3" fmla="*/ 26211 h 38100"/>
                <a:gd name="connsiteX4" fmla="*/ 80681 w 342900"/>
                <a:gd name="connsiteY4" fmla="*/ 17638 h 38100"/>
                <a:gd name="connsiteX5" fmla="*/ 79728 w 342900"/>
                <a:gd name="connsiteY5" fmla="*/ 14781 h 38100"/>
                <a:gd name="connsiteX6" fmla="*/ 56868 w 342900"/>
                <a:gd name="connsiteY6" fmla="*/ 28115 h 38100"/>
                <a:gd name="connsiteX7" fmla="*/ 54011 w 342900"/>
                <a:gd name="connsiteY7" fmla="*/ 18590 h 38100"/>
                <a:gd name="connsiteX8" fmla="*/ 48296 w 342900"/>
                <a:gd name="connsiteY8" fmla="*/ 28115 h 38100"/>
                <a:gd name="connsiteX9" fmla="*/ 48296 w 342900"/>
                <a:gd name="connsiteY9" fmla="*/ 21448 h 38100"/>
                <a:gd name="connsiteX10" fmla="*/ 46391 w 342900"/>
                <a:gd name="connsiteY10" fmla="*/ 29068 h 38100"/>
                <a:gd name="connsiteX11" fmla="*/ 44486 w 342900"/>
                <a:gd name="connsiteY11" fmla="*/ 30021 h 38100"/>
                <a:gd name="connsiteX12" fmla="*/ 38771 w 342900"/>
                <a:gd name="connsiteY12" fmla="*/ 28115 h 38100"/>
                <a:gd name="connsiteX13" fmla="*/ 40676 w 342900"/>
                <a:gd name="connsiteY13" fmla="*/ 17638 h 38100"/>
                <a:gd name="connsiteX14" fmla="*/ 33056 w 342900"/>
                <a:gd name="connsiteY14" fmla="*/ 28115 h 38100"/>
                <a:gd name="connsiteX15" fmla="*/ 9243 w 342900"/>
                <a:gd name="connsiteY15" fmla="*/ 23353 h 38100"/>
                <a:gd name="connsiteX16" fmla="*/ 7338 w 342900"/>
                <a:gd name="connsiteY16" fmla="*/ 22401 h 38100"/>
                <a:gd name="connsiteX17" fmla="*/ 110208 w 342900"/>
                <a:gd name="connsiteY17" fmla="*/ 7161 h 38100"/>
                <a:gd name="connsiteX18" fmla="*/ 342618 w 342900"/>
                <a:gd name="connsiteY18" fmla="*/ 2906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900" h="38100">
                  <a:moveTo>
                    <a:pt x="342618" y="29068"/>
                  </a:moveTo>
                  <a:cubicBezTo>
                    <a:pt x="327378" y="48118"/>
                    <a:pt x="211173" y="25258"/>
                    <a:pt x="213078" y="25258"/>
                  </a:cubicBezTo>
                  <a:cubicBezTo>
                    <a:pt x="204506" y="24306"/>
                    <a:pt x="140688" y="21448"/>
                    <a:pt x="139736" y="22401"/>
                  </a:cubicBezTo>
                  <a:cubicBezTo>
                    <a:pt x="142593" y="22401"/>
                    <a:pt x="80681" y="22401"/>
                    <a:pt x="80681" y="26211"/>
                  </a:cubicBezTo>
                  <a:cubicBezTo>
                    <a:pt x="76871" y="17638"/>
                    <a:pt x="87348" y="33831"/>
                    <a:pt x="80681" y="17638"/>
                  </a:cubicBezTo>
                  <a:cubicBezTo>
                    <a:pt x="79728" y="18590"/>
                    <a:pt x="78776" y="17638"/>
                    <a:pt x="79728" y="14781"/>
                  </a:cubicBezTo>
                  <a:cubicBezTo>
                    <a:pt x="67346" y="30021"/>
                    <a:pt x="63536" y="20496"/>
                    <a:pt x="56868" y="28115"/>
                  </a:cubicBezTo>
                  <a:cubicBezTo>
                    <a:pt x="54963" y="24306"/>
                    <a:pt x="54011" y="22401"/>
                    <a:pt x="54011" y="18590"/>
                  </a:cubicBezTo>
                  <a:cubicBezTo>
                    <a:pt x="56868" y="20496"/>
                    <a:pt x="46391" y="27163"/>
                    <a:pt x="48296" y="28115"/>
                  </a:cubicBezTo>
                  <a:cubicBezTo>
                    <a:pt x="48296" y="28115"/>
                    <a:pt x="49248" y="21448"/>
                    <a:pt x="48296" y="21448"/>
                  </a:cubicBezTo>
                  <a:cubicBezTo>
                    <a:pt x="45438" y="22401"/>
                    <a:pt x="47343" y="27163"/>
                    <a:pt x="46391" y="29068"/>
                  </a:cubicBezTo>
                  <a:cubicBezTo>
                    <a:pt x="46391" y="27163"/>
                    <a:pt x="46391" y="27163"/>
                    <a:pt x="44486" y="30021"/>
                  </a:cubicBezTo>
                  <a:cubicBezTo>
                    <a:pt x="42581" y="22401"/>
                    <a:pt x="45438" y="26211"/>
                    <a:pt x="38771" y="28115"/>
                  </a:cubicBezTo>
                  <a:cubicBezTo>
                    <a:pt x="38771" y="22401"/>
                    <a:pt x="42581" y="25258"/>
                    <a:pt x="40676" y="17638"/>
                  </a:cubicBezTo>
                  <a:cubicBezTo>
                    <a:pt x="39723" y="17638"/>
                    <a:pt x="33056" y="26211"/>
                    <a:pt x="33056" y="28115"/>
                  </a:cubicBezTo>
                  <a:cubicBezTo>
                    <a:pt x="23531" y="26211"/>
                    <a:pt x="19721" y="17638"/>
                    <a:pt x="9243" y="23353"/>
                  </a:cubicBezTo>
                  <a:cubicBezTo>
                    <a:pt x="9243" y="21448"/>
                    <a:pt x="6386" y="23353"/>
                    <a:pt x="7338" y="22401"/>
                  </a:cubicBezTo>
                  <a:cubicBezTo>
                    <a:pt x="16863" y="13828"/>
                    <a:pt x="74966" y="7161"/>
                    <a:pt x="110208" y="7161"/>
                  </a:cubicBezTo>
                  <a:cubicBezTo>
                    <a:pt x="168311" y="6208"/>
                    <a:pt x="302613" y="46213"/>
                    <a:pt x="342618" y="290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xmlns="" id="{79818A03-04C8-49C0-AD13-F7CDCD8EC6BD}"/>
                </a:ext>
              </a:extLst>
            </p:cNvPr>
            <p:cNvSpPr/>
            <p:nvPr/>
          </p:nvSpPr>
          <p:spPr>
            <a:xfrm>
              <a:off x="4943951" y="11520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8096" y="10001"/>
                  </a:cubicBezTo>
                  <a:cubicBezTo>
                    <a:pt x="7144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xmlns="" id="{803A1484-5557-40AE-A39F-6C66C8581920}"/>
                </a:ext>
              </a:extLst>
            </p:cNvPr>
            <p:cNvSpPr/>
            <p:nvPr/>
          </p:nvSpPr>
          <p:spPr>
            <a:xfrm>
              <a:off x="4968716" y="115871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xmlns="" id="{A4B28CBA-E5F4-4D88-83DF-886C6F17EEC4}"/>
                </a:ext>
              </a:extLst>
            </p:cNvPr>
            <p:cNvSpPr/>
            <p:nvPr/>
          </p:nvSpPr>
          <p:spPr>
            <a:xfrm>
              <a:off x="4972526" y="1158716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9049" y="8096"/>
                    <a:pt x="8096" y="9049"/>
                    <a:pt x="7144" y="9049"/>
                  </a:cubicBezTo>
                  <a:lnTo>
                    <a:pt x="904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xmlns="" id="{F6A17CEE-4CF9-4A85-829C-21CAAF88B8F8}"/>
                </a:ext>
              </a:extLst>
            </p:cNvPr>
            <p:cNvSpPr/>
            <p:nvPr/>
          </p:nvSpPr>
          <p:spPr>
            <a:xfrm>
              <a:off x="4980146" y="116157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7144" y="8096"/>
                    <a:pt x="7144" y="8096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xmlns="" id="{1632789A-C34E-4349-A36F-8116D2514CC5}"/>
                </a:ext>
              </a:extLst>
            </p:cNvPr>
            <p:cNvSpPr/>
            <p:nvPr/>
          </p:nvSpPr>
          <p:spPr>
            <a:xfrm>
              <a:off x="4981099" y="11596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8096"/>
                  </a:cubicBezTo>
                  <a:cubicBezTo>
                    <a:pt x="8096" y="7144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xmlns="" id="{6886941F-04CE-42CE-BF9F-52575EAEE55B}"/>
                </a:ext>
              </a:extLst>
            </p:cNvPr>
            <p:cNvSpPr/>
            <p:nvPr/>
          </p:nvSpPr>
          <p:spPr>
            <a:xfrm>
              <a:off x="4992529" y="116115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8096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8096" y="7567"/>
                  </a:cubicBezTo>
                  <a:cubicBezTo>
                    <a:pt x="8096" y="6615"/>
                    <a:pt x="7144" y="9472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xmlns="" id="{32B22B07-8B96-4B7F-B921-F400D18A880B}"/>
                </a:ext>
              </a:extLst>
            </p:cNvPr>
            <p:cNvSpPr/>
            <p:nvPr/>
          </p:nvSpPr>
          <p:spPr>
            <a:xfrm>
              <a:off x="4998244" y="11596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xmlns="" id="{5F4ED484-2C66-4472-BDA0-C76B2D856DE2}"/>
                </a:ext>
              </a:extLst>
            </p:cNvPr>
            <p:cNvSpPr/>
            <p:nvPr/>
          </p:nvSpPr>
          <p:spPr>
            <a:xfrm>
              <a:off x="5099738" y="115966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714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xmlns="" id="{391F66E8-00C0-42F0-B4FF-1C41DF8F8043}"/>
                </a:ext>
              </a:extLst>
            </p:cNvPr>
            <p:cNvSpPr/>
            <p:nvPr/>
          </p:nvSpPr>
          <p:spPr>
            <a:xfrm>
              <a:off x="5145881" y="1164164"/>
              <a:ext cx="9525" cy="9525"/>
            </a:xfrm>
            <a:custGeom>
              <a:avLst/>
              <a:gdLst>
                <a:gd name="connsiteX0" fmla="*/ 7144 w 9525"/>
                <a:gd name="connsiteY0" fmla="*/ 7410 h 9525"/>
                <a:gd name="connsiteX1" fmla="*/ 7144 w 9525"/>
                <a:gd name="connsiteY1" fmla="*/ 8363 h 9525"/>
                <a:gd name="connsiteX2" fmla="*/ 7144 w 9525"/>
                <a:gd name="connsiteY2" fmla="*/ 74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0"/>
                  </a:moveTo>
                  <a:cubicBezTo>
                    <a:pt x="8096" y="6458"/>
                    <a:pt x="7144" y="8363"/>
                    <a:pt x="7144" y="8363"/>
                  </a:cubicBezTo>
                  <a:cubicBezTo>
                    <a:pt x="7144" y="8363"/>
                    <a:pt x="8096" y="7410"/>
                    <a:pt x="7144" y="7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xmlns="" id="{0D44E095-F826-42DB-B127-AD2B0EA5E363}"/>
                </a:ext>
              </a:extLst>
            </p:cNvPr>
            <p:cNvSpPr/>
            <p:nvPr/>
          </p:nvSpPr>
          <p:spPr>
            <a:xfrm>
              <a:off x="5170646" y="1159880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7144" y="502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xmlns="" id="{2E4FA728-BE6F-4906-ACF4-59998D27B98A}"/>
                </a:ext>
              </a:extLst>
            </p:cNvPr>
            <p:cNvSpPr/>
            <p:nvPr/>
          </p:nvSpPr>
          <p:spPr>
            <a:xfrm>
              <a:off x="4816316" y="52530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10001" y="7144"/>
                    <a:pt x="5239" y="8096"/>
                    <a:pt x="8096" y="7144"/>
                  </a:cubicBezTo>
                  <a:cubicBezTo>
                    <a:pt x="8096" y="8096"/>
                    <a:pt x="8096" y="9049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xmlns="" id="{ADA71AA5-7AF6-4787-96DB-2C09F5B2F562}"/>
                </a:ext>
              </a:extLst>
            </p:cNvPr>
            <p:cNvSpPr/>
            <p:nvPr/>
          </p:nvSpPr>
          <p:spPr>
            <a:xfrm>
              <a:off x="4712494" y="526256"/>
              <a:ext cx="104775" cy="800100"/>
            </a:xfrm>
            <a:custGeom>
              <a:avLst/>
              <a:gdLst>
                <a:gd name="connsiteX0" fmla="*/ 38576 w 104775"/>
                <a:gd name="connsiteY0" fmla="*/ 798671 h 800100"/>
                <a:gd name="connsiteX1" fmla="*/ 10954 w 104775"/>
                <a:gd name="connsiteY1" fmla="*/ 553879 h 800100"/>
                <a:gd name="connsiteX2" fmla="*/ 10954 w 104775"/>
                <a:gd name="connsiteY2" fmla="*/ 416719 h 800100"/>
                <a:gd name="connsiteX3" fmla="*/ 13811 w 104775"/>
                <a:gd name="connsiteY3" fmla="*/ 412909 h 800100"/>
                <a:gd name="connsiteX4" fmla="*/ 13811 w 104775"/>
                <a:gd name="connsiteY4" fmla="*/ 418624 h 800100"/>
                <a:gd name="connsiteX5" fmla="*/ 7144 w 104775"/>
                <a:gd name="connsiteY5" fmla="*/ 149066 h 800100"/>
                <a:gd name="connsiteX6" fmla="*/ 15716 w 104775"/>
                <a:gd name="connsiteY6" fmla="*/ 150971 h 800100"/>
                <a:gd name="connsiteX7" fmla="*/ 18574 w 104775"/>
                <a:gd name="connsiteY7" fmla="*/ 150019 h 800100"/>
                <a:gd name="connsiteX8" fmla="*/ 13811 w 104775"/>
                <a:gd name="connsiteY8" fmla="*/ 85249 h 800100"/>
                <a:gd name="connsiteX9" fmla="*/ 13811 w 104775"/>
                <a:gd name="connsiteY9" fmla="*/ 64294 h 800100"/>
                <a:gd name="connsiteX10" fmla="*/ 19526 w 104775"/>
                <a:gd name="connsiteY10" fmla="*/ 69056 h 800100"/>
                <a:gd name="connsiteX11" fmla="*/ 36671 w 104775"/>
                <a:gd name="connsiteY11" fmla="*/ 44291 h 800100"/>
                <a:gd name="connsiteX12" fmla="*/ 30004 w 104775"/>
                <a:gd name="connsiteY12" fmla="*/ 55721 h 800100"/>
                <a:gd name="connsiteX13" fmla="*/ 47149 w 104775"/>
                <a:gd name="connsiteY13" fmla="*/ 32861 h 800100"/>
                <a:gd name="connsiteX14" fmla="*/ 105251 w 104775"/>
                <a:gd name="connsiteY14" fmla="*/ 7144 h 800100"/>
                <a:gd name="connsiteX15" fmla="*/ 29051 w 104775"/>
                <a:gd name="connsiteY15" fmla="*/ 74771 h 800100"/>
                <a:gd name="connsiteX16" fmla="*/ 32861 w 104775"/>
                <a:gd name="connsiteY16" fmla="*/ 245269 h 800100"/>
                <a:gd name="connsiteX17" fmla="*/ 38576 w 104775"/>
                <a:gd name="connsiteY17" fmla="*/ 798671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4775" h="800100">
                  <a:moveTo>
                    <a:pt x="38576" y="798671"/>
                  </a:moveTo>
                  <a:cubicBezTo>
                    <a:pt x="9049" y="739616"/>
                    <a:pt x="10954" y="604361"/>
                    <a:pt x="10954" y="553879"/>
                  </a:cubicBezTo>
                  <a:cubicBezTo>
                    <a:pt x="10954" y="500539"/>
                    <a:pt x="3334" y="469106"/>
                    <a:pt x="10954" y="416719"/>
                  </a:cubicBezTo>
                  <a:cubicBezTo>
                    <a:pt x="12859" y="417671"/>
                    <a:pt x="13811" y="416719"/>
                    <a:pt x="13811" y="412909"/>
                  </a:cubicBezTo>
                  <a:cubicBezTo>
                    <a:pt x="13811" y="414814"/>
                    <a:pt x="13811" y="416719"/>
                    <a:pt x="13811" y="418624"/>
                  </a:cubicBezTo>
                  <a:cubicBezTo>
                    <a:pt x="25241" y="411956"/>
                    <a:pt x="19526" y="152876"/>
                    <a:pt x="7144" y="149066"/>
                  </a:cubicBezTo>
                  <a:cubicBezTo>
                    <a:pt x="10954" y="145256"/>
                    <a:pt x="10954" y="153829"/>
                    <a:pt x="15716" y="150971"/>
                  </a:cubicBezTo>
                  <a:cubicBezTo>
                    <a:pt x="14764" y="149066"/>
                    <a:pt x="15716" y="148114"/>
                    <a:pt x="18574" y="150019"/>
                  </a:cubicBezTo>
                  <a:cubicBezTo>
                    <a:pt x="12859" y="137636"/>
                    <a:pt x="6191" y="76676"/>
                    <a:pt x="13811" y="85249"/>
                  </a:cubicBezTo>
                  <a:cubicBezTo>
                    <a:pt x="16669" y="80486"/>
                    <a:pt x="7144" y="70009"/>
                    <a:pt x="13811" y="64294"/>
                  </a:cubicBezTo>
                  <a:cubicBezTo>
                    <a:pt x="13811" y="64294"/>
                    <a:pt x="16669" y="72866"/>
                    <a:pt x="19526" y="69056"/>
                  </a:cubicBezTo>
                  <a:cubicBezTo>
                    <a:pt x="24289" y="59531"/>
                    <a:pt x="33814" y="56674"/>
                    <a:pt x="36671" y="44291"/>
                  </a:cubicBezTo>
                  <a:cubicBezTo>
                    <a:pt x="32861" y="47149"/>
                    <a:pt x="30004" y="50959"/>
                    <a:pt x="30004" y="55721"/>
                  </a:cubicBezTo>
                  <a:cubicBezTo>
                    <a:pt x="36671" y="49054"/>
                    <a:pt x="45244" y="40481"/>
                    <a:pt x="47149" y="32861"/>
                  </a:cubicBezTo>
                  <a:cubicBezTo>
                    <a:pt x="53816" y="28099"/>
                    <a:pt x="102394" y="17621"/>
                    <a:pt x="105251" y="7144"/>
                  </a:cubicBezTo>
                  <a:cubicBezTo>
                    <a:pt x="95726" y="16669"/>
                    <a:pt x="49054" y="33814"/>
                    <a:pt x="29051" y="74771"/>
                  </a:cubicBezTo>
                  <a:cubicBezTo>
                    <a:pt x="6191" y="120491"/>
                    <a:pt x="30004" y="195739"/>
                    <a:pt x="32861" y="245269"/>
                  </a:cubicBezTo>
                  <a:cubicBezTo>
                    <a:pt x="39529" y="419576"/>
                    <a:pt x="13811" y="651034"/>
                    <a:pt x="38576" y="7986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xmlns="" id="{34A6275B-3EF7-464F-B69C-DB9DDD6690F5}"/>
                </a:ext>
              </a:extLst>
            </p:cNvPr>
            <p:cNvSpPr/>
            <p:nvPr/>
          </p:nvSpPr>
          <p:spPr>
            <a:xfrm>
              <a:off x="4809649" y="527208"/>
              <a:ext cx="9525" cy="9525"/>
            </a:xfrm>
            <a:custGeom>
              <a:avLst/>
              <a:gdLst>
                <a:gd name="connsiteX0" fmla="*/ 10001 w 9525"/>
                <a:gd name="connsiteY0" fmla="*/ 9049 h 9525"/>
                <a:gd name="connsiteX1" fmla="*/ 7144 w 9525"/>
                <a:gd name="connsiteY1" fmla="*/ 7144 h 9525"/>
                <a:gd name="connsiteX2" fmla="*/ 10001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9049"/>
                  </a:moveTo>
                  <a:cubicBezTo>
                    <a:pt x="9049" y="8096"/>
                    <a:pt x="7144" y="9049"/>
                    <a:pt x="7144" y="7144"/>
                  </a:cubicBezTo>
                  <a:cubicBezTo>
                    <a:pt x="8096" y="8096"/>
                    <a:pt x="10001" y="8096"/>
                    <a:pt x="10001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xmlns="" id="{0D9D1CFE-E18D-47FA-BAA2-203B36AB25C7}"/>
                </a:ext>
              </a:extLst>
            </p:cNvPr>
            <p:cNvSpPr/>
            <p:nvPr/>
          </p:nvSpPr>
          <p:spPr>
            <a:xfrm>
              <a:off x="4757261" y="550464"/>
              <a:ext cx="9525" cy="9525"/>
            </a:xfrm>
            <a:custGeom>
              <a:avLst/>
              <a:gdLst>
                <a:gd name="connsiteX0" fmla="*/ 7144 w 9525"/>
                <a:gd name="connsiteY0" fmla="*/ 8653 h 9525"/>
                <a:gd name="connsiteX1" fmla="*/ 7144 w 9525"/>
                <a:gd name="connsiteY1" fmla="*/ 86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653"/>
                  </a:moveTo>
                  <a:cubicBezTo>
                    <a:pt x="7144" y="7700"/>
                    <a:pt x="7144" y="5795"/>
                    <a:pt x="7144" y="86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xmlns="" id="{98E7E09E-4CF1-4A77-8AB1-D3D68D083851}"/>
                </a:ext>
              </a:extLst>
            </p:cNvPr>
            <p:cNvSpPr/>
            <p:nvPr/>
          </p:nvSpPr>
          <p:spPr>
            <a:xfrm>
              <a:off x="4744687" y="555783"/>
              <a:ext cx="9525" cy="19050"/>
            </a:xfrm>
            <a:custGeom>
              <a:avLst/>
              <a:gdLst>
                <a:gd name="connsiteX0" fmla="*/ 7335 w 9525"/>
                <a:gd name="connsiteY0" fmla="*/ 11906 h 19050"/>
                <a:gd name="connsiteX1" fmla="*/ 10193 w 9525"/>
                <a:gd name="connsiteY1" fmla="*/ 7144 h 19050"/>
                <a:gd name="connsiteX2" fmla="*/ 7335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335" y="11906"/>
                  </a:moveTo>
                  <a:cubicBezTo>
                    <a:pt x="6383" y="10954"/>
                    <a:pt x="9240" y="8096"/>
                    <a:pt x="10193" y="7144"/>
                  </a:cubicBezTo>
                  <a:lnTo>
                    <a:pt x="7335" y="119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xmlns="" id="{54D2D6B6-83BB-499E-907F-83F26426F3A3}"/>
                </a:ext>
              </a:extLst>
            </p:cNvPr>
            <p:cNvSpPr/>
            <p:nvPr/>
          </p:nvSpPr>
          <p:spPr>
            <a:xfrm>
              <a:off x="4730115" y="567213"/>
              <a:ext cx="9525" cy="9525"/>
            </a:xfrm>
            <a:custGeom>
              <a:avLst/>
              <a:gdLst>
                <a:gd name="connsiteX0" fmla="*/ 8573 w 9525"/>
                <a:gd name="connsiteY0" fmla="*/ 8096 h 9525"/>
                <a:gd name="connsiteX1" fmla="*/ 8573 w 9525"/>
                <a:gd name="connsiteY1" fmla="*/ 7144 h 9525"/>
                <a:gd name="connsiteX2" fmla="*/ 8573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573" y="8096"/>
                  </a:moveTo>
                  <a:cubicBezTo>
                    <a:pt x="6667" y="8096"/>
                    <a:pt x="6667" y="8096"/>
                    <a:pt x="8573" y="7144"/>
                  </a:cubicBezTo>
                  <a:cubicBezTo>
                    <a:pt x="8573" y="7144"/>
                    <a:pt x="8573" y="8096"/>
                    <a:pt x="8573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xmlns="" id="{168D1C48-0449-4594-A202-B579D345BB47}"/>
                </a:ext>
              </a:extLst>
            </p:cNvPr>
            <p:cNvSpPr/>
            <p:nvPr/>
          </p:nvSpPr>
          <p:spPr>
            <a:xfrm>
              <a:off x="4729639" y="570368"/>
              <a:ext cx="9525" cy="9525"/>
            </a:xfrm>
            <a:custGeom>
              <a:avLst/>
              <a:gdLst>
                <a:gd name="connsiteX0" fmla="*/ 10001 w 9525"/>
                <a:gd name="connsiteY0" fmla="*/ 7799 h 9525"/>
                <a:gd name="connsiteX1" fmla="*/ 7144 w 9525"/>
                <a:gd name="connsiteY1" fmla="*/ 8751 h 9525"/>
                <a:gd name="connsiteX2" fmla="*/ 10001 w 9525"/>
                <a:gd name="connsiteY2" fmla="*/ 779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799"/>
                  </a:moveTo>
                  <a:cubicBezTo>
                    <a:pt x="9049" y="8751"/>
                    <a:pt x="8096" y="8751"/>
                    <a:pt x="7144" y="8751"/>
                  </a:cubicBezTo>
                  <a:cubicBezTo>
                    <a:pt x="8096" y="8751"/>
                    <a:pt x="9049" y="5894"/>
                    <a:pt x="10001" y="77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xmlns="" id="{1C6AFF10-C348-4425-B413-4B6C4E5C4DAC}"/>
                </a:ext>
              </a:extLst>
            </p:cNvPr>
            <p:cNvSpPr/>
            <p:nvPr/>
          </p:nvSpPr>
          <p:spPr>
            <a:xfrm>
              <a:off x="4709636" y="597540"/>
              <a:ext cx="9525" cy="9525"/>
            </a:xfrm>
            <a:custGeom>
              <a:avLst/>
              <a:gdLst>
                <a:gd name="connsiteX0" fmla="*/ 9049 w 9525"/>
                <a:gd name="connsiteY0" fmla="*/ 7297 h 9525"/>
                <a:gd name="connsiteX1" fmla="*/ 7144 w 9525"/>
                <a:gd name="connsiteY1" fmla="*/ 10154 h 9525"/>
                <a:gd name="connsiteX2" fmla="*/ 9049 w 9525"/>
                <a:gd name="connsiteY2" fmla="*/ 729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297"/>
                  </a:moveTo>
                  <a:cubicBezTo>
                    <a:pt x="9049" y="8249"/>
                    <a:pt x="9049" y="10154"/>
                    <a:pt x="7144" y="10154"/>
                  </a:cubicBezTo>
                  <a:cubicBezTo>
                    <a:pt x="8096" y="10154"/>
                    <a:pt x="8096" y="6344"/>
                    <a:pt x="9049" y="72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xmlns="" id="{DFA89E93-ED1E-40EA-B083-CAF70A030709}"/>
                </a:ext>
              </a:extLst>
            </p:cNvPr>
            <p:cNvSpPr/>
            <p:nvPr/>
          </p:nvSpPr>
          <p:spPr>
            <a:xfrm>
              <a:off x="4708260" y="61388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6615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xmlns="" id="{190D8E76-1DBD-4CD9-8D40-C37A87A1908C}"/>
                </a:ext>
              </a:extLst>
            </p:cNvPr>
            <p:cNvSpPr/>
            <p:nvPr/>
          </p:nvSpPr>
          <p:spPr>
            <a:xfrm>
              <a:off x="4722019" y="869257"/>
              <a:ext cx="9525" cy="9525"/>
            </a:xfrm>
            <a:custGeom>
              <a:avLst/>
              <a:gdLst>
                <a:gd name="connsiteX0" fmla="*/ 7144 w 9525"/>
                <a:gd name="connsiteY0" fmla="*/ 8947 h 9525"/>
                <a:gd name="connsiteX1" fmla="*/ 7144 w 9525"/>
                <a:gd name="connsiteY1" fmla="*/ 894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947"/>
                  </a:moveTo>
                  <a:cubicBezTo>
                    <a:pt x="7144" y="6090"/>
                    <a:pt x="7144" y="7042"/>
                    <a:pt x="7144" y="89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xmlns="" id="{71213E91-FF16-4E4D-82DF-6748BC998B5D}"/>
                </a:ext>
              </a:extLst>
            </p:cNvPr>
            <p:cNvSpPr/>
            <p:nvPr/>
          </p:nvSpPr>
          <p:spPr>
            <a:xfrm>
              <a:off x="4713446" y="982503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9049"/>
                    <a:pt x="7144" y="8096"/>
                    <a:pt x="7144" y="8096"/>
                  </a:cubicBezTo>
                  <a:cubicBezTo>
                    <a:pt x="7144" y="7144"/>
                    <a:pt x="8096" y="9049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xmlns="" id="{00879F06-87B3-4AD4-97C8-E841000CCECE}"/>
                </a:ext>
              </a:extLst>
            </p:cNvPr>
            <p:cNvSpPr/>
            <p:nvPr/>
          </p:nvSpPr>
          <p:spPr>
            <a:xfrm>
              <a:off x="4715351" y="1042617"/>
              <a:ext cx="9525" cy="9525"/>
            </a:xfrm>
            <a:custGeom>
              <a:avLst/>
              <a:gdLst>
                <a:gd name="connsiteX0" fmla="*/ 7144 w 9525"/>
                <a:gd name="connsiteY0" fmla="*/ 7990 h 9525"/>
                <a:gd name="connsiteX1" fmla="*/ 714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990"/>
                  </a:moveTo>
                  <a:cubicBezTo>
                    <a:pt x="7144" y="7990"/>
                    <a:pt x="11906" y="6085"/>
                    <a:pt x="714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xmlns="" id="{DF0449BF-CB69-4E4B-9EFB-1EEF54E302CB}"/>
                </a:ext>
              </a:extLst>
            </p:cNvPr>
            <p:cNvSpPr/>
            <p:nvPr/>
          </p:nvSpPr>
          <p:spPr>
            <a:xfrm>
              <a:off x="4764035" y="574833"/>
              <a:ext cx="9525" cy="9525"/>
            </a:xfrm>
            <a:custGeom>
              <a:avLst/>
              <a:gdLst>
                <a:gd name="connsiteX0" fmla="*/ 7990 w 9525"/>
                <a:gd name="connsiteY0" fmla="*/ 9049 h 9525"/>
                <a:gd name="connsiteX1" fmla="*/ 7990 w 9525"/>
                <a:gd name="connsiteY1" fmla="*/ 7144 h 9525"/>
                <a:gd name="connsiteX2" fmla="*/ 7990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990" y="9049"/>
                  </a:moveTo>
                  <a:cubicBezTo>
                    <a:pt x="7990" y="6191"/>
                    <a:pt x="6085" y="10001"/>
                    <a:pt x="7990" y="7144"/>
                  </a:cubicBezTo>
                  <a:cubicBezTo>
                    <a:pt x="7990" y="8096"/>
                    <a:pt x="7990" y="8096"/>
                    <a:pt x="7990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xmlns="" id="{DF1EA4CF-457F-4E7D-BBA0-3A463F499A12}"/>
                </a:ext>
              </a:extLst>
            </p:cNvPr>
            <p:cNvSpPr/>
            <p:nvPr/>
          </p:nvSpPr>
          <p:spPr>
            <a:xfrm>
              <a:off x="4745749" y="581501"/>
              <a:ext cx="28575" cy="723900"/>
            </a:xfrm>
            <a:custGeom>
              <a:avLst/>
              <a:gdLst>
                <a:gd name="connsiteX0" fmla="*/ 28181 w 28575"/>
                <a:gd name="connsiteY0" fmla="*/ 719614 h 723900"/>
                <a:gd name="connsiteX1" fmla="*/ 11988 w 28575"/>
                <a:gd name="connsiteY1" fmla="*/ 389096 h 723900"/>
                <a:gd name="connsiteX2" fmla="*/ 11988 w 28575"/>
                <a:gd name="connsiteY2" fmla="*/ 394811 h 723900"/>
                <a:gd name="connsiteX3" fmla="*/ 13893 w 28575"/>
                <a:gd name="connsiteY3" fmla="*/ 290036 h 723900"/>
                <a:gd name="connsiteX4" fmla="*/ 7226 w 28575"/>
                <a:gd name="connsiteY4" fmla="*/ 163354 h 723900"/>
                <a:gd name="connsiteX5" fmla="*/ 15798 w 28575"/>
                <a:gd name="connsiteY5" fmla="*/ 164306 h 723900"/>
                <a:gd name="connsiteX6" fmla="*/ 18656 w 28575"/>
                <a:gd name="connsiteY6" fmla="*/ 163354 h 723900"/>
                <a:gd name="connsiteX7" fmla="*/ 16751 w 28575"/>
                <a:gd name="connsiteY7" fmla="*/ 108109 h 723900"/>
                <a:gd name="connsiteX8" fmla="*/ 8178 w 28575"/>
                <a:gd name="connsiteY8" fmla="*/ 92869 h 723900"/>
                <a:gd name="connsiteX9" fmla="*/ 14846 w 28575"/>
                <a:gd name="connsiteY9" fmla="*/ 93821 h 723900"/>
                <a:gd name="connsiteX10" fmla="*/ 7226 w 28575"/>
                <a:gd name="connsiteY10" fmla="*/ 83344 h 723900"/>
                <a:gd name="connsiteX11" fmla="*/ 12941 w 28575"/>
                <a:gd name="connsiteY11" fmla="*/ 70009 h 723900"/>
                <a:gd name="connsiteX12" fmla="*/ 19608 w 28575"/>
                <a:gd name="connsiteY12" fmla="*/ 78581 h 723900"/>
                <a:gd name="connsiteX13" fmla="*/ 11988 w 28575"/>
                <a:gd name="connsiteY13" fmla="*/ 58579 h 723900"/>
                <a:gd name="connsiteX14" fmla="*/ 20561 w 28575"/>
                <a:gd name="connsiteY14" fmla="*/ 7144 h 723900"/>
                <a:gd name="connsiteX15" fmla="*/ 29133 w 28575"/>
                <a:gd name="connsiteY15" fmla="*/ 246221 h 723900"/>
                <a:gd name="connsiteX16" fmla="*/ 24371 w 28575"/>
                <a:gd name="connsiteY16" fmla="*/ 401479 h 723900"/>
                <a:gd name="connsiteX17" fmla="*/ 27228 w 28575"/>
                <a:gd name="connsiteY17" fmla="*/ 571024 h 723900"/>
                <a:gd name="connsiteX18" fmla="*/ 28181 w 28575"/>
                <a:gd name="connsiteY18" fmla="*/ 719614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575" h="723900">
                  <a:moveTo>
                    <a:pt x="28181" y="719614"/>
                  </a:moveTo>
                  <a:cubicBezTo>
                    <a:pt x="3416" y="676751"/>
                    <a:pt x="26276" y="387191"/>
                    <a:pt x="11988" y="389096"/>
                  </a:cubicBezTo>
                  <a:cubicBezTo>
                    <a:pt x="11988" y="391001"/>
                    <a:pt x="11988" y="392906"/>
                    <a:pt x="11988" y="394811"/>
                  </a:cubicBezTo>
                  <a:cubicBezTo>
                    <a:pt x="16751" y="391954"/>
                    <a:pt x="14846" y="292894"/>
                    <a:pt x="13893" y="290036"/>
                  </a:cubicBezTo>
                  <a:cubicBezTo>
                    <a:pt x="14846" y="292894"/>
                    <a:pt x="12941" y="165259"/>
                    <a:pt x="7226" y="163354"/>
                  </a:cubicBezTo>
                  <a:cubicBezTo>
                    <a:pt x="11988" y="159544"/>
                    <a:pt x="9131" y="169069"/>
                    <a:pt x="15798" y="164306"/>
                  </a:cubicBezTo>
                  <a:cubicBezTo>
                    <a:pt x="14846" y="162401"/>
                    <a:pt x="15798" y="162401"/>
                    <a:pt x="18656" y="163354"/>
                  </a:cubicBezTo>
                  <a:cubicBezTo>
                    <a:pt x="14846" y="156686"/>
                    <a:pt x="2463" y="100489"/>
                    <a:pt x="16751" y="108109"/>
                  </a:cubicBezTo>
                  <a:cubicBezTo>
                    <a:pt x="17703" y="106204"/>
                    <a:pt x="6273" y="95726"/>
                    <a:pt x="8178" y="92869"/>
                  </a:cubicBezTo>
                  <a:cubicBezTo>
                    <a:pt x="8178" y="93821"/>
                    <a:pt x="14846" y="96679"/>
                    <a:pt x="14846" y="93821"/>
                  </a:cubicBezTo>
                  <a:cubicBezTo>
                    <a:pt x="13893" y="86201"/>
                    <a:pt x="6273" y="91916"/>
                    <a:pt x="7226" y="83344"/>
                  </a:cubicBezTo>
                  <a:cubicBezTo>
                    <a:pt x="8178" y="83344"/>
                    <a:pt x="19608" y="77629"/>
                    <a:pt x="12941" y="70009"/>
                  </a:cubicBezTo>
                  <a:cubicBezTo>
                    <a:pt x="-394" y="79534"/>
                    <a:pt x="22466" y="77629"/>
                    <a:pt x="19608" y="78581"/>
                  </a:cubicBezTo>
                  <a:cubicBezTo>
                    <a:pt x="20561" y="75724"/>
                    <a:pt x="11988" y="58579"/>
                    <a:pt x="11988" y="58579"/>
                  </a:cubicBezTo>
                  <a:cubicBezTo>
                    <a:pt x="12941" y="52864"/>
                    <a:pt x="25323" y="14764"/>
                    <a:pt x="20561" y="7144"/>
                  </a:cubicBezTo>
                  <a:cubicBezTo>
                    <a:pt x="23418" y="44291"/>
                    <a:pt x="27228" y="171926"/>
                    <a:pt x="29133" y="246221"/>
                  </a:cubicBezTo>
                  <a:cubicBezTo>
                    <a:pt x="30086" y="300514"/>
                    <a:pt x="24371" y="350996"/>
                    <a:pt x="24371" y="401479"/>
                  </a:cubicBezTo>
                  <a:cubicBezTo>
                    <a:pt x="24371" y="450056"/>
                    <a:pt x="28181" y="519589"/>
                    <a:pt x="27228" y="571024"/>
                  </a:cubicBezTo>
                  <a:cubicBezTo>
                    <a:pt x="27228" y="611981"/>
                    <a:pt x="26276" y="708184"/>
                    <a:pt x="28181" y="7196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xmlns="" id="{0A13084E-3B73-4977-9BD7-746134F84B52}"/>
                </a:ext>
              </a:extLst>
            </p:cNvPr>
            <p:cNvSpPr/>
            <p:nvPr/>
          </p:nvSpPr>
          <p:spPr>
            <a:xfrm>
              <a:off x="4761071" y="579596"/>
              <a:ext cx="9525" cy="9525"/>
            </a:xfrm>
            <a:custGeom>
              <a:avLst/>
              <a:gdLst>
                <a:gd name="connsiteX0" fmla="*/ 10001 w 9525"/>
                <a:gd name="connsiteY0" fmla="*/ 7144 h 9525"/>
                <a:gd name="connsiteX1" fmla="*/ 7144 w 9525"/>
                <a:gd name="connsiteY1" fmla="*/ 7144 h 9525"/>
                <a:gd name="connsiteX2" fmla="*/ 1000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144"/>
                  </a:moveTo>
                  <a:cubicBezTo>
                    <a:pt x="9049" y="7144"/>
                    <a:pt x="8096" y="9049"/>
                    <a:pt x="7144" y="7144"/>
                  </a:cubicBezTo>
                  <a:cubicBezTo>
                    <a:pt x="8096" y="8096"/>
                    <a:pt x="9049" y="7144"/>
                    <a:pt x="100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xmlns="" id="{99109D3E-FECD-40AC-A21F-B2AB3BC3F5C4}"/>
                </a:ext>
              </a:extLst>
            </p:cNvPr>
            <p:cNvSpPr/>
            <p:nvPr/>
          </p:nvSpPr>
          <p:spPr>
            <a:xfrm>
              <a:off x="4745408" y="627750"/>
              <a:ext cx="9525" cy="9525"/>
            </a:xfrm>
            <a:custGeom>
              <a:avLst/>
              <a:gdLst>
                <a:gd name="connsiteX0" fmla="*/ 7567 w 9525"/>
                <a:gd name="connsiteY0" fmla="*/ 7567 h 9525"/>
                <a:gd name="connsiteX1" fmla="*/ 7567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567"/>
                  </a:moveTo>
                  <a:cubicBezTo>
                    <a:pt x="7567" y="7567"/>
                    <a:pt x="6615" y="6615"/>
                    <a:pt x="756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xmlns="" id="{58E9A969-B710-4BDB-AE0C-46BCFA8724FF}"/>
                </a:ext>
              </a:extLst>
            </p:cNvPr>
            <p:cNvSpPr/>
            <p:nvPr/>
          </p:nvSpPr>
          <p:spPr>
            <a:xfrm>
              <a:off x="4752499" y="635793"/>
              <a:ext cx="9525" cy="19050"/>
            </a:xfrm>
            <a:custGeom>
              <a:avLst/>
              <a:gdLst>
                <a:gd name="connsiteX0" fmla="*/ 8096 w 9525"/>
                <a:gd name="connsiteY0" fmla="*/ 11906 h 19050"/>
                <a:gd name="connsiteX1" fmla="*/ 7144 w 9525"/>
                <a:gd name="connsiteY1" fmla="*/ 7144 h 19050"/>
                <a:gd name="connsiteX2" fmla="*/ 8096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8096" y="11906"/>
                  </a:moveTo>
                  <a:cubicBezTo>
                    <a:pt x="7144" y="11906"/>
                    <a:pt x="7144" y="9049"/>
                    <a:pt x="7144" y="7144"/>
                  </a:cubicBezTo>
                  <a:lnTo>
                    <a:pt x="8096" y="119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xmlns="" id="{72D6567A-2A82-4ACC-A750-E587CE37F722}"/>
                </a:ext>
              </a:extLst>
            </p:cNvPr>
            <p:cNvSpPr/>
            <p:nvPr/>
          </p:nvSpPr>
          <p:spPr>
            <a:xfrm>
              <a:off x="4747736" y="651986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7144" y="9049"/>
                    <a:pt x="7144" y="9049"/>
                    <a:pt x="7144" y="7144"/>
                  </a:cubicBezTo>
                  <a:cubicBezTo>
                    <a:pt x="8096" y="7144"/>
                    <a:pt x="8096" y="7144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xmlns="" id="{A6DD0C97-287C-4B6A-A110-A27CD139C4B6}"/>
                </a:ext>
              </a:extLst>
            </p:cNvPr>
            <p:cNvSpPr/>
            <p:nvPr/>
          </p:nvSpPr>
          <p:spPr>
            <a:xfrm>
              <a:off x="4749641" y="653696"/>
              <a:ext cx="9525" cy="9525"/>
            </a:xfrm>
            <a:custGeom>
              <a:avLst/>
              <a:gdLst>
                <a:gd name="connsiteX0" fmla="*/ 8096 w 9525"/>
                <a:gd name="connsiteY0" fmla="*/ 7338 h 9525"/>
                <a:gd name="connsiteX1" fmla="*/ 7144 w 9525"/>
                <a:gd name="connsiteY1" fmla="*/ 9243 h 9525"/>
                <a:gd name="connsiteX2" fmla="*/ 8096 w 9525"/>
                <a:gd name="connsiteY2" fmla="*/ 733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338"/>
                  </a:moveTo>
                  <a:cubicBezTo>
                    <a:pt x="8096" y="8291"/>
                    <a:pt x="7144" y="9243"/>
                    <a:pt x="7144" y="9243"/>
                  </a:cubicBezTo>
                  <a:cubicBezTo>
                    <a:pt x="8096" y="9243"/>
                    <a:pt x="7144" y="6386"/>
                    <a:pt x="8096" y="73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xmlns="" id="{D34B3A5B-0FCE-46F5-8467-DA7320631435}"/>
                </a:ext>
              </a:extLst>
            </p:cNvPr>
            <p:cNvSpPr/>
            <p:nvPr/>
          </p:nvSpPr>
          <p:spPr>
            <a:xfrm>
              <a:off x="4746360" y="679417"/>
              <a:ext cx="9525" cy="9525"/>
            </a:xfrm>
            <a:custGeom>
              <a:avLst/>
              <a:gdLst>
                <a:gd name="connsiteX0" fmla="*/ 7567 w 9525"/>
                <a:gd name="connsiteY0" fmla="*/ 7335 h 9525"/>
                <a:gd name="connsiteX1" fmla="*/ 7567 w 9525"/>
                <a:gd name="connsiteY1" fmla="*/ 10193 h 9525"/>
                <a:gd name="connsiteX2" fmla="*/ 7567 w 9525"/>
                <a:gd name="connsiteY2" fmla="*/ 733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335"/>
                  </a:moveTo>
                  <a:cubicBezTo>
                    <a:pt x="7567" y="8288"/>
                    <a:pt x="8520" y="9240"/>
                    <a:pt x="7567" y="10193"/>
                  </a:cubicBezTo>
                  <a:cubicBezTo>
                    <a:pt x="7567" y="9240"/>
                    <a:pt x="6615" y="6383"/>
                    <a:pt x="7567" y="73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xmlns="" id="{52B74B0E-02D1-41CC-B807-B6257E3A862B}"/>
                </a:ext>
              </a:extLst>
            </p:cNvPr>
            <p:cNvSpPr/>
            <p:nvPr/>
          </p:nvSpPr>
          <p:spPr>
            <a:xfrm>
              <a:off x="4747313" y="69199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6615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xmlns="" id="{B918515B-C824-4C14-8C44-307430D97D76}"/>
                </a:ext>
              </a:extLst>
            </p:cNvPr>
            <p:cNvSpPr/>
            <p:nvPr/>
          </p:nvSpPr>
          <p:spPr>
            <a:xfrm>
              <a:off x="4750594" y="909262"/>
              <a:ext cx="9525" cy="9525"/>
            </a:xfrm>
            <a:custGeom>
              <a:avLst/>
              <a:gdLst>
                <a:gd name="connsiteX0" fmla="*/ 7144 w 9525"/>
                <a:gd name="connsiteY0" fmla="*/ 8947 h 9525"/>
                <a:gd name="connsiteX1" fmla="*/ 7144 w 9525"/>
                <a:gd name="connsiteY1" fmla="*/ 894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947"/>
                  </a:moveTo>
                  <a:cubicBezTo>
                    <a:pt x="7144" y="6090"/>
                    <a:pt x="7144" y="7042"/>
                    <a:pt x="7144" y="89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xmlns="" id="{01E62319-38E6-45D6-B827-2E3C839BBF60}"/>
                </a:ext>
              </a:extLst>
            </p:cNvPr>
            <p:cNvSpPr/>
            <p:nvPr/>
          </p:nvSpPr>
          <p:spPr>
            <a:xfrm>
              <a:off x="4747736" y="100631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9049" y="8096"/>
                    <a:pt x="7144" y="8096"/>
                    <a:pt x="7144" y="8096"/>
                  </a:cubicBezTo>
                  <a:cubicBezTo>
                    <a:pt x="7144" y="7144"/>
                    <a:pt x="9049" y="9049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xmlns="" id="{27FBD2E9-9A50-4F26-826D-B8659165AB7E}"/>
                </a:ext>
              </a:extLst>
            </p:cNvPr>
            <p:cNvSpPr/>
            <p:nvPr/>
          </p:nvSpPr>
          <p:spPr>
            <a:xfrm>
              <a:off x="4753451" y="1057327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10954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xmlns="" id="{6FF56451-0BB6-4372-BEF4-E58B260C4C3F}"/>
                </a:ext>
              </a:extLst>
            </p:cNvPr>
            <p:cNvSpPr/>
            <p:nvPr/>
          </p:nvSpPr>
          <p:spPr>
            <a:xfrm>
              <a:off x="4747736" y="1324451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8096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7144" y="7144"/>
                    <a:pt x="10001" y="9049"/>
                    <a:pt x="7144" y="8096"/>
                  </a:cubicBezTo>
                  <a:cubicBezTo>
                    <a:pt x="8096" y="7144"/>
                    <a:pt x="8096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xmlns="" id="{723A8600-EF21-4BFD-9C38-64C62A98C118}"/>
                </a:ext>
              </a:extLst>
            </p:cNvPr>
            <p:cNvSpPr/>
            <p:nvPr/>
          </p:nvSpPr>
          <p:spPr>
            <a:xfrm>
              <a:off x="4752499" y="1248251"/>
              <a:ext cx="590550" cy="104775"/>
            </a:xfrm>
            <a:custGeom>
              <a:avLst/>
              <a:gdLst>
                <a:gd name="connsiteX0" fmla="*/ 581501 w 590550"/>
                <a:gd name="connsiteY0" fmla="*/ 7144 h 104775"/>
                <a:gd name="connsiteX1" fmla="*/ 438626 w 590550"/>
                <a:gd name="connsiteY1" fmla="*/ 90964 h 104775"/>
                <a:gd name="connsiteX2" fmla="*/ 340519 w 590550"/>
                <a:gd name="connsiteY2" fmla="*/ 92869 h 104775"/>
                <a:gd name="connsiteX3" fmla="*/ 249079 w 590550"/>
                <a:gd name="connsiteY3" fmla="*/ 92869 h 104775"/>
                <a:gd name="connsiteX4" fmla="*/ 147161 w 590550"/>
                <a:gd name="connsiteY4" fmla="*/ 98584 h 104775"/>
                <a:gd name="connsiteX5" fmla="*/ 148114 w 590550"/>
                <a:gd name="connsiteY5" fmla="*/ 90011 h 104775"/>
                <a:gd name="connsiteX6" fmla="*/ 147161 w 590550"/>
                <a:gd name="connsiteY6" fmla="*/ 87154 h 104775"/>
                <a:gd name="connsiteX7" fmla="*/ 98584 w 590550"/>
                <a:gd name="connsiteY7" fmla="*/ 90011 h 104775"/>
                <a:gd name="connsiteX8" fmla="*/ 85249 w 590550"/>
                <a:gd name="connsiteY8" fmla="*/ 99536 h 104775"/>
                <a:gd name="connsiteX9" fmla="*/ 86201 w 590550"/>
                <a:gd name="connsiteY9" fmla="*/ 92869 h 104775"/>
                <a:gd name="connsiteX10" fmla="*/ 80486 w 590550"/>
                <a:gd name="connsiteY10" fmla="*/ 100489 h 104775"/>
                <a:gd name="connsiteX11" fmla="*/ 76676 w 590550"/>
                <a:gd name="connsiteY11" fmla="*/ 101441 h 104775"/>
                <a:gd name="connsiteX12" fmla="*/ 64294 w 590550"/>
                <a:gd name="connsiteY12" fmla="*/ 96679 h 104775"/>
                <a:gd name="connsiteX13" fmla="*/ 70961 w 590550"/>
                <a:gd name="connsiteY13" fmla="*/ 89059 h 104775"/>
                <a:gd name="connsiteX14" fmla="*/ 53816 w 590550"/>
                <a:gd name="connsiteY14" fmla="*/ 98584 h 104775"/>
                <a:gd name="connsiteX15" fmla="*/ 7144 w 590550"/>
                <a:gd name="connsiteY15" fmla="*/ 88106 h 104775"/>
                <a:gd name="connsiteX16" fmla="*/ 581501 w 590550"/>
                <a:gd name="connsiteY16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90550" h="104775">
                  <a:moveTo>
                    <a:pt x="581501" y="7144"/>
                  </a:moveTo>
                  <a:cubicBezTo>
                    <a:pt x="606266" y="105251"/>
                    <a:pt x="470059" y="91916"/>
                    <a:pt x="438626" y="90964"/>
                  </a:cubicBezTo>
                  <a:cubicBezTo>
                    <a:pt x="408146" y="89059"/>
                    <a:pt x="355759" y="85249"/>
                    <a:pt x="340519" y="92869"/>
                  </a:cubicBezTo>
                  <a:cubicBezTo>
                    <a:pt x="338614" y="89059"/>
                    <a:pt x="250031" y="91916"/>
                    <a:pt x="249079" y="92869"/>
                  </a:cubicBezTo>
                  <a:cubicBezTo>
                    <a:pt x="251936" y="91916"/>
                    <a:pt x="148114" y="93821"/>
                    <a:pt x="147161" y="98584"/>
                  </a:cubicBezTo>
                  <a:cubicBezTo>
                    <a:pt x="143351" y="93821"/>
                    <a:pt x="153829" y="98584"/>
                    <a:pt x="148114" y="90011"/>
                  </a:cubicBezTo>
                  <a:cubicBezTo>
                    <a:pt x="146209" y="90964"/>
                    <a:pt x="146209" y="90011"/>
                    <a:pt x="147161" y="87154"/>
                  </a:cubicBezTo>
                  <a:cubicBezTo>
                    <a:pt x="141446" y="90964"/>
                    <a:pt x="91916" y="106204"/>
                    <a:pt x="98584" y="90011"/>
                  </a:cubicBezTo>
                  <a:cubicBezTo>
                    <a:pt x="97631" y="90011"/>
                    <a:pt x="88106" y="100489"/>
                    <a:pt x="85249" y="99536"/>
                  </a:cubicBezTo>
                  <a:cubicBezTo>
                    <a:pt x="86201" y="98584"/>
                    <a:pt x="88106" y="92869"/>
                    <a:pt x="86201" y="92869"/>
                  </a:cubicBezTo>
                  <a:cubicBezTo>
                    <a:pt x="82391" y="93821"/>
                    <a:pt x="82391" y="98584"/>
                    <a:pt x="80486" y="100489"/>
                  </a:cubicBezTo>
                  <a:cubicBezTo>
                    <a:pt x="81439" y="98584"/>
                    <a:pt x="80486" y="98584"/>
                    <a:pt x="76676" y="101441"/>
                  </a:cubicBezTo>
                  <a:cubicBezTo>
                    <a:pt x="76676" y="101441"/>
                    <a:pt x="70961" y="90011"/>
                    <a:pt x="64294" y="96679"/>
                  </a:cubicBezTo>
                  <a:cubicBezTo>
                    <a:pt x="73819" y="108109"/>
                    <a:pt x="70009" y="86201"/>
                    <a:pt x="70961" y="89059"/>
                  </a:cubicBezTo>
                  <a:cubicBezTo>
                    <a:pt x="68104" y="89059"/>
                    <a:pt x="53816" y="98584"/>
                    <a:pt x="53816" y="98584"/>
                  </a:cubicBezTo>
                  <a:cubicBezTo>
                    <a:pt x="49054" y="97631"/>
                    <a:pt x="12859" y="81439"/>
                    <a:pt x="7144" y="88106"/>
                  </a:cubicBezTo>
                  <a:cubicBezTo>
                    <a:pt x="87154" y="59531"/>
                    <a:pt x="566261" y="143351"/>
                    <a:pt x="5815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xmlns="" id="{0126AE1B-841B-4409-871F-E9033E7ED2C3}"/>
                </a:ext>
              </a:extLst>
            </p:cNvPr>
            <p:cNvSpPr/>
            <p:nvPr/>
          </p:nvSpPr>
          <p:spPr>
            <a:xfrm>
              <a:off x="4752499" y="13244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9049"/>
                    <a:pt x="8096" y="10001"/>
                  </a:cubicBezTo>
                  <a:cubicBezTo>
                    <a:pt x="8096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xmlns="" id="{AA2EF932-B1F8-42C0-B61A-E5C180C5484F}"/>
                </a:ext>
              </a:extLst>
            </p:cNvPr>
            <p:cNvSpPr/>
            <p:nvPr/>
          </p:nvSpPr>
          <p:spPr>
            <a:xfrm>
              <a:off x="4795890" y="133588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xmlns="" id="{0397DC16-4AEA-426B-822E-76129CB29A9E}"/>
                </a:ext>
              </a:extLst>
            </p:cNvPr>
            <p:cNvSpPr/>
            <p:nvPr/>
          </p:nvSpPr>
          <p:spPr>
            <a:xfrm>
              <a:off x="4803934" y="1335881"/>
              <a:ext cx="9525" cy="9525"/>
            </a:xfrm>
            <a:custGeom>
              <a:avLst/>
              <a:gdLst>
                <a:gd name="connsiteX0" fmla="*/ 10954 w 9525"/>
                <a:gd name="connsiteY0" fmla="*/ 7144 h 9525"/>
                <a:gd name="connsiteX1" fmla="*/ 7144 w 9525"/>
                <a:gd name="connsiteY1" fmla="*/ 9049 h 9525"/>
                <a:gd name="connsiteX2" fmla="*/ 1095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7144"/>
                  </a:moveTo>
                  <a:cubicBezTo>
                    <a:pt x="10954" y="8096"/>
                    <a:pt x="8096" y="9049"/>
                    <a:pt x="7144" y="9049"/>
                  </a:cubicBezTo>
                  <a:lnTo>
                    <a:pt x="1095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xmlns="" id="{67236EF6-825E-42ED-8FE4-A589C4655516}"/>
                </a:ext>
              </a:extLst>
            </p:cNvPr>
            <p:cNvSpPr/>
            <p:nvPr/>
          </p:nvSpPr>
          <p:spPr>
            <a:xfrm>
              <a:off x="4817269" y="133969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9049" y="8096"/>
                    <a:pt x="9049" y="8096"/>
                    <a:pt x="7144" y="8096"/>
                  </a:cubicBezTo>
                  <a:cubicBezTo>
                    <a:pt x="8096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xmlns="" id="{FA222110-3C73-4914-8147-7E2AD1E06645}"/>
                </a:ext>
              </a:extLst>
            </p:cNvPr>
            <p:cNvSpPr/>
            <p:nvPr/>
          </p:nvSpPr>
          <p:spPr>
            <a:xfrm>
              <a:off x="4819174" y="13377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8096"/>
                    <a:pt x="9049" y="8096"/>
                  </a:cubicBezTo>
                  <a:cubicBezTo>
                    <a:pt x="9049" y="7144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xmlns="" id="{EF2054E1-8502-47B0-8A0D-DD3757554F01}"/>
                </a:ext>
              </a:extLst>
            </p:cNvPr>
            <p:cNvSpPr/>
            <p:nvPr/>
          </p:nvSpPr>
          <p:spPr>
            <a:xfrm>
              <a:off x="4841839" y="1340220"/>
              <a:ext cx="9525" cy="9525"/>
            </a:xfrm>
            <a:custGeom>
              <a:avLst/>
              <a:gdLst>
                <a:gd name="connsiteX0" fmla="*/ 7338 w 9525"/>
                <a:gd name="connsiteY0" fmla="*/ 7567 h 9525"/>
                <a:gd name="connsiteX1" fmla="*/ 9243 w 9525"/>
                <a:gd name="connsiteY1" fmla="*/ 7567 h 9525"/>
                <a:gd name="connsiteX2" fmla="*/ 7338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338" y="7567"/>
                  </a:moveTo>
                  <a:cubicBezTo>
                    <a:pt x="8291" y="7567"/>
                    <a:pt x="9243" y="6615"/>
                    <a:pt x="9243" y="7567"/>
                  </a:cubicBezTo>
                  <a:cubicBezTo>
                    <a:pt x="9243" y="6615"/>
                    <a:pt x="6386" y="8520"/>
                    <a:pt x="7338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xmlns="" id="{5BCAA61C-7DE9-4893-9ED2-9C88EE8BBFCF}"/>
                </a:ext>
              </a:extLst>
            </p:cNvPr>
            <p:cNvSpPr/>
            <p:nvPr/>
          </p:nvSpPr>
          <p:spPr>
            <a:xfrm>
              <a:off x="4852511" y="133873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xmlns="" id="{40B33427-7433-4394-BB92-0F31F5BA4C56}"/>
                </a:ext>
              </a:extLst>
            </p:cNvPr>
            <p:cNvSpPr/>
            <p:nvPr/>
          </p:nvSpPr>
          <p:spPr>
            <a:xfrm>
              <a:off x="5034291" y="1334928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6339" y="7144"/>
                    <a:pt x="7291" y="7144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xmlns="" id="{D7526696-50BF-4B55-A4DB-36A5CEBE534B}"/>
                </a:ext>
              </a:extLst>
            </p:cNvPr>
            <p:cNvSpPr/>
            <p:nvPr/>
          </p:nvSpPr>
          <p:spPr>
            <a:xfrm>
              <a:off x="5120164" y="1334662"/>
              <a:ext cx="9525" cy="9525"/>
            </a:xfrm>
            <a:custGeom>
              <a:avLst/>
              <a:gdLst>
                <a:gd name="connsiteX0" fmla="*/ 7144 w 9525"/>
                <a:gd name="connsiteY0" fmla="*/ 7410 h 9525"/>
                <a:gd name="connsiteX1" fmla="*/ 8096 w 9525"/>
                <a:gd name="connsiteY1" fmla="*/ 8363 h 9525"/>
                <a:gd name="connsiteX2" fmla="*/ 7144 w 9525"/>
                <a:gd name="connsiteY2" fmla="*/ 74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0"/>
                  </a:moveTo>
                  <a:cubicBezTo>
                    <a:pt x="8096" y="6458"/>
                    <a:pt x="8096" y="8363"/>
                    <a:pt x="8096" y="8363"/>
                  </a:cubicBezTo>
                  <a:cubicBezTo>
                    <a:pt x="7144" y="9315"/>
                    <a:pt x="8096" y="7410"/>
                    <a:pt x="7144" y="7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xmlns="" id="{4A55097F-83A6-4E50-98A7-6024720B3D75}"/>
                </a:ext>
              </a:extLst>
            </p:cNvPr>
            <p:cNvSpPr/>
            <p:nvPr/>
          </p:nvSpPr>
          <p:spPr>
            <a:xfrm>
              <a:off x="5164508" y="1329954"/>
              <a:ext cx="9525" cy="9525"/>
            </a:xfrm>
            <a:custGeom>
              <a:avLst/>
              <a:gdLst>
                <a:gd name="connsiteX0" fmla="*/ 7567 w 9525"/>
                <a:gd name="connsiteY0" fmla="*/ 9260 h 9525"/>
                <a:gd name="connsiteX1" fmla="*/ 7567 w 9525"/>
                <a:gd name="connsiteY1" fmla="*/ 926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9260"/>
                  </a:moveTo>
                  <a:cubicBezTo>
                    <a:pt x="7567" y="9260"/>
                    <a:pt x="6615" y="4498"/>
                    <a:pt x="7567" y="92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xmlns="" id="{0E32518A-465E-4BF4-A5E0-6A4EA6B8D29D}"/>
                </a:ext>
              </a:extLst>
            </p:cNvPr>
            <p:cNvSpPr/>
            <p:nvPr/>
          </p:nvSpPr>
          <p:spPr>
            <a:xfrm>
              <a:off x="5304949" y="1291671"/>
              <a:ext cx="9525" cy="9525"/>
            </a:xfrm>
            <a:custGeom>
              <a:avLst/>
              <a:gdLst>
                <a:gd name="connsiteX0" fmla="*/ 7144 w 9525"/>
                <a:gd name="connsiteY0" fmla="*/ 8491 h 9525"/>
                <a:gd name="connsiteX1" fmla="*/ 8096 w 9525"/>
                <a:gd name="connsiteY1" fmla="*/ 7538 h 9525"/>
                <a:gd name="connsiteX2" fmla="*/ 7144 w 9525"/>
                <a:gd name="connsiteY2" fmla="*/ 849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491"/>
                  </a:moveTo>
                  <a:cubicBezTo>
                    <a:pt x="9049" y="7538"/>
                    <a:pt x="6191" y="6586"/>
                    <a:pt x="8096" y="7538"/>
                  </a:cubicBezTo>
                  <a:cubicBezTo>
                    <a:pt x="9049" y="8491"/>
                    <a:pt x="8096" y="9443"/>
                    <a:pt x="7144" y="84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xmlns="" id="{200C58F6-1E01-4375-8547-E7DD3F8E93DB}"/>
                </a:ext>
              </a:extLst>
            </p:cNvPr>
            <p:cNvSpPr/>
            <p:nvPr/>
          </p:nvSpPr>
          <p:spPr>
            <a:xfrm>
              <a:off x="4758214" y="1278731"/>
              <a:ext cx="552450" cy="38100"/>
            </a:xfrm>
            <a:custGeom>
              <a:avLst/>
              <a:gdLst>
                <a:gd name="connsiteX0" fmla="*/ 7144 w 552450"/>
                <a:gd name="connsiteY0" fmla="*/ 27146 h 38100"/>
                <a:gd name="connsiteX1" fmla="*/ 160496 w 552450"/>
                <a:gd name="connsiteY1" fmla="*/ 31909 h 38100"/>
                <a:gd name="connsiteX2" fmla="*/ 245269 w 552450"/>
                <a:gd name="connsiteY2" fmla="*/ 25241 h 38100"/>
                <a:gd name="connsiteX3" fmla="*/ 324326 w 552450"/>
                <a:gd name="connsiteY3" fmla="*/ 23336 h 38100"/>
                <a:gd name="connsiteX4" fmla="*/ 419576 w 552450"/>
                <a:gd name="connsiteY4" fmla="*/ 12859 h 38100"/>
                <a:gd name="connsiteX5" fmla="*/ 419576 w 552450"/>
                <a:gd name="connsiteY5" fmla="*/ 21431 h 38100"/>
                <a:gd name="connsiteX6" fmla="*/ 420529 w 552450"/>
                <a:gd name="connsiteY6" fmla="*/ 24289 h 38100"/>
                <a:gd name="connsiteX7" fmla="*/ 471964 w 552450"/>
                <a:gd name="connsiteY7" fmla="*/ 18574 h 38100"/>
                <a:gd name="connsiteX8" fmla="*/ 482441 w 552450"/>
                <a:gd name="connsiteY8" fmla="*/ 9049 h 38100"/>
                <a:gd name="connsiteX9" fmla="*/ 482441 w 552450"/>
                <a:gd name="connsiteY9" fmla="*/ 15716 h 38100"/>
                <a:gd name="connsiteX10" fmla="*/ 487204 w 552450"/>
                <a:gd name="connsiteY10" fmla="*/ 8096 h 38100"/>
                <a:gd name="connsiteX11" fmla="*/ 490061 w 552450"/>
                <a:gd name="connsiteY11" fmla="*/ 7144 h 38100"/>
                <a:gd name="connsiteX12" fmla="*/ 499586 w 552450"/>
                <a:gd name="connsiteY12" fmla="*/ 9049 h 38100"/>
                <a:gd name="connsiteX13" fmla="*/ 495776 w 552450"/>
                <a:gd name="connsiteY13" fmla="*/ 19526 h 38100"/>
                <a:gd name="connsiteX14" fmla="*/ 510064 w 552450"/>
                <a:gd name="connsiteY14" fmla="*/ 9049 h 38100"/>
                <a:gd name="connsiteX15" fmla="*/ 547211 w 552450"/>
                <a:gd name="connsiteY15" fmla="*/ 15716 h 38100"/>
                <a:gd name="connsiteX16" fmla="*/ 550069 w 552450"/>
                <a:gd name="connsiteY16" fmla="*/ 17621 h 38100"/>
                <a:gd name="connsiteX17" fmla="*/ 372904 w 552450"/>
                <a:gd name="connsiteY17" fmla="*/ 35719 h 38100"/>
                <a:gd name="connsiteX18" fmla="*/ 244316 w 552450"/>
                <a:gd name="connsiteY18" fmla="*/ 38576 h 38100"/>
                <a:gd name="connsiteX19" fmla="*/ 7144 w 552450"/>
                <a:gd name="connsiteY19" fmla="*/ 2714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52450" h="38100">
                  <a:moveTo>
                    <a:pt x="7144" y="27146"/>
                  </a:moveTo>
                  <a:cubicBezTo>
                    <a:pt x="34766" y="10001"/>
                    <a:pt x="139541" y="31909"/>
                    <a:pt x="160496" y="31909"/>
                  </a:cubicBezTo>
                  <a:cubicBezTo>
                    <a:pt x="185261" y="31909"/>
                    <a:pt x="233839" y="32861"/>
                    <a:pt x="245269" y="25241"/>
                  </a:cubicBezTo>
                  <a:cubicBezTo>
                    <a:pt x="246221" y="28099"/>
                    <a:pt x="324326" y="23336"/>
                    <a:pt x="324326" y="23336"/>
                  </a:cubicBezTo>
                  <a:cubicBezTo>
                    <a:pt x="321469" y="24289"/>
                    <a:pt x="419576" y="17621"/>
                    <a:pt x="419576" y="12859"/>
                  </a:cubicBezTo>
                  <a:cubicBezTo>
                    <a:pt x="424339" y="18574"/>
                    <a:pt x="412909" y="10954"/>
                    <a:pt x="419576" y="21431"/>
                  </a:cubicBezTo>
                  <a:cubicBezTo>
                    <a:pt x="421481" y="20479"/>
                    <a:pt x="421481" y="21431"/>
                    <a:pt x="420529" y="24289"/>
                  </a:cubicBezTo>
                  <a:cubicBezTo>
                    <a:pt x="425291" y="20479"/>
                    <a:pt x="477679" y="1429"/>
                    <a:pt x="471964" y="18574"/>
                  </a:cubicBezTo>
                  <a:cubicBezTo>
                    <a:pt x="471964" y="18574"/>
                    <a:pt x="481489" y="8096"/>
                    <a:pt x="482441" y="9049"/>
                  </a:cubicBezTo>
                  <a:cubicBezTo>
                    <a:pt x="481489" y="9049"/>
                    <a:pt x="479584" y="15716"/>
                    <a:pt x="482441" y="15716"/>
                  </a:cubicBezTo>
                  <a:cubicBezTo>
                    <a:pt x="486251" y="14764"/>
                    <a:pt x="485299" y="9049"/>
                    <a:pt x="487204" y="8096"/>
                  </a:cubicBezTo>
                  <a:cubicBezTo>
                    <a:pt x="486251" y="10001"/>
                    <a:pt x="487204" y="10001"/>
                    <a:pt x="490061" y="7144"/>
                  </a:cubicBezTo>
                  <a:cubicBezTo>
                    <a:pt x="493871" y="13811"/>
                    <a:pt x="487204" y="10954"/>
                    <a:pt x="499586" y="9049"/>
                  </a:cubicBezTo>
                  <a:cubicBezTo>
                    <a:pt x="498634" y="16669"/>
                    <a:pt x="492919" y="9049"/>
                    <a:pt x="495776" y="19526"/>
                  </a:cubicBezTo>
                  <a:cubicBezTo>
                    <a:pt x="497681" y="19526"/>
                    <a:pt x="510064" y="10001"/>
                    <a:pt x="510064" y="9049"/>
                  </a:cubicBezTo>
                  <a:cubicBezTo>
                    <a:pt x="522446" y="10954"/>
                    <a:pt x="533876" y="19526"/>
                    <a:pt x="547211" y="15716"/>
                  </a:cubicBezTo>
                  <a:cubicBezTo>
                    <a:pt x="547211" y="16669"/>
                    <a:pt x="550069" y="17621"/>
                    <a:pt x="550069" y="17621"/>
                  </a:cubicBezTo>
                  <a:cubicBezTo>
                    <a:pt x="533876" y="27146"/>
                    <a:pt x="420529" y="32861"/>
                    <a:pt x="372904" y="35719"/>
                  </a:cubicBezTo>
                  <a:cubicBezTo>
                    <a:pt x="329089" y="38576"/>
                    <a:pt x="284321" y="36671"/>
                    <a:pt x="244316" y="38576"/>
                  </a:cubicBezTo>
                  <a:cubicBezTo>
                    <a:pt x="185261" y="42386"/>
                    <a:pt x="45244" y="21431"/>
                    <a:pt x="7144" y="271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xmlns="" id="{F55CF8FB-F591-498E-AF84-8E4766F884D3}"/>
                </a:ext>
              </a:extLst>
            </p:cNvPr>
            <p:cNvSpPr/>
            <p:nvPr/>
          </p:nvSpPr>
          <p:spPr>
            <a:xfrm>
              <a:off x="5301697" y="1291113"/>
              <a:ext cx="9525" cy="9525"/>
            </a:xfrm>
            <a:custGeom>
              <a:avLst/>
              <a:gdLst>
                <a:gd name="connsiteX0" fmla="*/ 8491 w 9525"/>
                <a:gd name="connsiteY0" fmla="*/ 10001 h 9525"/>
                <a:gd name="connsiteX1" fmla="*/ 7538 w 9525"/>
                <a:gd name="connsiteY1" fmla="*/ 7144 h 9525"/>
                <a:gd name="connsiteX2" fmla="*/ 8491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491" y="10001"/>
                  </a:moveTo>
                  <a:cubicBezTo>
                    <a:pt x="7538" y="9049"/>
                    <a:pt x="6586" y="8096"/>
                    <a:pt x="7538" y="7144"/>
                  </a:cubicBezTo>
                  <a:cubicBezTo>
                    <a:pt x="7538" y="8096"/>
                    <a:pt x="8491" y="9049"/>
                    <a:pt x="8491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xmlns="" id="{C4888F0D-0EC2-4FA9-BC42-11140FFF86DE}"/>
                </a:ext>
              </a:extLst>
            </p:cNvPr>
            <p:cNvSpPr/>
            <p:nvPr/>
          </p:nvSpPr>
          <p:spPr>
            <a:xfrm>
              <a:off x="5263991" y="128402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xmlns="" id="{43AED1D4-A316-4A4F-9B38-6C304635033E}"/>
                </a:ext>
              </a:extLst>
            </p:cNvPr>
            <p:cNvSpPr/>
            <p:nvPr/>
          </p:nvSpPr>
          <p:spPr>
            <a:xfrm>
              <a:off x="5254466" y="1282541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10954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9049" y="7144"/>
                    <a:pt x="10954" y="7144"/>
                  </a:cubicBezTo>
                  <a:lnTo>
                    <a:pt x="7144" y="904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xmlns="" id="{504D645C-733A-47DB-BCF2-666A2109D416}"/>
                </a:ext>
              </a:extLst>
            </p:cNvPr>
            <p:cNvSpPr/>
            <p:nvPr/>
          </p:nvSpPr>
          <p:spPr>
            <a:xfrm>
              <a:off x="5244227" y="1280636"/>
              <a:ext cx="9525" cy="9525"/>
            </a:xfrm>
            <a:custGeom>
              <a:avLst/>
              <a:gdLst>
                <a:gd name="connsiteX0" fmla="*/ 7858 w 9525"/>
                <a:gd name="connsiteY0" fmla="*/ 8096 h 9525"/>
                <a:gd name="connsiteX1" fmla="*/ 7858 w 9525"/>
                <a:gd name="connsiteY1" fmla="*/ 7144 h 9525"/>
                <a:gd name="connsiteX2" fmla="*/ 7858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8096"/>
                  </a:moveTo>
                  <a:cubicBezTo>
                    <a:pt x="6906" y="7144"/>
                    <a:pt x="6906" y="7144"/>
                    <a:pt x="7858" y="7144"/>
                  </a:cubicBezTo>
                  <a:cubicBezTo>
                    <a:pt x="8811" y="7144"/>
                    <a:pt x="8811" y="7144"/>
                    <a:pt x="7858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xmlns="" id="{9D7316C5-4F17-42AD-9C93-ED036055CCB4}"/>
                </a:ext>
              </a:extLst>
            </p:cNvPr>
            <p:cNvSpPr/>
            <p:nvPr/>
          </p:nvSpPr>
          <p:spPr>
            <a:xfrm>
              <a:off x="5243036" y="1282541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cubicBezTo>
                    <a:pt x="8096" y="8096"/>
                    <a:pt x="8096" y="8096"/>
                    <a:pt x="7144" y="7144"/>
                  </a:cubicBezTo>
                  <a:cubicBezTo>
                    <a:pt x="7144" y="8096"/>
                    <a:pt x="9049" y="6191"/>
                    <a:pt x="9049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xmlns="" id="{0B4F2F10-D9DB-4A20-AE34-DEE8C307C653}"/>
                </a:ext>
              </a:extLst>
            </p:cNvPr>
            <p:cNvSpPr/>
            <p:nvPr/>
          </p:nvSpPr>
          <p:spPr>
            <a:xfrm>
              <a:off x="5223034" y="1281313"/>
              <a:ext cx="9525" cy="9525"/>
            </a:xfrm>
            <a:custGeom>
              <a:avLst/>
              <a:gdLst>
                <a:gd name="connsiteX0" fmla="*/ 9049 w 9525"/>
                <a:gd name="connsiteY0" fmla="*/ 7419 h 9525"/>
                <a:gd name="connsiteX1" fmla="*/ 7144 w 9525"/>
                <a:gd name="connsiteY1" fmla="*/ 7419 h 9525"/>
                <a:gd name="connsiteX2" fmla="*/ 9049 w 9525"/>
                <a:gd name="connsiteY2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419"/>
                  </a:moveTo>
                  <a:cubicBezTo>
                    <a:pt x="9049" y="7419"/>
                    <a:pt x="7144" y="8371"/>
                    <a:pt x="7144" y="7419"/>
                  </a:cubicBezTo>
                  <a:cubicBezTo>
                    <a:pt x="8096" y="8371"/>
                    <a:pt x="9049" y="6466"/>
                    <a:pt x="9049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xmlns="" id="{40AEB194-3E99-4493-8E09-214F5531486F}"/>
                </a:ext>
              </a:extLst>
            </p:cNvPr>
            <p:cNvSpPr/>
            <p:nvPr/>
          </p:nvSpPr>
          <p:spPr>
            <a:xfrm>
              <a:off x="5215266" y="1282647"/>
              <a:ext cx="9525" cy="9525"/>
            </a:xfrm>
            <a:custGeom>
              <a:avLst/>
              <a:gdLst>
                <a:gd name="connsiteX0" fmla="*/ 8244 w 9525"/>
                <a:gd name="connsiteY0" fmla="*/ 7990 h 9525"/>
                <a:gd name="connsiteX1" fmla="*/ 824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990"/>
                  </a:moveTo>
                  <a:cubicBezTo>
                    <a:pt x="7291" y="7990"/>
                    <a:pt x="6339" y="6085"/>
                    <a:pt x="824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xmlns="" id="{3B74C666-2FD0-4ABF-9567-847B4130953B}"/>
                </a:ext>
              </a:extLst>
            </p:cNvPr>
            <p:cNvSpPr/>
            <p:nvPr/>
          </p:nvSpPr>
          <p:spPr>
            <a:xfrm>
              <a:off x="5040154" y="12949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xmlns="" id="{125B923E-81A8-4C4E-84B2-C0B843EFC766}"/>
                </a:ext>
              </a:extLst>
            </p:cNvPr>
            <p:cNvSpPr/>
            <p:nvPr/>
          </p:nvSpPr>
          <p:spPr>
            <a:xfrm>
              <a:off x="4966811" y="1295609"/>
              <a:ext cx="9525" cy="9525"/>
            </a:xfrm>
            <a:custGeom>
              <a:avLst/>
              <a:gdLst>
                <a:gd name="connsiteX0" fmla="*/ 8096 w 9525"/>
                <a:gd name="connsiteY0" fmla="*/ 8363 h 9525"/>
                <a:gd name="connsiteX1" fmla="*/ 7144 w 9525"/>
                <a:gd name="connsiteY1" fmla="*/ 7410 h 9525"/>
                <a:gd name="connsiteX2" fmla="*/ 8096 w 9525"/>
                <a:gd name="connsiteY2" fmla="*/ 836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363"/>
                  </a:moveTo>
                  <a:cubicBezTo>
                    <a:pt x="7144" y="9315"/>
                    <a:pt x="7144" y="7410"/>
                    <a:pt x="7144" y="7410"/>
                  </a:cubicBezTo>
                  <a:cubicBezTo>
                    <a:pt x="8096" y="6458"/>
                    <a:pt x="6191" y="8363"/>
                    <a:pt x="8096" y="83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xmlns="" id="{0F155A2C-AA5E-49B1-A4D1-DF39C321517E}"/>
                </a:ext>
              </a:extLst>
            </p:cNvPr>
            <p:cNvSpPr/>
            <p:nvPr/>
          </p:nvSpPr>
          <p:spPr>
            <a:xfrm>
              <a:off x="4927759" y="130159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xmlns="" id="{C1469535-A5B0-467B-B8B0-65152493852D}"/>
                </a:ext>
              </a:extLst>
            </p:cNvPr>
            <p:cNvSpPr/>
            <p:nvPr/>
          </p:nvSpPr>
          <p:spPr>
            <a:xfrm>
              <a:off x="5295424" y="1266082"/>
              <a:ext cx="9525" cy="9525"/>
            </a:xfrm>
            <a:custGeom>
              <a:avLst/>
              <a:gdLst>
                <a:gd name="connsiteX0" fmla="*/ 7144 w 9525"/>
                <a:gd name="connsiteY0" fmla="*/ 8363 h 9525"/>
                <a:gd name="connsiteX1" fmla="*/ 8096 w 9525"/>
                <a:gd name="connsiteY1" fmla="*/ 7410 h 9525"/>
                <a:gd name="connsiteX2" fmla="*/ 7144 w 9525"/>
                <a:gd name="connsiteY2" fmla="*/ 836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363"/>
                  </a:moveTo>
                  <a:cubicBezTo>
                    <a:pt x="9049" y="8363"/>
                    <a:pt x="6191" y="6458"/>
                    <a:pt x="8096" y="7410"/>
                  </a:cubicBezTo>
                  <a:cubicBezTo>
                    <a:pt x="8096" y="8363"/>
                    <a:pt x="8096" y="9315"/>
                    <a:pt x="7144" y="83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xmlns="" id="{80FEE60B-577B-493C-8ED3-424DE3B805AC}"/>
                </a:ext>
              </a:extLst>
            </p:cNvPr>
            <p:cNvSpPr/>
            <p:nvPr/>
          </p:nvSpPr>
          <p:spPr>
            <a:xfrm>
              <a:off x="4789646" y="1250156"/>
              <a:ext cx="514350" cy="28575"/>
            </a:xfrm>
            <a:custGeom>
              <a:avLst/>
              <a:gdLst>
                <a:gd name="connsiteX0" fmla="*/ 7144 w 514350"/>
                <a:gd name="connsiteY0" fmla="*/ 23336 h 28575"/>
                <a:gd name="connsiteX1" fmla="*/ 148114 w 514350"/>
                <a:gd name="connsiteY1" fmla="*/ 20479 h 28575"/>
                <a:gd name="connsiteX2" fmla="*/ 226219 w 514350"/>
                <a:gd name="connsiteY2" fmla="*/ 15716 h 28575"/>
                <a:gd name="connsiteX3" fmla="*/ 299561 w 514350"/>
                <a:gd name="connsiteY3" fmla="*/ 15716 h 28575"/>
                <a:gd name="connsiteX4" fmla="*/ 388144 w 514350"/>
                <a:gd name="connsiteY4" fmla="*/ 10001 h 28575"/>
                <a:gd name="connsiteX5" fmla="*/ 388144 w 514350"/>
                <a:gd name="connsiteY5" fmla="*/ 21431 h 28575"/>
                <a:gd name="connsiteX6" fmla="*/ 435769 w 514350"/>
                <a:gd name="connsiteY6" fmla="*/ 18574 h 28575"/>
                <a:gd name="connsiteX7" fmla="*/ 446246 w 514350"/>
                <a:gd name="connsiteY7" fmla="*/ 9049 h 28575"/>
                <a:gd name="connsiteX8" fmla="*/ 446246 w 514350"/>
                <a:gd name="connsiteY8" fmla="*/ 15716 h 28575"/>
                <a:gd name="connsiteX9" fmla="*/ 451009 w 514350"/>
                <a:gd name="connsiteY9" fmla="*/ 8096 h 28575"/>
                <a:gd name="connsiteX10" fmla="*/ 453866 w 514350"/>
                <a:gd name="connsiteY10" fmla="*/ 7144 h 28575"/>
                <a:gd name="connsiteX11" fmla="*/ 462439 w 514350"/>
                <a:gd name="connsiteY11" fmla="*/ 9049 h 28575"/>
                <a:gd name="connsiteX12" fmla="*/ 457676 w 514350"/>
                <a:gd name="connsiteY12" fmla="*/ 18574 h 28575"/>
                <a:gd name="connsiteX13" fmla="*/ 471011 w 514350"/>
                <a:gd name="connsiteY13" fmla="*/ 9049 h 28575"/>
                <a:gd name="connsiteX14" fmla="*/ 505301 w 514350"/>
                <a:gd name="connsiteY14" fmla="*/ 17621 h 28575"/>
                <a:gd name="connsiteX15" fmla="*/ 508159 w 514350"/>
                <a:gd name="connsiteY15" fmla="*/ 19526 h 28575"/>
                <a:gd name="connsiteX16" fmla="*/ 343376 w 514350"/>
                <a:gd name="connsiteY16" fmla="*/ 30004 h 28575"/>
                <a:gd name="connsiteX17" fmla="*/ 224314 w 514350"/>
                <a:gd name="connsiteY17" fmla="*/ 29051 h 28575"/>
                <a:gd name="connsiteX18" fmla="*/ 7144 w 514350"/>
                <a:gd name="connsiteY18" fmla="*/ 23336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4350" h="28575">
                  <a:moveTo>
                    <a:pt x="7144" y="23336"/>
                  </a:moveTo>
                  <a:cubicBezTo>
                    <a:pt x="30004" y="5239"/>
                    <a:pt x="130016" y="21431"/>
                    <a:pt x="148114" y="20479"/>
                  </a:cubicBezTo>
                  <a:cubicBezTo>
                    <a:pt x="170021" y="19526"/>
                    <a:pt x="215741" y="23336"/>
                    <a:pt x="226219" y="15716"/>
                  </a:cubicBezTo>
                  <a:cubicBezTo>
                    <a:pt x="227171" y="17621"/>
                    <a:pt x="299561" y="15716"/>
                    <a:pt x="299561" y="15716"/>
                  </a:cubicBezTo>
                  <a:cubicBezTo>
                    <a:pt x="296704" y="16669"/>
                    <a:pt x="388144" y="13811"/>
                    <a:pt x="388144" y="10001"/>
                  </a:cubicBezTo>
                  <a:cubicBezTo>
                    <a:pt x="389096" y="10954"/>
                    <a:pt x="387191" y="20479"/>
                    <a:pt x="388144" y="21431"/>
                  </a:cubicBezTo>
                  <a:cubicBezTo>
                    <a:pt x="392906" y="17621"/>
                    <a:pt x="442436" y="1429"/>
                    <a:pt x="435769" y="18574"/>
                  </a:cubicBezTo>
                  <a:cubicBezTo>
                    <a:pt x="434816" y="18574"/>
                    <a:pt x="445294" y="9049"/>
                    <a:pt x="446246" y="9049"/>
                  </a:cubicBezTo>
                  <a:cubicBezTo>
                    <a:pt x="446246" y="9049"/>
                    <a:pt x="443389" y="15716"/>
                    <a:pt x="446246" y="15716"/>
                  </a:cubicBezTo>
                  <a:cubicBezTo>
                    <a:pt x="450056" y="14764"/>
                    <a:pt x="449104" y="10001"/>
                    <a:pt x="451009" y="8096"/>
                  </a:cubicBezTo>
                  <a:cubicBezTo>
                    <a:pt x="450056" y="10001"/>
                    <a:pt x="451009" y="10001"/>
                    <a:pt x="453866" y="7144"/>
                  </a:cubicBezTo>
                  <a:cubicBezTo>
                    <a:pt x="457676" y="13811"/>
                    <a:pt x="451009" y="10954"/>
                    <a:pt x="462439" y="9049"/>
                  </a:cubicBezTo>
                  <a:cubicBezTo>
                    <a:pt x="461486" y="15716"/>
                    <a:pt x="455771" y="9049"/>
                    <a:pt x="457676" y="18574"/>
                  </a:cubicBezTo>
                  <a:cubicBezTo>
                    <a:pt x="459581" y="18574"/>
                    <a:pt x="471011" y="10001"/>
                    <a:pt x="471011" y="9049"/>
                  </a:cubicBezTo>
                  <a:cubicBezTo>
                    <a:pt x="482441" y="10954"/>
                    <a:pt x="491966" y="20479"/>
                    <a:pt x="505301" y="17621"/>
                  </a:cubicBezTo>
                  <a:cubicBezTo>
                    <a:pt x="505301" y="18574"/>
                    <a:pt x="508159" y="19526"/>
                    <a:pt x="508159" y="19526"/>
                  </a:cubicBezTo>
                  <a:cubicBezTo>
                    <a:pt x="491966" y="27146"/>
                    <a:pt x="388144" y="28099"/>
                    <a:pt x="343376" y="30004"/>
                  </a:cubicBezTo>
                  <a:cubicBezTo>
                    <a:pt x="303371" y="30956"/>
                    <a:pt x="261461" y="28099"/>
                    <a:pt x="224314" y="29051"/>
                  </a:cubicBezTo>
                  <a:cubicBezTo>
                    <a:pt x="184309" y="29051"/>
                    <a:pt x="31909" y="16669"/>
                    <a:pt x="7144" y="233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xmlns="" id="{73BD6F35-C041-420D-8F84-530A928478C3}"/>
                </a:ext>
              </a:extLst>
            </p:cNvPr>
            <p:cNvSpPr/>
            <p:nvPr/>
          </p:nvSpPr>
          <p:spPr>
            <a:xfrm>
              <a:off x="5292300" y="1265396"/>
              <a:ext cx="9525" cy="9525"/>
            </a:xfrm>
            <a:custGeom>
              <a:avLst/>
              <a:gdLst>
                <a:gd name="connsiteX0" fmla="*/ 8363 w 9525"/>
                <a:gd name="connsiteY0" fmla="*/ 10001 h 9525"/>
                <a:gd name="connsiteX1" fmla="*/ 7410 w 9525"/>
                <a:gd name="connsiteY1" fmla="*/ 7144 h 9525"/>
                <a:gd name="connsiteX2" fmla="*/ 8363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363" y="10001"/>
                  </a:moveTo>
                  <a:cubicBezTo>
                    <a:pt x="8363" y="9049"/>
                    <a:pt x="6458" y="8096"/>
                    <a:pt x="7410" y="7144"/>
                  </a:cubicBezTo>
                  <a:cubicBezTo>
                    <a:pt x="7410" y="7144"/>
                    <a:pt x="8363" y="9049"/>
                    <a:pt x="8363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xmlns="" id="{DC1D6624-75F2-4B0B-B21D-97933180F354}"/>
                </a:ext>
              </a:extLst>
            </p:cNvPr>
            <p:cNvSpPr/>
            <p:nvPr/>
          </p:nvSpPr>
          <p:spPr>
            <a:xfrm>
              <a:off x="5258276" y="1255977"/>
              <a:ext cx="9525" cy="9525"/>
            </a:xfrm>
            <a:custGeom>
              <a:avLst/>
              <a:gdLst>
                <a:gd name="connsiteX0" fmla="*/ 7144 w 9525"/>
                <a:gd name="connsiteY0" fmla="*/ 7990 h 9525"/>
                <a:gd name="connsiteX1" fmla="*/ 714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990"/>
                  </a:moveTo>
                  <a:cubicBezTo>
                    <a:pt x="7144" y="7990"/>
                    <a:pt x="8096" y="6085"/>
                    <a:pt x="714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xmlns="" id="{96F89BEF-0F58-40B8-B158-86CDC44A76C3}"/>
                </a:ext>
              </a:extLst>
            </p:cNvPr>
            <p:cNvSpPr/>
            <p:nvPr/>
          </p:nvSpPr>
          <p:spPr>
            <a:xfrm>
              <a:off x="5248751" y="125491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10001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9049" y="7144"/>
                    <a:pt x="10001" y="7144"/>
                  </a:cubicBezTo>
                  <a:lnTo>
                    <a:pt x="7144" y="904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xmlns="" id="{FD70070A-5626-4972-B814-273C73035AF3}"/>
                </a:ext>
              </a:extLst>
            </p:cNvPr>
            <p:cNvSpPr/>
            <p:nvPr/>
          </p:nvSpPr>
          <p:spPr>
            <a:xfrm>
              <a:off x="5240417" y="1251108"/>
              <a:ext cx="9525" cy="9525"/>
            </a:xfrm>
            <a:custGeom>
              <a:avLst/>
              <a:gdLst>
                <a:gd name="connsiteX0" fmla="*/ 7858 w 9525"/>
                <a:gd name="connsiteY0" fmla="*/ 8096 h 9525"/>
                <a:gd name="connsiteX1" fmla="*/ 7858 w 9525"/>
                <a:gd name="connsiteY1" fmla="*/ 7144 h 9525"/>
                <a:gd name="connsiteX2" fmla="*/ 7858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8096"/>
                  </a:moveTo>
                  <a:cubicBezTo>
                    <a:pt x="6906" y="7144"/>
                    <a:pt x="6906" y="7144"/>
                    <a:pt x="7858" y="7144"/>
                  </a:cubicBezTo>
                  <a:cubicBezTo>
                    <a:pt x="7858" y="8096"/>
                    <a:pt x="7858" y="8096"/>
                    <a:pt x="7858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xmlns="" id="{25008B72-0EBE-4F63-998F-4B50E0D4E0F1}"/>
                </a:ext>
              </a:extLst>
            </p:cNvPr>
            <p:cNvSpPr/>
            <p:nvPr/>
          </p:nvSpPr>
          <p:spPr>
            <a:xfrm>
              <a:off x="5239226" y="1253728"/>
              <a:ext cx="9525" cy="9525"/>
            </a:xfrm>
            <a:custGeom>
              <a:avLst/>
              <a:gdLst>
                <a:gd name="connsiteX0" fmla="*/ 8096 w 9525"/>
                <a:gd name="connsiteY0" fmla="*/ 8334 h 9525"/>
                <a:gd name="connsiteX1" fmla="*/ 7144 w 9525"/>
                <a:gd name="connsiteY1" fmla="*/ 7382 h 9525"/>
                <a:gd name="connsiteX2" fmla="*/ 8096 w 9525"/>
                <a:gd name="connsiteY2" fmla="*/ 833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334"/>
                  </a:moveTo>
                  <a:cubicBezTo>
                    <a:pt x="7144" y="8334"/>
                    <a:pt x="7144" y="7382"/>
                    <a:pt x="7144" y="7382"/>
                  </a:cubicBezTo>
                  <a:cubicBezTo>
                    <a:pt x="7144" y="7382"/>
                    <a:pt x="8096" y="6429"/>
                    <a:pt x="8096" y="83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xmlns="" id="{A144201E-8850-4B4E-BD57-D77B219E6FD3}"/>
                </a:ext>
              </a:extLst>
            </p:cNvPr>
            <p:cNvSpPr/>
            <p:nvPr/>
          </p:nvSpPr>
          <p:spPr>
            <a:xfrm>
              <a:off x="5220176" y="1251214"/>
              <a:ext cx="9525" cy="9525"/>
            </a:xfrm>
            <a:custGeom>
              <a:avLst/>
              <a:gdLst>
                <a:gd name="connsiteX0" fmla="*/ 9049 w 9525"/>
                <a:gd name="connsiteY0" fmla="*/ 7990 h 9525"/>
                <a:gd name="connsiteX1" fmla="*/ 7144 w 9525"/>
                <a:gd name="connsiteY1" fmla="*/ 7990 h 9525"/>
                <a:gd name="connsiteX2" fmla="*/ 9049 w 9525"/>
                <a:gd name="connsiteY2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990"/>
                  </a:moveTo>
                  <a:cubicBezTo>
                    <a:pt x="9049" y="7990"/>
                    <a:pt x="8096" y="8943"/>
                    <a:pt x="7144" y="7990"/>
                  </a:cubicBezTo>
                  <a:cubicBezTo>
                    <a:pt x="8096" y="7990"/>
                    <a:pt x="9049" y="6085"/>
                    <a:pt x="9049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xmlns="" id="{1112B351-01B3-4739-86EE-1DCB9AA1875F}"/>
                </a:ext>
              </a:extLst>
            </p:cNvPr>
            <p:cNvSpPr/>
            <p:nvPr/>
          </p:nvSpPr>
          <p:spPr>
            <a:xfrm>
              <a:off x="5213085" y="1252167"/>
              <a:ext cx="9525" cy="9525"/>
            </a:xfrm>
            <a:custGeom>
              <a:avLst/>
              <a:gdLst>
                <a:gd name="connsiteX0" fmla="*/ 7567 w 9525"/>
                <a:gd name="connsiteY0" fmla="*/ 7990 h 9525"/>
                <a:gd name="connsiteX1" fmla="*/ 7567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990"/>
                  </a:moveTo>
                  <a:cubicBezTo>
                    <a:pt x="7567" y="7990"/>
                    <a:pt x="6615" y="6085"/>
                    <a:pt x="7567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xmlns="" id="{A37DB5D9-33E8-44D0-B435-A31BCA39C04A}"/>
                </a:ext>
              </a:extLst>
            </p:cNvPr>
            <p:cNvSpPr/>
            <p:nvPr/>
          </p:nvSpPr>
          <p:spPr>
            <a:xfrm>
              <a:off x="5049679" y="12568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7144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xmlns="" id="{E606ED0E-BD2C-4D34-829E-45983F157634}"/>
                </a:ext>
              </a:extLst>
            </p:cNvPr>
            <p:cNvSpPr/>
            <p:nvPr/>
          </p:nvSpPr>
          <p:spPr>
            <a:xfrm>
              <a:off x="4982051" y="1255871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7144" y="9049"/>
                    <a:pt x="7144" y="7144"/>
                    <a:pt x="7144" y="7144"/>
                  </a:cubicBezTo>
                  <a:cubicBezTo>
                    <a:pt x="8096" y="7144"/>
                    <a:pt x="6191" y="9049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xmlns="" id="{E0B61CDD-BE85-41FD-999E-48D57B79AEC9}"/>
                </a:ext>
              </a:extLst>
            </p:cNvPr>
            <p:cNvSpPr/>
            <p:nvPr/>
          </p:nvSpPr>
          <p:spPr>
            <a:xfrm>
              <a:off x="4945856" y="12615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xmlns="" id="{952A0248-EEFB-4A49-9E49-FEB4A90C64E0}"/>
                </a:ext>
              </a:extLst>
            </p:cNvPr>
            <p:cNvSpPr/>
            <p:nvPr/>
          </p:nvSpPr>
          <p:spPr>
            <a:xfrm>
              <a:off x="5255419" y="57536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8520"/>
                    <a:pt x="9049" y="8520"/>
                    <a:pt x="7144" y="7567"/>
                  </a:cubicBezTo>
                  <a:cubicBezTo>
                    <a:pt x="7144" y="7567"/>
                    <a:pt x="7144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xmlns="" id="{4F7E544C-C5B1-4EE2-8883-B791CD731520}"/>
                </a:ext>
              </a:extLst>
            </p:cNvPr>
            <p:cNvSpPr/>
            <p:nvPr/>
          </p:nvSpPr>
          <p:spPr>
            <a:xfrm>
              <a:off x="5200187" y="481636"/>
              <a:ext cx="104775" cy="104775"/>
            </a:xfrm>
            <a:custGeom>
              <a:avLst/>
              <a:gdLst>
                <a:gd name="connsiteX0" fmla="*/ 9036 w 104775"/>
                <a:gd name="connsiteY0" fmla="*/ 57479 h 104775"/>
                <a:gd name="connsiteX1" fmla="*/ 48088 w 104775"/>
                <a:gd name="connsiteY1" fmla="*/ 13664 h 104775"/>
                <a:gd name="connsiteX2" fmla="*/ 97618 w 104775"/>
                <a:gd name="connsiteY2" fmla="*/ 69861 h 104775"/>
                <a:gd name="connsiteX3" fmla="*/ 89046 w 104775"/>
                <a:gd name="connsiteY3" fmla="*/ 67956 h 104775"/>
                <a:gd name="connsiteX4" fmla="*/ 86188 w 104775"/>
                <a:gd name="connsiteY4" fmla="*/ 67956 h 104775"/>
                <a:gd name="connsiteX5" fmla="*/ 96666 w 104775"/>
                <a:gd name="connsiteY5" fmla="*/ 75576 h 104775"/>
                <a:gd name="connsiteX6" fmla="*/ 92856 w 104775"/>
                <a:gd name="connsiteY6" fmla="*/ 86054 h 104775"/>
                <a:gd name="connsiteX7" fmla="*/ 84283 w 104775"/>
                <a:gd name="connsiteY7" fmla="*/ 83196 h 104775"/>
                <a:gd name="connsiteX8" fmla="*/ 90951 w 104775"/>
                <a:gd name="connsiteY8" fmla="*/ 90816 h 104775"/>
                <a:gd name="connsiteX9" fmla="*/ 85236 w 104775"/>
                <a:gd name="connsiteY9" fmla="*/ 87006 h 104775"/>
                <a:gd name="connsiteX10" fmla="*/ 90951 w 104775"/>
                <a:gd name="connsiteY10" fmla="*/ 91769 h 104775"/>
                <a:gd name="connsiteX11" fmla="*/ 90951 w 104775"/>
                <a:gd name="connsiteY11" fmla="*/ 92721 h 104775"/>
                <a:gd name="connsiteX12" fmla="*/ 87141 w 104775"/>
                <a:gd name="connsiteY12" fmla="*/ 94626 h 104775"/>
                <a:gd name="connsiteX13" fmla="*/ 79521 w 104775"/>
                <a:gd name="connsiteY13" fmla="*/ 87959 h 104775"/>
                <a:gd name="connsiteX14" fmla="*/ 84283 w 104775"/>
                <a:gd name="connsiteY14" fmla="*/ 98436 h 104775"/>
                <a:gd name="connsiteX15" fmla="*/ 68091 w 104775"/>
                <a:gd name="connsiteY15" fmla="*/ 103199 h 104775"/>
                <a:gd name="connsiteX16" fmla="*/ 65233 w 104775"/>
                <a:gd name="connsiteY16" fmla="*/ 99389 h 104775"/>
                <a:gd name="connsiteX17" fmla="*/ 79521 w 104775"/>
                <a:gd name="connsiteY17" fmla="*/ 49859 h 104775"/>
                <a:gd name="connsiteX18" fmla="*/ 9036 w 104775"/>
                <a:gd name="connsiteY18" fmla="*/ 5747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4775" h="104775">
                  <a:moveTo>
                    <a:pt x="9036" y="57479"/>
                  </a:moveTo>
                  <a:cubicBezTo>
                    <a:pt x="-2394" y="51764"/>
                    <a:pt x="41421" y="-10149"/>
                    <a:pt x="48088" y="13664"/>
                  </a:cubicBezTo>
                  <a:cubicBezTo>
                    <a:pt x="105238" y="-15864"/>
                    <a:pt x="78568" y="64146"/>
                    <a:pt x="97618" y="69861"/>
                  </a:cubicBezTo>
                  <a:cubicBezTo>
                    <a:pt x="87141" y="69861"/>
                    <a:pt x="109048" y="67956"/>
                    <a:pt x="89046" y="67956"/>
                  </a:cubicBezTo>
                  <a:cubicBezTo>
                    <a:pt x="89998" y="68909"/>
                    <a:pt x="89046" y="68909"/>
                    <a:pt x="86188" y="67956"/>
                  </a:cubicBezTo>
                  <a:cubicBezTo>
                    <a:pt x="93808" y="73671"/>
                    <a:pt x="91903" y="72719"/>
                    <a:pt x="96666" y="75576"/>
                  </a:cubicBezTo>
                  <a:cubicBezTo>
                    <a:pt x="92856" y="74624"/>
                    <a:pt x="92856" y="84149"/>
                    <a:pt x="92856" y="86054"/>
                  </a:cubicBezTo>
                  <a:cubicBezTo>
                    <a:pt x="89046" y="85101"/>
                    <a:pt x="87141" y="85101"/>
                    <a:pt x="84283" y="83196"/>
                  </a:cubicBezTo>
                  <a:cubicBezTo>
                    <a:pt x="90951" y="81291"/>
                    <a:pt x="87141" y="91769"/>
                    <a:pt x="90951" y="90816"/>
                  </a:cubicBezTo>
                  <a:cubicBezTo>
                    <a:pt x="90951" y="90816"/>
                    <a:pt x="85236" y="86054"/>
                    <a:pt x="85236" y="87006"/>
                  </a:cubicBezTo>
                  <a:cubicBezTo>
                    <a:pt x="85236" y="89864"/>
                    <a:pt x="89998" y="90816"/>
                    <a:pt x="90951" y="91769"/>
                  </a:cubicBezTo>
                  <a:cubicBezTo>
                    <a:pt x="89998" y="90816"/>
                    <a:pt x="89998" y="90816"/>
                    <a:pt x="90951" y="92721"/>
                  </a:cubicBezTo>
                  <a:cubicBezTo>
                    <a:pt x="83331" y="91769"/>
                    <a:pt x="89046" y="88911"/>
                    <a:pt x="87141" y="94626"/>
                  </a:cubicBezTo>
                  <a:cubicBezTo>
                    <a:pt x="83331" y="91769"/>
                    <a:pt x="85236" y="90816"/>
                    <a:pt x="79521" y="87959"/>
                  </a:cubicBezTo>
                  <a:cubicBezTo>
                    <a:pt x="80473" y="87959"/>
                    <a:pt x="83331" y="96531"/>
                    <a:pt x="84283" y="98436"/>
                  </a:cubicBezTo>
                  <a:cubicBezTo>
                    <a:pt x="77616" y="102246"/>
                    <a:pt x="70948" y="95579"/>
                    <a:pt x="68091" y="103199"/>
                  </a:cubicBezTo>
                  <a:cubicBezTo>
                    <a:pt x="68091" y="105104"/>
                    <a:pt x="64281" y="99389"/>
                    <a:pt x="65233" y="99389"/>
                  </a:cubicBezTo>
                  <a:cubicBezTo>
                    <a:pt x="68091" y="100341"/>
                    <a:pt x="86188" y="67004"/>
                    <a:pt x="79521" y="49859"/>
                  </a:cubicBezTo>
                  <a:cubicBezTo>
                    <a:pt x="57613" y="-1576"/>
                    <a:pt x="7131" y="53669"/>
                    <a:pt x="9036" y="57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xmlns="" id="{9E149FC5-830D-4948-B1F1-668B713A0616}"/>
                </a:ext>
              </a:extLst>
            </p:cNvPr>
            <p:cNvSpPr/>
            <p:nvPr/>
          </p:nvSpPr>
          <p:spPr>
            <a:xfrm>
              <a:off x="5256371" y="57483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9049" y="9049"/>
                  </a:cubicBezTo>
                  <a:cubicBezTo>
                    <a:pt x="8096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xmlns="" id="{9CCEC2C6-B302-4176-8628-0C2F79DD8C4C}"/>
                </a:ext>
              </a:extLst>
            </p:cNvPr>
            <p:cNvSpPr/>
            <p:nvPr/>
          </p:nvSpPr>
          <p:spPr>
            <a:xfrm>
              <a:off x="5273516" y="5729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xmlns="" id="{EE5073AC-9B47-4995-BF56-88C78ED9DAFF}"/>
                </a:ext>
              </a:extLst>
            </p:cNvPr>
            <p:cNvSpPr/>
            <p:nvPr/>
          </p:nvSpPr>
          <p:spPr>
            <a:xfrm>
              <a:off x="5276374" y="57007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9049"/>
                    <a:pt x="8096" y="9049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xmlns="" id="{22AB91E5-CDF8-4D21-B4B8-F14EEBDBF676}"/>
                </a:ext>
              </a:extLst>
            </p:cNvPr>
            <p:cNvSpPr/>
            <p:nvPr/>
          </p:nvSpPr>
          <p:spPr>
            <a:xfrm>
              <a:off x="5281136" y="5691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xmlns="" id="{D6466B34-4270-4E77-B15F-94EF0A990698}"/>
                </a:ext>
              </a:extLst>
            </p:cNvPr>
            <p:cNvSpPr/>
            <p:nvPr/>
          </p:nvSpPr>
          <p:spPr>
            <a:xfrm>
              <a:off x="5279231" y="5672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8096" y="7144"/>
                    <a:pt x="9049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xmlns="" id="{8A72AFBC-A9F7-40FE-B51F-82C06C93D307}"/>
                </a:ext>
              </a:extLst>
            </p:cNvPr>
            <p:cNvSpPr/>
            <p:nvPr/>
          </p:nvSpPr>
          <p:spPr>
            <a:xfrm>
              <a:off x="5285475" y="561075"/>
              <a:ext cx="9525" cy="9525"/>
            </a:xfrm>
            <a:custGeom>
              <a:avLst/>
              <a:gdLst>
                <a:gd name="connsiteX0" fmla="*/ 7567 w 9525"/>
                <a:gd name="connsiteY0" fmla="*/ 7567 h 9525"/>
                <a:gd name="connsiteX1" fmla="*/ 7567 w 9525"/>
                <a:gd name="connsiteY1" fmla="*/ 7567 h 9525"/>
                <a:gd name="connsiteX2" fmla="*/ 7567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567"/>
                  </a:moveTo>
                  <a:cubicBezTo>
                    <a:pt x="7567" y="7567"/>
                    <a:pt x="6615" y="6615"/>
                    <a:pt x="7567" y="7567"/>
                  </a:cubicBezTo>
                  <a:cubicBezTo>
                    <a:pt x="7567" y="6615"/>
                    <a:pt x="8520" y="8520"/>
                    <a:pt x="756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xmlns="" id="{AAEEB93F-A5E8-4909-8548-6909E3DC31CC}"/>
                </a:ext>
              </a:extLst>
            </p:cNvPr>
            <p:cNvSpPr/>
            <p:nvPr/>
          </p:nvSpPr>
          <p:spPr>
            <a:xfrm>
              <a:off x="5285899" y="5576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10001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xmlns="" id="{4E39E559-6FC9-4B08-BDB8-BB337744A1F8}"/>
                </a:ext>
              </a:extLst>
            </p:cNvPr>
            <p:cNvSpPr/>
            <p:nvPr/>
          </p:nvSpPr>
          <p:spPr>
            <a:xfrm>
              <a:off x="5278279" y="49387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xmlns="" id="{33456133-2A6A-41A7-AA38-36299AB81A56}"/>
                </a:ext>
              </a:extLst>
            </p:cNvPr>
            <p:cNvSpPr/>
            <p:nvPr/>
          </p:nvSpPr>
          <p:spPr>
            <a:xfrm>
              <a:off x="5251185" y="477678"/>
              <a:ext cx="9525" cy="9525"/>
            </a:xfrm>
            <a:custGeom>
              <a:avLst/>
              <a:gdLst>
                <a:gd name="connsiteX0" fmla="*/ 7567 w 9525"/>
                <a:gd name="connsiteY0" fmla="*/ 8096 h 9525"/>
                <a:gd name="connsiteX1" fmla="*/ 7567 w 9525"/>
                <a:gd name="connsiteY1" fmla="*/ 7144 h 9525"/>
                <a:gd name="connsiteX2" fmla="*/ 7567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8096"/>
                  </a:moveTo>
                  <a:cubicBezTo>
                    <a:pt x="6615" y="9049"/>
                    <a:pt x="7567" y="7144"/>
                    <a:pt x="7567" y="7144"/>
                  </a:cubicBezTo>
                  <a:cubicBezTo>
                    <a:pt x="8520" y="7144"/>
                    <a:pt x="7567" y="8096"/>
                    <a:pt x="7567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xmlns="" id="{F449030B-C354-4330-A318-4AA46486F52E}"/>
                </a:ext>
              </a:extLst>
            </p:cNvPr>
            <p:cNvSpPr/>
            <p:nvPr/>
          </p:nvSpPr>
          <p:spPr>
            <a:xfrm>
              <a:off x="5236369" y="48339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9049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xmlns="" id="{A93B4496-D62A-424E-8489-DEF4B2565AF3}"/>
                </a:ext>
              </a:extLst>
            </p:cNvPr>
            <p:cNvSpPr/>
            <p:nvPr/>
          </p:nvSpPr>
          <p:spPr>
            <a:xfrm>
              <a:off x="4955910" y="55387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8520" y="9049"/>
                    <a:pt x="7567" y="7144"/>
                  </a:cubicBezTo>
                  <a:cubicBezTo>
                    <a:pt x="7567" y="8096"/>
                    <a:pt x="6615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xmlns="" id="{B892A9D8-982F-4DA2-A20F-6B46A6875377}"/>
                </a:ext>
              </a:extLst>
            </p:cNvPr>
            <p:cNvSpPr/>
            <p:nvPr/>
          </p:nvSpPr>
          <p:spPr>
            <a:xfrm>
              <a:off x="4901102" y="460043"/>
              <a:ext cx="104775" cy="104775"/>
            </a:xfrm>
            <a:custGeom>
              <a:avLst/>
              <a:gdLst>
                <a:gd name="connsiteX0" fmla="*/ 9036 w 104775"/>
                <a:gd name="connsiteY0" fmla="*/ 57164 h 104775"/>
                <a:gd name="connsiteX1" fmla="*/ 48088 w 104775"/>
                <a:gd name="connsiteY1" fmla="*/ 13349 h 104775"/>
                <a:gd name="connsiteX2" fmla="*/ 97618 w 104775"/>
                <a:gd name="connsiteY2" fmla="*/ 69547 h 104775"/>
                <a:gd name="connsiteX3" fmla="*/ 89046 w 104775"/>
                <a:gd name="connsiteY3" fmla="*/ 67642 h 104775"/>
                <a:gd name="connsiteX4" fmla="*/ 86188 w 104775"/>
                <a:gd name="connsiteY4" fmla="*/ 67642 h 104775"/>
                <a:gd name="connsiteX5" fmla="*/ 96666 w 104775"/>
                <a:gd name="connsiteY5" fmla="*/ 75262 h 104775"/>
                <a:gd name="connsiteX6" fmla="*/ 92856 w 104775"/>
                <a:gd name="connsiteY6" fmla="*/ 85739 h 104775"/>
                <a:gd name="connsiteX7" fmla="*/ 84283 w 104775"/>
                <a:gd name="connsiteY7" fmla="*/ 82882 h 104775"/>
                <a:gd name="connsiteX8" fmla="*/ 90951 w 104775"/>
                <a:gd name="connsiteY8" fmla="*/ 90502 h 104775"/>
                <a:gd name="connsiteX9" fmla="*/ 85236 w 104775"/>
                <a:gd name="connsiteY9" fmla="*/ 86692 h 104775"/>
                <a:gd name="connsiteX10" fmla="*/ 90951 w 104775"/>
                <a:gd name="connsiteY10" fmla="*/ 91454 h 104775"/>
                <a:gd name="connsiteX11" fmla="*/ 90951 w 104775"/>
                <a:gd name="connsiteY11" fmla="*/ 92407 h 104775"/>
                <a:gd name="connsiteX12" fmla="*/ 87141 w 104775"/>
                <a:gd name="connsiteY12" fmla="*/ 94312 h 104775"/>
                <a:gd name="connsiteX13" fmla="*/ 79521 w 104775"/>
                <a:gd name="connsiteY13" fmla="*/ 87644 h 104775"/>
                <a:gd name="connsiteX14" fmla="*/ 84283 w 104775"/>
                <a:gd name="connsiteY14" fmla="*/ 98122 h 104775"/>
                <a:gd name="connsiteX15" fmla="*/ 68091 w 104775"/>
                <a:gd name="connsiteY15" fmla="*/ 102884 h 104775"/>
                <a:gd name="connsiteX16" fmla="*/ 65233 w 104775"/>
                <a:gd name="connsiteY16" fmla="*/ 99074 h 104775"/>
                <a:gd name="connsiteX17" fmla="*/ 79521 w 104775"/>
                <a:gd name="connsiteY17" fmla="*/ 49544 h 104775"/>
                <a:gd name="connsiteX18" fmla="*/ 9036 w 104775"/>
                <a:gd name="connsiteY18" fmla="*/ 5716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4775" h="104775">
                  <a:moveTo>
                    <a:pt x="9036" y="57164"/>
                  </a:moveTo>
                  <a:cubicBezTo>
                    <a:pt x="-2394" y="51449"/>
                    <a:pt x="41421" y="-10463"/>
                    <a:pt x="48088" y="13349"/>
                  </a:cubicBezTo>
                  <a:cubicBezTo>
                    <a:pt x="105238" y="-15226"/>
                    <a:pt x="78568" y="63832"/>
                    <a:pt x="97618" y="69547"/>
                  </a:cubicBezTo>
                  <a:cubicBezTo>
                    <a:pt x="87141" y="69547"/>
                    <a:pt x="109048" y="67642"/>
                    <a:pt x="89046" y="67642"/>
                  </a:cubicBezTo>
                  <a:cubicBezTo>
                    <a:pt x="89998" y="68594"/>
                    <a:pt x="89046" y="68594"/>
                    <a:pt x="86188" y="67642"/>
                  </a:cubicBezTo>
                  <a:cubicBezTo>
                    <a:pt x="93808" y="73357"/>
                    <a:pt x="91903" y="72404"/>
                    <a:pt x="96666" y="75262"/>
                  </a:cubicBezTo>
                  <a:cubicBezTo>
                    <a:pt x="92856" y="74309"/>
                    <a:pt x="92856" y="83834"/>
                    <a:pt x="92856" y="85739"/>
                  </a:cubicBezTo>
                  <a:cubicBezTo>
                    <a:pt x="89046" y="84787"/>
                    <a:pt x="87141" y="84787"/>
                    <a:pt x="84283" y="82882"/>
                  </a:cubicBezTo>
                  <a:cubicBezTo>
                    <a:pt x="90951" y="80977"/>
                    <a:pt x="87141" y="91454"/>
                    <a:pt x="90951" y="90502"/>
                  </a:cubicBezTo>
                  <a:cubicBezTo>
                    <a:pt x="90951" y="90502"/>
                    <a:pt x="85236" y="85739"/>
                    <a:pt x="85236" y="86692"/>
                  </a:cubicBezTo>
                  <a:cubicBezTo>
                    <a:pt x="85236" y="89549"/>
                    <a:pt x="89998" y="90502"/>
                    <a:pt x="90951" y="91454"/>
                  </a:cubicBezTo>
                  <a:cubicBezTo>
                    <a:pt x="89998" y="90502"/>
                    <a:pt x="89998" y="90502"/>
                    <a:pt x="90951" y="92407"/>
                  </a:cubicBezTo>
                  <a:cubicBezTo>
                    <a:pt x="83331" y="91454"/>
                    <a:pt x="89046" y="88597"/>
                    <a:pt x="87141" y="94312"/>
                  </a:cubicBezTo>
                  <a:cubicBezTo>
                    <a:pt x="83331" y="91454"/>
                    <a:pt x="85236" y="90502"/>
                    <a:pt x="79521" y="87644"/>
                  </a:cubicBezTo>
                  <a:cubicBezTo>
                    <a:pt x="80473" y="87644"/>
                    <a:pt x="83331" y="96217"/>
                    <a:pt x="84283" y="98122"/>
                  </a:cubicBezTo>
                  <a:cubicBezTo>
                    <a:pt x="77616" y="101932"/>
                    <a:pt x="70948" y="95264"/>
                    <a:pt x="68091" y="102884"/>
                  </a:cubicBezTo>
                  <a:cubicBezTo>
                    <a:pt x="68091" y="104789"/>
                    <a:pt x="64281" y="99074"/>
                    <a:pt x="65233" y="99074"/>
                  </a:cubicBezTo>
                  <a:cubicBezTo>
                    <a:pt x="68091" y="100027"/>
                    <a:pt x="86188" y="66689"/>
                    <a:pt x="79521" y="49544"/>
                  </a:cubicBezTo>
                  <a:cubicBezTo>
                    <a:pt x="57613" y="-938"/>
                    <a:pt x="6178" y="53354"/>
                    <a:pt x="9036" y="571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xmlns="" id="{2B024F38-FDCD-40A4-AAF8-B3EED49A2846}"/>
                </a:ext>
              </a:extLst>
            </p:cNvPr>
            <p:cNvSpPr/>
            <p:nvPr/>
          </p:nvSpPr>
          <p:spPr>
            <a:xfrm>
              <a:off x="4957286" y="55387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9049" y="9049"/>
                  </a:cubicBezTo>
                  <a:cubicBezTo>
                    <a:pt x="8096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xmlns="" id="{9377B938-AAE0-4174-815F-30EB70D83947}"/>
                </a:ext>
              </a:extLst>
            </p:cNvPr>
            <p:cNvSpPr/>
            <p:nvPr/>
          </p:nvSpPr>
          <p:spPr>
            <a:xfrm>
              <a:off x="4974431" y="55102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xmlns="" id="{9DC532A3-E85D-486E-9E1B-A465FF4DA50F}"/>
                </a:ext>
              </a:extLst>
            </p:cNvPr>
            <p:cNvSpPr/>
            <p:nvPr/>
          </p:nvSpPr>
          <p:spPr>
            <a:xfrm>
              <a:off x="4976336" y="5481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9049"/>
                    <a:pt x="8096" y="9049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xmlns="" id="{41F3BD74-08E2-4BA1-B29A-CF580AEDA3DA}"/>
                </a:ext>
              </a:extLst>
            </p:cNvPr>
            <p:cNvSpPr/>
            <p:nvPr/>
          </p:nvSpPr>
          <p:spPr>
            <a:xfrm>
              <a:off x="4982051" y="54721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8096"/>
                    <a:pt x="7144" y="7144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xmlns="" id="{A4ABF036-7AFD-4360-86A2-6CE5F185F476}"/>
                </a:ext>
              </a:extLst>
            </p:cNvPr>
            <p:cNvSpPr/>
            <p:nvPr/>
          </p:nvSpPr>
          <p:spPr>
            <a:xfrm>
              <a:off x="4980146" y="545983"/>
              <a:ext cx="9525" cy="9525"/>
            </a:xfrm>
            <a:custGeom>
              <a:avLst/>
              <a:gdLst>
                <a:gd name="connsiteX0" fmla="*/ 7144 w 9525"/>
                <a:gd name="connsiteY0" fmla="*/ 7419 h 9525"/>
                <a:gd name="connsiteX1" fmla="*/ 8096 w 9525"/>
                <a:gd name="connsiteY1" fmla="*/ 7419 h 9525"/>
                <a:gd name="connsiteX2" fmla="*/ 7144 w 9525"/>
                <a:gd name="connsiteY2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9"/>
                  </a:moveTo>
                  <a:cubicBezTo>
                    <a:pt x="7144" y="7419"/>
                    <a:pt x="8096" y="7419"/>
                    <a:pt x="8096" y="7419"/>
                  </a:cubicBezTo>
                  <a:cubicBezTo>
                    <a:pt x="8096" y="6466"/>
                    <a:pt x="8096" y="8371"/>
                    <a:pt x="7144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xmlns="" id="{DE518BF0-EA52-4CD5-8A17-FB958325F84E}"/>
                </a:ext>
              </a:extLst>
            </p:cNvPr>
            <p:cNvSpPr/>
            <p:nvPr/>
          </p:nvSpPr>
          <p:spPr>
            <a:xfrm>
              <a:off x="4986390" y="540120"/>
              <a:ext cx="9525" cy="9525"/>
            </a:xfrm>
            <a:custGeom>
              <a:avLst/>
              <a:gdLst>
                <a:gd name="connsiteX0" fmla="*/ 7567 w 9525"/>
                <a:gd name="connsiteY0" fmla="*/ 7567 h 9525"/>
                <a:gd name="connsiteX1" fmla="*/ 7567 w 9525"/>
                <a:gd name="connsiteY1" fmla="*/ 7567 h 9525"/>
                <a:gd name="connsiteX2" fmla="*/ 7567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567"/>
                  </a:moveTo>
                  <a:cubicBezTo>
                    <a:pt x="7567" y="7567"/>
                    <a:pt x="6615" y="6615"/>
                    <a:pt x="7567" y="7567"/>
                  </a:cubicBezTo>
                  <a:cubicBezTo>
                    <a:pt x="6615" y="6615"/>
                    <a:pt x="8520" y="7567"/>
                    <a:pt x="756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xmlns="" id="{13699B94-C991-4379-A2FA-9BA63C484821}"/>
                </a:ext>
              </a:extLst>
            </p:cNvPr>
            <p:cNvSpPr/>
            <p:nvPr/>
          </p:nvSpPr>
          <p:spPr>
            <a:xfrm>
              <a:off x="4986814" y="53673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10001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xmlns="" id="{D16A5790-3BD0-4BB7-8295-744F6BA238A5}"/>
                </a:ext>
              </a:extLst>
            </p:cNvPr>
            <p:cNvSpPr/>
            <p:nvPr/>
          </p:nvSpPr>
          <p:spPr>
            <a:xfrm>
              <a:off x="4978241" y="4719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xmlns="" id="{A3B5437A-0F41-44DF-A63D-92A8DE5BEFC6}"/>
                </a:ext>
              </a:extLst>
            </p:cNvPr>
            <p:cNvSpPr/>
            <p:nvPr/>
          </p:nvSpPr>
          <p:spPr>
            <a:xfrm>
              <a:off x="4952100" y="456723"/>
              <a:ext cx="9525" cy="9525"/>
            </a:xfrm>
            <a:custGeom>
              <a:avLst/>
              <a:gdLst>
                <a:gd name="connsiteX0" fmla="*/ 7567 w 9525"/>
                <a:gd name="connsiteY0" fmla="*/ 8096 h 9525"/>
                <a:gd name="connsiteX1" fmla="*/ 7567 w 9525"/>
                <a:gd name="connsiteY1" fmla="*/ 7144 h 9525"/>
                <a:gd name="connsiteX2" fmla="*/ 7567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8096"/>
                  </a:moveTo>
                  <a:cubicBezTo>
                    <a:pt x="6615" y="9049"/>
                    <a:pt x="7567" y="7144"/>
                    <a:pt x="7567" y="7144"/>
                  </a:cubicBezTo>
                  <a:cubicBezTo>
                    <a:pt x="7567" y="7144"/>
                    <a:pt x="6615" y="8096"/>
                    <a:pt x="7567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xmlns="" id="{340D6C15-7AFA-4BFB-8DFC-943C4205B205}"/>
                </a:ext>
              </a:extLst>
            </p:cNvPr>
            <p:cNvSpPr/>
            <p:nvPr/>
          </p:nvSpPr>
          <p:spPr>
            <a:xfrm>
              <a:off x="4937284" y="46243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1095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xmlns="" id="{EE661CC8-56E3-4C0D-AB6C-76D0204F1A79}"/>
                </a:ext>
              </a:extLst>
            </p:cNvPr>
            <p:cNvSpPr/>
            <p:nvPr/>
          </p:nvSpPr>
          <p:spPr>
            <a:xfrm>
              <a:off x="5112120" y="556312"/>
              <a:ext cx="9525" cy="9525"/>
            </a:xfrm>
            <a:custGeom>
              <a:avLst/>
              <a:gdLst>
                <a:gd name="connsiteX0" fmla="*/ 7567 w 9525"/>
                <a:gd name="connsiteY0" fmla="*/ 7567 h 9525"/>
                <a:gd name="connsiteX1" fmla="*/ 7567 w 9525"/>
                <a:gd name="connsiteY1" fmla="*/ 7567 h 9525"/>
                <a:gd name="connsiteX2" fmla="*/ 7567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567"/>
                  </a:moveTo>
                  <a:cubicBezTo>
                    <a:pt x="7567" y="7567"/>
                    <a:pt x="8520" y="8520"/>
                    <a:pt x="7567" y="7567"/>
                  </a:cubicBezTo>
                  <a:cubicBezTo>
                    <a:pt x="7567" y="7567"/>
                    <a:pt x="6615" y="6615"/>
                    <a:pt x="756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xmlns="" id="{028DB7BB-B6CB-4762-AC67-FE446F1564CA}"/>
                </a:ext>
              </a:extLst>
            </p:cNvPr>
            <p:cNvSpPr/>
            <p:nvPr/>
          </p:nvSpPr>
          <p:spPr>
            <a:xfrm>
              <a:off x="5057312" y="461633"/>
              <a:ext cx="104775" cy="104775"/>
            </a:xfrm>
            <a:custGeom>
              <a:avLst/>
              <a:gdLst>
                <a:gd name="connsiteX0" fmla="*/ 9036 w 104775"/>
                <a:gd name="connsiteY0" fmla="*/ 57479 h 104775"/>
                <a:gd name="connsiteX1" fmla="*/ 48088 w 104775"/>
                <a:gd name="connsiteY1" fmla="*/ 13664 h 104775"/>
                <a:gd name="connsiteX2" fmla="*/ 97618 w 104775"/>
                <a:gd name="connsiteY2" fmla="*/ 69861 h 104775"/>
                <a:gd name="connsiteX3" fmla="*/ 89046 w 104775"/>
                <a:gd name="connsiteY3" fmla="*/ 67956 h 104775"/>
                <a:gd name="connsiteX4" fmla="*/ 86188 w 104775"/>
                <a:gd name="connsiteY4" fmla="*/ 67956 h 104775"/>
                <a:gd name="connsiteX5" fmla="*/ 96666 w 104775"/>
                <a:gd name="connsiteY5" fmla="*/ 75576 h 104775"/>
                <a:gd name="connsiteX6" fmla="*/ 92856 w 104775"/>
                <a:gd name="connsiteY6" fmla="*/ 86054 h 104775"/>
                <a:gd name="connsiteX7" fmla="*/ 84283 w 104775"/>
                <a:gd name="connsiteY7" fmla="*/ 83196 h 104775"/>
                <a:gd name="connsiteX8" fmla="*/ 90951 w 104775"/>
                <a:gd name="connsiteY8" fmla="*/ 90816 h 104775"/>
                <a:gd name="connsiteX9" fmla="*/ 85236 w 104775"/>
                <a:gd name="connsiteY9" fmla="*/ 87006 h 104775"/>
                <a:gd name="connsiteX10" fmla="*/ 90951 w 104775"/>
                <a:gd name="connsiteY10" fmla="*/ 91769 h 104775"/>
                <a:gd name="connsiteX11" fmla="*/ 90951 w 104775"/>
                <a:gd name="connsiteY11" fmla="*/ 92721 h 104775"/>
                <a:gd name="connsiteX12" fmla="*/ 87141 w 104775"/>
                <a:gd name="connsiteY12" fmla="*/ 94626 h 104775"/>
                <a:gd name="connsiteX13" fmla="*/ 79521 w 104775"/>
                <a:gd name="connsiteY13" fmla="*/ 87959 h 104775"/>
                <a:gd name="connsiteX14" fmla="*/ 84283 w 104775"/>
                <a:gd name="connsiteY14" fmla="*/ 98436 h 104775"/>
                <a:gd name="connsiteX15" fmla="*/ 68091 w 104775"/>
                <a:gd name="connsiteY15" fmla="*/ 103199 h 104775"/>
                <a:gd name="connsiteX16" fmla="*/ 65233 w 104775"/>
                <a:gd name="connsiteY16" fmla="*/ 99389 h 104775"/>
                <a:gd name="connsiteX17" fmla="*/ 79521 w 104775"/>
                <a:gd name="connsiteY17" fmla="*/ 49859 h 104775"/>
                <a:gd name="connsiteX18" fmla="*/ 9036 w 104775"/>
                <a:gd name="connsiteY18" fmla="*/ 5747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4775" h="104775">
                  <a:moveTo>
                    <a:pt x="9036" y="57479"/>
                  </a:moveTo>
                  <a:cubicBezTo>
                    <a:pt x="-2394" y="51764"/>
                    <a:pt x="41421" y="-10149"/>
                    <a:pt x="48088" y="13664"/>
                  </a:cubicBezTo>
                  <a:cubicBezTo>
                    <a:pt x="104286" y="-15864"/>
                    <a:pt x="78568" y="64146"/>
                    <a:pt x="97618" y="69861"/>
                  </a:cubicBezTo>
                  <a:cubicBezTo>
                    <a:pt x="87141" y="69861"/>
                    <a:pt x="109048" y="67956"/>
                    <a:pt x="89046" y="67956"/>
                  </a:cubicBezTo>
                  <a:cubicBezTo>
                    <a:pt x="89998" y="68909"/>
                    <a:pt x="89046" y="68909"/>
                    <a:pt x="86188" y="67956"/>
                  </a:cubicBezTo>
                  <a:cubicBezTo>
                    <a:pt x="93808" y="73671"/>
                    <a:pt x="91903" y="72719"/>
                    <a:pt x="96666" y="75576"/>
                  </a:cubicBezTo>
                  <a:cubicBezTo>
                    <a:pt x="92856" y="74624"/>
                    <a:pt x="92856" y="84149"/>
                    <a:pt x="92856" y="86054"/>
                  </a:cubicBezTo>
                  <a:cubicBezTo>
                    <a:pt x="89046" y="85101"/>
                    <a:pt x="87141" y="85101"/>
                    <a:pt x="84283" y="83196"/>
                  </a:cubicBezTo>
                  <a:cubicBezTo>
                    <a:pt x="90951" y="81291"/>
                    <a:pt x="87141" y="91769"/>
                    <a:pt x="90951" y="90816"/>
                  </a:cubicBezTo>
                  <a:cubicBezTo>
                    <a:pt x="90951" y="90816"/>
                    <a:pt x="85236" y="86054"/>
                    <a:pt x="85236" y="87006"/>
                  </a:cubicBezTo>
                  <a:cubicBezTo>
                    <a:pt x="85236" y="89864"/>
                    <a:pt x="89998" y="90816"/>
                    <a:pt x="90951" y="91769"/>
                  </a:cubicBezTo>
                  <a:cubicBezTo>
                    <a:pt x="89998" y="90816"/>
                    <a:pt x="89998" y="90816"/>
                    <a:pt x="90951" y="92721"/>
                  </a:cubicBezTo>
                  <a:cubicBezTo>
                    <a:pt x="83331" y="91769"/>
                    <a:pt x="89046" y="88911"/>
                    <a:pt x="87141" y="94626"/>
                  </a:cubicBezTo>
                  <a:cubicBezTo>
                    <a:pt x="83331" y="91769"/>
                    <a:pt x="85236" y="90816"/>
                    <a:pt x="79521" y="87959"/>
                  </a:cubicBezTo>
                  <a:cubicBezTo>
                    <a:pt x="80473" y="87959"/>
                    <a:pt x="83331" y="96531"/>
                    <a:pt x="84283" y="98436"/>
                  </a:cubicBezTo>
                  <a:cubicBezTo>
                    <a:pt x="77616" y="102246"/>
                    <a:pt x="70948" y="95579"/>
                    <a:pt x="68091" y="103199"/>
                  </a:cubicBezTo>
                  <a:cubicBezTo>
                    <a:pt x="68091" y="105104"/>
                    <a:pt x="64281" y="99389"/>
                    <a:pt x="65233" y="99389"/>
                  </a:cubicBezTo>
                  <a:cubicBezTo>
                    <a:pt x="68091" y="100341"/>
                    <a:pt x="86188" y="67004"/>
                    <a:pt x="79521" y="49859"/>
                  </a:cubicBezTo>
                  <a:cubicBezTo>
                    <a:pt x="56661" y="-624"/>
                    <a:pt x="6178" y="54621"/>
                    <a:pt x="9036" y="57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xmlns="" id="{47FBE4B1-7DE5-4C4F-8088-5773771EB471}"/>
                </a:ext>
              </a:extLst>
            </p:cNvPr>
            <p:cNvSpPr/>
            <p:nvPr/>
          </p:nvSpPr>
          <p:spPr>
            <a:xfrm>
              <a:off x="5112544" y="5557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9049" y="9049"/>
                  </a:cubicBezTo>
                  <a:cubicBezTo>
                    <a:pt x="9049" y="9049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xmlns="" id="{944463CA-8908-434B-A1D1-0112BC5DE024}"/>
                </a:ext>
              </a:extLst>
            </p:cNvPr>
            <p:cNvSpPr/>
            <p:nvPr/>
          </p:nvSpPr>
          <p:spPr>
            <a:xfrm>
              <a:off x="5129689" y="5529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xmlns="" id="{429C1932-5D5D-43F6-9317-24B2D2D3B6B8}"/>
                </a:ext>
              </a:extLst>
            </p:cNvPr>
            <p:cNvSpPr/>
            <p:nvPr/>
          </p:nvSpPr>
          <p:spPr>
            <a:xfrm>
              <a:off x="5132546" y="55102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9049"/>
                    <a:pt x="8096" y="9049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xmlns="" id="{4B667AE8-04BB-44B0-A899-8C6A8C9FC879}"/>
                </a:ext>
              </a:extLst>
            </p:cNvPr>
            <p:cNvSpPr/>
            <p:nvPr/>
          </p:nvSpPr>
          <p:spPr>
            <a:xfrm>
              <a:off x="5138261" y="54911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8096"/>
                    <a:pt x="7144" y="7144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xmlns="" id="{7B48A1FF-DC75-4A47-B749-64D60E8FD629}"/>
                </a:ext>
              </a:extLst>
            </p:cNvPr>
            <p:cNvSpPr/>
            <p:nvPr/>
          </p:nvSpPr>
          <p:spPr>
            <a:xfrm>
              <a:off x="5136356" y="5481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8096" y="7144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xmlns="" id="{B9D01A08-6830-4484-A072-DFE7FFD19FB0}"/>
                </a:ext>
              </a:extLst>
            </p:cNvPr>
            <p:cNvSpPr/>
            <p:nvPr/>
          </p:nvSpPr>
          <p:spPr>
            <a:xfrm>
              <a:off x="5142071" y="54202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7144" y="6615"/>
                    <a:pt x="7144" y="7567"/>
                  </a:cubicBezTo>
                  <a:cubicBezTo>
                    <a:pt x="7144" y="6615"/>
                    <a:pt x="9049" y="8520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xmlns="" id="{672AFC27-39B6-465D-98FE-9EC521FEEE32}"/>
                </a:ext>
              </a:extLst>
            </p:cNvPr>
            <p:cNvSpPr/>
            <p:nvPr/>
          </p:nvSpPr>
          <p:spPr>
            <a:xfrm>
              <a:off x="5143024" y="53863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xmlns="" id="{AA8A5523-6DC2-42A6-A201-8D25912BB19A}"/>
                </a:ext>
              </a:extLst>
            </p:cNvPr>
            <p:cNvSpPr/>
            <p:nvPr/>
          </p:nvSpPr>
          <p:spPr>
            <a:xfrm>
              <a:off x="5134451" y="4738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xmlns="" id="{DCE65C7A-731D-4E8E-99F3-D04C1B33DB4D}"/>
                </a:ext>
              </a:extLst>
            </p:cNvPr>
            <p:cNvSpPr/>
            <p:nvPr/>
          </p:nvSpPr>
          <p:spPr>
            <a:xfrm>
              <a:off x="5108310" y="458628"/>
              <a:ext cx="9525" cy="9525"/>
            </a:xfrm>
            <a:custGeom>
              <a:avLst/>
              <a:gdLst>
                <a:gd name="connsiteX0" fmla="*/ 7567 w 9525"/>
                <a:gd name="connsiteY0" fmla="*/ 8096 h 9525"/>
                <a:gd name="connsiteX1" fmla="*/ 7567 w 9525"/>
                <a:gd name="connsiteY1" fmla="*/ 7144 h 9525"/>
                <a:gd name="connsiteX2" fmla="*/ 7567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8096"/>
                  </a:moveTo>
                  <a:cubicBezTo>
                    <a:pt x="6615" y="9049"/>
                    <a:pt x="7567" y="7144"/>
                    <a:pt x="7567" y="7144"/>
                  </a:cubicBezTo>
                  <a:cubicBezTo>
                    <a:pt x="7567" y="7144"/>
                    <a:pt x="6615" y="8096"/>
                    <a:pt x="7567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xmlns="" id="{19B0A5D1-803B-47B7-9A8B-0EB0CA9F09DD}"/>
                </a:ext>
              </a:extLst>
            </p:cNvPr>
            <p:cNvSpPr/>
            <p:nvPr/>
          </p:nvSpPr>
          <p:spPr>
            <a:xfrm>
              <a:off x="5093494" y="46434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xmlns="" id="{D97B6E48-26CA-4A5A-AC57-D488473B230F}"/>
              </a:ext>
            </a:extLst>
          </p:cNvPr>
          <p:cNvGrpSpPr/>
          <p:nvPr userDrawn="1"/>
        </p:nvGrpSpPr>
        <p:grpSpPr>
          <a:xfrm flipH="1">
            <a:off x="1416122" y="4408951"/>
            <a:ext cx="305167" cy="267260"/>
            <a:chOff x="6809793" y="1954053"/>
            <a:chExt cx="1048808" cy="918528"/>
          </a:xfrm>
          <a:solidFill>
            <a:schemeClr val="accent1"/>
          </a:solidFill>
        </p:grpSpPr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xmlns="" id="{528A10B7-263D-4627-9F78-BD94C5694400}"/>
                </a:ext>
              </a:extLst>
            </p:cNvPr>
            <p:cNvSpPr/>
            <p:nvPr/>
          </p:nvSpPr>
          <p:spPr>
            <a:xfrm>
              <a:off x="6889909" y="1954053"/>
              <a:ext cx="9525" cy="19050"/>
            </a:xfrm>
            <a:custGeom>
              <a:avLst/>
              <a:gdLst>
                <a:gd name="connsiteX0" fmla="*/ 10954 w 9525"/>
                <a:gd name="connsiteY0" fmla="*/ 11906 h 19050"/>
                <a:gd name="connsiteX1" fmla="*/ 7144 w 9525"/>
                <a:gd name="connsiteY1" fmla="*/ 7144 h 19050"/>
                <a:gd name="connsiteX2" fmla="*/ 10954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10954" y="11906"/>
                  </a:moveTo>
                  <a:cubicBezTo>
                    <a:pt x="6191" y="4286"/>
                    <a:pt x="10954" y="17621"/>
                    <a:pt x="7144" y="7144"/>
                  </a:cubicBezTo>
                  <a:cubicBezTo>
                    <a:pt x="9049" y="7144"/>
                    <a:pt x="10001" y="9049"/>
                    <a:pt x="10954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xmlns="" id="{9F0157E0-1DBB-4359-9DD9-2E511C763EBE}"/>
                </a:ext>
              </a:extLst>
            </p:cNvPr>
            <p:cNvSpPr/>
            <p:nvPr/>
          </p:nvSpPr>
          <p:spPr>
            <a:xfrm>
              <a:off x="6896576" y="1970359"/>
              <a:ext cx="962025" cy="676275"/>
            </a:xfrm>
            <a:custGeom>
              <a:avLst/>
              <a:gdLst>
                <a:gd name="connsiteX0" fmla="*/ 61436 w 962025"/>
                <a:gd name="connsiteY0" fmla="*/ 7983 h 676275"/>
                <a:gd name="connsiteX1" fmla="*/ 509111 w 962025"/>
                <a:gd name="connsiteY1" fmla="*/ 31795 h 676275"/>
                <a:gd name="connsiteX2" fmla="*/ 657701 w 962025"/>
                <a:gd name="connsiteY2" fmla="*/ 210865 h 676275"/>
                <a:gd name="connsiteX3" fmla="*/ 934879 w 962025"/>
                <a:gd name="connsiteY3" fmla="*/ 609010 h 676275"/>
                <a:gd name="connsiteX4" fmla="*/ 927259 w 962025"/>
                <a:gd name="connsiteY4" fmla="*/ 592818 h 676275"/>
                <a:gd name="connsiteX5" fmla="*/ 958692 w 962025"/>
                <a:gd name="connsiteY5" fmla="*/ 677590 h 676275"/>
                <a:gd name="connsiteX6" fmla="*/ 671989 w 962025"/>
                <a:gd name="connsiteY6" fmla="*/ 654730 h 676275"/>
                <a:gd name="connsiteX7" fmla="*/ 276701 w 962025"/>
                <a:gd name="connsiteY7" fmla="*/ 551860 h 676275"/>
                <a:gd name="connsiteX8" fmla="*/ 288131 w 962025"/>
                <a:gd name="connsiteY8" fmla="*/ 550908 h 676275"/>
                <a:gd name="connsiteX9" fmla="*/ 93821 w 962025"/>
                <a:gd name="connsiteY9" fmla="*/ 215628 h 676275"/>
                <a:gd name="connsiteX10" fmla="*/ 112871 w 962025"/>
                <a:gd name="connsiteY10" fmla="*/ 247060 h 676275"/>
                <a:gd name="connsiteX11" fmla="*/ 73819 w 962025"/>
                <a:gd name="connsiteY11" fmla="*/ 181338 h 676275"/>
                <a:gd name="connsiteX12" fmla="*/ 11906 w 962025"/>
                <a:gd name="connsiteY12" fmla="*/ 28938 h 676275"/>
                <a:gd name="connsiteX13" fmla="*/ 7144 w 962025"/>
                <a:gd name="connsiteY13" fmla="*/ 15603 h 676275"/>
                <a:gd name="connsiteX14" fmla="*/ 304324 w 962025"/>
                <a:gd name="connsiteY14" fmla="*/ 564243 h 676275"/>
                <a:gd name="connsiteX15" fmla="*/ 932021 w 962025"/>
                <a:gd name="connsiteY15" fmla="*/ 657588 h 676275"/>
                <a:gd name="connsiteX16" fmla="*/ 583406 w 962025"/>
                <a:gd name="connsiteY16" fmla="*/ 94660 h 676275"/>
                <a:gd name="connsiteX17" fmla="*/ 450056 w 962025"/>
                <a:gd name="connsiteY17" fmla="*/ 51798 h 676275"/>
                <a:gd name="connsiteX18" fmla="*/ 61436 w 962025"/>
                <a:gd name="connsiteY18" fmla="*/ 7983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62025" h="676275">
                  <a:moveTo>
                    <a:pt x="61436" y="7983"/>
                  </a:moveTo>
                  <a:cubicBezTo>
                    <a:pt x="138589" y="6078"/>
                    <a:pt x="437674" y="5125"/>
                    <a:pt x="509111" y="31795"/>
                  </a:cubicBezTo>
                  <a:cubicBezTo>
                    <a:pt x="595789" y="64180"/>
                    <a:pt x="621506" y="144190"/>
                    <a:pt x="657701" y="210865"/>
                  </a:cubicBezTo>
                  <a:cubicBezTo>
                    <a:pt x="678656" y="250870"/>
                    <a:pt x="939642" y="604248"/>
                    <a:pt x="934879" y="609010"/>
                  </a:cubicBezTo>
                  <a:cubicBezTo>
                    <a:pt x="932974" y="603295"/>
                    <a:pt x="930117" y="597580"/>
                    <a:pt x="927259" y="592818"/>
                  </a:cubicBezTo>
                  <a:cubicBezTo>
                    <a:pt x="926306" y="609963"/>
                    <a:pt x="954881" y="665208"/>
                    <a:pt x="958692" y="677590"/>
                  </a:cubicBezTo>
                  <a:cubicBezTo>
                    <a:pt x="946309" y="654730"/>
                    <a:pt x="706279" y="650921"/>
                    <a:pt x="671989" y="654730"/>
                  </a:cubicBezTo>
                  <a:cubicBezTo>
                    <a:pt x="625317" y="655683"/>
                    <a:pt x="298609" y="679496"/>
                    <a:pt x="276701" y="551860"/>
                  </a:cubicBezTo>
                  <a:cubicBezTo>
                    <a:pt x="276701" y="556623"/>
                    <a:pt x="290036" y="554718"/>
                    <a:pt x="288131" y="550908"/>
                  </a:cubicBezTo>
                  <a:cubicBezTo>
                    <a:pt x="206216" y="444228"/>
                    <a:pt x="157639" y="282303"/>
                    <a:pt x="93821" y="215628"/>
                  </a:cubicBezTo>
                  <a:cubicBezTo>
                    <a:pt x="98584" y="227058"/>
                    <a:pt x="105251" y="237535"/>
                    <a:pt x="112871" y="247060"/>
                  </a:cubicBezTo>
                  <a:cubicBezTo>
                    <a:pt x="103346" y="228010"/>
                    <a:pt x="74771" y="181338"/>
                    <a:pt x="73819" y="181338"/>
                  </a:cubicBezTo>
                  <a:cubicBezTo>
                    <a:pt x="54769" y="135618"/>
                    <a:pt x="33814" y="68943"/>
                    <a:pt x="11906" y="28938"/>
                  </a:cubicBezTo>
                  <a:cubicBezTo>
                    <a:pt x="14764" y="29890"/>
                    <a:pt x="7144" y="14650"/>
                    <a:pt x="7144" y="15603"/>
                  </a:cubicBezTo>
                  <a:cubicBezTo>
                    <a:pt x="49054" y="81325"/>
                    <a:pt x="181451" y="445180"/>
                    <a:pt x="304324" y="564243"/>
                  </a:cubicBezTo>
                  <a:cubicBezTo>
                    <a:pt x="391954" y="649968"/>
                    <a:pt x="913924" y="603295"/>
                    <a:pt x="932021" y="657588"/>
                  </a:cubicBezTo>
                  <a:cubicBezTo>
                    <a:pt x="878681" y="502330"/>
                    <a:pt x="691992" y="198483"/>
                    <a:pt x="583406" y="94660"/>
                  </a:cubicBezTo>
                  <a:cubicBezTo>
                    <a:pt x="517684" y="32748"/>
                    <a:pt x="561499" y="79420"/>
                    <a:pt x="450056" y="51798"/>
                  </a:cubicBezTo>
                  <a:cubicBezTo>
                    <a:pt x="370046" y="29890"/>
                    <a:pt x="51911" y="6078"/>
                    <a:pt x="61436" y="79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xmlns="" id="{D7103387-3192-454A-9D36-99361CDE2E80}"/>
                </a:ext>
              </a:extLst>
            </p:cNvPr>
            <p:cNvSpPr/>
            <p:nvPr/>
          </p:nvSpPr>
          <p:spPr>
            <a:xfrm>
              <a:off x="6896576" y="1968341"/>
              <a:ext cx="9525" cy="19050"/>
            </a:xfrm>
            <a:custGeom>
              <a:avLst/>
              <a:gdLst>
                <a:gd name="connsiteX0" fmla="*/ 9049 w 9525"/>
                <a:gd name="connsiteY0" fmla="*/ 7144 h 19050"/>
                <a:gd name="connsiteX1" fmla="*/ 7144 w 9525"/>
                <a:gd name="connsiteY1" fmla="*/ 11906 h 19050"/>
                <a:gd name="connsiteX2" fmla="*/ 9049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9049" y="7144"/>
                  </a:moveTo>
                  <a:cubicBezTo>
                    <a:pt x="9049" y="9049"/>
                    <a:pt x="10954" y="15716"/>
                    <a:pt x="7144" y="11906"/>
                  </a:cubicBezTo>
                  <a:cubicBezTo>
                    <a:pt x="8096" y="10001"/>
                    <a:pt x="8096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xmlns="" id="{063B8610-0B8D-4B26-AD4F-42F3AEDA9651}"/>
                </a:ext>
              </a:extLst>
            </p:cNvPr>
            <p:cNvSpPr/>
            <p:nvPr/>
          </p:nvSpPr>
          <p:spPr>
            <a:xfrm>
              <a:off x="6959184" y="2125186"/>
              <a:ext cx="9525" cy="9525"/>
            </a:xfrm>
            <a:custGeom>
              <a:avLst/>
              <a:gdLst>
                <a:gd name="connsiteX0" fmla="*/ 8354 w 9525"/>
                <a:gd name="connsiteY0" fmla="*/ 8414 h 9525"/>
                <a:gd name="connsiteX1" fmla="*/ 8354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354" y="8414"/>
                  </a:moveTo>
                  <a:cubicBezTo>
                    <a:pt x="11211" y="8414"/>
                    <a:pt x="4544" y="5556"/>
                    <a:pt x="835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xmlns="" id="{0E2699AC-6EFE-4799-A52E-7192042ACAEE}"/>
                </a:ext>
              </a:extLst>
            </p:cNvPr>
            <p:cNvSpPr/>
            <p:nvPr/>
          </p:nvSpPr>
          <p:spPr>
            <a:xfrm>
              <a:off x="6970871" y="2152173"/>
              <a:ext cx="19050" cy="19050"/>
            </a:xfrm>
            <a:custGeom>
              <a:avLst/>
              <a:gdLst>
                <a:gd name="connsiteX0" fmla="*/ 15716 w 19050"/>
                <a:gd name="connsiteY0" fmla="*/ 20479 h 19050"/>
                <a:gd name="connsiteX1" fmla="*/ 7144 w 19050"/>
                <a:gd name="connsiteY1" fmla="*/ 7144 h 19050"/>
                <a:gd name="connsiteX2" fmla="*/ 15716 w 19050"/>
                <a:gd name="connsiteY2" fmla="*/ 2047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9050">
                  <a:moveTo>
                    <a:pt x="15716" y="20479"/>
                  </a:moveTo>
                  <a:cubicBezTo>
                    <a:pt x="14764" y="20479"/>
                    <a:pt x="10001" y="12859"/>
                    <a:pt x="7144" y="7144"/>
                  </a:cubicBezTo>
                  <a:lnTo>
                    <a:pt x="15716" y="204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xmlns="" id="{18773514-CA25-4084-93B7-F7BA945F32D7}"/>
                </a:ext>
              </a:extLst>
            </p:cNvPr>
            <p:cNvSpPr/>
            <p:nvPr/>
          </p:nvSpPr>
          <p:spPr>
            <a:xfrm>
              <a:off x="6990874" y="2202261"/>
              <a:ext cx="9525" cy="9525"/>
            </a:xfrm>
            <a:custGeom>
              <a:avLst/>
              <a:gdLst>
                <a:gd name="connsiteX0" fmla="*/ 9049 w 9525"/>
                <a:gd name="connsiteY0" fmla="*/ 8491 h 9525"/>
                <a:gd name="connsiteX1" fmla="*/ 7144 w 9525"/>
                <a:gd name="connsiteY1" fmla="*/ 7538 h 9525"/>
                <a:gd name="connsiteX2" fmla="*/ 9049 w 9525"/>
                <a:gd name="connsiteY2" fmla="*/ 849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491"/>
                  </a:moveTo>
                  <a:cubicBezTo>
                    <a:pt x="10001" y="12301"/>
                    <a:pt x="9049" y="11348"/>
                    <a:pt x="7144" y="7538"/>
                  </a:cubicBezTo>
                  <a:cubicBezTo>
                    <a:pt x="7144" y="6586"/>
                    <a:pt x="8096" y="7538"/>
                    <a:pt x="9049" y="84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xmlns="" id="{B042E259-F3EB-4149-909A-F7893DD55A14}"/>
                </a:ext>
              </a:extLst>
            </p:cNvPr>
            <p:cNvSpPr/>
            <p:nvPr/>
          </p:nvSpPr>
          <p:spPr>
            <a:xfrm>
              <a:off x="6995182" y="2204561"/>
              <a:ext cx="9525" cy="19050"/>
            </a:xfrm>
            <a:custGeom>
              <a:avLst/>
              <a:gdLst>
                <a:gd name="connsiteX0" fmla="*/ 7598 w 9525"/>
                <a:gd name="connsiteY0" fmla="*/ 7144 h 19050"/>
                <a:gd name="connsiteX1" fmla="*/ 9503 w 9525"/>
                <a:gd name="connsiteY1" fmla="*/ 13811 h 19050"/>
                <a:gd name="connsiteX2" fmla="*/ 7598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598" y="7144"/>
                  </a:moveTo>
                  <a:cubicBezTo>
                    <a:pt x="9503" y="10001"/>
                    <a:pt x="9503" y="11906"/>
                    <a:pt x="9503" y="13811"/>
                  </a:cubicBezTo>
                  <a:cubicBezTo>
                    <a:pt x="10455" y="13811"/>
                    <a:pt x="5693" y="7144"/>
                    <a:pt x="759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xmlns="" id="{2F74D149-C5C1-417C-96CA-784137F78C5E}"/>
                </a:ext>
              </a:extLst>
            </p:cNvPr>
            <p:cNvSpPr/>
            <p:nvPr/>
          </p:nvSpPr>
          <p:spPr>
            <a:xfrm>
              <a:off x="7078664" y="2342567"/>
              <a:ext cx="9525" cy="19050"/>
            </a:xfrm>
            <a:custGeom>
              <a:avLst/>
              <a:gdLst>
                <a:gd name="connsiteX0" fmla="*/ 7936 w 9525"/>
                <a:gd name="connsiteY0" fmla="*/ 7250 h 19050"/>
                <a:gd name="connsiteX1" fmla="*/ 11746 w 9525"/>
                <a:gd name="connsiteY1" fmla="*/ 14870 h 19050"/>
                <a:gd name="connsiteX2" fmla="*/ 7936 w 9525"/>
                <a:gd name="connsiteY2" fmla="*/ 72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936" y="7250"/>
                  </a:moveTo>
                  <a:cubicBezTo>
                    <a:pt x="8889" y="9155"/>
                    <a:pt x="11746" y="12965"/>
                    <a:pt x="11746" y="14870"/>
                  </a:cubicBezTo>
                  <a:cubicBezTo>
                    <a:pt x="10794" y="12012"/>
                    <a:pt x="5079" y="6297"/>
                    <a:pt x="7936" y="72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xmlns="" id="{1D6BA8E1-5A73-4164-95AE-F4923BC53CB1}"/>
                </a:ext>
              </a:extLst>
            </p:cNvPr>
            <p:cNvSpPr/>
            <p:nvPr/>
          </p:nvSpPr>
          <p:spPr>
            <a:xfrm>
              <a:off x="7098506" y="237791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12859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xmlns="" id="{5C9374F3-E1EE-49D0-A0CA-DD728756E9DF}"/>
                </a:ext>
              </a:extLst>
            </p:cNvPr>
            <p:cNvSpPr/>
            <p:nvPr/>
          </p:nvSpPr>
          <p:spPr>
            <a:xfrm>
              <a:off x="7712564" y="2630857"/>
              <a:ext cx="9525" cy="9525"/>
            </a:xfrm>
            <a:custGeom>
              <a:avLst/>
              <a:gdLst>
                <a:gd name="connsiteX0" fmla="*/ 11258 w 9525"/>
                <a:gd name="connsiteY0" fmla="*/ 7567 h 9525"/>
                <a:gd name="connsiteX1" fmla="*/ 11258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258" y="7567"/>
                  </a:moveTo>
                  <a:cubicBezTo>
                    <a:pt x="3639" y="6615"/>
                    <a:pt x="8401" y="7567"/>
                    <a:pt x="11258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xmlns="" id="{20DED97B-5920-4D3B-AABA-D9DEC9FAF51C}"/>
                </a:ext>
              </a:extLst>
            </p:cNvPr>
            <p:cNvSpPr/>
            <p:nvPr/>
          </p:nvSpPr>
          <p:spPr>
            <a:xfrm>
              <a:off x="7747489" y="2442686"/>
              <a:ext cx="9525" cy="9525"/>
            </a:xfrm>
            <a:custGeom>
              <a:avLst/>
              <a:gdLst>
                <a:gd name="connsiteX0" fmla="*/ 8718 w 9525"/>
                <a:gd name="connsiteY0" fmla="*/ 10954 h 9525"/>
                <a:gd name="connsiteX1" fmla="*/ 7766 w 9525"/>
                <a:gd name="connsiteY1" fmla="*/ 7144 h 9525"/>
                <a:gd name="connsiteX2" fmla="*/ 8718 w 9525"/>
                <a:gd name="connsiteY2" fmla="*/ 1095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718" y="10954"/>
                  </a:moveTo>
                  <a:cubicBezTo>
                    <a:pt x="5861" y="8096"/>
                    <a:pt x="7766" y="8096"/>
                    <a:pt x="7766" y="7144"/>
                  </a:cubicBezTo>
                  <a:cubicBezTo>
                    <a:pt x="9671" y="10001"/>
                    <a:pt x="4908" y="6191"/>
                    <a:pt x="8718" y="10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xmlns="" id="{231AE22D-56F5-4BF3-97EC-04AE0B775879}"/>
                </a:ext>
              </a:extLst>
            </p:cNvPr>
            <p:cNvSpPr/>
            <p:nvPr/>
          </p:nvSpPr>
          <p:spPr>
            <a:xfrm>
              <a:off x="7603184" y="2244566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7291" y="8096"/>
                    <a:pt x="6339" y="11906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xmlns="" id="{0B065548-9CAF-493B-BBFB-F8072529AC6C}"/>
                </a:ext>
              </a:extLst>
            </p:cNvPr>
            <p:cNvSpPr/>
            <p:nvPr/>
          </p:nvSpPr>
          <p:spPr>
            <a:xfrm>
              <a:off x="6816172" y="2212181"/>
              <a:ext cx="9525" cy="9525"/>
            </a:xfrm>
            <a:custGeom>
              <a:avLst/>
              <a:gdLst>
                <a:gd name="connsiteX0" fmla="*/ 8491 w 9525"/>
                <a:gd name="connsiteY0" fmla="*/ 9049 h 9525"/>
                <a:gd name="connsiteX1" fmla="*/ 7538 w 9525"/>
                <a:gd name="connsiteY1" fmla="*/ 7144 h 9525"/>
                <a:gd name="connsiteX2" fmla="*/ 8491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491" y="9049"/>
                  </a:moveTo>
                  <a:cubicBezTo>
                    <a:pt x="7538" y="6191"/>
                    <a:pt x="6586" y="10954"/>
                    <a:pt x="7538" y="7144"/>
                  </a:cubicBezTo>
                  <a:cubicBezTo>
                    <a:pt x="7538" y="8096"/>
                    <a:pt x="8491" y="8096"/>
                    <a:pt x="8491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xmlns="" id="{8C693C57-4B38-47E3-8009-BD1CB9E4EDB0}"/>
                </a:ext>
              </a:extLst>
            </p:cNvPr>
            <p:cNvSpPr/>
            <p:nvPr/>
          </p:nvSpPr>
          <p:spPr>
            <a:xfrm>
              <a:off x="6812756" y="2219801"/>
              <a:ext cx="400050" cy="561975"/>
            </a:xfrm>
            <a:custGeom>
              <a:avLst/>
              <a:gdLst>
                <a:gd name="connsiteX0" fmla="*/ 392906 w 400050"/>
                <a:gd name="connsiteY0" fmla="*/ 385286 h 561975"/>
                <a:gd name="connsiteX1" fmla="*/ 372904 w 400050"/>
                <a:gd name="connsiteY1" fmla="*/ 556736 h 561975"/>
                <a:gd name="connsiteX2" fmla="*/ 198596 w 400050"/>
                <a:gd name="connsiteY2" fmla="*/ 337661 h 561975"/>
                <a:gd name="connsiteX3" fmla="*/ 136684 w 400050"/>
                <a:gd name="connsiteY3" fmla="*/ 214789 h 561975"/>
                <a:gd name="connsiteX4" fmla="*/ 77629 w 400050"/>
                <a:gd name="connsiteY4" fmla="*/ 131921 h 561975"/>
                <a:gd name="connsiteX5" fmla="*/ 89059 w 400050"/>
                <a:gd name="connsiteY5" fmla="*/ 134779 h 561975"/>
                <a:gd name="connsiteX6" fmla="*/ 7144 w 400050"/>
                <a:gd name="connsiteY6" fmla="*/ 7144 h 561975"/>
                <a:gd name="connsiteX7" fmla="*/ 9049 w 400050"/>
                <a:gd name="connsiteY7" fmla="*/ 11906 h 561975"/>
                <a:gd name="connsiteX8" fmla="*/ 362426 w 400050"/>
                <a:gd name="connsiteY8" fmla="*/ 526256 h 561975"/>
                <a:gd name="connsiteX9" fmla="*/ 392906 w 400050"/>
                <a:gd name="connsiteY9" fmla="*/ 385286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0050" h="561975">
                  <a:moveTo>
                    <a:pt x="392906" y="385286"/>
                  </a:moveTo>
                  <a:cubicBezTo>
                    <a:pt x="406241" y="414814"/>
                    <a:pt x="356711" y="547211"/>
                    <a:pt x="372904" y="556736"/>
                  </a:cubicBezTo>
                  <a:cubicBezTo>
                    <a:pt x="303371" y="493871"/>
                    <a:pt x="257651" y="369094"/>
                    <a:pt x="198596" y="337661"/>
                  </a:cubicBezTo>
                  <a:cubicBezTo>
                    <a:pt x="185261" y="317659"/>
                    <a:pt x="143351" y="235744"/>
                    <a:pt x="136684" y="214789"/>
                  </a:cubicBezTo>
                  <a:cubicBezTo>
                    <a:pt x="100489" y="195739"/>
                    <a:pt x="100489" y="138589"/>
                    <a:pt x="77629" y="131921"/>
                  </a:cubicBezTo>
                  <a:cubicBezTo>
                    <a:pt x="70961" y="149066"/>
                    <a:pt x="91916" y="132874"/>
                    <a:pt x="89059" y="134779"/>
                  </a:cubicBezTo>
                  <a:cubicBezTo>
                    <a:pt x="90011" y="138589"/>
                    <a:pt x="8096" y="7144"/>
                    <a:pt x="7144" y="7144"/>
                  </a:cubicBezTo>
                  <a:cubicBezTo>
                    <a:pt x="10954" y="13811"/>
                    <a:pt x="13811" y="6191"/>
                    <a:pt x="9049" y="11906"/>
                  </a:cubicBezTo>
                  <a:cubicBezTo>
                    <a:pt x="-476" y="22384"/>
                    <a:pt x="296704" y="474821"/>
                    <a:pt x="362426" y="526256"/>
                  </a:cubicBezTo>
                  <a:cubicBezTo>
                    <a:pt x="341471" y="504349"/>
                    <a:pt x="392906" y="382429"/>
                    <a:pt x="392906" y="385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xmlns="" id="{3EE70D5A-4AD4-42F6-8010-343F9243BABD}"/>
                </a:ext>
              </a:extLst>
            </p:cNvPr>
            <p:cNvSpPr/>
            <p:nvPr/>
          </p:nvSpPr>
          <p:spPr>
            <a:xfrm>
              <a:off x="6815614" y="2216943"/>
              <a:ext cx="9525" cy="9525"/>
            </a:xfrm>
            <a:custGeom>
              <a:avLst/>
              <a:gdLst>
                <a:gd name="connsiteX0" fmla="*/ 10001 w 9525"/>
                <a:gd name="connsiteY0" fmla="*/ 7144 h 9525"/>
                <a:gd name="connsiteX1" fmla="*/ 7144 w 9525"/>
                <a:gd name="connsiteY1" fmla="*/ 9049 h 9525"/>
                <a:gd name="connsiteX2" fmla="*/ 1000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144"/>
                  </a:moveTo>
                  <a:cubicBezTo>
                    <a:pt x="9049" y="8096"/>
                    <a:pt x="9049" y="10001"/>
                    <a:pt x="7144" y="9049"/>
                  </a:cubicBezTo>
                  <a:cubicBezTo>
                    <a:pt x="7144" y="9049"/>
                    <a:pt x="8096" y="7144"/>
                    <a:pt x="100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xmlns="" id="{19BFFAAE-D33E-44EF-AC92-7556AC847305}"/>
                </a:ext>
              </a:extLst>
            </p:cNvPr>
            <p:cNvSpPr/>
            <p:nvPr/>
          </p:nvSpPr>
          <p:spPr>
            <a:xfrm>
              <a:off x="6827849" y="2272188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7291" y="7144"/>
                    <a:pt x="6339" y="7144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xmlns="" id="{B607D975-1654-4357-B5A0-E1A6E9E634B4}"/>
                </a:ext>
              </a:extLst>
            </p:cNvPr>
            <p:cNvSpPr/>
            <p:nvPr/>
          </p:nvSpPr>
          <p:spPr>
            <a:xfrm>
              <a:off x="6879431" y="2338863"/>
              <a:ext cx="9525" cy="9525"/>
            </a:xfrm>
            <a:custGeom>
              <a:avLst/>
              <a:gdLst>
                <a:gd name="connsiteX0" fmla="*/ 10954 w 9525"/>
                <a:gd name="connsiteY0" fmla="*/ 10001 h 9525"/>
                <a:gd name="connsiteX1" fmla="*/ 7144 w 9525"/>
                <a:gd name="connsiteY1" fmla="*/ 7144 h 9525"/>
                <a:gd name="connsiteX2" fmla="*/ 1095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10001"/>
                  </a:moveTo>
                  <a:cubicBezTo>
                    <a:pt x="10001" y="10001"/>
                    <a:pt x="8096" y="8096"/>
                    <a:pt x="7144" y="7144"/>
                  </a:cubicBezTo>
                  <a:lnTo>
                    <a:pt x="10954" y="1000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xmlns="" id="{2925B25C-538E-40E0-A033-8973BF832948}"/>
                </a:ext>
              </a:extLst>
            </p:cNvPr>
            <p:cNvSpPr/>
            <p:nvPr/>
          </p:nvSpPr>
          <p:spPr>
            <a:xfrm>
              <a:off x="6883241" y="2354632"/>
              <a:ext cx="9525" cy="9525"/>
            </a:xfrm>
            <a:custGeom>
              <a:avLst/>
              <a:gdLst>
                <a:gd name="connsiteX0" fmla="*/ 9049 w 9525"/>
                <a:gd name="connsiteY0" fmla="*/ 7567 h 9525"/>
                <a:gd name="connsiteX1" fmla="*/ 7144 w 9525"/>
                <a:gd name="connsiteY1" fmla="*/ 7567 h 9525"/>
                <a:gd name="connsiteX2" fmla="*/ 9049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567"/>
                  </a:moveTo>
                  <a:cubicBezTo>
                    <a:pt x="9049" y="9472"/>
                    <a:pt x="8096" y="8520"/>
                    <a:pt x="7144" y="7567"/>
                  </a:cubicBezTo>
                  <a:cubicBezTo>
                    <a:pt x="8096" y="6615"/>
                    <a:pt x="8096" y="7567"/>
                    <a:pt x="9049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xmlns="" id="{9187A973-9317-47C4-9F26-D42D735CE1B6}"/>
                </a:ext>
              </a:extLst>
            </p:cNvPr>
            <p:cNvSpPr/>
            <p:nvPr/>
          </p:nvSpPr>
          <p:spPr>
            <a:xfrm>
              <a:off x="6887333" y="2354103"/>
              <a:ext cx="9525" cy="9525"/>
            </a:xfrm>
            <a:custGeom>
              <a:avLst/>
              <a:gdLst>
                <a:gd name="connsiteX0" fmla="*/ 7814 w 9525"/>
                <a:gd name="connsiteY0" fmla="*/ 7144 h 9525"/>
                <a:gd name="connsiteX1" fmla="*/ 7814 w 9525"/>
                <a:gd name="connsiteY1" fmla="*/ 10001 h 9525"/>
                <a:gd name="connsiteX2" fmla="*/ 781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14" y="7144"/>
                  </a:moveTo>
                  <a:cubicBezTo>
                    <a:pt x="8767" y="8096"/>
                    <a:pt x="7814" y="9049"/>
                    <a:pt x="7814" y="10001"/>
                  </a:cubicBezTo>
                  <a:cubicBezTo>
                    <a:pt x="8767" y="9049"/>
                    <a:pt x="5910" y="8096"/>
                    <a:pt x="78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xmlns="" id="{718CDD94-4A20-4E18-A3FB-14AEE25EB00E}"/>
                </a:ext>
              </a:extLst>
            </p:cNvPr>
            <p:cNvSpPr/>
            <p:nvPr/>
          </p:nvSpPr>
          <p:spPr>
            <a:xfrm>
              <a:off x="6898284" y="2380773"/>
              <a:ext cx="9525" cy="9525"/>
            </a:xfrm>
            <a:custGeom>
              <a:avLst/>
              <a:gdLst>
                <a:gd name="connsiteX0" fmla="*/ 7341 w 9525"/>
                <a:gd name="connsiteY0" fmla="*/ 7144 h 9525"/>
                <a:gd name="connsiteX1" fmla="*/ 8294 w 9525"/>
                <a:gd name="connsiteY1" fmla="*/ 10001 h 9525"/>
                <a:gd name="connsiteX2" fmla="*/ 734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341" y="7144"/>
                  </a:moveTo>
                  <a:cubicBezTo>
                    <a:pt x="7341" y="8096"/>
                    <a:pt x="9246" y="8096"/>
                    <a:pt x="8294" y="10001"/>
                  </a:cubicBezTo>
                  <a:cubicBezTo>
                    <a:pt x="9246" y="8096"/>
                    <a:pt x="6388" y="7144"/>
                    <a:pt x="734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xmlns="" id="{7B8C9D68-1B5D-4C50-AFE9-4308F88CB292}"/>
                </a:ext>
              </a:extLst>
            </p:cNvPr>
            <p:cNvSpPr/>
            <p:nvPr/>
          </p:nvSpPr>
          <p:spPr>
            <a:xfrm>
              <a:off x="6906630" y="239125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6615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xmlns="" id="{696B2A82-C68C-425F-8608-0FDF53AA6A90}"/>
                </a:ext>
              </a:extLst>
            </p:cNvPr>
            <p:cNvSpPr/>
            <p:nvPr/>
          </p:nvSpPr>
          <p:spPr>
            <a:xfrm>
              <a:off x="7026354" y="2593986"/>
              <a:ext cx="9525" cy="9525"/>
            </a:xfrm>
            <a:custGeom>
              <a:avLst/>
              <a:gdLst>
                <a:gd name="connsiteX0" fmla="*/ 7858 w 9525"/>
                <a:gd name="connsiteY0" fmla="*/ 8244 h 9525"/>
                <a:gd name="connsiteX1" fmla="*/ 7858 w 9525"/>
                <a:gd name="connsiteY1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8244"/>
                  </a:moveTo>
                  <a:cubicBezTo>
                    <a:pt x="6906" y="6339"/>
                    <a:pt x="6906" y="7291"/>
                    <a:pt x="7858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xmlns="" id="{FF804E23-CA51-4978-B7CC-48628C66DA37}"/>
                </a:ext>
              </a:extLst>
            </p:cNvPr>
            <p:cNvSpPr/>
            <p:nvPr/>
          </p:nvSpPr>
          <p:spPr>
            <a:xfrm>
              <a:off x="7080691" y="2685573"/>
              <a:ext cx="9525" cy="9525"/>
            </a:xfrm>
            <a:custGeom>
              <a:avLst/>
              <a:gdLst>
                <a:gd name="connsiteX0" fmla="*/ 7815 w 9525"/>
                <a:gd name="connsiteY0" fmla="*/ 7144 h 9525"/>
                <a:gd name="connsiteX1" fmla="*/ 7815 w 9525"/>
                <a:gd name="connsiteY1" fmla="*/ 9049 h 9525"/>
                <a:gd name="connsiteX2" fmla="*/ 7815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15" y="7144"/>
                  </a:moveTo>
                  <a:cubicBezTo>
                    <a:pt x="8767" y="8096"/>
                    <a:pt x="7815" y="8096"/>
                    <a:pt x="7815" y="9049"/>
                  </a:cubicBezTo>
                  <a:cubicBezTo>
                    <a:pt x="5909" y="7144"/>
                    <a:pt x="8767" y="8096"/>
                    <a:pt x="781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xmlns="" id="{FFFC87E2-E7D7-4AE7-B73F-624CD491197D}"/>
                </a:ext>
              </a:extLst>
            </p:cNvPr>
            <p:cNvSpPr/>
            <p:nvPr/>
          </p:nvSpPr>
          <p:spPr>
            <a:xfrm>
              <a:off x="7119461" y="2715312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10954" y="502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xmlns="" id="{FBE9B5A6-D795-4D70-A87C-DAB15220814E}"/>
                </a:ext>
              </a:extLst>
            </p:cNvPr>
            <p:cNvSpPr/>
            <p:nvPr/>
          </p:nvSpPr>
          <p:spPr>
            <a:xfrm>
              <a:off x="7174706" y="2782334"/>
              <a:ext cx="9525" cy="9525"/>
            </a:xfrm>
            <a:custGeom>
              <a:avLst/>
              <a:gdLst>
                <a:gd name="connsiteX0" fmla="*/ 9049 w 9525"/>
                <a:gd name="connsiteY0" fmla="*/ 7538 h 9525"/>
                <a:gd name="connsiteX1" fmla="*/ 7144 w 9525"/>
                <a:gd name="connsiteY1" fmla="*/ 8491 h 9525"/>
                <a:gd name="connsiteX2" fmla="*/ 9049 w 9525"/>
                <a:gd name="connsiteY2" fmla="*/ 753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538"/>
                  </a:moveTo>
                  <a:cubicBezTo>
                    <a:pt x="6191" y="7538"/>
                    <a:pt x="10001" y="9443"/>
                    <a:pt x="7144" y="8491"/>
                  </a:cubicBezTo>
                  <a:cubicBezTo>
                    <a:pt x="7144" y="7538"/>
                    <a:pt x="8096" y="6586"/>
                    <a:pt x="9049" y="75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xmlns="" id="{FF772699-449E-4776-8C3A-B9A61FEC2330}"/>
                </a:ext>
              </a:extLst>
            </p:cNvPr>
            <p:cNvSpPr/>
            <p:nvPr/>
          </p:nvSpPr>
          <p:spPr>
            <a:xfrm>
              <a:off x="7180412" y="2780790"/>
              <a:ext cx="628650" cy="85725"/>
            </a:xfrm>
            <a:custGeom>
              <a:avLst/>
              <a:gdLst>
                <a:gd name="connsiteX0" fmla="*/ 629136 w 628650"/>
                <a:gd name="connsiteY0" fmla="*/ 74805 h 85725"/>
                <a:gd name="connsiteX1" fmla="*/ 260518 w 628650"/>
                <a:gd name="connsiteY1" fmla="*/ 58612 h 85725"/>
                <a:gd name="connsiteX2" fmla="*/ 148123 w 628650"/>
                <a:gd name="connsiteY2" fmla="*/ 32895 h 85725"/>
                <a:gd name="connsiteX3" fmla="*/ 64303 w 628650"/>
                <a:gd name="connsiteY3" fmla="*/ 33847 h 85725"/>
                <a:gd name="connsiteX4" fmla="*/ 71923 w 628650"/>
                <a:gd name="connsiteY4" fmla="*/ 23370 h 85725"/>
                <a:gd name="connsiteX5" fmla="*/ 7153 w 628650"/>
                <a:gd name="connsiteY5" fmla="*/ 13845 h 85725"/>
                <a:gd name="connsiteX6" fmla="*/ 12868 w 628650"/>
                <a:gd name="connsiteY6" fmla="*/ 13845 h 85725"/>
                <a:gd name="connsiteX7" fmla="*/ 13821 w 628650"/>
                <a:gd name="connsiteY7" fmla="*/ 10035 h 85725"/>
                <a:gd name="connsiteX8" fmla="*/ 629136 w 628650"/>
                <a:gd name="connsiteY8" fmla="*/ 7480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" h="85725">
                  <a:moveTo>
                    <a:pt x="629136" y="74805"/>
                  </a:moveTo>
                  <a:cubicBezTo>
                    <a:pt x="649138" y="105285"/>
                    <a:pt x="246231" y="66232"/>
                    <a:pt x="260518" y="58612"/>
                  </a:cubicBezTo>
                  <a:cubicBezTo>
                    <a:pt x="248136" y="58612"/>
                    <a:pt x="141456" y="45278"/>
                    <a:pt x="148123" y="32895"/>
                  </a:cubicBezTo>
                  <a:cubicBezTo>
                    <a:pt x="113833" y="50992"/>
                    <a:pt x="92878" y="34800"/>
                    <a:pt x="64303" y="33847"/>
                  </a:cubicBezTo>
                  <a:cubicBezTo>
                    <a:pt x="67161" y="25275"/>
                    <a:pt x="71923" y="34800"/>
                    <a:pt x="71923" y="23370"/>
                  </a:cubicBezTo>
                  <a:cubicBezTo>
                    <a:pt x="76686" y="25275"/>
                    <a:pt x="6201" y="14797"/>
                    <a:pt x="7153" y="13845"/>
                  </a:cubicBezTo>
                  <a:cubicBezTo>
                    <a:pt x="9058" y="13845"/>
                    <a:pt x="16678" y="11940"/>
                    <a:pt x="12868" y="13845"/>
                  </a:cubicBezTo>
                  <a:cubicBezTo>
                    <a:pt x="16678" y="10987"/>
                    <a:pt x="16678" y="10035"/>
                    <a:pt x="13821" y="10035"/>
                  </a:cubicBezTo>
                  <a:cubicBezTo>
                    <a:pt x="44301" y="-13778"/>
                    <a:pt x="636756" y="118620"/>
                    <a:pt x="629136" y="748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xmlns="" id="{613C0CEB-67EB-49E6-9753-2584256A329B}"/>
                </a:ext>
              </a:extLst>
            </p:cNvPr>
            <p:cNvSpPr/>
            <p:nvPr/>
          </p:nvSpPr>
          <p:spPr>
            <a:xfrm>
              <a:off x="7179469" y="27827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1095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9049" y="9049"/>
                    <a:pt x="7144" y="10954"/>
                  </a:cubicBezTo>
                  <a:cubicBezTo>
                    <a:pt x="7144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xmlns="" id="{FECEB34C-B1CC-40A7-B24D-375ECD4DC0FA}"/>
                </a:ext>
              </a:extLst>
            </p:cNvPr>
            <p:cNvSpPr/>
            <p:nvPr/>
          </p:nvSpPr>
          <p:spPr>
            <a:xfrm>
              <a:off x="7221908" y="280082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6615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xmlns="" id="{E685C8F4-D7B8-4C01-A0CE-EDC178CF90B9}"/>
                </a:ext>
              </a:extLst>
            </p:cNvPr>
            <p:cNvSpPr/>
            <p:nvPr/>
          </p:nvSpPr>
          <p:spPr>
            <a:xfrm>
              <a:off x="7228999" y="2802731"/>
              <a:ext cx="19050" cy="9525"/>
            </a:xfrm>
            <a:custGeom>
              <a:avLst/>
              <a:gdLst>
                <a:gd name="connsiteX0" fmla="*/ 11906 w 19050"/>
                <a:gd name="connsiteY0" fmla="*/ 7144 h 9525"/>
                <a:gd name="connsiteX1" fmla="*/ 7144 w 19050"/>
                <a:gd name="connsiteY1" fmla="*/ 9049 h 9525"/>
                <a:gd name="connsiteX2" fmla="*/ 11906 w 19050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1906" y="7144"/>
                  </a:moveTo>
                  <a:cubicBezTo>
                    <a:pt x="11906" y="8096"/>
                    <a:pt x="9049" y="9049"/>
                    <a:pt x="7144" y="9049"/>
                  </a:cubicBezTo>
                  <a:lnTo>
                    <a:pt x="11906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xmlns="" id="{D59B76DE-0E79-4E7A-BEEE-04B1D5E577E3}"/>
                </a:ext>
              </a:extLst>
            </p:cNvPr>
            <p:cNvSpPr/>
            <p:nvPr/>
          </p:nvSpPr>
          <p:spPr>
            <a:xfrm>
              <a:off x="7243286" y="280939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9049" y="8096"/>
                    <a:pt x="8096" y="9049"/>
                    <a:pt x="7144" y="8096"/>
                  </a:cubicBezTo>
                  <a:cubicBezTo>
                    <a:pt x="7144" y="8096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xmlns="" id="{9F4AFA98-B4BB-4BF5-936E-467F3A7D4980}"/>
                </a:ext>
              </a:extLst>
            </p:cNvPr>
            <p:cNvSpPr/>
            <p:nvPr/>
          </p:nvSpPr>
          <p:spPr>
            <a:xfrm>
              <a:off x="7244997" y="2806541"/>
              <a:ext cx="9525" cy="9525"/>
            </a:xfrm>
            <a:custGeom>
              <a:avLst/>
              <a:gdLst>
                <a:gd name="connsiteX0" fmla="*/ 7338 w 9525"/>
                <a:gd name="connsiteY0" fmla="*/ 7144 h 9525"/>
                <a:gd name="connsiteX1" fmla="*/ 9243 w 9525"/>
                <a:gd name="connsiteY1" fmla="*/ 9049 h 9525"/>
                <a:gd name="connsiteX2" fmla="*/ 733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338" y="7144"/>
                  </a:moveTo>
                  <a:cubicBezTo>
                    <a:pt x="8291" y="7144"/>
                    <a:pt x="8291" y="8096"/>
                    <a:pt x="9243" y="9049"/>
                  </a:cubicBezTo>
                  <a:cubicBezTo>
                    <a:pt x="9243" y="8096"/>
                    <a:pt x="6386" y="9049"/>
                    <a:pt x="733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xmlns="" id="{7A1AC697-DE66-4954-B0F0-34944DEF1457}"/>
                </a:ext>
              </a:extLst>
            </p:cNvPr>
            <p:cNvSpPr/>
            <p:nvPr/>
          </p:nvSpPr>
          <p:spPr>
            <a:xfrm>
              <a:off x="7267857" y="2812970"/>
              <a:ext cx="9525" cy="9525"/>
            </a:xfrm>
            <a:custGeom>
              <a:avLst/>
              <a:gdLst>
                <a:gd name="connsiteX0" fmla="*/ 7338 w 9525"/>
                <a:gd name="connsiteY0" fmla="*/ 7382 h 9525"/>
                <a:gd name="connsiteX1" fmla="*/ 9243 w 9525"/>
                <a:gd name="connsiteY1" fmla="*/ 8334 h 9525"/>
                <a:gd name="connsiteX2" fmla="*/ 7338 w 9525"/>
                <a:gd name="connsiteY2" fmla="*/ 738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338" y="7382"/>
                  </a:moveTo>
                  <a:cubicBezTo>
                    <a:pt x="8291" y="7382"/>
                    <a:pt x="9243" y="6429"/>
                    <a:pt x="9243" y="8334"/>
                  </a:cubicBezTo>
                  <a:cubicBezTo>
                    <a:pt x="9243" y="7382"/>
                    <a:pt x="6386" y="9287"/>
                    <a:pt x="7338" y="73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xmlns="" id="{72A845D7-844E-4F87-A52F-C35812257A09}"/>
                </a:ext>
              </a:extLst>
            </p:cNvPr>
            <p:cNvSpPr/>
            <p:nvPr/>
          </p:nvSpPr>
          <p:spPr>
            <a:xfrm>
              <a:off x="7278529" y="28132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9049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xmlns="" id="{025F813C-DEFD-453D-B75A-FC7B7CE9CA1C}"/>
                </a:ext>
              </a:extLst>
            </p:cNvPr>
            <p:cNvSpPr/>
            <p:nvPr/>
          </p:nvSpPr>
          <p:spPr>
            <a:xfrm>
              <a:off x="7473644" y="2842021"/>
              <a:ext cx="9525" cy="9525"/>
            </a:xfrm>
            <a:custGeom>
              <a:avLst/>
              <a:gdLst>
                <a:gd name="connsiteX0" fmla="*/ 8244 w 9525"/>
                <a:gd name="connsiteY0" fmla="*/ 7858 h 9525"/>
                <a:gd name="connsiteX1" fmla="*/ 8244 w 9525"/>
                <a:gd name="connsiteY1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858"/>
                  </a:moveTo>
                  <a:cubicBezTo>
                    <a:pt x="6339" y="6906"/>
                    <a:pt x="7291" y="6906"/>
                    <a:pt x="82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xmlns="" id="{FE90E798-98CC-4C49-BB91-2ACB9E41D221}"/>
                </a:ext>
              </a:extLst>
            </p:cNvPr>
            <p:cNvSpPr/>
            <p:nvPr/>
          </p:nvSpPr>
          <p:spPr>
            <a:xfrm>
              <a:off x="7559516" y="286083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8096"/>
                    <a:pt x="8096" y="8096"/>
                  </a:cubicBezTo>
                  <a:cubicBezTo>
                    <a:pt x="7144" y="8096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xmlns="" id="{4DAF98DC-1AA5-4985-90FC-F2C9BD7F50A8}"/>
                </a:ext>
              </a:extLst>
            </p:cNvPr>
            <p:cNvSpPr/>
            <p:nvPr/>
          </p:nvSpPr>
          <p:spPr>
            <a:xfrm>
              <a:off x="7606189" y="2863056"/>
              <a:ext cx="9525" cy="9525"/>
            </a:xfrm>
            <a:custGeom>
              <a:avLst/>
              <a:gdLst>
                <a:gd name="connsiteX0" fmla="*/ 7144 w 9525"/>
                <a:gd name="connsiteY0" fmla="*/ 9684 h 9525"/>
                <a:gd name="connsiteX1" fmla="*/ 7144 w 9525"/>
                <a:gd name="connsiteY1" fmla="*/ 968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684"/>
                  </a:moveTo>
                  <a:cubicBezTo>
                    <a:pt x="7144" y="9684"/>
                    <a:pt x="8096" y="3969"/>
                    <a:pt x="7144" y="9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xmlns="" id="{AD866B14-D6C7-4BAA-9752-3252DFB7DD59}"/>
                </a:ext>
              </a:extLst>
            </p:cNvPr>
            <p:cNvSpPr/>
            <p:nvPr/>
          </p:nvSpPr>
          <p:spPr>
            <a:xfrm>
              <a:off x="7786303" y="2669381"/>
              <a:ext cx="9525" cy="9525"/>
            </a:xfrm>
            <a:custGeom>
              <a:avLst/>
              <a:gdLst>
                <a:gd name="connsiteX0" fmla="*/ 9909 w 9525"/>
                <a:gd name="connsiteY0" fmla="*/ 7144 h 9525"/>
                <a:gd name="connsiteX1" fmla="*/ 990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909" y="7144"/>
                  </a:moveTo>
                  <a:cubicBezTo>
                    <a:pt x="8956" y="7144"/>
                    <a:pt x="4194" y="8096"/>
                    <a:pt x="990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xmlns="" id="{EF573B19-5AF5-40E4-A9B6-62637225102B}"/>
                </a:ext>
              </a:extLst>
            </p:cNvPr>
            <p:cNvSpPr/>
            <p:nvPr/>
          </p:nvSpPr>
          <p:spPr>
            <a:xfrm>
              <a:off x="7782401" y="2656998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10954" y="27146"/>
                    <a:pt x="9049" y="1476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xmlns="" id="{3780F65F-68E6-4100-8FBE-AD75A11804E9}"/>
                </a:ext>
              </a:extLst>
            </p:cNvPr>
            <p:cNvSpPr/>
            <p:nvPr/>
          </p:nvSpPr>
          <p:spPr>
            <a:xfrm>
              <a:off x="7777776" y="2660808"/>
              <a:ext cx="9525" cy="19050"/>
            </a:xfrm>
            <a:custGeom>
              <a:avLst/>
              <a:gdLst>
                <a:gd name="connsiteX0" fmla="*/ 7959 w 9525"/>
                <a:gd name="connsiteY0" fmla="*/ 11906 h 19050"/>
                <a:gd name="connsiteX1" fmla="*/ 8911 w 9525"/>
                <a:gd name="connsiteY1" fmla="*/ 7144 h 19050"/>
                <a:gd name="connsiteX2" fmla="*/ 7959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959" y="11906"/>
                  </a:moveTo>
                  <a:cubicBezTo>
                    <a:pt x="8911" y="10001"/>
                    <a:pt x="8911" y="9049"/>
                    <a:pt x="8911" y="7144"/>
                  </a:cubicBezTo>
                  <a:cubicBezTo>
                    <a:pt x="7959" y="9049"/>
                    <a:pt x="6054" y="10954"/>
                    <a:pt x="7959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xmlns="" id="{EC3DB208-EBEA-4C97-9F59-54274D2C6F1D}"/>
                </a:ext>
              </a:extLst>
            </p:cNvPr>
            <p:cNvSpPr/>
            <p:nvPr/>
          </p:nvSpPr>
          <p:spPr>
            <a:xfrm>
              <a:off x="7775258" y="2665423"/>
              <a:ext cx="9525" cy="9525"/>
            </a:xfrm>
            <a:custGeom>
              <a:avLst/>
              <a:gdLst>
                <a:gd name="connsiteX0" fmla="*/ 8573 w 9525"/>
                <a:gd name="connsiteY0" fmla="*/ 8244 h 9525"/>
                <a:gd name="connsiteX1" fmla="*/ 8573 w 9525"/>
                <a:gd name="connsiteY1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573" y="8244"/>
                  </a:moveTo>
                  <a:cubicBezTo>
                    <a:pt x="6667" y="7291"/>
                    <a:pt x="6667" y="6339"/>
                    <a:pt x="8573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xmlns="" id="{337B6594-A88B-4F16-8C34-3997F129248B}"/>
                </a:ext>
              </a:extLst>
            </p:cNvPr>
            <p:cNvSpPr/>
            <p:nvPr/>
          </p:nvSpPr>
          <p:spPr>
            <a:xfrm>
              <a:off x="7768352" y="266461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7858" y="7144"/>
                    <a:pt x="6906" y="8096"/>
                    <a:pt x="7858" y="7144"/>
                  </a:cubicBezTo>
                  <a:cubicBezTo>
                    <a:pt x="6906" y="9049"/>
                    <a:pt x="6906" y="8096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xmlns="" id="{0C226684-D621-42F6-8033-F3B02776F1D7}"/>
                </a:ext>
              </a:extLst>
            </p:cNvPr>
            <p:cNvSpPr/>
            <p:nvPr/>
          </p:nvSpPr>
          <p:spPr>
            <a:xfrm>
              <a:off x="7765256" y="2656277"/>
              <a:ext cx="19050" cy="19050"/>
            </a:xfrm>
            <a:custGeom>
              <a:avLst/>
              <a:gdLst>
                <a:gd name="connsiteX0" fmla="*/ 7144 w 19050"/>
                <a:gd name="connsiteY0" fmla="*/ 15485 h 19050"/>
                <a:gd name="connsiteX1" fmla="*/ 7144 w 19050"/>
                <a:gd name="connsiteY1" fmla="*/ 1548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5485"/>
                  </a:moveTo>
                  <a:cubicBezTo>
                    <a:pt x="8096" y="20248"/>
                    <a:pt x="25241" y="-5470"/>
                    <a:pt x="7144" y="154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xmlns="" id="{EAEDBD4B-3F28-46AC-8B61-F7D4954CA00B}"/>
                </a:ext>
              </a:extLst>
            </p:cNvPr>
            <p:cNvSpPr/>
            <p:nvPr/>
          </p:nvSpPr>
          <p:spPr>
            <a:xfrm>
              <a:off x="7769066" y="266419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8096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7567"/>
                    <a:pt x="8096" y="7567"/>
                  </a:cubicBezTo>
                  <a:cubicBezTo>
                    <a:pt x="8096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xmlns="" id="{7395A701-5D5D-44EF-A8BB-D78F2D3EA348}"/>
                </a:ext>
              </a:extLst>
            </p:cNvPr>
            <p:cNvSpPr/>
            <p:nvPr/>
          </p:nvSpPr>
          <p:spPr>
            <a:xfrm>
              <a:off x="7772876" y="2663226"/>
              <a:ext cx="9525" cy="9525"/>
            </a:xfrm>
            <a:custGeom>
              <a:avLst/>
              <a:gdLst>
                <a:gd name="connsiteX0" fmla="*/ 7144 w 9525"/>
                <a:gd name="connsiteY0" fmla="*/ 9488 h 9525"/>
                <a:gd name="connsiteX1" fmla="*/ 7144 w 9525"/>
                <a:gd name="connsiteY1" fmla="*/ 948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488"/>
                  </a:moveTo>
                  <a:cubicBezTo>
                    <a:pt x="7144" y="8536"/>
                    <a:pt x="10001" y="4726"/>
                    <a:pt x="7144" y="94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xmlns="" id="{DFF5BF07-CDD0-46E0-961A-2A407A5B5424}"/>
                </a:ext>
              </a:extLst>
            </p:cNvPr>
            <p:cNvSpPr/>
            <p:nvPr/>
          </p:nvSpPr>
          <p:spPr>
            <a:xfrm>
              <a:off x="7757934" y="2655318"/>
              <a:ext cx="9525" cy="19050"/>
            </a:xfrm>
            <a:custGeom>
              <a:avLst/>
              <a:gdLst>
                <a:gd name="connsiteX0" fmla="*/ 8751 w 9525"/>
                <a:gd name="connsiteY0" fmla="*/ 16444 h 19050"/>
                <a:gd name="connsiteX1" fmla="*/ 8751 w 9525"/>
                <a:gd name="connsiteY1" fmla="*/ 164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751" y="16444"/>
                  </a:moveTo>
                  <a:cubicBezTo>
                    <a:pt x="11609" y="3109"/>
                    <a:pt x="3989" y="5014"/>
                    <a:pt x="8751" y="164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xmlns="" id="{F2586AB8-1C07-460A-AE90-A45928DD9F91}"/>
                </a:ext>
              </a:extLst>
            </p:cNvPr>
            <p:cNvSpPr/>
            <p:nvPr/>
          </p:nvSpPr>
          <p:spPr>
            <a:xfrm>
              <a:off x="7755731" y="264937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xmlns="" id="{11709F34-7D37-4B19-B801-52EC3A825140}"/>
                </a:ext>
              </a:extLst>
            </p:cNvPr>
            <p:cNvSpPr/>
            <p:nvPr/>
          </p:nvSpPr>
          <p:spPr>
            <a:xfrm>
              <a:off x="7741444" y="2651640"/>
              <a:ext cx="19050" cy="19050"/>
            </a:xfrm>
            <a:custGeom>
              <a:avLst/>
              <a:gdLst>
                <a:gd name="connsiteX0" fmla="*/ 7144 w 19050"/>
                <a:gd name="connsiteY0" fmla="*/ 13455 h 19050"/>
                <a:gd name="connsiteX1" fmla="*/ 7144 w 19050"/>
                <a:gd name="connsiteY1" fmla="*/ 1345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3455"/>
                  </a:moveTo>
                  <a:cubicBezTo>
                    <a:pt x="26194" y="8692"/>
                    <a:pt x="18574" y="2025"/>
                    <a:pt x="7144" y="134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xmlns="" id="{23F961AD-9E21-473D-8B04-20EB0CF458AF}"/>
                </a:ext>
              </a:extLst>
            </p:cNvPr>
            <p:cNvSpPr/>
            <p:nvPr/>
          </p:nvSpPr>
          <p:spPr>
            <a:xfrm>
              <a:off x="7741169" y="2648861"/>
              <a:ext cx="9525" cy="9525"/>
            </a:xfrm>
            <a:custGeom>
              <a:avLst/>
              <a:gdLst>
                <a:gd name="connsiteX0" fmla="*/ 7419 w 9525"/>
                <a:gd name="connsiteY0" fmla="*/ 9566 h 9525"/>
                <a:gd name="connsiteX1" fmla="*/ 7419 w 9525"/>
                <a:gd name="connsiteY1" fmla="*/ 956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419" y="9566"/>
                  </a:moveTo>
                  <a:cubicBezTo>
                    <a:pt x="6466" y="2898"/>
                    <a:pt x="8371" y="12423"/>
                    <a:pt x="7419" y="95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xmlns="" id="{A4AE2F4C-3197-4600-AD1D-9E3487154ACD}"/>
                </a:ext>
              </a:extLst>
            </p:cNvPr>
            <p:cNvSpPr/>
            <p:nvPr/>
          </p:nvSpPr>
          <p:spPr>
            <a:xfrm>
              <a:off x="7731218" y="2650961"/>
              <a:ext cx="9525" cy="19050"/>
            </a:xfrm>
            <a:custGeom>
              <a:avLst/>
              <a:gdLst>
                <a:gd name="connsiteX0" fmla="*/ 9750 w 9525"/>
                <a:gd name="connsiteY0" fmla="*/ 14133 h 19050"/>
                <a:gd name="connsiteX1" fmla="*/ 9750 w 9525"/>
                <a:gd name="connsiteY1" fmla="*/ 1413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750" y="14133"/>
                  </a:moveTo>
                  <a:cubicBezTo>
                    <a:pt x="7845" y="-2059"/>
                    <a:pt x="4988" y="15086"/>
                    <a:pt x="9750" y="141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xmlns="" id="{DC65A436-EE01-4E5E-9726-02E6084FCCF1}"/>
                </a:ext>
              </a:extLst>
            </p:cNvPr>
            <p:cNvSpPr/>
            <p:nvPr/>
          </p:nvSpPr>
          <p:spPr>
            <a:xfrm>
              <a:off x="7737634" y="2657951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cubicBezTo>
                    <a:pt x="8096" y="8096"/>
                    <a:pt x="7144" y="8096"/>
                    <a:pt x="7144" y="7144"/>
                  </a:cubicBezTo>
                  <a:cubicBezTo>
                    <a:pt x="8096" y="8096"/>
                    <a:pt x="8096" y="10001"/>
                    <a:pt x="9049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xmlns="" id="{3D1180C3-E42C-4844-9B81-A340E049AC0A}"/>
                </a:ext>
              </a:extLst>
            </p:cNvPr>
            <p:cNvSpPr/>
            <p:nvPr/>
          </p:nvSpPr>
          <p:spPr>
            <a:xfrm>
              <a:off x="7726204" y="264937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xmlns="" id="{4EC0313C-81FF-49D2-8F8B-7B7704903D8C}"/>
                </a:ext>
              </a:extLst>
            </p:cNvPr>
            <p:cNvSpPr/>
            <p:nvPr/>
          </p:nvSpPr>
          <p:spPr>
            <a:xfrm>
              <a:off x="7725040" y="2656046"/>
              <a:ext cx="9525" cy="9525"/>
            </a:xfrm>
            <a:custGeom>
              <a:avLst/>
              <a:gdLst>
                <a:gd name="connsiteX0" fmla="*/ 9260 w 9525"/>
                <a:gd name="connsiteY0" fmla="*/ 7144 h 9525"/>
                <a:gd name="connsiteX1" fmla="*/ 926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260" y="7144"/>
                  </a:moveTo>
                  <a:cubicBezTo>
                    <a:pt x="4498" y="8096"/>
                    <a:pt x="9260" y="8096"/>
                    <a:pt x="926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xmlns="" id="{E8004AC3-0063-48FF-95FA-936E9166B050}"/>
                </a:ext>
              </a:extLst>
            </p:cNvPr>
            <p:cNvSpPr/>
            <p:nvPr/>
          </p:nvSpPr>
          <p:spPr>
            <a:xfrm>
              <a:off x="7640479" y="2638758"/>
              <a:ext cx="95250" cy="28575"/>
            </a:xfrm>
            <a:custGeom>
              <a:avLst/>
              <a:gdLst>
                <a:gd name="connsiteX0" fmla="*/ 7144 w 95250"/>
                <a:gd name="connsiteY0" fmla="*/ 11097 h 28575"/>
                <a:gd name="connsiteX1" fmla="*/ 90011 w 95250"/>
                <a:gd name="connsiteY1" fmla="*/ 22527 h 28575"/>
                <a:gd name="connsiteX2" fmla="*/ 90011 w 95250"/>
                <a:gd name="connsiteY2" fmla="*/ 14907 h 28575"/>
                <a:gd name="connsiteX3" fmla="*/ 7144 w 95250"/>
                <a:gd name="connsiteY3" fmla="*/ 1109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28575">
                  <a:moveTo>
                    <a:pt x="7144" y="11097"/>
                  </a:moveTo>
                  <a:cubicBezTo>
                    <a:pt x="9049" y="36814"/>
                    <a:pt x="85249" y="19669"/>
                    <a:pt x="90011" y="22527"/>
                  </a:cubicBezTo>
                  <a:cubicBezTo>
                    <a:pt x="85249" y="19669"/>
                    <a:pt x="85249" y="16812"/>
                    <a:pt x="90011" y="14907"/>
                  </a:cubicBezTo>
                  <a:cubicBezTo>
                    <a:pt x="53816" y="-3191"/>
                    <a:pt x="25241" y="16812"/>
                    <a:pt x="7144" y="110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xmlns="" id="{01BDB315-0DA2-41A5-B092-DFD5E0F0685C}"/>
                </a:ext>
              </a:extLst>
            </p:cNvPr>
            <p:cNvSpPr/>
            <p:nvPr/>
          </p:nvSpPr>
          <p:spPr>
            <a:xfrm>
              <a:off x="7650004" y="2638606"/>
              <a:ext cx="9525" cy="9525"/>
            </a:xfrm>
            <a:custGeom>
              <a:avLst/>
              <a:gdLst>
                <a:gd name="connsiteX0" fmla="*/ 7144 w 9525"/>
                <a:gd name="connsiteY0" fmla="*/ 9343 h 9525"/>
                <a:gd name="connsiteX1" fmla="*/ 7144 w 9525"/>
                <a:gd name="connsiteY1" fmla="*/ 93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343"/>
                  </a:moveTo>
                  <a:cubicBezTo>
                    <a:pt x="10001" y="5534"/>
                    <a:pt x="7144" y="7438"/>
                    <a:pt x="7144" y="93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xmlns="" id="{0F640866-7418-4D06-B48B-32AC0672FEB1}"/>
                </a:ext>
              </a:extLst>
            </p:cNvPr>
            <p:cNvSpPr/>
            <p:nvPr/>
          </p:nvSpPr>
          <p:spPr>
            <a:xfrm>
              <a:off x="7640479" y="264271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xmlns="" id="{BDE3A4B8-537C-4CEE-B685-D709AFD777D6}"/>
                </a:ext>
              </a:extLst>
            </p:cNvPr>
            <p:cNvSpPr/>
            <p:nvPr/>
          </p:nvSpPr>
          <p:spPr>
            <a:xfrm>
              <a:off x="7658682" y="2653993"/>
              <a:ext cx="9525" cy="9525"/>
            </a:xfrm>
            <a:custGeom>
              <a:avLst/>
              <a:gdLst>
                <a:gd name="connsiteX0" fmla="*/ 7990 w 9525"/>
                <a:gd name="connsiteY0" fmla="*/ 8244 h 9525"/>
                <a:gd name="connsiteX1" fmla="*/ 7990 w 9525"/>
                <a:gd name="connsiteY1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8244"/>
                  </a:moveTo>
                  <a:cubicBezTo>
                    <a:pt x="7990" y="7291"/>
                    <a:pt x="6086" y="6339"/>
                    <a:pt x="7990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xmlns="" id="{830D2350-5E37-41FD-A938-D39C3F48E2AF}"/>
                </a:ext>
              </a:extLst>
            </p:cNvPr>
            <p:cNvSpPr/>
            <p:nvPr/>
          </p:nvSpPr>
          <p:spPr>
            <a:xfrm>
              <a:off x="7662386" y="263985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10001 w 9525"/>
                <a:gd name="connsiteY1" fmla="*/ 1095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9049"/>
                    <a:pt x="10001" y="10954"/>
                  </a:cubicBezTo>
                  <a:cubicBezTo>
                    <a:pt x="10001" y="9049"/>
                    <a:pt x="10001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xmlns="" id="{41B8A32C-BE2D-4E59-BE7C-9C905825E8B5}"/>
                </a:ext>
              </a:extLst>
            </p:cNvPr>
            <p:cNvSpPr/>
            <p:nvPr/>
          </p:nvSpPr>
          <p:spPr>
            <a:xfrm>
              <a:off x="7682716" y="2641758"/>
              <a:ext cx="9525" cy="9525"/>
            </a:xfrm>
            <a:custGeom>
              <a:avLst/>
              <a:gdLst>
                <a:gd name="connsiteX0" fmla="*/ 7769 w 9525"/>
                <a:gd name="connsiteY0" fmla="*/ 10001 h 9525"/>
                <a:gd name="connsiteX1" fmla="*/ 8722 w 9525"/>
                <a:gd name="connsiteY1" fmla="*/ 7144 h 9525"/>
                <a:gd name="connsiteX2" fmla="*/ 7769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769" y="10001"/>
                  </a:moveTo>
                  <a:cubicBezTo>
                    <a:pt x="8722" y="9049"/>
                    <a:pt x="7769" y="8096"/>
                    <a:pt x="8722" y="7144"/>
                  </a:cubicBezTo>
                  <a:cubicBezTo>
                    <a:pt x="6817" y="7144"/>
                    <a:pt x="6817" y="8096"/>
                    <a:pt x="7769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xmlns="" id="{7602B1DD-58EA-49DF-9192-4B87A6ED76AE}"/>
                </a:ext>
              </a:extLst>
            </p:cNvPr>
            <p:cNvSpPr/>
            <p:nvPr/>
          </p:nvSpPr>
          <p:spPr>
            <a:xfrm>
              <a:off x="7642585" y="2639853"/>
              <a:ext cx="9525" cy="9525"/>
            </a:xfrm>
            <a:custGeom>
              <a:avLst/>
              <a:gdLst>
                <a:gd name="connsiteX0" fmla="*/ 10752 w 9525"/>
                <a:gd name="connsiteY0" fmla="*/ 7144 h 9525"/>
                <a:gd name="connsiteX1" fmla="*/ 10752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752" y="7144"/>
                  </a:moveTo>
                  <a:cubicBezTo>
                    <a:pt x="9800" y="7144"/>
                    <a:pt x="3132" y="10954"/>
                    <a:pt x="1075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xmlns="" id="{E86E319E-9D92-48D1-92CE-868DAAB18649}"/>
                </a:ext>
              </a:extLst>
            </p:cNvPr>
            <p:cNvSpPr/>
            <p:nvPr/>
          </p:nvSpPr>
          <p:spPr>
            <a:xfrm>
              <a:off x="7594307" y="2642711"/>
              <a:ext cx="57150" cy="19050"/>
            </a:xfrm>
            <a:custGeom>
              <a:avLst/>
              <a:gdLst>
                <a:gd name="connsiteX0" fmla="*/ 7596 w 57150"/>
                <a:gd name="connsiteY0" fmla="*/ 19526 h 19050"/>
                <a:gd name="connsiteX1" fmla="*/ 49505 w 57150"/>
                <a:gd name="connsiteY1" fmla="*/ 17621 h 19050"/>
                <a:gd name="connsiteX2" fmla="*/ 50458 w 57150"/>
                <a:gd name="connsiteY2" fmla="*/ 7144 h 19050"/>
                <a:gd name="connsiteX3" fmla="*/ 44743 w 57150"/>
                <a:gd name="connsiteY3" fmla="*/ 7144 h 19050"/>
                <a:gd name="connsiteX4" fmla="*/ 7596 w 57150"/>
                <a:gd name="connsiteY4" fmla="*/ 1952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19050">
                  <a:moveTo>
                    <a:pt x="7596" y="19526"/>
                  </a:moveTo>
                  <a:cubicBezTo>
                    <a:pt x="8548" y="21431"/>
                    <a:pt x="46648" y="17621"/>
                    <a:pt x="49505" y="17621"/>
                  </a:cubicBezTo>
                  <a:cubicBezTo>
                    <a:pt x="50458" y="13811"/>
                    <a:pt x="50458" y="10954"/>
                    <a:pt x="50458" y="7144"/>
                  </a:cubicBezTo>
                  <a:cubicBezTo>
                    <a:pt x="45696" y="11906"/>
                    <a:pt x="43790" y="11906"/>
                    <a:pt x="44743" y="7144"/>
                  </a:cubicBezTo>
                  <a:cubicBezTo>
                    <a:pt x="37123" y="7144"/>
                    <a:pt x="2833" y="17621"/>
                    <a:pt x="7596" y="195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xmlns="" id="{83794CB4-FA1E-49C1-8F01-3B72E4994ACF}"/>
                </a:ext>
              </a:extLst>
            </p:cNvPr>
            <p:cNvSpPr/>
            <p:nvPr/>
          </p:nvSpPr>
          <p:spPr>
            <a:xfrm>
              <a:off x="7625239" y="264271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9049"/>
                  </a:lnTo>
                  <a:cubicBezTo>
                    <a:pt x="8096" y="9049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xmlns="" id="{3CAB7D61-CBD3-40ED-8187-2C2ECD5D86FC}"/>
                </a:ext>
              </a:extLst>
            </p:cNvPr>
            <p:cNvSpPr/>
            <p:nvPr/>
          </p:nvSpPr>
          <p:spPr>
            <a:xfrm>
              <a:off x="7560469" y="2647111"/>
              <a:ext cx="38100" cy="19050"/>
            </a:xfrm>
            <a:custGeom>
              <a:avLst/>
              <a:gdLst>
                <a:gd name="connsiteX0" fmla="*/ 27146 w 38100"/>
                <a:gd name="connsiteY0" fmla="*/ 9411 h 19050"/>
                <a:gd name="connsiteX1" fmla="*/ 7144 w 38100"/>
                <a:gd name="connsiteY1" fmla="*/ 19888 h 19050"/>
                <a:gd name="connsiteX2" fmla="*/ 27146 w 38100"/>
                <a:gd name="connsiteY2" fmla="*/ 941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19050">
                  <a:moveTo>
                    <a:pt x="27146" y="9411"/>
                  </a:moveTo>
                  <a:cubicBezTo>
                    <a:pt x="18574" y="5601"/>
                    <a:pt x="18574" y="16078"/>
                    <a:pt x="7144" y="19888"/>
                  </a:cubicBezTo>
                  <a:cubicBezTo>
                    <a:pt x="15716" y="23698"/>
                    <a:pt x="50006" y="-114"/>
                    <a:pt x="27146" y="941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xmlns="" id="{00D04417-EAE4-49C8-B68F-BF0C68CDC147}"/>
                </a:ext>
              </a:extLst>
            </p:cNvPr>
            <p:cNvSpPr/>
            <p:nvPr/>
          </p:nvSpPr>
          <p:spPr>
            <a:xfrm>
              <a:off x="7589573" y="264556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13811"/>
                    <a:pt x="7567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xmlns="" id="{EE73F419-68ED-4EB4-9BE7-490FF07C0DBB}"/>
                </a:ext>
              </a:extLst>
            </p:cNvPr>
            <p:cNvSpPr/>
            <p:nvPr/>
          </p:nvSpPr>
          <p:spPr>
            <a:xfrm>
              <a:off x="7587466" y="2655279"/>
              <a:ext cx="9525" cy="9525"/>
            </a:xfrm>
            <a:custGeom>
              <a:avLst/>
              <a:gdLst>
                <a:gd name="connsiteX0" fmla="*/ 7769 w 9525"/>
                <a:gd name="connsiteY0" fmla="*/ 10768 h 9525"/>
                <a:gd name="connsiteX1" fmla="*/ 8722 w 9525"/>
                <a:gd name="connsiteY1" fmla="*/ 7911 h 9525"/>
                <a:gd name="connsiteX2" fmla="*/ 7769 w 9525"/>
                <a:gd name="connsiteY2" fmla="*/ 1076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769" y="10768"/>
                  </a:moveTo>
                  <a:cubicBezTo>
                    <a:pt x="7769" y="9815"/>
                    <a:pt x="8722" y="8863"/>
                    <a:pt x="8722" y="7911"/>
                  </a:cubicBezTo>
                  <a:cubicBezTo>
                    <a:pt x="6817" y="6006"/>
                    <a:pt x="6817" y="7911"/>
                    <a:pt x="7769" y="107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xmlns="" id="{46A2098F-D62D-4C00-99B6-74E08F4E950E}"/>
                </a:ext>
              </a:extLst>
            </p:cNvPr>
            <p:cNvSpPr/>
            <p:nvPr/>
          </p:nvSpPr>
          <p:spPr>
            <a:xfrm>
              <a:off x="7563032" y="2645568"/>
              <a:ext cx="9525" cy="9525"/>
            </a:xfrm>
            <a:custGeom>
              <a:avLst/>
              <a:gdLst>
                <a:gd name="connsiteX0" fmla="*/ 9343 w 9525"/>
                <a:gd name="connsiteY0" fmla="*/ 7144 h 9525"/>
                <a:gd name="connsiteX1" fmla="*/ 934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343" y="7144"/>
                  </a:moveTo>
                  <a:cubicBezTo>
                    <a:pt x="5534" y="10001"/>
                    <a:pt x="7438" y="9049"/>
                    <a:pt x="934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xmlns="" id="{0856345F-21EA-475C-BCD8-5E13A6411A5B}"/>
                </a:ext>
              </a:extLst>
            </p:cNvPr>
            <p:cNvSpPr/>
            <p:nvPr/>
          </p:nvSpPr>
          <p:spPr>
            <a:xfrm>
              <a:off x="7547134" y="2653774"/>
              <a:ext cx="19050" cy="19050"/>
            </a:xfrm>
            <a:custGeom>
              <a:avLst/>
              <a:gdLst>
                <a:gd name="connsiteX0" fmla="*/ 7144 w 19050"/>
                <a:gd name="connsiteY0" fmla="*/ 14178 h 19050"/>
                <a:gd name="connsiteX1" fmla="*/ 7144 w 19050"/>
                <a:gd name="connsiteY1" fmla="*/ 1417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4178"/>
                  </a:moveTo>
                  <a:cubicBezTo>
                    <a:pt x="25241" y="11320"/>
                    <a:pt x="11906" y="-110"/>
                    <a:pt x="7144" y="141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xmlns="" id="{37AF7C2C-F32D-4AD6-88AA-7F1439F67A27}"/>
                </a:ext>
              </a:extLst>
            </p:cNvPr>
            <p:cNvSpPr/>
            <p:nvPr/>
          </p:nvSpPr>
          <p:spPr>
            <a:xfrm>
              <a:off x="7463314" y="2646368"/>
              <a:ext cx="85725" cy="19050"/>
            </a:xfrm>
            <a:custGeom>
              <a:avLst/>
              <a:gdLst>
                <a:gd name="connsiteX0" fmla="*/ 78581 w 85725"/>
                <a:gd name="connsiteY0" fmla="*/ 9201 h 19050"/>
                <a:gd name="connsiteX1" fmla="*/ 7144 w 85725"/>
                <a:gd name="connsiteY1" fmla="*/ 11106 h 19050"/>
                <a:gd name="connsiteX2" fmla="*/ 78581 w 85725"/>
                <a:gd name="connsiteY2" fmla="*/ 920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9050">
                  <a:moveTo>
                    <a:pt x="78581" y="9201"/>
                  </a:moveTo>
                  <a:cubicBezTo>
                    <a:pt x="61436" y="9201"/>
                    <a:pt x="24289" y="3486"/>
                    <a:pt x="7144" y="11106"/>
                  </a:cubicBezTo>
                  <a:cubicBezTo>
                    <a:pt x="53816" y="12059"/>
                    <a:pt x="77629" y="21584"/>
                    <a:pt x="78581" y="92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xmlns="" id="{CBA71A16-8B1C-452C-9E5F-1E1F6CB4C897}"/>
                </a:ext>
              </a:extLst>
            </p:cNvPr>
            <p:cNvSpPr/>
            <p:nvPr/>
          </p:nvSpPr>
          <p:spPr>
            <a:xfrm>
              <a:off x="7540466" y="2657951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8096" y="7144"/>
                    <a:pt x="8096" y="7144"/>
                  </a:cubicBezTo>
                  <a:cubicBezTo>
                    <a:pt x="8096" y="7144"/>
                    <a:pt x="8096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xmlns="" id="{D9155C62-213D-4C49-9BBE-010C14D382B3}"/>
                </a:ext>
              </a:extLst>
            </p:cNvPr>
            <p:cNvSpPr/>
            <p:nvPr/>
          </p:nvSpPr>
          <p:spPr>
            <a:xfrm>
              <a:off x="7462361" y="265033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14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7144"/>
                    <a:pt x="7144" y="7144"/>
                    <a:pt x="7144" y="7144"/>
                  </a:cubicBezTo>
                  <a:cubicBezTo>
                    <a:pt x="7144" y="8096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xmlns="" id="{7F47B9DA-018F-4BA9-8539-9CE5A15229F9}"/>
                </a:ext>
              </a:extLst>
            </p:cNvPr>
            <p:cNvSpPr/>
            <p:nvPr/>
          </p:nvSpPr>
          <p:spPr>
            <a:xfrm>
              <a:off x="7547134" y="265699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xmlns="" id="{C9FD31EE-3D9B-49C9-BDC9-E1131DC1E90E}"/>
                </a:ext>
              </a:extLst>
            </p:cNvPr>
            <p:cNvSpPr/>
            <p:nvPr/>
          </p:nvSpPr>
          <p:spPr>
            <a:xfrm>
              <a:off x="7548482" y="2647473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7700" y="7144"/>
                    <a:pt x="5796" y="9049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xmlns="" id="{3609DD87-4AD7-45AE-AFF0-04F2635F3B9B}"/>
                </a:ext>
              </a:extLst>
            </p:cNvPr>
            <p:cNvSpPr/>
            <p:nvPr/>
          </p:nvSpPr>
          <p:spPr>
            <a:xfrm>
              <a:off x="7449979" y="26455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xmlns="" id="{967B229B-4F31-4CE8-9409-665C2A05B8F7}"/>
                </a:ext>
              </a:extLst>
            </p:cNvPr>
            <p:cNvSpPr/>
            <p:nvPr/>
          </p:nvSpPr>
          <p:spPr>
            <a:xfrm>
              <a:off x="7413784" y="264324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lnTo>
                    <a:pt x="7144" y="7567"/>
                  </a:lnTo>
                  <a:cubicBezTo>
                    <a:pt x="7144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xmlns="" id="{8BEBA110-334A-48C3-8000-9E2971AB0977}"/>
                </a:ext>
              </a:extLst>
            </p:cNvPr>
            <p:cNvSpPr/>
            <p:nvPr/>
          </p:nvSpPr>
          <p:spPr>
            <a:xfrm>
              <a:off x="7318234" y="2641758"/>
              <a:ext cx="152400" cy="28575"/>
            </a:xfrm>
            <a:custGeom>
              <a:avLst/>
              <a:gdLst>
                <a:gd name="connsiteX0" fmla="*/ 14111 w 152400"/>
                <a:gd name="connsiteY0" fmla="*/ 7144 h 28575"/>
                <a:gd name="connsiteX1" fmla="*/ 81739 w 152400"/>
                <a:gd name="connsiteY1" fmla="*/ 8096 h 28575"/>
                <a:gd name="connsiteX2" fmla="*/ 120791 w 152400"/>
                <a:gd name="connsiteY2" fmla="*/ 9049 h 28575"/>
                <a:gd name="connsiteX3" fmla="*/ 147461 w 152400"/>
                <a:gd name="connsiteY3" fmla="*/ 9049 h 28575"/>
                <a:gd name="connsiteX4" fmla="*/ 137936 w 152400"/>
                <a:gd name="connsiteY4" fmla="*/ 19526 h 28575"/>
                <a:gd name="connsiteX5" fmla="*/ 14111 w 152400"/>
                <a:gd name="connsiteY5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400" h="28575">
                  <a:moveTo>
                    <a:pt x="14111" y="7144"/>
                  </a:moveTo>
                  <a:cubicBezTo>
                    <a:pt x="-18274" y="19526"/>
                    <a:pt x="72214" y="10954"/>
                    <a:pt x="81739" y="8096"/>
                  </a:cubicBezTo>
                  <a:cubicBezTo>
                    <a:pt x="88406" y="29051"/>
                    <a:pt x="95074" y="14764"/>
                    <a:pt x="120791" y="9049"/>
                  </a:cubicBezTo>
                  <a:cubicBezTo>
                    <a:pt x="116981" y="2381"/>
                    <a:pt x="149366" y="45244"/>
                    <a:pt x="147461" y="9049"/>
                  </a:cubicBezTo>
                  <a:cubicBezTo>
                    <a:pt x="143651" y="11906"/>
                    <a:pt x="135079" y="16669"/>
                    <a:pt x="137936" y="19526"/>
                  </a:cubicBezTo>
                  <a:cubicBezTo>
                    <a:pt x="143651" y="13811"/>
                    <a:pt x="14111" y="10001"/>
                    <a:pt x="1411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xmlns="" id="{F361275B-8708-43D4-BD22-BB69525FC7D0}"/>
                </a:ext>
              </a:extLst>
            </p:cNvPr>
            <p:cNvSpPr/>
            <p:nvPr/>
          </p:nvSpPr>
          <p:spPr>
            <a:xfrm>
              <a:off x="7360761" y="2642382"/>
              <a:ext cx="9525" cy="9525"/>
            </a:xfrm>
            <a:custGeom>
              <a:avLst/>
              <a:gdLst>
                <a:gd name="connsiteX0" fmla="*/ 9684 w 9525"/>
                <a:gd name="connsiteY0" fmla="*/ 10330 h 9525"/>
                <a:gd name="connsiteX1" fmla="*/ 9684 w 9525"/>
                <a:gd name="connsiteY1" fmla="*/ 103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684" y="10330"/>
                  </a:moveTo>
                  <a:cubicBezTo>
                    <a:pt x="3969" y="3663"/>
                    <a:pt x="9684" y="9378"/>
                    <a:pt x="9684" y="103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xmlns="" id="{580522AA-01AD-49E1-B53D-E6EA106E1874}"/>
                </a:ext>
              </a:extLst>
            </p:cNvPr>
            <p:cNvSpPr/>
            <p:nvPr/>
          </p:nvSpPr>
          <p:spPr>
            <a:xfrm>
              <a:off x="7360296" y="2644616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6339" y="8096"/>
                    <a:pt x="7291" y="8096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xmlns="" id="{2ADA1D6B-1BE0-4DED-98E2-021E0F6A5028}"/>
                </a:ext>
              </a:extLst>
            </p:cNvPr>
            <p:cNvSpPr/>
            <p:nvPr/>
          </p:nvSpPr>
          <p:spPr>
            <a:xfrm>
              <a:off x="7313771" y="2641335"/>
              <a:ext cx="9525" cy="9525"/>
            </a:xfrm>
            <a:custGeom>
              <a:avLst/>
              <a:gdLst>
                <a:gd name="connsiteX0" fmla="*/ 9049 w 9525"/>
                <a:gd name="connsiteY0" fmla="*/ 7567 h 9525"/>
                <a:gd name="connsiteX1" fmla="*/ 7144 w 9525"/>
                <a:gd name="connsiteY1" fmla="*/ 7567 h 9525"/>
                <a:gd name="connsiteX2" fmla="*/ 9049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567"/>
                  </a:moveTo>
                  <a:cubicBezTo>
                    <a:pt x="9049" y="7567"/>
                    <a:pt x="8096" y="6615"/>
                    <a:pt x="7144" y="7567"/>
                  </a:cubicBezTo>
                  <a:cubicBezTo>
                    <a:pt x="7144" y="8520"/>
                    <a:pt x="9049" y="8520"/>
                    <a:pt x="9049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xmlns="" id="{1BF8C896-4A9E-458D-9B2A-944A2B2B616E}"/>
                </a:ext>
              </a:extLst>
            </p:cNvPr>
            <p:cNvSpPr/>
            <p:nvPr/>
          </p:nvSpPr>
          <p:spPr>
            <a:xfrm>
              <a:off x="7312819" y="26436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9049"/>
                    <a:pt x="9049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xmlns="" id="{373847D6-1250-4CD1-9E48-3B4014FA17E7}"/>
                </a:ext>
              </a:extLst>
            </p:cNvPr>
            <p:cNvSpPr/>
            <p:nvPr/>
          </p:nvSpPr>
          <p:spPr>
            <a:xfrm>
              <a:off x="7248033" y="2639853"/>
              <a:ext cx="76200" cy="19050"/>
            </a:xfrm>
            <a:custGeom>
              <a:avLst/>
              <a:gdLst>
                <a:gd name="connsiteX0" fmla="*/ 7160 w 76200"/>
                <a:gd name="connsiteY0" fmla="*/ 7144 h 19050"/>
                <a:gd name="connsiteX1" fmla="*/ 71930 w 76200"/>
                <a:gd name="connsiteY1" fmla="*/ 12859 h 19050"/>
                <a:gd name="connsiteX2" fmla="*/ 63357 w 76200"/>
                <a:gd name="connsiteY2" fmla="*/ 14764 h 19050"/>
                <a:gd name="connsiteX3" fmla="*/ 7160 w 76200"/>
                <a:gd name="connsiteY3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19050">
                  <a:moveTo>
                    <a:pt x="7160" y="7144"/>
                  </a:moveTo>
                  <a:cubicBezTo>
                    <a:pt x="6207" y="7144"/>
                    <a:pt x="48117" y="20479"/>
                    <a:pt x="71930" y="12859"/>
                  </a:cubicBezTo>
                  <a:cubicBezTo>
                    <a:pt x="62405" y="13811"/>
                    <a:pt x="59547" y="14764"/>
                    <a:pt x="63357" y="14764"/>
                  </a:cubicBezTo>
                  <a:cubicBezTo>
                    <a:pt x="66215" y="8096"/>
                    <a:pt x="6207" y="10954"/>
                    <a:pt x="716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xmlns="" id="{414C5CE3-DEF5-44DB-8403-96F675C2751F}"/>
                </a:ext>
              </a:extLst>
            </p:cNvPr>
            <p:cNvSpPr/>
            <p:nvPr/>
          </p:nvSpPr>
          <p:spPr>
            <a:xfrm>
              <a:off x="7231116" y="2640959"/>
              <a:ext cx="9525" cy="9525"/>
            </a:xfrm>
            <a:custGeom>
              <a:avLst/>
              <a:gdLst>
                <a:gd name="connsiteX0" fmla="*/ 8837 w 9525"/>
                <a:gd name="connsiteY0" fmla="*/ 8896 h 9525"/>
                <a:gd name="connsiteX1" fmla="*/ 8837 w 9525"/>
                <a:gd name="connsiteY1" fmla="*/ 88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837" y="8896"/>
                  </a:moveTo>
                  <a:cubicBezTo>
                    <a:pt x="8837" y="4133"/>
                    <a:pt x="5027" y="10800"/>
                    <a:pt x="8837" y="88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xmlns="" id="{31D3FD8E-735D-485D-A5EA-ABFB32D6A599}"/>
                </a:ext>
              </a:extLst>
            </p:cNvPr>
            <p:cNvSpPr/>
            <p:nvPr/>
          </p:nvSpPr>
          <p:spPr>
            <a:xfrm>
              <a:off x="7206139" y="2630626"/>
              <a:ext cx="19050" cy="19050"/>
            </a:xfrm>
            <a:custGeom>
              <a:avLst/>
              <a:gdLst>
                <a:gd name="connsiteX0" fmla="*/ 7144 w 19050"/>
                <a:gd name="connsiteY0" fmla="*/ 13513 h 19050"/>
                <a:gd name="connsiteX1" fmla="*/ 7144 w 19050"/>
                <a:gd name="connsiteY1" fmla="*/ 1351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3513"/>
                  </a:moveTo>
                  <a:cubicBezTo>
                    <a:pt x="23336" y="-1727"/>
                    <a:pt x="12859" y="15418"/>
                    <a:pt x="7144" y="135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xmlns="" id="{CE6E860C-BB47-4563-83FA-47735AA16FD0}"/>
                </a:ext>
              </a:extLst>
            </p:cNvPr>
            <p:cNvSpPr/>
            <p:nvPr/>
          </p:nvSpPr>
          <p:spPr>
            <a:xfrm>
              <a:off x="7203281" y="2639536"/>
              <a:ext cx="9525" cy="9525"/>
            </a:xfrm>
            <a:custGeom>
              <a:avLst/>
              <a:gdLst>
                <a:gd name="connsiteX0" fmla="*/ 7144 w 9525"/>
                <a:gd name="connsiteY0" fmla="*/ 8414 h 9525"/>
                <a:gd name="connsiteX1" fmla="*/ 7144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414"/>
                  </a:moveTo>
                  <a:cubicBezTo>
                    <a:pt x="8096" y="8414"/>
                    <a:pt x="8096" y="5556"/>
                    <a:pt x="714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xmlns="" id="{AF2471EE-0A11-4E92-A657-DBF181EA2BF8}"/>
                </a:ext>
              </a:extLst>
            </p:cNvPr>
            <p:cNvSpPr/>
            <p:nvPr/>
          </p:nvSpPr>
          <p:spPr>
            <a:xfrm>
              <a:off x="7786724" y="2707481"/>
              <a:ext cx="9525" cy="9525"/>
            </a:xfrm>
            <a:custGeom>
              <a:avLst/>
              <a:gdLst>
                <a:gd name="connsiteX0" fmla="*/ 9488 w 9525"/>
                <a:gd name="connsiteY0" fmla="*/ 7144 h 9525"/>
                <a:gd name="connsiteX1" fmla="*/ 948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488" y="7144"/>
                  </a:moveTo>
                  <a:cubicBezTo>
                    <a:pt x="8536" y="7144"/>
                    <a:pt x="4726" y="9049"/>
                    <a:pt x="948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xmlns="" id="{586F05C9-1CB7-42D8-AB1F-2A5F3E389034}"/>
                </a:ext>
              </a:extLst>
            </p:cNvPr>
            <p:cNvSpPr/>
            <p:nvPr/>
          </p:nvSpPr>
          <p:spPr>
            <a:xfrm>
              <a:off x="7780496" y="2696051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13811" y="26194"/>
                    <a:pt x="10001" y="1476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xmlns="" id="{DB9377AB-5059-412D-A32A-C268F0F6A8ED}"/>
                </a:ext>
              </a:extLst>
            </p:cNvPr>
            <p:cNvSpPr/>
            <p:nvPr/>
          </p:nvSpPr>
          <p:spPr>
            <a:xfrm>
              <a:off x="7777215" y="2700813"/>
              <a:ext cx="9525" cy="19050"/>
            </a:xfrm>
            <a:custGeom>
              <a:avLst/>
              <a:gdLst>
                <a:gd name="connsiteX0" fmla="*/ 7567 w 9525"/>
                <a:gd name="connsiteY0" fmla="*/ 11906 h 19050"/>
                <a:gd name="connsiteX1" fmla="*/ 7567 w 9525"/>
                <a:gd name="connsiteY1" fmla="*/ 7144 h 19050"/>
                <a:gd name="connsiteX2" fmla="*/ 7567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567" y="11906"/>
                  </a:moveTo>
                  <a:cubicBezTo>
                    <a:pt x="7567" y="10001"/>
                    <a:pt x="8520" y="9049"/>
                    <a:pt x="7567" y="7144"/>
                  </a:cubicBezTo>
                  <a:cubicBezTo>
                    <a:pt x="7567" y="9049"/>
                    <a:pt x="6615" y="10954"/>
                    <a:pt x="7567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xmlns="" id="{58246AE5-5C11-4B57-BDA9-6FF59367C150}"/>
                </a:ext>
              </a:extLst>
            </p:cNvPr>
            <p:cNvSpPr/>
            <p:nvPr/>
          </p:nvSpPr>
          <p:spPr>
            <a:xfrm>
              <a:off x="7774305" y="2705682"/>
              <a:ext cx="9525" cy="9525"/>
            </a:xfrm>
            <a:custGeom>
              <a:avLst/>
              <a:gdLst>
                <a:gd name="connsiteX0" fmla="*/ 8573 w 9525"/>
                <a:gd name="connsiteY0" fmla="*/ 7990 h 9525"/>
                <a:gd name="connsiteX1" fmla="*/ 8573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573" y="7990"/>
                  </a:moveTo>
                  <a:cubicBezTo>
                    <a:pt x="6667" y="7990"/>
                    <a:pt x="6667" y="6086"/>
                    <a:pt x="8573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xmlns="" id="{C539F073-3E3B-442E-892D-0F8FD6E13094}"/>
                </a:ext>
              </a:extLst>
            </p:cNvPr>
            <p:cNvSpPr/>
            <p:nvPr/>
          </p:nvSpPr>
          <p:spPr>
            <a:xfrm>
              <a:off x="7767690" y="270652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7144"/>
                    <a:pt x="7567" y="7144"/>
                  </a:cubicBezTo>
                  <a:cubicBezTo>
                    <a:pt x="7567" y="8096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xmlns="" id="{24DFF1FC-1B22-49FA-AB61-B7A482C15FE1}"/>
                </a:ext>
              </a:extLst>
            </p:cNvPr>
            <p:cNvSpPr/>
            <p:nvPr/>
          </p:nvSpPr>
          <p:spPr>
            <a:xfrm>
              <a:off x="7764304" y="2696927"/>
              <a:ext cx="19050" cy="19050"/>
            </a:xfrm>
            <a:custGeom>
              <a:avLst/>
              <a:gdLst>
                <a:gd name="connsiteX0" fmla="*/ 7144 w 19050"/>
                <a:gd name="connsiteY0" fmla="*/ 16745 h 19050"/>
                <a:gd name="connsiteX1" fmla="*/ 7144 w 19050"/>
                <a:gd name="connsiteY1" fmla="*/ 1674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6745"/>
                  </a:moveTo>
                  <a:cubicBezTo>
                    <a:pt x="9049" y="21508"/>
                    <a:pt x="22384" y="-7067"/>
                    <a:pt x="7144" y="167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xmlns="" id="{256703AF-5C38-4643-8CA2-5E38974B2D2D}"/>
                </a:ext>
              </a:extLst>
            </p:cNvPr>
            <p:cNvSpPr/>
            <p:nvPr/>
          </p:nvSpPr>
          <p:spPr>
            <a:xfrm>
              <a:off x="7768114" y="2705814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8096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7144" y="7858"/>
                    <a:pt x="8096" y="7858"/>
                    <a:pt x="8096" y="7858"/>
                  </a:cubicBezTo>
                  <a:cubicBezTo>
                    <a:pt x="8096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xmlns="" id="{C62849D7-2D2F-4514-9663-894D40142C20}"/>
                </a:ext>
              </a:extLst>
            </p:cNvPr>
            <p:cNvSpPr/>
            <p:nvPr/>
          </p:nvSpPr>
          <p:spPr>
            <a:xfrm>
              <a:off x="7771924" y="2703763"/>
              <a:ext cx="9525" cy="9525"/>
            </a:xfrm>
            <a:custGeom>
              <a:avLst/>
              <a:gdLst>
                <a:gd name="connsiteX0" fmla="*/ 7144 w 9525"/>
                <a:gd name="connsiteY0" fmla="*/ 9909 h 9525"/>
                <a:gd name="connsiteX1" fmla="*/ 7144 w 9525"/>
                <a:gd name="connsiteY1" fmla="*/ 990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909"/>
                  </a:moveTo>
                  <a:cubicBezTo>
                    <a:pt x="8096" y="8956"/>
                    <a:pt x="9049" y="4194"/>
                    <a:pt x="7144" y="9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xmlns="" id="{27C909A6-B0F7-49D8-AA34-EB8492F78359}"/>
                </a:ext>
              </a:extLst>
            </p:cNvPr>
            <p:cNvSpPr/>
            <p:nvPr/>
          </p:nvSpPr>
          <p:spPr>
            <a:xfrm>
              <a:off x="7756248" y="2698140"/>
              <a:ext cx="9525" cy="19050"/>
            </a:xfrm>
            <a:custGeom>
              <a:avLst/>
              <a:gdLst>
                <a:gd name="connsiteX0" fmla="*/ 9485 w 9525"/>
                <a:gd name="connsiteY0" fmla="*/ 16485 h 19050"/>
                <a:gd name="connsiteX1" fmla="*/ 9485 w 9525"/>
                <a:gd name="connsiteY1" fmla="*/ 1648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485" y="16485"/>
                  </a:moveTo>
                  <a:cubicBezTo>
                    <a:pt x="10437" y="2197"/>
                    <a:pt x="3770" y="6007"/>
                    <a:pt x="9485" y="164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xmlns="" id="{CB1DB971-359A-4FCC-9EB4-C09EDAE24426}"/>
                </a:ext>
              </a:extLst>
            </p:cNvPr>
            <p:cNvSpPr/>
            <p:nvPr/>
          </p:nvSpPr>
          <p:spPr>
            <a:xfrm>
              <a:off x="7751921" y="2693193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8096" y="8096"/>
                    <a:pt x="7144" y="8096"/>
                  </a:cubicBezTo>
                  <a:cubicBezTo>
                    <a:pt x="8096" y="7144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xmlns="" id="{88E5ADDF-BD23-4E87-876D-C0A71A81BC50}"/>
                </a:ext>
              </a:extLst>
            </p:cNvPr>
            <p:cNvSpPr/>
            <p:nvPr/>
          </p:nvSpPr>
          <p:spPr>
            <a:xfrm>
              <a:off x="7739539" y="2695420"/>
              <a:ext cx="19050" cy="19050"/>
            </a:xfrm>
            <a:custGeom>
              <a:avLst/>
              <a:gdLst>
                <a:gd name="connsiteX0" fmla="*/ 7144 w 19050"/>
                <a:gd name="connsiteY0" fmla="*/ 14442 h 19050"/>
                <a:gd name="connsiteX1" fmla="*/ 7144 w 19050"/>
                <a:gd name="connsiteY1" fmla="*/ 1444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4442"/>
                  </a:moveTo>
                  <a:cubicBezTo>
                    <a:pt x="26194" y="7774"/>
                    <a:pt x="17621" y="2059"/>
                    <a:pt x="7144" y="144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xmlns="" id="{DC7EDDFA-879E-4A51-B7E1-D1CFA2DE8E1A}"/>
                </a:ext>
              </a:extLst>
            </p:cNvPr>
            <p:cNvSpPr/>
            <p:nvPr/>
          </p:nvSpPr>
          <p:spPr>
            <a:xfrm>
              <a:off x="7737916" y="2693629"/>
              <a:ext cx="9525" cy="9525"/>
            </a:xfrm>
            <a:custGeom>
              <a:avLst/>
              <a:gdLst>
                <a:gd name="connsiteX0" fmla="*/ 7815 w 9525"/>
                <a:gd name="connsiteY0" fmla="*/ 9565 h 9525"/>
                <a:gd name="connsiteX1" fmla="*/ 7815 w 9525"/>
                <a:gd name="connsiteY1" fmla="*/ 956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15" y="9565"/>
                  </a:moveTo>
                  <a:cubicBezTo>
                    <a:pt x="5909" y="2898"/>
                    <a:pt x="8767" y="12423"/>
                    <a:pt x="7815" y="95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xmlns="" id="{2AD8F58A-1F14-4FF8-A402-3E34FBD7AF9E}"/>
                </a:ext>
              </a:extLst>
            </p:cNvPr>
            <p:cNvSpPr/>
            <p:nvPr/>
          </p:nvSpPr>
          <p:spPr>
            <a:xfrm>
              <a:off x="7728694" y="2697104"/>
              <a:ext cx="9525" cy="19050"/>
            </a:xfrm>
            <a:custGeom>
              <a:avLst/>
              <a:gdLst>
                <a:gd name="connsiteX0" fmla="*/ 10368 w 9525"/>
                <a:gd name="connsiteY0" fmla="*/ 13710 h 19050"/>
                <a:gd name="connsiteX1" fmla="*/ 10368 w 9525"/>
                <a:gd name="connsiteY1" fmla="*/ 1371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0368" y="13710"/>
                  </a:moveTo>
                  <a:cubicBezTo>
                    <a:pt x="6558" y="-1530"/>
                    <a:pt x="5606" y="14663"/>
                    <a:pt x="10368" y="137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xmlns="" id="{5E96857F-9CDE-49D3-9266-74DBAAB73037}"/>
                </a:ext>
              </a:extLst>
            </p:cNvPr>
            <p:cNvSpPr/>
            <p:nvPr/>
          </p:nvSpPr>
          <p:spPr>
            <a:xfrm>
              <a:off x="7735729" y="2702718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cubicBezTo>
                    <a:pt x="8096" y="8096"/>
                    <a:pt x="7144" y="8096"/>
                    <a:pt x="7144" y="7144"/>
                  </a:cubicBezTo>
                  <a:cubicBezTo>
                    <a:pt x="8096" y="9049"/>
                    <a:pt x="8096" y="10001"/>
                    <a:pt x="9049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xmlns="" id="{EFCF220A-A801-4D45-81F3-3BC8DCE9CC96}"/>
                </a:ext>
              </a:extLst>
            </p:cNvPr>
            <p:cNvSpPr/>
            <p:nvPr/>
          </p:nvSpPr>
          <p:spPr>
            <a:xfrm>
              <a:off x="7723346" y="26960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xmlns="" id="{8F57241A-51A6-4EF3-9B72-17CF65896428}"/>
                </a:ext>
              </a:extLst>
            </p:cNvPr>
            <p:cNvSpPr/>
            <p:nvPr/>
          </p:nvSpPr>
          <p:spPr>
            <a:xfrm>
              <a:off x="7723134" y="2702718"/>
              <a:ext cx="9525" cy="9525"/>
            </a:xfrm>
            <a:custGeom>
              <a:avLst/>
              <a:gdLst>
                <a:gd name="connsiteX0" fmla="*/ 9260 w 9525"/>
                <a:gd name="connsiteY0" fmla="*/ 7144 h 9525"/>
                <a:gd name="connsiteX1" fmla="*/ 926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260" y="7144"/>
                  </a:moveTo>
                  <a:cubicBezTo>
                    <a:pt x="4498" y="8096"/>
                    <a:pt x="9260" y="8096"/>
                    <a:pt x="926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xmlns="" id="{7E87D8ED-52BC-497C-934C-5723486B89CD}"/>
                </a:ext>
              </a:extLst>
            </p:cNvPr>
            <p:cNvSpPr/>
            <p:nvPr/>
          </p:nvSpPr>
          <p:spPr>
            <a:xfrm>
              <a:off x="7637621" y="2688632"/>
              <a:ext cx="95250" cy="28575"/>
            </a:xfrm>
            <a:custGeom>
              <a:avLst/>
              <a:gdLst>
                <a:gd name="connsiteX0" fmla="*/ 7144 w 95250"/>
                <a:gd name="connsiteY0" fmla="*/ 12658 h 28575"/>
                <a:gd name="connsiteX1" fmla="*/ 90964 w 95250"/>
                <a:gd name="connsiteY1" fmla="*/ 19325 h 28575"/>
                <a:gd name="connsiteX2" fmla="*/ 90011 w 95250"/>
                <a:gd name="connsiteY2" fmla="*/ 12658 h 28575"/>
                <a:gd name="connsiteX3" fmla="*/ 7144 w 95250"/>
                <a:gd name="connsiteY3" fmla="*/ 1265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28575">
                  <a:moveTo>
                    <a:pt x="7144" y="12658"/>
                  </a:moveTo>
                  <a:cubicBezTo>
                    <a:pt x="9049" y="39328"/>
                    <a:pt x="86201" y="17420"/>
                    <a:pt x="90964" y="19325"/>
                  </a:cubicBezTo>
                  <a:cubicBezTo>
                    <a:pt x="86201" y="16468"/>
                    <a:pt x="86201" y="14563"/>
                    <a:pt x="90011" y="12658"/>
                  </a:cubicBezTo>
                  <a:cubicBezTo>
                    <a:pt x="47149" y="-2582"/>
                    <a:pt x="29051" y="19325"/>
                    <a:pt x="7144" y="126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xmlns="" id="{CFA2E4DE-7A9E-47D2-A879-65233C6A6B47}"/>
                </a:ext>
              </a:extLst>
            </p:cNvPr>
            <p:cNvSpPr/>
            <p:nvPr/>
          </p:nvSpPr>
          <p:spPr>
            <a:xfrm>
              <a:off x="7646946" y="2689779"/>
              <a:ext cx="9525" cy="9525"/>
            </a:xfrm>
            <a:custGeom>
              <a:avLst/>
              <a:gdLst>
                <a:gd name="connsiteX0" fmla="*/ 7344 w 9525"/>
                <a:gd name="connsiteY0" fmla="*/ 8653 h 9525"/>
                <a:gd name="connsiteX1" fmla="*/ 7344 w 9525"/>
                <a:gd name="connsiteY1" fmla="*/ 86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44" y="8653"/>
                  </a:moveTo>
                  <a:cubicBezTo>
                    <a:pt x="9249" y="5795"/>
                    <a:pt x="6392" y="7701"/>
                    <a:pt x="7344" y="86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xmlns="" id="{BC4815FA-D694-4C6D-B501-30B28C907093}"/>
                </a:ext>
              </a:extLst>
            </p:cNvPr>
            <p:cNvSpPr/>
            <p:nvPr/>
          </p:nvSpPr>
          <p:spPr>
            <a:xfrm>
              <a:off x="7636907" y="2694146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lnTo>
                    <a:pt x="7858" y="7144"/>
                  </a:ln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xmlns="" id="{7F074907-3C4A-4ACD-AD71-F3E71C480059}"/>
                </a:ext>
              </a:extLst>
            </p:cNvPr>
            <p:cNvSpPr/>
            <p:nvPr/>
          </p:nvSpPr>
          <p:spPr>
            <a:xfrm>
              <a:off x="7655825" y="2705152"/>
              <a:ext cx="9525" cy="9525"/>
            </a:xfrm>
            <a:custGeom>
              <a:avLst/>
              <a:gdLst>
                <a:gd name="connsiteX0" fmla="*/ 7990 w 9525"/>
                <a:gd name="connsiteY0" fmla="*/ 7567 h 9525"/>
                <a:gd name="connsiteX1" fmla="*/ 7990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567"/>
                  </a:moveTo>
                  <a:cubicBezTo>
                    <a:pt x="7990" y="7567"/>
                    <a:pt x="6085" y="6615"/>
                    <a:pt x="7990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xmlns="" id="{64442504-7BB1-46C7-BAE6-18EAAEAB6D88}"/>
                </a:ext>
              </a:extLst>
            </p:cNvPr>
            <p:cNvSpPr/>
            <p:nvPr/>
          </p:nvSpPr>
          <p:spPr>
            <a:xfrm>
              <a:off x="7659529" y="26903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10001 w 9525"/>
                <a:gd name="connsiteY1" fmla="*/ 1095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9049"/>
                    <a:pt x="10001" y="10954"/>
                  </a:cubicBezTo>
                  <a:cubicBezTo>
                    <a:pt x="9049" y="10001"/>
                    <a:pt x="9049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xmlns="" id="{B5502638-1A6F-4316-8150-9B3EE8A0088E}"/>
                </a:ext>
              </a:extLst>
            </p:cNvPr>
            <p:cNvSpPr/>
            <p:nvPr/>
          </p:nvSpPr>
          <p:spPr>
            <a:xfrm>
              <a:off x="7679137" y="2691288"/>
              <a:ext cx="9525" cy="9525"/>
            </a:xfrm>
            <a:custGeom>
              <a:avLst/>
              <a:gdLst>
                <a:gd name="connsiteX0" fmla="*/ 7538 w 9525"/>
                <a:gd name="connsiteY0" fmla="*/ 10001 h 9525"/>
                <a:gd name="connsiteX1" fmla="*/ 8491 w 9525"/>
                <a:gd name="connsiteY1" fmla="*/ 7144 h 9525"/>
                <a:gd name="connsiteX2" fmla="*/ 7538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38" y="10001"/>
                  </a:moveTo>
                  <a:cubicBezTo>
                    <a:pt x="8491" y="9049"/>
                    <a:pt x="7538" y="8096"/>
                    <a:pt x="8491" y="7144"/>
                  </a:cubicBezTo>
                  <a:cubicBezTo>
                    <a:pt x="7538" y="8096"/>
                    <a:pt x="6586" y="9049"/>
                    <a:pt x="7538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xmlns="" id="{AE524679-1131-402C-9467-7ED9071E4587}"/>
                </a:ext>
              </a:extLst>
            </p:cNvPr>
            <p:cNvSpPr/>
            <p:nvPr/>
          </p:nvSpPr>
          <p:spPr>
            <a:xfrm>
              <a:off x="7639067" y="2691288"/>
              <a:ext cx="9525" cy="9525"/>
            </a:xfrm>
            <a:custGeom>
              <a:avLst/>
              <a:gdLst>
                <a:gd name="connsiteX0" fmla="*/ 11414 w 9525"/>
                <a:gd name="connsiteY0" fmla="*/ 7144 h 9525"/>
                <a:gd name="connsiteX1" fmla="*/ 1141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414" y="7144"/>
                  </a:moveTo>
                  <a:cubicBezTo>
                    <a:pt x="9508" y="7144"/>
                    <a:pt x="2841" y="10954"/>
                    <a:pt x="114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xmlns="" id="{F5443B7F-3281-4093-83C3-3B068E33C943}"/>
                </a:ext>
              </a:extLst>
            </p:cNvPr>
            <p:cNvSpPr/>
            <p:nvPr/>
          </p:nvSpPr>
          <p:spPr>
            <a:xfrm>
              <a:off x="7590732" y="2695042"/>
              <a:ext cx="57150" cy="28575"/>
            </a:xfrm>
            <a:custGeom>
              <a:avLst/>
              <a:gdLst>
                <a:gd name="connsiteX0" fmla="*/ 7361 w 57150"/>
                <a:gd name="connsiteY0" fmla="*/ 19582 h 28575"/>
                <a:gd name="connsiteX1" fmla="*/ 51176 w 57150"/>
                <a:gd name="connsiteY1" fmla="*/ 7200 h 28575"/>
                <a:gd name="connsiteX2" fmla="*/ 7361 w 57150"/>
                <a:gd name="connsiteY2" fmla="*/ 1958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28575">
                  <a:moveTo>
                    <a:pt x="7361" y="19582"/>
                  </a:moveTo>
                  <a:cubicBezTo>
                    <a:pt x="9266" y="23392"/>
                    <a:pt x="54033" y="24345"/>
                    <a:pt x="51176" y="7200"/>
                  </a:cubicBezTo>
                  <a:cubicBezTo>
                    <a:pt x="51176" y="6247"/>
                    <a:pt x="3551" y="17677"/>
                    <a:pt x="7361" y="195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xmlns="" id="{5B372FB4-A478-463C-8CE4-0CCF7E24014D}"/>
                </a:ext>
              </a:extLst>
            </p:cNvPr>
            <p:cNvSpPr/>
            <p:nvPr/>
          </p:nvSpPr>
          <p:spPr>
            <a:xfrm>
              <a:off x="7622381" y="269414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9049"/>
                  </a:lnTo>
                  <a:cubicBezTo>
                    <a:pt x="7144" y="9049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xmlns="" id="{E726ACD5-F275-4D77-A9B1-5E0136BA9849}"/>
                </a:ext>
              </a:extLst>
            </p:cNvPr>
            <p:cNvSpPr/>
            <p:nvPr/>
          </p:nvSpPr>
          <p:spPr>
            <a:xfrm>
              <a:off x="7553203" y="2692469"/>
              <a:ext cx="47625" cy="28575"/>
            </a:xfrm>
            <a:custGeom>
              <a:avLst/>
              <a:gdLst>
                <a:gd name="connsiteX0" fmla="*/ 30602 w 47625"/>
                <a:gd name="connsiteY0" fmla="*/ 15488 h 28575"/>
                <a:gd name="connsiteX1" fmla="*/ 9647 w 47625"/>
                <a:gd name="connsiteY1" fmla="*/ 25013 h 28575"/>
                <a:gd name="connsiteX2" fmla="*/ 30602 w 47625"/>
                <a:gd name="connsiteY2" fmla="*/ 154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28575">
                  <a:moveTo>
                    <a:pt x="30602" y="15488"/>
                  </a:moveTo>
                  <a:cubicBezTo>
                    <a:pt x="22029" y="11678"/>
                    <a:pt x="22029" y="22155"/>
                    <a:pt x="9647" y="25013"/>
                  </a:cubicBezTo>
                  <a:cubicBezTo>
                    <a:pt x="-8451" y="14535"/>
                    <a:pt x="79179" y="-3562"/>
                    <a:pt x="30602" y="154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xmlns="" id="{47F15776-3294-485D-945B-D22431DCD172}"/>
                </a:ext>
              </a:extLst>
            </p:cNvPr>
            <p:cNvSpPr/>
            <p:nvPr/>
          </p:nvSpPr>
          <p:spPr>
            <a:xfrm>
              <a:off x="7585763" y="269700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13811"/>
                    <a:pt x="7567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xmlns="" id="{2BB0EA62-04C6-49A0-BC00-29F2240878E7}"/>
                </a:ext>
              </a:extLst>
            </p:cNvPr>
            <p:cNvSpPr/>
            <p:nvPr/>
          </p:nvSpPr>
          <p:spPr>
            <a:xfrm>
              <a:off x="7583329" y="2707124"/>
              <a:ext cx="9525" cy="9525"/>
            </a:xfrm>
            <a:custGeom>
              <a:avLst/>
              <a:gdLst>
                <a:gd name="connsiteX0" fmla="*/ 8096 w 9525"/>
                <a:gd name="connsiteY0" fmla="*/ 10358 h 9525"/>
                <a:gd name="connsiteX1" fmla="*/ 9049 w 9525"/>
                <a:gd name="connsiteY1" fmla="*/ 7501 h 9525"/>
                <a:gd name="connsiteX2" fmla="*/ 8096 w 9525"/>
                <a:gd name="connsiteY2" fmla="*/ 103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10358"/>
                  </a:moveTo>
                  <a:cubicBezTo>
                    <a:pt x="8096" y="9406"/>
                    <a:pt x="9049" y="8454"/>
                    <a:pt x="9049" y="7501"/>
                  </a:cubicBezTo>
                  <a:cubicBezTo>
                    <a:pt x="6191" y="6548"/>
                    <a:pt x="7144" y="7501"/>
                    <a:pt x="8096" y="103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xmlns="" id="{D5EE591C-35E3-4308-AF85-F08E34556C12}"/>
                </a:ext>
              </a:extLst>
            </p:cNvPr>
            <p:cNvSpPr/>
            <p:nvPr/>
          </p:nvSpPr>
          <p:spPr>
            <a:xfrm>
              <a:off x="7558665" y="2697003"/>
              <a:ext cx="9525" cy="9525"/>
            </a:xfrm>
            <a:custGeom>
              <a:avLst/>
              <a:gdLst>
                <a:gd name="connsiteX0" fmla="*/ 8947 w 9525"/>
                <a:gd name="connsiteY0" fmla="*/ 7144 h 9525"/>
                <a:gd name="connsiteX1" fmla="*/ 894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947" y="7144"/>
                  </a:moveTo>
                  <a:cubicBezTo>
                    <a:pt x="6090" y="10001"/>
                    <a:pt x="7042" y="9049"/>
                    <a:pt x="894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xmlns="" id="{C54A2993-6A16-4D41-9004-5DC800776DA0}"/>
                </a:ext>
              </a:extLst>
            </p:cNvPr>
            <p:cNvSpPr/>
            <p:nvPr/>
          </p:nvSpPr>
          <p:spPr>
            <a:xfrm>
              <a:off x="7542371" y="2695393"/>
              <a:ext cx="19050" cy="19050"/>
            </a:xfrm>
            <a:custGeom>
              <a:avLst/>
              <a:gdLst>
                <a:gd name="connsiteX0" fmla="*/ 7144 w 19050"/>
                <a:gd name="connsiteY0" fmla="*/ 13517 h 19050"/>
                <a:gd name="connsiteX1" fmla="*/ 7144 w 19050"/>
                <a:gd name="connsiteY1" fmla="*/ 1351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3517"/>
                  </a:moveTo>
                  <a:cubicBezTo>
                    <a:pt x="26194" y="11612"/>
                    <a:pt x="12859" y="182"/>
                    <a:pt x="7144" y="135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xmlns="" id="{754DF530-2C8A-4F1D-9847-72ACFA6B1EE7}"/>
                </a:ext>
              </a:extLst>
            </p:cNvPr>
            <p:cNvSpPr/>
            <p:nvPr/>
          </p:nvSpPr>
          <p:spPr>
            <a:xfrm>
              <a:off x="7457599" y="2695300"/>
              <a:ext cx="85725" cy="19050"/>
            </a:xfrm>
            <a:custGeom>
              <a:avLst/>
              <a:gdLst>
                <a:gd name="connsiteX0" fmla="*/ 79534 w 85725"/>
                <a:gd name="connsiteY0" fmla="*/ 10752 h 19050"/>
                <a:gd name="connsiteX1" fmla="*/ 7144 w 85725"/>
                <a:gd name="connsiteY1" fmla="*/ 10752 h 19050"/>
                <a:gd name="connsiteX2" fmla="*/ 79534 w 85725"/>
                <a:gd name="connsiteY2" fmla="*/ 1075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9050">
                  <a:moveTo>
                    <a:pt x="79534" y="10752"/>
                  </a:moveTo>
                  <a:cubicBezTo>
                    <a:pt x="62389" y="9800"/>
                    <a:pt x="25241" y="3132"/>
                    <a:pt x="7144" y="10752"/>
                  </a:cubicBezTo>
                  <a:cubicBezTo>
                    <a:pt x="54769" y="12657"/>
                    <a:pt x="78581" y="23135"/>
                    <a:pt x="79534" y="107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xmlns="" id="{AB1B805F-4CB6-4C58-8586-1F4AE0E6E5E5}"/>
                </a:ext>
              </a:extLst>
            </p:cNvPr>
            <p:cNvSpPr/>
            <p:nvPr/>
          </p:nvSpPr>
          <p:spPr>
            <a:xfrm>
              <a:off x="7535704" y="2708433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8096" y="7144"/>
                    <a:pt x="8096" y="7144"/>
                  </a:cubicBezTo>
                  <a:cubicBezTo>
                    <a:pt x="8096" y="7144"/>
                    <a:pt x="8096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xmlns="" id="{748093DA-5953-4F96-80C5-773EBEE42ABA}"/>
                </a:ext>
              </a:extLst>
            </p:cNvPr>
            <p:cNvSpPr/>
            <p:nvPr/>
          </p:nvSpPr>
          <p:spPr>
            <a:xfrm>
              <a:off x="7456252" y="2698908"/>
              <a:ext cx="9525" cy="9525"/>
            </a:xfrm>
            <a:custGeom>
              <a:avLst/>
              <a:gdLst>
                <a:gd name="connsiteX0" fmla="*/ 8491 w 9525"/>
                <a:gd name="connsiteY0" fmla="*/ 7144 h 9525"/>
                <a:gd name="connsiteX1" fmla="*/ 7538 w 9525"/>
                <a:gd name="connsiteY1" fmla="*/ 7144 h 9525"/>
                <a:gd name="connsiteX2" fmla="*/ 849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491" y="7144"/>
                  </a:moveTo>
                  <a:cubicBezTo>
                    <a:pt x="8491" y="7144"/>
                    <a:pt x="7538" y="7144"/>
                    <a:pt x="7538" y="7144"/>
                  </a:cubicBezTo>
                  <a:cubicBezTo>
                    <a:pt x="6586" y="8096"/>
                    <a:pt x="7538" y="7144"/>
                    <a:pt x="849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xmlns="" id="{F84BDAD9-3DC2-4632-9A8E-C26A40142F3D}"/>
                </a:ext>
              </a:extLst>
            </p:cNvPr>
            <p:cNvSpPr/>
            <p:nvPr/>
          </p:nvSpPr>
          <p:spPr>
            <a:xfrm>
              <a:off x="7542371" y="270748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xmlns="" id="{FC25BFEF-1CAC-468B-A064-DC09D9791955}"/>
                </a:ext>
              </a:extLst>
            </p:cNvPr>
            <p:cNvSpPr/>
            <p:nvPr/>
          </p:nvSpPr>
          <p:spPr>
            <a:xfrm>
              <a:off x="7543720" y="2697956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7700" y="8096"/>
                    <a:pt x="5796" y="9049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xmlns="" id="{D941FB56-3362-45BA-9BCE-F5722EAC79B6}"/>
                </a:ext>
              </a:extLst>
            </p:cNvPr>
            <p:cNvSpPr/>
            <p:nvPr/>
          </p:nvSpPr>
          <p:spPr>
            <a:xfrm>
              <a:off x="7444264" y="269319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xmlns="" id="{E184F1A8-37F5-475A-9D2B-A114EC6EC5AC}"/>
                </a:ext>
              </a:extLst>
            </p:cNvPr>
            <p:cNvSpPr/>
            <p:nvPr/>
          </p:nvSpPr>
          <p:spPr>
            <a:xfrm>
              <a:off x="7407116" y="268962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lnTo>
                    <a:pt x="7144" y="7858"/>
                  </a:lnTo>
                  <a:cubicBezTo>
                    <a:pt x="7144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xmlns="" id="{9BF9945C-11EB-4167-B40A-4BB58538B3FE}"/>
                </a:ext>
              </a:extLst>
            </p:cNvPr>
            <p:cNvSpPr/>
            <p:nvPr/>
          </p:nvSpPr>
          <p:spPr>
            <a:xfrm>
              <a:off x="7316629" y="2687611"/>
              <a:ext cx="142875" cy="19050"/>
            </a:xfrm>
            <a:custGeom>
              <a:avLst/>
              <a:gdLst>
                <a:gd name="connsiteX0" fmla="*/ 7144 w 142875"/>
                <a:gd name="connsiteY0" fmla="*/ 7964 h 19050"/>
                <a:gd name="connsiteX1" fmla="*/ 143351 w 142875"/>
                <a:gd name="connsiteY1" fmla="*/ 10821 h 19050"/>
                <a:gd name="connsiteX2" fmla="*/ 7144 w 142875"/>
                <a:gd name="connsiteY2" fmla="*/ 796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875" h="19050">
                  <a:moveTo>
                    <a:pt x="7144" y="7964"/>
                  </a:moveTo>
                  <a:cubicBezTo>
                    <a:pt x="22384" y="2249"/>
                    <a:pt x="143351" y="28919"/>
                    <a:pt x="143351" y="10821"/>
                  </a:cubicBezTo>
                  <a:cubicBezTo>
                    <a:pt x="133826" y="16536"/>
                    <a:pt x="11906" y="20346"/>
                    <a:pt x="7144" y="7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xmlns="" id="{94D9B60A-70FA-4A8D-892D-9282818E7D6E}"/>
                </a:ext>
              </a:extLst>
            </p:cNvPr>
            <p:cNvSpPr/>
            <p:nvPr/>
          </p:nvSpPr>
          <p:spPr>
            <a:xfrm>
              <a:off x="7353447" y="2688102"/>
              <a:ext cx="9525" cy="9525"/>
            </a:xfrm>
            <a:custGeom>
              <a:avLst/>
              <a:gdLst>
                <a:gd name="connsiteX0" fmla="*/ 10330 w 9525"/>
                <a:gd name="connsiteY0" fmla="*/ 10330 h 9525"/>
                <a:gd name="connsiteX1" fmla="*/ 10330 w 9525"/>
                <a:gd name="connsiteY1" fmla="*/ 103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330" y="10330"/>
                  </a:moveTo>
                  <a:cubicBezTo>
                    <a:pt x="3663" y="3663"/>
                    <a:pt x="9378" y="9378"/>
                    <a:pt x="10330" y="103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xmlns="" id="{6E79FF00-6326-4A91-A5B2-0E69F0126458}"/>
                </a:ext>
              </a:extLst>
            </p:cNvPr>
            <p:cNvSpPr/>
            <p:nvPr/>
          </p:nvSpPr>
          <p:spPr>
            <a:xfrm>
              <a:off x="7352676" y="2690336"/>
              <a:ext cx="9525" cy="9525"/>
            </a:xfrm>
            <a:custGeom>
              <a:avLst/>
              <a:gdLst>
                <a:gd name="connsiteX0" fmla="*/ 8243 w 9525"/>
                <a:gd name="connsiteY0" fmla="*/ 7144 h 9525"/>
                <a:gd name="connsiteX1" fmla="*/ 824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3" y="7144"/>
                  </a:moveTo>
                  <a:cubicBezTo>
                    <a:pt x="6339" y="9049"/>
                    <a:pt x="7291" y="9049"/>
                    <a:pt x="824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xmlns="" id="{B855D0B5-88AC-4A93-B883-906A0EA91DA4}"/>
                </a:ext>
              </a:extLst>
            </p:cNvPr>
            <p:cNvSpPr/>
            <p:nvPr/>
          </p:nvSpPr>
          <p:spPr>
            <a:xfrm>
              <a:off x="7304246" y="2688960"/>
              <a:ext cx="9525" cy="9525"/>
            </a:xfrm>
            <a:custGeom>
              <a:avLst/>
              <a:gdLst>
                <a:gd name="connsiteX0" fmla="*/ 10001 w 9525"/>
                <a:gd name="connsiteY0" fmla="*/ 7567 h 9525"/>
                <a:gd name="connsiteX1" fmla="*/ 7144 w 9525"/>
                <a:gd name="connsiteY1" fmla="*/ 7567 h 9525"/>
                <a:gd name="connsiteX2" fmla="*/ 10001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567"/>
                  </a:moveTo>
                  <a:cubicBezTo>
                    <a:pt x="10001" y="7567"/>
                    <a:pt x="9049" y="6615"/>
                    <a:pt x="7144" y="7567"/>
                  </a:cubicBezTo>
                  <a:cubicBezTo>
                    <a:pt x="9049" y="7567"/>
                    <a:pt x="10001" y="8520"/>
                    <a:pt x="10001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xmlns="" id="{CDBE60D6-86AF-4EF0-AEDF-B01B3E23B01B}"/>
                </a:ext>
              </a:extLst>
            </p:cNvPr>
            <p:cNvSpPr/>
            <p:nvPr/>
          </p:nvSpPr>
          <p:spPr>
            <a:xfrm>
              <a:off x="7305199" y="26912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xmlns="" id="{9A5A9D12-000C-41AA-A5FC-41D023597BB1}"/>
                </a:ext>
              </a:extLst>
            </p:cNvPr>
            <p:cNvSpPr/>
            <p:nvPr/>
          </p:nvSpPr>
          <p:spPr>
            <a:xfrm>
              <a:off x="7238509" y="2691288"/>
              <a:ext cx="76200" cy="9525"/>
            </a:xfrm>
            <a:custGeom>
              <a:avLst/>
              <a:gdLst>
                <a:gd name="connsiteX0" fmla="*/ 7159 w 76200"/>
                <a:gd name="connsiteY0" fmla="*/ 7144 h 9525"/>
                <a:gd name="connsiteX1" fmla="*/ 72881 w 76200"/>
                <a:gd name="connsiteY1" fmla="*/ 8096 h 9525"/>
                <a:gd name="connsiteX2" fmla="*/ 64309 w 76200"/>
                <a:gd name="connsiteY2" fmla="*/ 10954 h 9525"/>
                <a:gd name="connsiteX3" fmla="*/ 7159 w 76200"/>
                <a:gd name="connsiteY3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9525">
                  <a:moveTo>
                    <a:pt x="7159" y="7144"/>
                  </a:moveTo>
                  <a:cubicBezTo>
                    <a:pt x="6206" y="7144"/>
                    <a:pt x="50022" y="15716"/>
                    <a:pt x="72881" y="8096"/>
                  </a:cubicBezTo>
                  <a:cubicBezTo>
                    <a:pt x="63356" y="9049"/>
                    <a:pt x="60499" y="10001"/>
                    <a:pt x="64309" y="10954"/>
                  </a:cubicBezTo>
                  <a:cubicBezTo>
                    <a:pt x="68119" y="3334"/>
                    <a:pt x="7159" y="10954"/>
                    <a:pt x="715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xmlns="" id="{552C614C-619E-4561-8F6E-B0202879EA35}"/>
                </a:ext>
              </a:extLst>
            </p:cNvPr>
            <p:cNvSpPr/>
            <p:nvPr/>
          </p:nvSpPr>
          <p:spPr>
            <a:xfrm>
              <a:off x="7222037" y="2694299"/>
              <a:ext cx="9525" cy="9525"/>
            </a:xfrm>
            <a:custGeom>
              <a:avLst/>
              <a:gdLst>
                <a:gd name="connsiteX0" fmla="*/ 9344 w 9525"/>
                <a:gd name="connsiteY0" fmla="*/ 8896 h 9525"/>
                <a:gd name="connsiteX1" fmla="*/ 9344 w 9525"/>
                <a:gd name="connsiteY1" fmla="*/ 88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344" y="8896"/>
                  </a:moveTo>
                  <a:cubicBezTo>
                    <a:pt x="7438" y="4133"/>
                    <a:pt x="5533" y="10801"/>
                    <a:pt x="9344" y="88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xmlns="" id="{549BB059-0338-4DC9-8114-8E861AA63854}"/>
                </a:ext>
              </a:extLst>
            </p:cNvPr>
            <p:cNvSpPr/>
            <p:nvPr/>
          </p:nvSpPr>
          <p:spPr>
            <a:xfrm>
              <a:off x="7196614" y="2686932"/>
              <a:ext cx="19050" cy="19050"/>
            </a:xfrm>
            <a:custGeom>
              <a:avLst/>
              <a:gdLst>
                <a:gd name="connsiteX0" fmla="*/ 7144 w 19050"/>
                <a:gd name="connsiteY0" fmla="*/ 14358 h 19050"/>
                <a:gd name="connsiteX1" fmla="*/ 7144 w 19050"/>
                <a:gd name="connsiteY1" fmla="*/ 1435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4358"/>
                  </a:moveTo>
                  <a:cubicBezTo>
                    <a:pt x="20479" y="-2787"/>
                    <a:pt x="12859" y="16263"/>
                    <a:pt x="7144" y="143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xmlns="" id="{156756EE-626B-45D4-AB35-D70654503FD9}"/>
                </a:ext>
              </a:extLst>
            </p:cNvPr>
            <p:cNvSpPr/>
            <p:nvPr/>
          </p:nvSpPr>
          <p:spPr>
            <a:xfrm>
              <a:off x="7194709" y="2696983"/>
              <a:ext cx="9525" cy="9525"/>
            </a:xfrm>
            <a:custGeom>
              <a:avLst/>
              <a:gdLst>
                <a:gd name="connsiteX0" fmla="*/ 7144 w 9525"/>
                <a:gd name="connsiteY0" fmla="*/ 9069 h 9525"/>
                <a:gd name="connsiteX1" fmla="*/ 7144 w 9525"/>
                <a:gd name="connsiteY1" fmla="*/ 90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069"/>
                  </a:moveTo>
                  <a:cubicBezTo>
                    <a:pt x="8096" y="8117"/>
                    <a:pt x="7144" y="5259"/>
                    <a:pt x="7144" y="9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xmlns="" id="{BB12B297-F738-4E6B-A193-B7DEB1F1FE21}"/>
                </a:ext>
              </a:extLst>
            </p:cNvPr>
            <p:cNvSpPr/>
            <p:nvPr/>
          </p:nvSpPr>
          <p:spPr>
            <a:xfrm>
              <a:off x="7783867" y="2808446"/>
              <a:ext cx="9525" cy="9525"/>
            </a:xfrm>
            <a:custGeom>
              <a:avLst/>
              <a:gdLst>
                <a:gd name="connsiteX0" fmla="*/ 9488 w 9525"/>
                <a:gd name="connsiteY0" fmla="*/ 7144 h 9525"/>
                <a:gd name="connsiteX1" fmla="*/ 948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488" y="7144"/>
                  </a:moveTo>
                  <a:cubicBezTo>
                    <a:pt x="8536" y="7144"/>
                    <a:pt x="4726" y="9049"/>
                    <a:pt x="948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xmlns="" id="{4AFE33D0-5855-4E5A-92EC-DB26837A14A3}"/>
                </a:ext>
              </a:extLst>
            </p:cNvPr>
            <p:cNvSpPr/>
            <p:nvPr/>
          </p:nvSpPr>
          <p:spPr>
            <a:xfrm>
              <a:off x="7775734" y="2798921"/>
              <a:ext cx="19050" cy="19050"/>
            </a:xfrm>
            <a:custGeom>
              <a:avLst/>
              <a:gdLst>
                <a:gd name="connsiteX0" fmla="*/ 7144 w 19050"/>
                <a:gd name="connsiteY0" fmla="*/ 7144 h 19050"/>
                <a:gd name="connsiteX1" fmla="*/ 7144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7144"/>
                  </a:moveTo>
                  <a:cubicBezTo>
                    <a:pt x="17621" y="24289"/>
                    <a:pt x="10954" y="1381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xmlns="" id="{FA391B56-A5E7-4788-8569-5FC0A4D609D0}"/>
                </a:ext>
              </a:extLst>
            </p:cNvPr>
            <p:cNvSpPr/>
            <p:nvPr/>
          </p:nvSpPr>
          <p:spPr>
            <a:xfrm>
              <a:off x="7772876" y="2804636"/>
              <a:ext cx="9525" cy="19050"/>
            </a:xfrm>
            <a:custGeom>
              <a:avLst/>
              <a:gdLst>
                <a:gd name="connsiteX0" fmla="*/ 8096 w 9525"/>
                <a:gd name="connsiteY0" fmla="*/ 11906 h 19050"/>
                <a:gd name="connsiteX1" fmla="*/ 7144 w 9525"/>
                <a:gd name="connsiteY1" fmla="*/ 7144 h 19050"/>
                <a:gd name="connsiteX2" fmla="*/ 8096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8096" y="11906"/>
                  </a:moveTo>
                  <a:cubicBezTo>
                    <a:pt x="8096" y="10001"/>
                    <a:pt x="8096" y="9049"/>
                    <a:pt x="7144" y="7144"/>
                  </a:cubicBezTo>
                  <a:cubicBezTo>
                    <a:pt x="8096" y="9049"/>
                    <a:pt x="7144" y="10954"/>
                    <a:pt x="8096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xmlns="" id="{53EA88C8-0265-4E5C-9425-CECCA38ECEF1}"/>
                </a:ext>
              </a:extLst>
            </p:cNvPr>
            <p:cNvSpPr/>
            <p:nvPr/>
          </p:nvSpPr>
          <p:spPr>
            <a:xfrm>
              <a:off x="7771448" y="2809927"/>
              <a:ext cx="9525" cy="9525"/>
            </a:xfrm>
            <a:custGeom>
              <a:avLst/>
              <a:gdLst>
                <a:gd name="connsiteX0" fmla="*/ 8572 w 9525"/>
                <a:gd name="connsiteY0" fmla="*/ 7567 h 9525"/>
                <a:gd name="connsiteX1" fmla="*/ 8572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572" y="7567"/>
                  </a:moveTo>
                  <a:cubicBezTo>
                    <a:pt x="6668" y="7567"/>
                    <a:pt x="6668" y="6615"/>
                    <a:pt x="8572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xmlns="" id="{D05FE99F-7FE0-4BD0-B864-F7689E47F677}"/>
                </a:ext>
              </a:extLst>
            </p:cNvPr>
            <p:cNvSpPr/>
            <p:nvPr/>
          </p:nvSpPr>
          <p:spPr>
            <a:xfrm>
              <a:off x="7764833" y="281130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8096"/>
                    <a:pt x="7567" y="7144"/>
                  </a:cubicBezTo>
                  <a:cubicBezTo>
                    <a:pt x="7567" y="9049"/>
                    <a:pt x="7567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xmlns="" id="{079F16FA-0017-4B5B-AA13-3FDEED74365C}"/>
                </a:ext>
              </a:extLst>
            </p:cNvPr>
            <p:cNvSpPr/>
            <p:nvPr/>
          </p:nvSpPr>
          <p:spPr>
            <a:xfrm>
              <a:off x="7761446" y="2802579"/>
              <a:ext cx="19050" cy="19050"/>
            </a:xfrm>
            <a:custGeom>
              <a:avLst/>
              <a:gdLst>
                <a:gd name="connsiteX0" fmla="*/ 7144 w 19050"/>
                <a:gd name="connsiteY0" fmla="*/ 17773 h 19050"/>
                <a:gd name="connsiteX1" fmla="*/ 7144 w 19050"/>
                <a:gd name="connsiteY1" fmla="*/ 1777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7773"/>
                  </a:moveTo>
                  <a:cubicBezTo>
                    <a:pt x="10001" y="21583"/>
                    <a:pt x="18574" y="-7945"/>
                    <a:pt x="7144" y="177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xmlns="" id="{FB848461-D0ED-4201-A29A-667AB5DBF3BC}"/>
                </a:ext>
              </a:extLst>
            </p:cNvPr>
            <p:cNvSpPr/>
            <p:nvPr/>
          </p:nvSpPr>
          <p:spPr>
            <a:xfrm>
              <a:off x="7765256" y="281088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7567"/>
                    <a:pt x="7144" y="7567"/>
                  </a:cubicBezTo>
                  <a:cubicBezTo>
                    <a:pt x="7144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xmlns="" id="{3408047F-A323-46F3-9B81-6177D34F8455}"/>
                </a:ext>
              </a:extLst>
            </p:cNvPr>
            <p:cNvSpPr/>
            <p:nvPr/>
          </p:nvSpPr>
          <p:spPr>
            <a:xfrm>
              <a:off x="7769066" y="2808538"/>
              <a:ext cx="9525" cy="9525"/>
            </a:xfrm>
            <a:custGeom>
              <a:avLst/>
              <a:gdLst>
                <a:gd name="connsiteX0" fmla="*/ 7144 w 9525"/>
                <a:gd name="connsiteY0" fmla="*/ 9909 h 9525"/>
                <a:gd name="connsiteX1" fmla="*/ 7144 w 9525"/>
                <a:gd name="connsiteY1" fmla="*/ 990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909"/>
                  </a:moveTo>
                  <a:cubicBezTo>
                    <a:pt x="7144" y="8956"/>
                    <a:pt x="8096" y="4194"/>
                    <a:pt x="7144" y="9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xmlns="" id="{6DD1F1CD-73BC-4024-87CC-BB31BA0D3EFC}"/>
                </a:ext>
              </a:extLst>
            </p:cNvPr>
            <p:cNvSpPr/>
            <p:nvPr/>
          </p:nvSpPr>
          <p:spPr>
            <a:xfrm>
              <a:off x="7752545" y="2805850"/>
              <a:ext cx="9525" cy="19050"/>
            </a:xfrm>
            <a:custGeom>
              <a:avLst/>
              <a:gdLst>
                <a:gd name="connsiteX0" fmla="*/ 10330 w 9525"/>
                <a:gd name="connsiteY0" fmla="*/ 15454 h 19050"/>
                <a:gd name="connsiteX1" fmla="*/ 10330 w 9525"/>
                <a:gd name="connsiteY1" fmla="*/ 1545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0330" y="15454"/>
                  </a:moveTo>
                  <a:cubicBezTo>
                    <a:pt x="9378" y="2119"/>
                    <a:pt x="3663" y="6881"/>
                    <a:pt x="10330" y="154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xmlns="" id="{40BF21D9-0CEA-43D4-B66E-BEBE07C3B896}"/>
                </a:ext>
              </a:extLst>
            </p:cNvPr>
            <p:cNvSpPr/>
            <p:nvPr/>
          </p:nvSpPr>
          <p:spPr>
            <a:xfrm>
              <a:off x="7748111" y="28008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8096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xmlns="" id="{B45F086C-D419-42C9-AAD0-707433F3A2CF}"/>
                </a:ext>
              </a:extLst>
            </p:cNvPr>
            <p:cNvSpPr/>
            <p:nvPr/>
          </p:nvSpPr>
          <p:spPr>
            <a:xfrm>
              <a:off x="7735729" y="2803946"/>
              <a:ext cx="19050" cy="19050"/>
            </a:xfrm>
            <a:custGeom>
              <a:avLst/>
              <a:gdLst>
                <a:gd name="connsiteX0" fmla="*/ 7144 w 19050"/>
                <a:gd name="connsiteY0" fmla="*/ 15454 h 19050"/>
                <a:gd name="connsiteX1" fmla="*/ 7144 w 19050"/>
                <a:gd name="connsiteY1" fmla="*/ 1545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5454"/>
                  </a:moveTo>
                  <a:cubicBezTo>
                    <a:pt x="25241" y="6881"/>
                    <a:pt x="16669" y="2119"/>
                    <a:pt x="7144" y="154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xmlns="" id="{7AE0F74E-32DC-41C6-9AC9-A66F9ADF4239}"/>
                </a:ext>
              </a:extLst>
            </p:cNvPr>
            <p:cNvSpPr/>
            <p:nvPr/>
          </p:nvSpPr>
          <p:spPr>
            <a:xfrm>
              <a:off x="7734646" y="2803166"/>
              <a:ext cx="9525" cy="9525"/>
            </a:xfrm>
            <a:custGeom>
              <a:avLst/>
              <a:gdLst>
                <a:gd name="connsiteX0" fmla="*/ 8227 w 9525"/>
                <a:gd name="connsiteY0" fmla="*/ 9565 h 9525"/>
                <a:gd name="connsiteX1" fmla="*/ 8227 w 9525"/>
                <a:gd name="connsiteY1" fmla="*/ 956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27" y="9565"/>
                  </a:moveTo>
                  <a:cubicBezTo>
                    <a:pt x="5369" y="2898"/>
                    <a:pt x="9179" y="12423"/>
                    <a:pt x="8227" y="95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xmlns="" id="{412EBDAE-959E-4A6B-9353-86D54A98C4C4}"/>
                </a:ext>
              </a:extLst>
            </p:cNvPr>
            <p:cNvSpPr/>
            <p:nvPr/>
          </p:nvSpPr>
          <p:spPr>
            <a:xfrm>
              <a:off x="7725489" y="2807171"/>
              <a:ext cx="9525" cy="19050"/>
            </a:xfrm>
            <a:custGeom>
              <a:avLst/>
              <a:gdLst>
                <a:gd name="connsiteX0" fmla="*/ 10716 w 9525"/>
                <a:gd name="connsiteY0" fmla="*/ 14133 h 19050"/>
                <a:gd name="connsiteX1" fmla="*/ 10716 w 9525"/>
                <a:gd name="connsiteY1" fmla="*/ 1413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0716" y="14133"/>
                  </a:moveTo>
                  <a:cubicBezTo>
                    <a:pt x="5953" y="-2059"/>
                    <a:pt x="5953" y="15086"/>
                    <a:pt x="10716" y="141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xmlns="" id="{2D7FA307-F887-493F-999E-9065A12CD5BF}"/>
                </a:ext>
              </a:extLst>
            </p:cNvPr>
            <p:cNvSpPr/>
            <p:nvPr/>
          </p:nvSpPr>
          <p:spPr>
            <a:xfrm>
              <a:off x="7732871" y="2812256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cubicBezTo>
                    <a:pt x="8096" y="9049"/>
                    <a:pt x="7144" y="8096"/>
                    <a:pt x="7144" y="7144"/>
                  </a:cubicBezTo>
                  <a:cubicBezTo>
                    <a:pt x="8096" y="9049"/>
                    <a:pt x="8096" y="10001"/>
                    <a:pt x="9049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xmlns="" id="{DD473749-66E7-4FDE-9E31-A1211D57CE0B}"/>
                </a:ext>
              </a:extLst>
            </p:cNvPr>
            <p:cNvSpPr/>
            <p:nvPr/>
          </p:nvSpPr>
          <p:spPr>
            <a:xfrm>
              <a:off x="7719536" y="2805826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8096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7144" y="7858"/>
                    <a:pt x="8096" y="7858"/>
                    <a:pt x="8096" y="7858"/>
                  </a:cubicBezTo>
                  <a:cubicBezTo>
                    <a:pt x="8096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xmlns="" id="{2A155337-D70E-4322-98C3-A3FC856F600D}"/>
                </a:ext>
              </a:extLst>
            </p:cNvPr>
            <p:cNvSpPr/>
            <p:nvPr/>
          </p:nvSpPr>
          <p:spPr>
            <a:xfrm>
              <a:off x="7720277" y="2812256"/>
              <a:ext cx="9525" cy="9525"/>
            </a:xfrm>
            <a:custGeom>
              <a:avLst/>
              <a:gdLst>
                <a:gd name="connsiteX0" fmla="*/ 9260 w 9525"/>
                <a:gd name="connsiteY0" fmla="*/ 7144 h 9525"/>
                <a:gd name="connsiteX1" fmla="*/ 926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260" y="7144"/>
                  </a:moveTo>
                  <a:cubicBezTo>
                    <a:pt x="4498" y="9049"/>
                    <a:pt x="9260" y="8096"/>
                    <a:pt x="926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xmlns="" id="{CB70E820-B4C9-467C-BCF9-14E348A243BF}"/>
                </a:ext>
              </a:extLst>
            </p:cNvPr>
            <p:cNvSpPr/>
            <p:nvPr/>
          </p:nvSpPr>
          <p:spPr>
            <a:xfrm>
              <a:off x="7635644" y="2797968"/>
              <a:ext cx="95250" cy="28575"/>
            </a:xfrm>
            <a:custGeom>
              <a:avLst/>
              <a:gdLst>
                <a:gd name="connsiteX0" fmla="*/ 7216 w 95250"/>
                <a:gd name="connsiteY0" fmla="*/ 7144 h 28575"/>
                <a:gd name="connsiteX1" fmla="*/ 89131 w 95250"/>
                <a:gd name="connsiteY1" fmla="*/ 12859 h 28575"/>
                <a:gd name="connsiteX2" fmla="*/ 7216 w 95250"/>
                <a:gd name="connsiteY2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28575">
                  <a:moveTo>
                    <a:pt x="7216" y="7144"/>
                  </a:moveTo>
                  <a:cubicBezTo>
                    <a:pt x="4359" y="44291"/>
                    <a:pt x="87226" y="13811"/>
                    <a:pt x="89131" y="12859"/>
                  </a:cubicBezTo>
                  <a:cubicBezTo>
                    <a:pt x="61509" y="10001"/>
                    <a:pt x="33886" y="8096"/>
                    <a:pt x="721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xmlns="" id="{CE7D92ED-E304-4F97-B5ED-BD31433FFAD7}"/>
                </a:ext>
              </a:extLst>
            </p:cNvPr>
            <p:cNvSpPr/>
            <p:nvPr/>
          </p:nvSpPr>
          <p:spPr>
            <a:xfrm>
              <a:off x="7645241" y="2795212"/>
              <a:ext cx="9525" cy="9525"/>
            </a:xfrm>
            <a:custGeom>
              <a:avLst/>
              <a:gdLst>
                <a:gd name="connsiteX0" fmla="*/ 7144 w 9525"/>
                <a:gd name="connsiteY0" fmla="*/ 8947 h 9525"/>
                <a:gd name="connsiteX1" fmla="*/ 7144 w 9525"/>
                <a:gd name="connsiteY1" fmla="*/ 894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947"/>
                  </a:moveTo>
                  <a:cubicBezTo>
                    <a:pt x="9049" y="6090"/>
                    <a:pt x="7144" y="7042"/>
                    <a:pt x="7144" y="89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xmlns="" id="{B0C66C91-5741-4F93-9E4A-AD870BE036A2}"/>
                </a:ext>
              </a:extLst>
            </p:cNvPr>
            <p:cNvSpPr/>
            <p:nvPr/>
          </p:nvSpPr>
          <p:spPr>
            <a:xfrm>
              <a:off x="7635293" y="279796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lnTo>
                    <a:pt x="7567" y="7144"/>
                  </a:lnTo>
                  <a:cubicBezTo>
                    <a:pt x="6615" y="714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xmlns="" id="{745CCD33-415B-4334-9FEA-F95FDFBA0676}"/>
                </a:ext>
              </a:extLst>
            </p:cNvPr>
            <p:cNvSpPr/>
            <p:nvPr/>
          </p:nvSpPr>
          <p:spPr>
            <a:xfrm>
              <a:off x="7652015" y="2811409"/>
              <a:ext cx="9525" cy="9525"/>
            </a:xfrm>
            <a:custGeom>
              <a:avLst/>
              <a:gdLst>
                <a:gd name="connsiteX0" fmla="*/ 7990 w 9525"/>
                <a:gd name="connsiteY0" fmla="*/ 7990 h 9525"/>
                <a:gd name="connsiteX1" fmla="*/ 7990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990"/>
                  </a:moveTo>
                  <a:cubicBezTo>
                    <a:pt x="7990" y="7990"/>
                    <a:pt x="6085" y="6085"/>
                    <a:pt x="7990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xmlns="" id="{F9C290BD-B57D-4871-B68C-83695F3C2524}"/>
                </a:ext>
              </a:extLst>
            </p:cNvPr>
            <p:cNvSpPr/>
            <p:nvPr/>
          </p:nvSpPr>
          <p:spPr>
            <a:xfrm>
              <a:off x="7657624" y="27979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1095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10001"/>
                    <a:pt x="9049" y="10954"/>
                  </a:cubicBezTo>
                  <a:cubicBezTo>
                    <a:pt x="9049" y="9049"/>
                    <a:pt x="9049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xmlns="" id="{23202B86-3169-46DD-BDFC-9AA870002AAB}"/>
                </a:ext>
              </a:extLst>
            </p:cNvPr>
            <p:cNvSpPr/>
            <p:nvPr/>
          </p:nvSpPr>
          <p:spPr>
            <a:xfrm>
              <a:off x="7677001" y="2800826"/>
              <a:ext cx="9525" cy="9525"/>
            </a:xfrm>
            <a:custGeom>
              <a:avLst/>
              <a:gdLst>
                <a:gd name="connsiteX0" fmla="*/ 7769 w 9525"/>
                <a:gd name="connsiteY0" fmla="*/ 10001 h 9525"/>
                <a:gd name="connsiteX1" fmla="*/ 8722 w 9525"/>
                <a:gd name="connsiteY1" fmla="*/ 7144 h 9525"/>
                <a:gd name="connsiteX2" fmla="*/ 7769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769" y="10001"/>
                  </a:moveTo>
                  <a:cubicBezTo>
                    <a:pt x="8722" y="9049"/>
                    <a:pt x="7769" y="8096"/>
                    <a:pt x="8722" y="7144"/>
                  </a:cubicBezTo>
                  <a:cubicBezTo>
                    <a:pt x="6817" y="7144"/>
                    <a:pt x="6817" y="8096"/>
                    <a:pt x="7769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xmlns="" id="{02139B64-B19C-4380-81D1-8D15FB55F6CC}"/>
                </a:ext>
              </a:extLst>
            </p:cNvPr>
            <p:cNvSpPr/>
            <p:nvPr/>
          </p:nvSpPr>
          <p:spPr>
            <a:xfrm>
              <a:off x="7637401" y="2796063"/>
              <a:ext cx="9525" cy="9525"/>
            </a:xfrm>
            <a:custGeom>
              <a:avLst/>
              <a:gdLst>
                <a:gd name="connsiteX0" fmla="*/ 11174 w 9525"/>
                <a:gd name="connsiteY0" fmla="*/ 7144 h 9525"/>
                <a:gd name="connsiteX1" fmla="*/ 1117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174" y="7144"/>
                  </a:moveTo>
                  <a:cubicBezTo>
                    <a:pt x="10222" y="7144"/>
                    <a:pt x="2602" y="9049"/>
                    <a:pt x="1117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xmlns="" id="{EE981A31-ACF1-4024-AD74-AE89361443EB}"/>
                </a:ext>
              </a:extLst>
            </p:cNvPr>
            <p:cNvSpPr/>
            <p:nvPr/>
          </p:nvSpPr>
          <p:spPr>
            <a:xfrm>
              <a:off x="7587017" y="2797968"/>
              <a:ext cx="57150" cy="19050"/>
            </a:xfrm>
            <a:custGeom>
              <a:avLst/>
              <a:gdLst>
                <a:gd name="connsiteX0" fmla="*/ 7265 w 57150"/>
                <a:gd name="connsiteY0" fmla="*/ 11906 h 19050"/>
                <a:gd name="connsiteX1" fmla="*/ 52033 w 57150"/>
                <a:gd name="connsiteY1" fmla="*/ 7144 h 19050"/>
                <a:gd name="connsiteX2" fmla="*/ 7265 w 57150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9050">
                  <a:moveTo>
                    <a:pt x="7265" y="11906"/>
                  </a:moveTo>
                  <a:cubicBezTo>
                    <a:pt x="8218" y="14764"/>
                    <a:pt x="53938" y="26194"/>
                    <a:pt x="52033" y="7144"/>
                  </a:cubicBezTo>
                  <a:cubicBezTo>
                    <a:pt x="52985" y="7144"/>
                    <a:pt x="4408" y="10001"/>
                    <a:pt x="7265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xmlns="" id="{0C61A143-0271-43C9-A4FC-D76D8DDDCE43}"/>
                </a:ext>
              </a:extLst>
            </p:cNvPr>
            <p:cNvSpPr/>
            <p:nvPr/>
          </p:nvSpPr>
          <p:spPr>
            <a:xfrm>
              <a:off x="7620476" y="2796063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9049"/>
                  </a:lnTo>
                  <a:cubicBezTo>
                    <a:pt x="7144" y="8096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xmlns="" id="{CFC3622E-306A-418D-A73A-0B6914BA61BF}"/>
                </a:ext>
              </a:extLst>
            </p:cNvPr>
            <p:cNvSpPr/>
            <p:nvPr/>
          </p:nvSpPr>
          <p:spPr>
            <a:xfrm>
              <a:off x="7551896" y="2791880"/>
              <a:ext cx="38100" cy="19050"/>
            </a:xfrm>
            <a:custGeom>
              <a:avLst/>
              <a:gdLst>
                <a:gd name="connsiteX0" fmla="*/ 30004 w 38100"/>
                <a:gd name="connsiteY0" fmla="*/ 8470 h 19050"/>
                <a:gd name="connsiteX1" fmla="*/ 7144 w 38100"/>
                <a:gd name="connsiteY1" fmla="*/ 14185 h 19050"/>
                <a:gd name="connsiteX2" fmla="*/ 30004 w 38100"/>
                <a:gd name="connsiteY2" fmla="*/ 847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19050">
                  <a:moveTo>
                    <a:pt x="30004" y="8470"/>
                  </a:moveTo>
                  <a:cubicBezTo>
                    <a:pt x="22384" y="3707"/>
                    <a:pt x="20479" y="13232"/>
                    <a:pt x="7144" y="14185"/>
                  </a:cubicBezTo>
                  <a:cubicBezTo>
                    <a:pt x="14764" y="20852"/>
                    <a:pt x="53816" y="4660"/>
                    <a:pt x="30004" y="8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xmlns="" id="{382B76EA-B7F9-40D7-A34E-CAE3380DE652}"/>
                </a:ext>
              </a:extLst>
            </p:cNvPr>
            <p:cNvSpPr/>
            <p:nvPr/>
          </p:nvSpPr>
          <p:spPr>
            <a:xfrm>
              <a:off x="7583181" y="2792253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6339" y="12859"/>
                    <a:pt x="7291" y="9049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xmlns="" id="{117E9652-85DA-4CEB-9003-0FE655A4C2FF}"/>
                </a:ext>
              </a:extLst>
            </p:cNvPr>
            <p:cNvSpPr/>
            <p:nvPr/>
          </p:nvSpPr>
          <p:spPr>
            <a:xfrm>
              <a:off x="7579519" y="2801421"/>
              <a:ext cx="9525" cy="9525"/>
            </a:xfrm>
            <a:custGeom>
              <a:avLst/>
              <a:gdLst>
                <a:gd name="connsiteX0" fmla="*/ 7144 w 9525"/>
                <a:gd name="connsiteY0" fmla="*/ 10359 h 9525"/>
                <a:gd name="connsiteX1" fmla="*/ 8096 w 9525"/>
                <a:gd name="connsiteY1" fmla="*/ 7501 h 9525"/>
                <a:gd name="connsiteX2" fmla="*/ 7144 w 9525"/>
                <a:gd name="connsiteY2" fmla="*/ 1035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359"/>
                  </a:moveTo>
                  <a:cubicBezTo>
                    <a:pt x="7144" y="9406"/>
                    <a:pt x="8096" y="8454"/>
                    <a:pt x="8096" y="7501"/>
                  </a:cubicBezTo>
                  <a:cubicBezTo>
                    <a:pt x="7144" y="6548"/>
                    <a:pt x="7144" y="7501"/>
                    <a:pt x="7144" y="103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xmlns="" id="{C335276D-A669-4DD7-903F-22F264389F3F}"/>
                </a:ext>
              </a:extLst>
            </p:cNvPr>
            <p:cNvSpPr/>
            <p:nvPr/>
          </p:nvSpPr>
          <p:spPr>
            <a:xfrm>
              <a:off x="7556364" y="2787491"/>
              <a:ext cx="9525" cy="9525"/>
            </a:xfrm>
            <a:custGeom>
              <a:avLst/>
              <a:gdLst>
                <a:gd name="connsiteX0" fmla="*/ 9343 w 9525"/>
                <a:gd name="connsiteY0" fmla="*/ 7144 h 9525"/>
                <a:gd name="connsiteX1" fmla="*/ 934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343" y="7144"/>
                  </a:moveTo>
                  <a:cubicBezTo>
                    <a:pt x="5533" y="9049"/>
                    <a:pt x="7439" y="8096"/>
                    <a:pt x="934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xmlns="" id="{677C3EC2-8CC0-491C-8EB5-8DF4010CC29D}"/>
                </a:ext>
              </a:extLst>
            </p:cNvPr>
            <p:cNvSpPr/>
            <p:nvPr/>
          </p:nvSpPr>
          <p:spPr>
            <a:xfrm>
              <a:off x="7537609" y="2792671"/>
              <a:ext cx="19050" cy="19050"/>
            </a:xfrm>
            <a:custGeom>
              <a:avLst/>
              <a:gdLst>
                <a:gd name="connsiteX0" fmla="*/ 7144 w 19050"/>
                <a:gd name="connsiteY0" fmla="*/ 12441 h 19050"/>
                <a:gd name="connsiteX1" fmla="*/ 7144 w 19050"/>
                <a:gd name="connsiteY1" fmla="*/ 1244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2441"/>
                  </a:moveTo>
                  <a:cubicBezTo>
                    <a:pt x="26194" y="13394"/>
                    <a:pt x="15716" y="59"/>
                    <a:pt x="7144" y="124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xmlns="" id="{A1667BE0-3D39-4F4A-8F9F-EA5385A85B29}"/>
                </a:ext>
              </a:extLst>
            </p:cNvPr>
            <p:cNvSpPr/>
            <p:nvPr/>
          </p:nvSpPr>
          <p:spPr>
            <a:xfrm>
              <a:off x="7455694" y="2769393"/>
              <a:ext cx="85725" cy="28575"/>
            </a:xfrm>
            <a:custGeom>
              <a:avLst/>
              <a:gdLst>
                <a:gd name="connsiteX0" fmla="*/ 79534 w 85725"/>
                <a:gd name="connsiteY0" fmla="*/ 20479 h 28575"/>
                <a:gd name="connsiteX1" fmla="*/ 7144 w 85725"/>
                <a:gd name="connsiteY1" fmla="*/ 7144 h 28575"/>
                <a:gd name="connsiteX2" fmla="*/ 79534 w 85725"/>
                <a:gd name="connsiteY2" fmla="*/ 20479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28575">
                  <a:moveTo>
                    <a:pt x="79534" y="20479"/>
                  </a:moveTo>
                  <a:cubicBezTo>
                    <a:pt x="56674" y="11906"/>
                    <a:pt x="31909" y="7144"/>
                    <a:pt x="7144" y="7144"/>
                  </a:cubicBezTo>
                  <a:cubicBezTo>
                    <a:pt x="32861" y="13811"/>
                    <a:pt x="77629" y="26194"/>
                    <a:pt x="79534" y="20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xmlns="" id="{0D777166-99CB-4204-9F4E-55A667AE5B17}"/>
                </a:ext>
              </a:extLst>
            </p:cNvPr>
            <p:cNvSpPr/>
            <p:nvPr/>
          </p:nvSpPr>
          <p:spPr>
            <a:xfrm>
              <a:off x="7531894" y="2794396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8096" y="6906"/>
                    <a:pt x="8096" y="6906"/>
                    <a:pt x="7144" y="7858"/>
                  </a:cubicBezTo>
                  <a:cubicBezTo>
                    <a:pt x="8096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xmlns="" id="{44871861-AF93-4A3A-B273-2A65948769E5}"/>
                </a:ext>
              </a:extLst>
            </p:cNvPr>
            <p:cNvSpPr/>
            <p:nvPr/>
          </p:nvSpPr>
          <p:spPr>
            <a:xfrm>
              <a:off x="7454655" y="2770346"/>
              <a:ext cx="9525" cy="9525"/>
            </a:xfrm>
            <a:custGeom>
              <a:avLst/>
              <a:gdLst>
                <a:gd name="connsiteX0" fmla="*/ 9135 w 9525"/>
                <a:gd name="connsiteY0" fmla="*/ 7144 h 9525"/>
                <a:gd name="connsiteX1" fmla="*/ 8182 w 9525"/>
                <a:gd name="connsiteY1" fmla="*/ 7144 h 9525"/>
                <a:gd name="connsiteX2" fmla="*/ 9135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135" y="7144"/>
                  </a:moveTo>
                  <a:cubicBezTo>
                    <a:pt x="9135" y="7144"/>
                    <a:pt x="8182" y="7144"/>
                    <a:pt x="8182" y="7144"/>
                  </a:cubicBezTo>
                  <a:cubicBezTo>
                    <a:pt x="6277" y="8096"/>
                    <a:pt x="7230" y="7144"/>
                    <a:pt x="913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xmlns="" id="{CE700E5A-CC62-4D56-A6A6-5708B0B59609}"/>
                </a:ext>
              </a:extLst>
            </p:cNvPr>
            <p:cNvSpPr/>
            <p:nvPr/>
          </p:nvSpPr>
          <p:spPr>
            <a:xfrm>
              <a:off x="7538561" y="279415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xmlns="" id="{00DAE169-0820-45CD-8101-F7B2A0549417}"/>
                </a:ext>
              </a:extLst>
            </p:cNvPr>
            <p:cNvSpPr/>
            <p:nvPr/>
          </p:nvSpPr>
          <p:spPr>
            <a:xfrm>
              <a:off x="7541815" y="2785586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7700" y="7144"/>
                    <a:pt x="5795" y="8096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xmlns="" id="{EEE06EFA-6FB7-440A-914B-A09911B4A241}"/>
                </a:ext>
              </a:extLst>
            </p:cNvPr>
            <p:cNvSpPr/>
            <p:nvPr/>
          </p:nvSpPr>
          <p:spPr>
            <a:xfrm>
              <a:off x="7443311" y="27627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xmlns="" id="{00141924-BC8A-4B8A-A1E6-D800E6F57B00}"/>
                </a:ext>
              </a:extLst>
            </p:cNvPr>
            <p:cNvSpPr/>
            <p:nvPr/>
          </p:nvSpPr>
          <p:spPr>
            <a:xfrm>
              <a:off x="7406164" y="275320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xmlns="" id="{1E1034C5-BD28-453A-A6B8-9712CE7DDEFF}"/>
                </a:ext>
              </a:extLst>
            </p:cNvPr>
            <p:cNvSpPr/>
            <p:nvPr/>
          </p:nvSpPr>
          <p:spPr>
            <a:xfrm>
              <a:off x="7316629" y="2737734"/>
              <a:ext cx="142875" cy="38100"/>
            </a:xfrm>
            <a:custGeom>
              <a:avLst/>
              <a:gdLst>
                <a:gd name="connsiteX0" fmla="*/ 7144 w 142875"/>
                <a:gd name="connsiteY0" fmla="*/ 7370 h 38100"/>
                <a:gd name="connsiteX1" fmla="*/ 142399 w 142875"/>
                <a:gd name="connsiteY1" fmla="*/ 32135 h 38100"/>
                <a:gd name="connsiteX2" fmla="*/ 7144 w 142875"/>
                <a:gd name="connsiteY2" fmla="*/ 737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875" h="38100">
                  <a:moveTo>
                    <a:pt x="7144" y="7370"/>
                  </a:moveTo>
                  <a:cubicBezTo>
                    <a:pt x="23336" y="3560"/>
                    <a:pt x="140494" y="49280"/>
                    <a:pt x="142399" y="32135"/>
                  </a:cubicBezTo>
                  <a:cubicBezTo>
                    <a:pt x="131921" y="34993"/>
                    <a:pt x="10001" y="19753"/>
                    <a:pt x="7144" y="73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xmlns="" id="{8E92E377-4E3B-48D2-A953-71B4D09F8187}"/>
                </a:ext>
              </a:extLst>
            </p:cNvPr>
            <p:cNvSpPr/>
            <p:nvPr/>
          </p:nvSpPr>
          <p:spPr>
            <a:xfrm>
              <a:off x="7353565" y="2742925"/>
              <a:ext cx="9525" cy="9525"/>
            </a:xfrm>
            <a:custGeom>
              <a:avLst/>
              <a:gdLst>
                <a:gd name="connsiteX0" fmla="*/ 9260 w 9525"/>
                <a:gd name="connsiteY0" fmla="*/ 10752 h 9525"/>
                <a:gd name="connsiteX1" fmla="*/ 9260 w 9525"/>
                <a:gd name="connsiteY1" fmla="*/ 1075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260" y="10752"/>
                  </a:moveTo>
                  <a:cubicBezTo>
                    <a:pt x="4498" y="3132"/>
                    <a:pt x="9260" y="9800"/>
                    <a:pt x="9260" y="107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xmlns="" id="{36553494-BDA5-4CA3-9AC9-5A4C7F4B50D1}"/>
                </a:ext>
              </a:extLst>
            </p:cNvPr>
            <p:cNvSpPr/>
            <p:nvPr/>
          </p:nvSpPr>
          <p:spPr>
            <a:xfrm>
              <a:off x="7352267" y="2745581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5795" y="8096"/>
                    <a:pt x="7701" y="8096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xmlns="" id="{23EDD921-786E-41BE-B450-5028766C3DB1}"/>
                </a:ext>
              </a:extLst>
            </p:cNvPr>
            <p:cNvSpPr/>
            <p:nvPr/>
          </p:nvSpPr>
          <p:spPr>
            <a:xfrm>
              <a:off x="7304246" y="2736056"/>
              <a:ext cx="9525" cy="9525"/>
            </a:xfrm>
            <a:custGeom>
              <a:avLst/>
              <a:gdLst>
                <a:gd name="connsiteX0" fmla="*/ 10001 w 9525"/>
                <a:gd name="connsiteY0" fmla="*/ 8096 h 9525"/>
                <a:gd name="connsiteX1" fmla="*/ 7144 w 9525"/>
                <a:gd name="connsiteY1" fmla="*/ 7144 h 9525"/>
                <a:gd name="connsiteX2" fmla="*/ 10001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8096"/>
                  </a:moveTo>
                  <a:cubicBezTo>
                    <a:pt x="10001" y="8096"/>
                    <a:pt x="9049" y="7144"/>
                    <a:pt x="7144" y="7144"/>
                  </a:cubicBezTo>
                  <a:cubicBezTo>
                    <a:pt x="8096" y="8096"/>
                    <a:pt x="9049" y="9049"/>
                    <a:pt x="10001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xmlns="" id="{D627F85F-144A-43C3-80F8-F344B3B7E8F1}"/>
                </a:ext>
              </a:extLst>
            </p:cNvPr>
            <p:cNvSpPr/>
            <p:nvPr/>
          </p:nvSpPr>
          <p:spPr>
            <a:xfrm>
              <a:off x="7304246" y="273796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9049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xmlns="" id="{20083286-E455-4BEE-B02F-EF90B5601306}"/>
                </a:ext>
              </a:extLst>
            </p:cNvPr>
            <p:cNvSpPr/>
            <p:nvPr/>
          </p:nvSpPr>
          <p:spPr>
            <a:xfrm>
              <a:off x="7237511" y="2729345"/>
              <a:ext cx="76200" cy="19050"/>
            </a:xfrm>
            <a:custGeom>
              <a:avLst/>
              <a:gdLst>
                <a:gd name="connsiteX0" fmla="*/ 7204 w 76200"/>
                <a:gd name="connsiteY0" fmla="*/ 7187 h 19050"/>
                <a:gd name="connsiteX1" fmla="*/ 72926 w 76200"/>
                <a:gd name="connsiteY1" fmla="*/ 17664 h 19050"/>
                <a:gd name="connsiteX2" fmla="*/ 64354 w 76200"/>
                <a:gd name="connsiteY2" fmla="*/ 18617 h 19050"/>
                <a:gd name="connsiteX3" fmla="*/ 7204 w 76200"/>
                <a:gd name="connsiteY3" fmla="*/ 718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19050">
                  <a:moveTo>
                    <a:pt x="7204" y="7187"/>
                  </a:moveTo>
                  <a:cubicBezTo>
                    <a:pt x="5299" y="6234"/>
                    <a:pt x="49114" y="21474"/>
                    <a:pt x="72926" y="17664"/>
                  </a:cubicBezTo>
                  <a:cubicBezTo>
                    <a:pt x="63401" y="17664"/>
                    <a:pt x="60544" y="17664"/>
                    <a:pt x="64354" y="18617"/>
                  </a:cubicBezTo>
                  <a:cubicBezTo>
                    <a:pt x="68164" y="11949"/>
                    <a:pt x="7204" y="10997"/>
                    <a:pt x="7204" y="71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xmlns="" id="{DDB59A0F-3456-4F6C-8A6D-1BCE947BB482}"/>
                </a:ext>
              </a:extLst>
            </p:cNvPr>
            <p:cNvSpPr/>
            <p:nvPr/>
          </p:nvSpPr>
          <p:spPr>
            <a:xfrm>
              <a:off x="7221061" y="2730494"/>
              <a:ext cx="9525" cy="9525"/>
            </a:xfrm>
            <a:custGeom>
              <a:avLst/>
              <a:gdLst>
                <a:gd name="connsiteX0" fmla="*/ 8414 w 9525"/>
                <a:gd name="connsiteY0" fmla="*/ 8896 h 9525"/>
                <a:gd name="connsiteX1" fmla="*/ 8414 w 9525"/>
                <a:gd name="connsiteY1" fmla="*/ 88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8896"/>
                  </a:moveTo>
                  <a:cubicBezTo>
                    <a:pt x="8414" y="4133"/>
                    <a:pt x="5556" y="10800"/>
                    <a:pt x="8414" y="88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xmlns="" id="{F818D25F-44AA-44F0-85A4-AB9CEC7A1C6C}"/>
                </a:ext>
              </a:extLst>
            </p:cNvPr>
            <p:cNvSpPr/>
            <p:nvPr/>
          </p:nvSpPr>
          <p:spPr>
            <a:xfrm>
              <a:off x="7195661" y="2720692"/>
              <a:ext cx="19050" cy="19050"/>
            </a:xfrm>
            <a:custGeom>
              <a:avLst/>
              <a:gdLst>
                <a:gd name="connsiteX0" fmla="*/ 7144 w 19050"/>
                <a:gd name="connsiteY0" fmla="*/ 13935 h 19050"/>
                <a:gd name="connsiteX1" fmla="*/ 7144 w 19050"/>
                <a:gd name="connsiteY1" fmla="*/ 1393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3935"/>
                  </a:moveTo>
                  <a:cubicBezTo>
                    <a:pt x="22384" y="-2257"/>
                    <a:pt x="12859" y="15840"/>
                    <a:pt x="7144" y="139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xmlns="" id="{8E880902-B91B-4079-925A-215A8F693534}"/>
                </a:ext>
              </a:extLst>
            </p:cNvPr>
            <p:cNvSpPr/>
            <p:nvPr/>
          </p:nvSpPr>
          <p:spPr>
            <a:xfrm>
              <a:off x="7192804" y="2730023"/>
              <a:ext cx="9525" cy="9525"/>
            </a:xfrm>
            <a:custGeom>
              <a:avLst/>
              <a:gdLst>
                <a:gd name="connsiteX0" fmla="*/ 7144 w 9525"/>
                <a:gd name="connsiteY0" fmla="*/ 8414 h 9525"/>
                <a:gd name="connsiteX1" fmla="*/ 7144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414"/>
                  </a:moveTo>
                  <a:cubicBezTo>
                    <a:pt x="8096" y="8414"/>
                    <a:pt x="7144" y="5556"/>
                    <a:pt x="714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xmlns="" id="{0E8C8325-5F9E-426D-931C-5F323DFA9D7F}"/>
                </a:ext>
              </a:extLst>
            </p:cNvPr>
            <p:cNvSpPr/>
            <p:nvPr/>
          </p:nvSpPr>
          <p:spPr>
            <a:xfrm>
              <a:off x="7778430" y="2768441"/>
              <a:ext cx="9525" cy="9525"/>
            </a:xfrm>
            <a:custGeom>
              <a:avLst/>
              <a:gdLst>
                <a:gd name="connsiteX0" fmla="*/ 10162 w 9525"/>
                <a:gd name="connsiteY0" fmla="*/ 7144 h 9525"/>
                <a:gd name="connsiteX1" fmla="*/ 10162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162" y="7144"/>
                  </a:moveTo>
                  <a:cubicBezTo>
                    <a:pt x="8257" y="7144"/>
                    <a:pt x="4447" y="7144"/>
                    <a:pt x="1016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xmlns="" id="{9740B689-A046-4EA6-A2B2-2EA8E5C3B941}"/>
                </a:ext>
              </a:extLst>
            </p:cNvPr>
            <p:cNvSpPr/>
            <p:nvPr/>
          </p:nvSpPr>
          <p:spPr>
            <a:xfrm>
              <a:off x="7774781" y="2755106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10954" y="26194"/>
                    <a:pt x="9049" y="1571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xmlns="" id="{5BDA0858-2562-4E62-AF07-5F0E28B42523}"/>
                </a:ext>
              </a:extLst>
            </p:cNvPr>
            <p:cNvSpPr/>
            <p:nvPr/>
          </p:nvSpPr>
          <p:spPr>
            <a:xfrm>
              <a:off x="7769752" y="2758916"/>
              <a:ext cx="9525" cy="19050"/>
            </a:xfrm>
            <a:custGeom>
              <a:avLst/>
              <a:gdLst>
                <a:gd name="connsiteX0" fmla="*/ 7410 w 9525"/>
                <a:gd name="connsiteY0" fmla="*/ 11906 h 19050"/>
                <a:gd name="connsiteX1" fmla="*/ 8363 w 9525"/>
                <a:gd name="connsiteY1" fmla="*/ 7144 h 19050"/>
                <a:gd name="connsiteX2" fmla="*/ 7410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410" y="11906"/>
                  </a:moveTo>
                  <a:cubicBezTo>
                    <a:pt x="7410" y="10001"/>
                    <a:pt x="8363" y="9049"/>
                    <a:pt x="8363" y="7144"/>
                  </a:cubicBezTo>
                  <a:cubicBezTo>
                    <a:pt x="8363" y="9049"/>
                    <a:pt x="6458" y="10954"/>
                    <a:pt x="7410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xmlns="" id="{A62FAA9B-BDA0-452A-A3E9-14AFA17B78D0}"/>
                </a:ext>
              </a:extLst>
            </p:cNvPr>
            <p:cNvSpPr/>
            <p:nvPr/>
          </p:nvSpPr>
          <p:spPr>
            <a:xfrm>
              <a:off x="7767399" y="2763531"/>
              <a:ext cx="9525" cy="9525"/>
            </a:xfrm>
            <a:custGeom>
              <a:avLst/>
              <a:gdLst>
                <a:gd name="connsiteX0" fmla="*/ 7858 w 9525"/>
                <a:gd name="connsiteY0" fmla="*/ 8244 h 9525"/>
                <a:gd name="connsiteX1" fmla="*/ 7858 w 9525"/>
                <a:gd name="connsiteY1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8244"/>
                  </a:moveTo>
                  <a:cubicBezTo>
                    <a:pt x="6906" y="7291"/>
                    <a:pt x="6906" y="6339"/>
                    <a:pt x="7858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xmlns="" id="{A62EDD6D-8BA5-4FA0-BC81-938A7738D1A4}"/>
                </a:ext>
              </a:extLst>
            </p:cNvPr>
            <p:cNvSpPr/>
            <p:nvPr/>
          </p:nvSpPr>
          <p:spPr>
            <a:xfrm>
              <a:off x="7760732" y="276367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cubicBezTo>
                    <a:pt x="6906" y="9049"/>
                    <a:pt x="6906" y="8096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xmlns="" id="{4E62B571-AE0D-4DCC-B2A4-C2903683C067}"/>
                </a:ext>
              </a:extLst>
            </p:cNvPr>
            <p:cNvSpPr/>
            <p:nvPr/>
          </p:nvSpPr>
          <p:spPr>
            <a:xfrm>
              <a:off x="7757636" y="2754609"/>
              <a:ext cx="19050" cy="19050"/>
            </a:xfrm>
            <a:custGeom>
              <a:avLst/>
              <a:gdLst>
                <a:gd name="connsiteX0" fmla="*/ 7144 w 19050"/>
                <a:gd name="connsiteY0" fmla="*/ 17166 h 19050"/>
                <a:gd name="connsiteX1" fmla="*/ 7144 w 19050"/>
                <a:gd name="connsiteY1" fmla="*/ 1716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7166"/>
                  </a:moveTo>
                  <a:cubicBezTo>
                    <a:pt x="9049" y="21928"/>
                    <a:pt x="22384" y="-7599"/>
                    <a:pt x="7144" y="171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xmlns="" id="{A43579D6-6EF7-4A3D-91E6-3AB5869881F2}"/>
                </a:ext>
              </a:extLst>
            </p:cNvPr>
            <p:cNvSpPr/>
            <p:nvPr/>
          </p:nvSpPr>
          <p:spPr>
            <a:xfrm>
              <a:off x="7761446" y="276325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8096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7567"/>
                    <a:pt x="8096" y="7567"/>
                  </a:cubicBezTo>
                  <a:cubicBezTo>
                    <a:pt x="7144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xmlns="" id="{DA4ED175-0D74-46ED-99DF-6E3BA82467E3}"/>
                </a:ext>
              </a:extLst>
            </p:cNvPr>
            <p:cNvSpPr/>
            <p:nvPr/>
          </p:nvSpPr>
          <p:spPr>
            <a:xfrm>
              <a:off x="7765256" y="2762286"/>
              <a:ext cx="9525" cy="9525"/>
            </a:xfrm>
            <a:custGeom>
              <a:avLst/>
              <a:gdLst>
                <a:gd name="connsiteX0" fmla="*/ 7144 w 9525"/>
                <a:gd name="connsiteY0" fmla="*/ 9488 h 9525"/>
                <a:gd name="connsiteX1" fmla="*/ 7144 w 9525"/>
                <a:gd name="connsiteY1" fmla="*/ 948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488"/>
                  </a:moveTo>
                  <a:cubicBezTo>
                    <a:pt x="7144" y="8536"/>
                    <a:pt x="9049" y="4726"/>
                    <a:pt x="7144" y="94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xmlns="" id="{A971FA75-C1C3-49F0-8ECE-C4751C72A141}"/>
                </a:ext>
              </a:extLst>
            </p:cNvPr>
            <p:cNvSpPr/>
            <p:nvPr/>
          </p:nvSpPr>
          <p:spPr>
            <a:xfrm>
              <a:off x="7748628" y="2756000"/>
              <a:ext cx="9525" cy="19050"/>
            </a:xfrm>
            <a:custGeom>
              <a:avLst/>
              <a:gdLst>
                <a:gd name="connsiteX0" fmla="*/ 9485 w 9525"/>
                <a:gd name="connsiteY0" fmla="*/ 15775 h 19050"/>
                <a:gd name="connsiteX1" fmla="*/ 9485 w 9525"/>
                <a:gd name="connsiteY1" fmla="*/ 1577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485" y="15775"/>
                  </a:moveTo>
                  <a:cubicBezTo>
                    <a:pt x="10437" y="2440"/>
                    <a:pt x="3770" y="6250"/>
                    <a:pt x="9485" y="15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xmlns="" id="{56DD5AF8-C0E2-42C2-B286-3834DF162BD2}"/>
                </a:ext>
              </a:extLst>
            </p:cNvPr>
            <p:cNvSpPr/>
            <p:nvPr/>
          </p:nvSpPr>
          <p:spPr>
            <a:xfrm>
              <a:off x="7744301" y="275129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8096" y="8096"/>
                    <a:pt x="7144" y="8096"/>
                  </a:cubicBezTo>
                  <a:cubicBezTo>
                    <a:pt x="7144" y="8096"/>
                    <a:pt x="7144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xmlns="" id="{726D3359-D87B-423D-A914-10CFAA6F3B33}"/>
                </a:ext>
              </a:extLst>
            </p:cNvPr>
            <p:cNvSpPr/>
            <p:nvPr/>
          </p:nvSpPr>
          <p:spPr>
            <a:xfrm>
              <a:off x="7731919" y="2754094"/>
              <a:ext cx="19050" cy="19050"/>
            </a:xfrm>
            <a:custGeom>
              <a:avLst/>
              <a:gdLst>
                <a:gd name="connsiteX0" fmla="*/ 7144 w 19050"/>
                <a:gd name="connsiteY0" fmla="*/ 15775 h 19050"/>
                <a:gd name="connsiteX1" fmla="*/ 7144 w 19050"/>
                <a:gd name="connsiteY1" fmla="*/ 1577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5775"/>
                  </a:moveTo>
                  <a:cubicBezTo>
                    <a:pt x="26194" y="6250"/>
                    <a:pt x="14764" y="2440"/>
                    <a:pt x="7144" y="15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xmlns="" id="{7D2D8EAD-DCD5-46BB-9F31-F9D63F29A4EB}"/>
                </a:ext>
              </a:extLst>
            </p:cNvPr>
            <p:cNvSpPr/>
            <p:nvPr/>
          </p:nvSpPr>
          <p:spPr>
            <a:xfrm>
              <a:off x="7729466" y="2754428"/>
              <a:ext cx="9525" cy="9525"/>
            </a:xfrm>
            <a:custGeom>
              <a:avLst/>
              <a:gdLst>
                <a:gd name="connsiteX0" fmla="*/ 8644 w 9525"/>
                <a:gd name="connsiteY0" fmla="*/ 9727 h 9525"/>
                <a:gd name="connsiteX1" fmla="*/ 8644 w 9525"/>
                <a:gd name="connsiteY1" fmla="*/ 972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44" y="9727"/>
                  </a:moveTo>
                  <a:cubicBezTo>
                    <a:pt x="4834" y="3059"/>
                    <a:pt x="9597" y="11632"/>
                    <a:pt x="8644" y="97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xmlns="" id="{18820A0F-8022-4CAC-8EEF-EFE2658563B4}"/>
                </a:ext>
              </a:extLst>
            </p:cNvPr>
            <p:cNvSpPr/>
            <p:nvPr/>
          </p:nvSpPr>
          <p:spPr>
            <a:xfrm>
              <a:off x="7720936" y="2759214"/>
              <a:ext cx="9525" cy="19050"/>
            </a:xfrm>
            <a:custGeom>
              <a:avLst/>
              <a:gdLst>
                <a:gd name="connsiteX0" fmla="*/ 11459 w 9525"/>
                <a:gd name="connsiteY0" fmla="*/ 13513 h 19050"/>
                <a:gd name="connsiteX1" fmla="*/ 11459 w 9525"/>
                <a:gd name="connsiteY1" fmla="*/ 1351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1459" y="13513"/>
                  </a:moveTo>
                  <a:cubicBezTo>
                    <a:pt x="4792" y="-1727"/>
                    <a:pt x="6697" y="15418"/>
                    <a:pt x="11459" y="135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xmlns="" id="{D1761934-F690-4E2A-AF4C-C26053FD5095}"/>
                </a:ext>
              </a:extLst>
            </p:cNvPr>
            <p:cNvSpPr/>
            <p:nvPr/>
          </p:nvSpPr>
          <p:spPr>
            <a:xfrm>
              <a:off x="7729061" y="2763678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8096"/>
                    <a:pt x="7144" y="7144"/>
                    <a:pt x="7144" y="7144"/>
                  </a:cubicBezTo>
                  <a:cubicBezTo>
                    <a:pt x="8096" y="8096"/>
                    <a:pt x="8096" y="9049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xmlns="" id="{E0DD13B0-B1CD-43B3-A01C-216381413670}"/>
                </a:ext>
              </a:extLst>
            </p:cNvPr>
            <p:cNvSpPr/>
            <p:nvPr/>
          </p:nvSpPr>
          <p:spPr>
            <a:xfrm>
              <a:off x="7714774" y="2759154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8096" y="7858"/>
                    <a:pt x="8096" y="7858"/>
                    <a:pt x="7144" y="7858"/>
                  </a:cubicBezTo>
                  <a:cubicBezTo>
                    <a:pt x="8096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xmlns="" id="{4BDAE628-1276-4D5C-AA8F-9E74F8D44CE3}"/>
                </a:ext>
              </a:extLst>
            </p:cNvPr>
            <p:cNvSpPr/>
            <p:nvPr/>
          </p:nvSpPr>
          <p:spPr>
            <a:xfrm>
              <a:off x="7716467" y="2764631"/>
              <a:ext cx="9525" cy="9525"/>
            </a:xfrm>
            <a:custGeom>
              <a:avLst/>
              <a:gdLst>
                <a:gd name="connsiteX0" fmla="*/ 9260 w 9525"/>
                <a:gd name="connsiteY0" fmla="*/ 7144 h 9525"/>
                <a:gd name="connsiteX1" fmla="*/ 926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260" y="7144"/>
                  </a:moveTo>
                  <a:cubicBezTo>
                    <a:pt x="4498" y="10001"/>
                    <a:pt x="9260" y="9049"/>
                    <a:pt x="926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xmlns="" id="{6DF4C7EB-AE42-46D9-BE48-64D0F64A180F}"/>
                </a:ext>
              </a:extLst>
            </p:cNvPr>
            <p:cNvSpPr/>
            <p:nvPr/>
          </p:nvSpPr>
          <p:spPr>
            <a:xfrm>
              <a:off x="7633811" y="2757963"/>
              <a:ext cx="85725" cy="38100"/>
            </a:xfrm>
            <a:custGeom>
              <a:avLst/>
              <a:gdLst>
                <a:gd name="connsiteX0" fmla="*/ 7144 w 85725"/>
                <a:gd name="connsiteY0" fmla="*/ 17621 h 38100"/>
                <a:gd name="connsiteX1" fmla="*/ 85249 w 85725"/>
                <a:gd name="connsiteY1" fmla="*/ 7144 h 38100"/>
                <a:gd name="connsiteX2" fmla="*/ 7144 w 85725"/>
                <a:gd name="connsiteY2" fmla="*/ 1762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38100">
                  <a:moveTo>
                    <a:pt x="7144" y="17621"/>
                  </a:moveTo>
                  <a:cubicBezTo>
                    <a:pt x="9049" y="55721"/>
                    <a:pt x="84296" y="7144"/>
                    <a:pt x="85249" y="7144"/>
                  </a:cubicBezTo>
                  <a:cubicBezTo>
                    <a:pt x="59531" y="11906"/>
                    <a:pt x="32861" y="15716"/>
                    <a:pt x="7144" y="176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xmlns="" id="{6A13A517-BB0C-4829-8CFA-66CB4F7E11A7}"/>
                </a:ext>
              </a:extLst>
            </p:cNvPr>
            <p:cNvSpPr/>
            <p:nvPr/>
          </p:nvSpPr>
          <p:spPr>
            <a:xfrm>
              <a:off x="7642384" y="2764336"/>
              <a:ext cx="9525" cy="9525"/>
            </a:xfrm>
            <a:custGeom>
              <a:avLst/>
              <a:gdLst>
                <a:gd name="connsiteX0" fmla="*/ 7144 w 9525"/>
                <a:gd name="connsiteY0" fmla="*/ 9344 h 9525"/>
                <a:gd name="connsiteX1" fmla="*/ 7144 w 9525"/>
                <a:gd name="connsiteY1" fmla="*/ 93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344"/>
                  </a:moveTo>
                  <a:cubicBezTo>
                    <a:pt x="9049" y="5533"/>
                    <a:pt x="7144" y="7438"/>
                    <a:pt x="7144" y="93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xmlns="" id="{844EFC9F-C5D6-4472-B49B-7721B91B2537}"/>
                </a:ext>
              </a:extLst>
            </p:cNvPr>
            <p:cNvSpPr/>
            <p:nvPr/>
          </p:nvSpPr>
          <p:spPr>
            <a:xfrm>
              <a:off x="7633811" y="27684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xmlns="" id="{C5123618-678E-4EBC-8A4B-F1E84CC3C8E4}"/>
                </a:ext>
              </a:extLst>
            </p:cNvPr>
            <p:cNvSpPr/>
            <p:nvPr/>
          </p:nvSpPr>
          <p:spPr>
            <a:xfrm>
              <a:off x="7651352" y="2779447"/>
              <a:ext cx="9525" cy="9525"/>
            </a:xfrm>
            <a:custGeom>
              <a:avLst/>
              <a:gdLst>
                <a:gd name="connsiteX0" fmla="*/ 8653 w 9525"/>
                <a:gd name="connsiteY0" fmla="*/ 7567 h 9525"/>
                <a:gd name="connsiteX1" fmla="*/ 8653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567"/>
                  </a:moveTo>
                  <a:cubicBezTo>
                    <a:pt x="7700" y="7567"/>
                    <a:pt x="5795" y="6615"/>
                    <a:pt x="8653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xmlns="" id="{5DD61FEB-FFA1-4187-AF28-5ABF1EFAD83B}"/>
                </a:ext>
              </a:extLst>
            </p:cNvPr>
            <p:cNvSpPr/>
            <p:nvPr/>
          </p:nvSpPr>
          <p:spPr>
            <a:xfrm>
              <a:off x="7653814" y="27646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10001 w 9525"/>
                <a:gd name="connsiteY1" fmla="*/ 1095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9049"/>
                    <a:pt x="10001" y="10954"/>
                  </a:cubicBezTo>
                  <a:cubicBezTo>
                    <a:pt x="10001" y="9049"/>
                    <a:pt x="9049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xmlns="" id="{498CF508-8E1D-4261-89DF-6C59709FF9FC}"/>
                </a:ext>
              </a:extLst>
            </p:cNvPr>
            <p:cNvSpPr/>
            <p:nvPr/>
          </p:nvSpPr>
          <p:spPr>
            <a:xfrm>
              <a:off x="7672716" y="2763678"/>
              <a:ext cx="9525" cy="9525"/>
            </a:xfrm>
            <a:custGeom>
              <a:avLst/>
              <a:gdLst>
                <a:gd name="connsiteX0" fmla="*/ 8244 w 9525"/>
                <a:gd name="connsiteY0" fmla="*/ 10001 h 9525"/>
                <a:gd name="connsiteX1" fmla="*/ 8244 w 9525"/>
                <a:gd name="connsiteY1" fmla="*/ 7144 h 9525"/>
                <a:gd name="connsiteX2" fmla="*/ 824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244" y="10001"/>
                  </a:moveTo>
                  <a:cubicBezTo>
                    <a:pt x="9196" y="9049"/>
                    <a:pt x="8244" y="8096"/>
                    <a:pt x="8244" y="7144"/>
                  </a:cubicBezTo>
                  <a:cubicBezTo>
                    <a:pt x="7291" y="7144"/>
                    <a:pt x="6339" y="9049"/>
                    <a:pt x="824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xmlns="" id="{9AB2162E-54BA-43F6-B26A-0D943078698D}"/>
                </a:ext>
              </a:extLst>
            </p:cNvPr>
            <p:cNvSpPr/>
            <p:nvPr/>
          </p:nvSpPr>
          <p:spPr>
            <a:xfrm>
              <a:off x="7635257" y="2765583"/>
              <a:ext cx="9525" cy="9525"/>
            </a:xfrm>
            <a:custGeom>
              <a:avLst/>
              <a:gdLst>
                <a:gd name="connsiteX0" fmla="*/ 11413 w 9525"/>
                <a:gd name="connsiteY0" fmla="*/ 7144 h 9525"/>
                <a:gd name="connsiteX1" fmla="*/ 1141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413" y="7144"/>
                  </a:moveTo>
                  <a:cubicBezTo>
                    <a:pt x="9509" y="7144"/>
                    <a:pt x="2841" y="10954"/>
                    <a:pt x="1141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xmlns="" id="{79713FDE-932B-49C3-A7A9-24D4559DC119}"/>
                </a:ext>
              </a:extLst>
            </p:cNvPr>
            <p:cNvSpPr/>
            <p:nvPr/>
          </p:nvSpPr>
          <p:spPr>
            <a:xfrm>
              <a:off x="7587013" y="2768441"/>
              <a:ext cx="57150" cy="19050"/>
            </a:xfrm>
            <a:custGeom>
              <a:avLst/>
              <a:gdLst>
                <a:gd name="connsiteX0" fmla="*/ 7270 w 57150"/>
                <a:gd name="connsiteY0" fmla="*/ 14764 h 19050"/>
                <a:gd name="connsiteX1" fmla="*/ 51085 w 57150"/>
                <a:gd name="connsiteY1" fmla="*/ 7144 h 19050"/>
                <a:gd name="connsiteX2" fmla="*/ 7270 w 57150"/>
                <a:gd name="connsiteY2" fmla="*/ 1476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9050">
                  <a:moveTo>
                    <a:pt x="7270" y="14764"/>
                  </a:moveTo>
                  <a:cubicBezTo>
                    <a:pt x="8222" y="15716"/>
                    <a:pt x="53943" y="27146"/>
                    <a:pt x="51085" y="7144"/>
                  </a:cubicBezTo>
                  <a:cubicBezTo>
                    <a:pt x="51085" y="7144"/>
                    <a:pt x="4412" y="12859"/>
                    <a:pt x="7270" y="147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xmlns="" id="{638626FB-298D-4C5A-AF27-030D119A678D}"/>
                </a:ext>
              </a:extLst>
            </p:cNvPr>
            <p:cNvSpPr/>
            <p:nvPr/>
          </p:nvSpPr>
          <p:spPr>
            <a:xfrm>
              <a:off x="7619524" y="276748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9049"/>
                  </a:lnTo>
                  <a:cubicBezTo>
                    <a:pt x="7144" y="9049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xmlns="" id="{AA50F77F-DD0C-4EA8-9EF4-352770424DA5}"/>
                </a:ext>
              </a:extLst>
            </p:cNvPr>
            <p:cNvSpPr/>
            <p:nvPr/>
          </p:nvSpPr>
          <p:spPr>
            <a:xfrm>
              <a:off x="7555964" y="2764909"/>
              <a:ext cx="28575" cy="9525"/>
            </a:xfrm>
            <a:custGeom>
              <a:avLst/>
              <a:gdLst>
                <a:gd name="connsiteX0" fmla="*/ 25936 w 28575"/>
                <a:gd name="connsiteY0" fmla="*/ 9723 h 9525"/>
                <a:gd name="connsiteX1" fmla="*/ 25936 w 28575"/>
                <a:gd name="connsiteY1" fmla="*/ 972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9525">
                  <a:moveTo>
                    <a:pt x="25936" y="9723"/>
                  </a:moveTo>
                  <a:cubicBezTo>
                    <a:pt x="13554" y="1151"/>
                    <a:pt x="-9306" y="17343"/>
                    <a:pt x="25936" y="97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xmlns="" id="{F03A2275-6BDA-4F7D-A9CD-676BF31DDEB4}"/>
                </a:ext>
              </a:extLst>
            </p:cNvPr>
            <p:cNvSpPr/>
            <p:nvPr/>
          </p:nvSpPr>
          <p:spPr>
            <a:xfrm>
              <a:off x="7583435" y="2766536"/>
              <a:ext cx="9525" cy="9525"/>
            </a:xfrm>
            <a:custGeom>
              <a:avLst/>
              <a:gdLst>
                <a:gd name="connsiteX0" fmla="*/ 7990 w 9525"/>
                <a:gd name="connsiteY0" fmla="*/ 7144 h 9525"/>
                <a:gd name="connsiteX1" fmla="*/ 799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144"/>
                  </a:moveTo>
                  <a:cubicBezTo>
                    <a:pt x="6085" y="12859"/>
                    <a:pt x="7990" y="8096"/>
                    <a:pt x="799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xmlns="" id="{8C6A30C9-0FB8-4A1B-87DA-20437440B5CB}"/>
                </a:ext>
              </a:extLst>
            </p:cNvPr>
            <p:cNvSpPr/>
            <p:nvPr/>
          </p:nvSpPr>
          <p:spPr>
            <a:xfrm>
              <a:off x="7579846" y="2774855"/>
              <a:ext cx="9525" cy="9525"/>
            </a:xfrm>
            <a:custGeom>
              <a:avLst/>
              <a:gdLst>
                <a:gd name="connsiteX0" fmla="*/ 7769 w 9525"/>
                <a:gd name="connsiteY0" fmla="*/ 10255 h 9525"/>
                <a:gd name="connsiteX1" fmla="*/ 8722 w 9525"/>
                <a:gd name="connsiteY1" fmla="*/ 7397 h 9525"/>
                <a:gd name="connsiteX2" fmla="*/ 7769 w 9525"/>
                <a:gd name="connsiteY2" fmla="*/ 1025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769" y="10255"/>
                  </a:moveTo>
                  <a:cubicBezTo>
                    <a:pt x="7769" y="9302"/>
                    <a:pt x="8722" y="8350"/>
                    <a:pt x="8722" y="7397"/>
                  </a:cubicBezTo>
                  <a:cubicBezTo>
                    <a:pt x="6817" y="6445"/>
                    <a:pt x="6817" y="8350"/>
                    <a:pt x="7769" y="102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xmlns="" id="{09503099-7203-4ED8-BFD8-E55A226F5406}"/>
                </a:ext>
              </a:extLst>
            </p:cNvPr>
            <p:cNvSpPr/>
            <p:nvPr/>
          </p:nvSpPr>
          <p:spPr>
            <a:xfrm>
              <a:off x="7557713" y="2760821"/>
              <a:ext cx="9525" cy="9525"/>
            </a:xfrm>
            <a:custGeom>
              <a:avLst/>
              <a:gdLst>
                <a:gd name="connsiteX0" fmla="*/ 8947 w 9525"/>
                <a:gd name="connsiteY0" fmla="*/ 7144 h 9525"/>
                <a:gd name="connsiteX1" fmla="*/ 894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947" y="7144"/>
                  </a:moveTo>
                  <a:cubicBezTo>
                    <a:pt x="6090" y="9049"/>
                    <a:pt x="7042" y="9049"/>
                    <a:pt x="894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xmlns="" id="{2A96C0DA-065B-46EF-98D0-D3E987902FD2}"/>
                </a:ext>
              </a:extLst>
            </p:cNvPr>
            <p:cNvSpPr/>
            <p:nvPr/>
          </p:nvSpPr>
          <p:spPr>
            <a:xfrm>
              <a:off x="7539514" y="2766530"/>
              <a:ext cx="19050" cy="19050"/>
            </a:xfrm>
            <a:custGeom>
              <a:avLst/>
              <a:gdLst>
                <a:gd name="connsiteX0" fmla="*/ 7144 w 19050"/>
                <a:gd name="connsiteY0" fmla="*/ 12864 h 19050"/>
                <a:gd name="connsiteX1" fmla="*/ 7144 w 19050"/>
                <a:gd name="connsiteY1" fmla="*/ 1286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2864"/>
                  </a:moveTo>
                  <a:cubicBezTo>
                    <a:pt x="25241" y="13817"/>
                    <a:pt x="14764" y="-471"/>
                    <a:pt x="7144" y="128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xmlns="" id="{68729FF4-775C-485E-BA65-C11D7464F2DC}"/>
                </a:ext>
              </a:extLst>
            </p:cNvPr>
            <p:cNvSpPr/>
            <p:nvPr/>
          </p:nvSpPr>
          <p:spPr>
            <a:xfrm>
              <a:off x="7459504" y="2743613"/>
              <a:ext cx="76200" cy="28575"/>
            </a:xfrm>
            <a:custGeom>
              <a:avLst/>
              <a:gdLst>
                <a:gd name="connsiteX0" fmla="*/ 77629 w 76200"/>
                <a:gd name="connsiteY0" fmla="*/ 20541 h 28575"/>
                <a:gd name="connsiteX1" fmla="*/ 7144 w 76200"/>
                <a:gd name="connsiteY1" fmla="*/ 8159 h 28575"/>
                <a:gd name="connsiteX2" fmla="*/ 77629 w 76200"/>
                <a:gd name="connsiteY2" fmla="*/ 2054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28575">
                  <a:moveTo>
                    <a:pt x="77629" y="20541"/>
                  </a:moveTo>
                  <a:cubicBezTo>
                    <a:pt x="61436" y="16731"/>
                    <a:pt x="26194" y="3396"/>
                    <a:pt x="7144" y="8159"/>
                  </a:cubicBezTo>
                  <a:cubicBezTo>
                    <a:pt x="52864" y="18636"/>
                    <a:pt x="73819" y="32924"/>
                    <a:pt x="77629" y="205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xmlns="" id="{75A419F8-EBFE-48E4-ADDD-C7C58054ABA7}"/>
                </a:ext>
              </a:extLst>
            </p:cNvPr>
            <p:cNvSpPr/>
            <p:nvPr/>
          </p:nvSpPr>
          <p:spPr>
            <a:xfrm>
              <a:off x="7533799" y="27684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xmlns="" id="{B71823FF-3395-48E1-AEC7-592F8FC15115}"/>
                </a:ext>
              </a:extLst>
            </p:cNvPr>
            <p:cNvSpPr/>
            <p:nvPr/>
          </p:nvSpPr>
          <p:spPr>
            <a:xfrm>
              <a:off x="7458157" y="2744628"/>
              <a:ext cx="9525" cy="9525"/>
            </a:xfrm>
            <a:custGeom>
              <a:avLst/>
              <a:gdLst>
                <a:gd name="connsiteX0" fmla="*/ 8491 w 9525"/>
                <a:gd name="connsiteY0" fmla="*/ 7144 h 9525"/>
                <a:gd name="connsiteX1" fmla="*/ 7538 w 9525"/>
                <a:gd name="connsiteY1" fmla="*/ 7144 h 9525"/>
                <a:gd name="connsiteX2" fmla="*/ 849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491" y="7144"/>
                  </a:moveTo>
                  <a:cubicBezTo>
                    <a:pt x="8491" y="7144"/>
                    <a:pt x="7538" y="7144"/>
                    <a:pt x="7538" y="7144"/>
                  </a:cubicBezTo>
                  <a:cubicBezTo>
                    <a:pt x="6586" y="8096"/>
                    <a:pt x="7538" y="8096"/>
                    <a:pt x="849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xmlns="" id="{6C2CC0BA-9850-45DE-979B-831D52B526CA}"/>
                </a:ext>
              </a:extLst>
            </p:cNvPr>
            <p:cNvSpPr/>
            <p:nvPr/>
          </p:nvSpPr>
          <p:spPr>
            <a:xfrm>
              <a:off x="7540466" y="27674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xmlns="" id="{0727176D-4543-49C5-8B7D-8CFC1FAEA989}"/>
                </a:ext>
              </a:extLst>
            </p:cNvPr>
            <p:cNvSpPr/>
            <p:nvPr/>
          </p:nvSpPr>
          <p:spPr>
            <a:xfrm>
              <a:off x="7542767" y="2758916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7701" y="8096"/>
                    <a:pt x="5795" y="9049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xmlns="" id="{7F732547-4B4D-4587-A42F-886BEC4182DD}"/>
                </a:ext>
              </a:extLst>
            </p:cNvPr>
            <p:cNvSpPr/>
            <p:nvPr/>
          </p:nvSpPr>
          <p:spPr>
            <a:xfrm>
              <a:off x="7447121" y="27370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xmlns="" id="{BA0678B3-B658-43DA-9981-4A141894B497}"/>
                </a:ext>
              </a:extLst>
            </p:cNvPr>
            <p:cNvSpPr/>
            <p:nvPr/>
          </p:nvSpPr>
          <p:spPr>
            <a:xfrm>
              <a:off x="7410926" y="27293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xmlns="" id="{4C70D7CA-117A-4236-A479-1A30B1EE40A0}"/>
                </a:ext>
              </a:extLst>
            </p:cNvPr>
            <p:cNvSpPr/>
            <p:nvPr/>
          </p:nvSpPr>
          <p:spPr>
            <a:xfrm>
              <a:off x="7321391" y="2717570"/>
              <a:ext cx="142875" cy="38100"/>
            </a:xfrm>
            <a:custGeom>
              <a:avLst/>
              <a:gdLst>
                <a:gd name="connsiteX0" fmla="*/ 7144 w 142875"/>
                <a:gd name="connsiteY0" fmla="*/ 7532 h 38100"/>
                <a:gd name="connsiteX1" fmla="*/ 140494 w 142875"/>
                <a:gd name="connsiteY1" fmla="*/ 27534 h 38100"/>
                <a:gd name="connsiteX2" fmla="*/ 7144 w 142875"/>
                <a:gd name="connsiteY2" fmla="*/ 7532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875" h="38100">
                  <a:moveTo>
                    <a:pt x="7144" y="7532"/>
                  </a:moveTo>
                  <a:cubicBezTo>
                    <a:pt x="22384" y="2769"/>
                    <a:pt x="138589" y="43727"/>
                    <a:pt x="140494" y="27534"/>
                  </a:cubicBezTo>
                  <a:cubicBezTo>
                    <a:pt x="130969" y="30392"/>
                    <a:pt x="10001" y="18962"/>
                    <a:pt x="7144" y="75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xmlns="" id="{97A54995-3CA6-44BF-AE29-EC5B61241B50}"/>
                </a:ext>
              </a:extLst>
            </p:cNvPr>
            <p:cNvSpPr/>
            <p:nvPr/>
          </p:nvSpPr>
          <p:spPr>
            <a:xfrm>
              <a:off x="7358327" y="2721017"/>
              <a:ext cx="9525" cy="9525"/>
            </a:xfrm>
            <a:custGeom>
              <a:avLst/>
              <a:gdLst>
                <a:gd name="connsiteX0" fmla="*/ 9260 w 9525"/>
                <a:gd name="connsiteY0" fmla="*/ 10752 h 9525"/>
                <a:gd name="connsiteX1" fmla="*/ 9260 w 9525"/>
                <a:gd name="connsiteY1" fmla="*/ 1075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260" y="10752"/>
                  </a:moveTo>
                  <a:cubicBezTo>
                    <a:pt x="4498" y="3132"/>
                    <a:pt x="9260" y="9800"/>
                    <a:pt x="9260" y="107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xmlns="" id="{E3FC1436-3B67-45BF-89F6-2F53483284A8}"/>
                </a:ext>
              </a:extLst>
            </p:cNvPr>
            <p:cNvSpPr/>
            <p:nvPr/>
          </p:nvSpPr>
          <p:spPr>
            <a:xfrm>
              <a:off x="7357030" y="2723673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5795" y="8096"/>
                    <a:pt x="7701" y="8096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xmlns="" id="{D9235C63-3B5A-47F6-B77F-0C6E966648C1}"/>
                </a:ext>
              </a:extLst>
            </p:cNvPr>
            <p:cNvSpPr/>
            <p:nvPr/>
          </p:nvSpPr>
          <p:spPr>
            <a:xfrm>
              <a:off x="7310914" y="2716582"/>
              <a:ext cx="9525" cy="9525"/>
            </a:xfrm>
            <a:custGeom>
              <a:avLst/>
              <a:gdLst>
                <a:gd name="connsiteX0" fmla="*/ 9049 w 9525"/>
                <a:gd name="connsiteY0" fmla="*/ 7567 h 9525"/>
                <a:gd name="connsiteX1" fmla="*/ 7144 w 9525"/>
                <a:gd name="connsiteY1" fmla="*/ 7567 h 9525"/>
                <a:gd name="connsiteX2" fmla="*/ 9049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567"/>
                  </a:moveTo>
                  <a:cubicBezTo>
                    <a:pt x="9049" y="7567"/>
                    <a:pt x="8096" y="6615"/>
                    <a:pt x="7144" y="7567"/>
                  </a:cubicBezTo>
                  <a:cubicBezTo>
                    <a:pt x="7144" y="8520"/>
                    <a:pt x="8096" y="8520"/>
                    <a:pt x="9049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xmlns="" id="{76121466-1675-472E-9871-862FF1C65D7C}"/>
                </a:ext>
              </a:extLst>
            </p:cNvPr>
            <p:cNvSpPr/>
            <p:nvPr/>
          </p:nvSpPr>
          <p:spPr>
            <a:xfrm>
              <a:off x="7309961" y="271891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8096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xmlns="" id="{DEDE7D1B-47DE-4CFD-ACFF-E86E2E973EDD}"/>
                </a:ext>
              </a:extLst>
            </p:cNvPr>
            <p:cNvSpPr/>
            <p:nvPr/>
          </p:nvSpPr>
          <p:spPr>
            <a:xfrm>
              <a:off x="7244223" y="2714148"/>
              <a:ext cx="76200" cy="19050"/>
            </a:xfrm>
            <a:custGeom>
              <a:avLst/>
              <a:gdLst>
                <a:gd name="connsiteX0" fmla="*/ 7159 w 76200"/>
                <a:gd name="connsiteY0" fmla="*/ 7144 h 19050"/>
                <a:gd name="connsiteX1" fmla="*/ 71930 w 76200"/>
                <a:gd name="connsiteY1" fmla="*/ 13811 h 19050"/>
                <a:gd name="connsiteX2" fmla="*/ 63357 w 76200"/>
                <a:gd name="connsiteY2" fmla="*/ 15716 h 19050"/>
                <a:gd name="connsiteX3" fmla="*/ 7159 w 76200"/>
                <a:gd name="connsiteY3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19050">
                  <a:moveTo>
                    <a:pt x="7159" y="7144"/>
                  </a:moveTo>
                  <a:cubicBezTo>
                    <a:pt x="6207" y="7144"/>
                    <a:pt x="49070" y="18574"/>
                    <a:pt x="71930" y="13811"/>
                  </a:cubicBezTo>
                  <a:cubicBezTo>
                    <a:pt x="62405" y="14764"/>
                    <a:pt x="59547" y="14764"/>
                    <a:pt x="63357" y="15716"/>
                  </a:cubicBezTo>
                  <a:cubicBezTo>
                    <a:pt x="67167" y="8096"/>
                    <a:pt x="7159" y="10954"/>
                    <a:pt x="715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xmlns="" id="{1CE1D9D2-368D-4A04-A64A-E16DE05EA345}"/>
                </a:ext>
              </a:extLst>
            </p:cNvPr>
            <p:cNvSpPr/>
            <p:nvPr/>
          </p:nvSpPr>
          <p:spPr>
            <a:xfrm>
              <a:off x="7228026" y="2715792"/>
              <a:ext cx="9525" cy="9525"/>
            </a:xfrm>
            <a:custGeom>
              <a:avLst/>
              <a:gdLst>
                <a:gd name="connsiteX0" fmla="*/ 9069 w 9525"/>
                <a:gd name="connsiteY0" fmla="*/ 9310 h 9525"/>
                <a:gd name="connsiteX1" fmla="*/ 9069 w 9525"/>
                <a:gd name="connsiteY1" fmla="*/ 93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069" y="9310"/>
                  </a:moveTo>
                  <a:cubicBezTo>
                    <a:pt x="8117" y="3595"/>
                    <a:pt x="5259" y="11215"/>
                    <a:pt x="9069" y="93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xmlns="" id="{9E4C8067-7A00-4C7B-B0F7-75CDCD9EB403}"/>
                </a:ext>
              </a:extLst>
            </p:cNvPr>
            <p:cNvSpPr/>
            <p:nvPr/>
          </p:nvSpPr>
          <p:spPr>
            <a:xfrm>
              <a:off x="7203281" y="2708309"/>
              <a:ext cx="19050" cy="19050"/>
            </a:xfrm>
            <a:custGeom>
              <a:avLst/>
              <a:gdLst>
                <a:gd name="connsiteX0" fmla="*/ 7144 w 19050"/>
                <a:gd name="connsiteY0" fmla="*/ 13935 h 19050"/>
                <a:gd name="connsiteX1" fmla="*/ 7144 w 19050"/>
                <a:gd name="connsiteY1" fmla="*/ 1393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3935"/>
                  </a:moveTo>
                  <a:cubicBezTo>
                    <a:pt x="20479" y="-2257"/>
                    <a:pt x="12859" y="15840"/>
                    <a:pt x="7144" y="139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xmlns="" id="{8DD3A520-07FA-46F7-A3E6-F2B435D6FE78}"/>
                </a:ext>
              </a:extLst>
            </p:cNvPr>
            <p:cNvSpPr/>
            <p:nvPr/>
          </p:nvSpPr>
          <p:spPr>
            <a:xfrm>
              <a:off x="7200424" y="2717641"/>
              <a:ext cx="9525" cy="9525"/>
            </a:xfrm>
            <a:custGeom>
              <a:avLst/>
              <a:gdLst>
                <a:gd name="connsiteX0" fmla="*/ 7144 w 9525"/>
                <a:gd name="connsiteY0" fmla="*/ 8414 h 9525"/>
                <a:gd name="connsiteX1" fmla="*/ 7144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414"/>
                  </a:moveTo>
                  <a:cubicBezTo>
                    <a:pt x="8096" y="8414"/>
                    <a:pt x="7144" y="5556"/>
                    <a:pt x="714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xmlns="" id="{20401309-8F6A-48B2-992E-34226AB2F3DF}"/>
                </a:ext>
              </a:extLst>
            </p:cNvPr>
            <p:cNvSpPr/>
            <p:nvPr/>
          </p:nvSpPr>
          <p:spPr>
            <a:xfrm>
              <a:off x="7243286" y="24045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9049"/>
                    <a:pt x="11906" y="1285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xmlns="" id="{06254EE8-82A4-4220-A0E1-FA8B6BE49701}"/>
                </a:ext>
              </a:extLst>
            </p:cNvPr>
            <p:cNvSpPr/>
            <p:nvPr/>
          </p:nvSpPr>
          <p:spPr>
            <a:xfrm>
              <a:off x="7237571" y="2412612"/>
              <a:ext cx="19050" cy="19050"/>
            </a:xfrm>
            <a:custGeom>
              <a:avLst/>
              <a:gdLst>
                <a:gd name="connsiteX0" fmla="*/ 7144 w 19050"/>
                <a:gd name="connsiteY0" fmla="*/ 14358 h 19050"/>
                <a:gd name="connsiteX1" fmla="*/ 7144 w 19050"/>
                <a:gd name="connsiteY1" fmla="*/ 1435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4358"/>
                  </a:moveTo>
                  <a:cubicBezTo>
                    <a:pt x="18574" y="2928"/>
                    <a:pt x="14764" y="6738"/>
                    <a:pt x="7144" y="143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xmlns="" id="{4BF64791-F57C-4B83-9875-8A61D5095187}"/>
                </a:ext>
              </a:extLst>
            </p:cNvPr>
            <p:cNvSpPr/>
            <p:nvPr/>
          </p:nvSpPr>
          <p:spPr>
            <a:xfrm>
              <a:off x="7242334" y="2422683"/>
              <a:ext cx="19050" cy="9525"/>
            </a:xfrm>
            <a:custGeom>
              <a:avLst/>
              <a:gdLst>
                <a:gd name="connsiteX0" fmla="*/ 11906 w 19050"/>
                <a:gd name="connsiteY0" fmla="*/ 7144 h 9525"/>
                <a:gd name="connsiteX1" fmla="*/ 7144 w 19050"/>
                <a:gd name="connsiteY1" fmla="*/ 7144 h 9525"/>
                <a:gd name="connsiteX2" fmla="*/ 11906 w 19050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1906" y="7144"/>
                  </a:moveTo>
                  <a:cubicBezTo>
                    <a:pt x="10001" y="7144"/>
                    <a:pt x="9049" y="7144"/>
                    <a:pt x="7144" y="7144"/>
                  </a:cubicBezTo>
                  <a:cubicBezTo>
                    <a:pt x="9049" y="7144"/>
                    <a:pt x="11906" y="9049"/>
                    <a:pt x="1190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xmlns="" id="{2353BF1F-1B20-4BDD-B125-3401DFCA8841}"/>
                </a:ext>
              </a:extLst>
            </p:cNvPr>
            <p:cNvSpPr/>
            <p:nvPr/>
          </p:nvSpPr>
          <p:spPr>
            <a:xfrm>
              <a:off x="7248578" y="242554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1285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xmlns="" id="{4310EABE-8736-4744-A7DC-7C35D245E848}"/>
                </a:ext>
              </a:extLst>
            </p:cNvPr>
            <p:cNvSpPr/>
            <p:nvPr/>
          </p:nvSpPr>
          <p:spPr>
            <a:xfrm>
              <a:off x="7249954" y="24379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8096" y="8096"/>
                  </a:cubicBezTo>
                  <a:cubicBezTo>
                    <a:pt x="9049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xmlns="" id="{0928C392-0BA4-4DD4-97E3-7EAD9B87FD51}"/>
                </a:ext>
              </a:extLst>
            </p:cNvPr>
            <p:cNvSpPr/>
            <p:nvPr/>
          </p:nvSpPr>
          <p:spPr>
            <a:xfrm>
              <a:off x="7241416" y="2432577"/>
              <a:ext cx="19050" cy="19050"/>
            </a:xfrm>
            <a:custGeom>
              <a:avLst/>
              <a:gdLst>
                <a:gd name="connsiteX0" fmla="*/ 17586 w 19050"/>
                <a:gd name="connsiteY0" fmla="*/ 18205 h 19050"/>
                <a:gd name="connsiteX1" fmla="*/ 17586 w 19050"/>
                <a:gd name="connsiteY1" fmla="*/ 1820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7586" y="18205"/>
                  </a:moveTo>
                  <a:cubicBezTo>
                    <a:pt x="22349" y="14395"/>
                    <a:pt x="-8131" y="-4655"/>
                    <a:pt x="17586" y="182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xmlns="" id="{3D5066C2-8E2E-499B-B39F-AE203B991264}"/>
                </a:ext>
              </a:extLst>
            </p:cNvPr>
            <p:cNvSpPr/>
            <p:nvPr/>
          </p:nvSpPr>
          <p:spPr>
            <a:xfrm>
              <a:off x="7249530" y="2436018"/>
              <a:ext cx="9525" cy="9525"/>
            </a:xfrm>
            <a:custGeom>
              <a:avLst/>
              <a:gdLst>
                <a:gd name="connsiteX0" fmla="*/ 7567 w 9525"/>
                <a:gd name="connsiteY0" fmla="*/ 9049 h 9525"/>
                <a:gd name="connsiteX1" fmla="*/ 7567 w 9525"/>
                <a:gd name="connsiteY1" fmla="*/ 7144 h 9525"/>
                <a:gd name="connsiteX2" fmla="*/ 7567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9049"/>
                  </a:moveTo>
                  <a:cubicBezTo>
                    <a:pt x="7567" y="8096"/>
                    <a:pt x="7567" y="8096"/>
                    <a:pt x="7567" y="7144"/>
                  </a:cubicBezTo>
                  <a:cubicBezTo>
                    <a:pt x="6615" y="8096"/>
                    <a:pt x="7567" y="8096"/>
                    <a:pt x="7567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xmlns="" id="{C130FDB3-0967-4835-B891-47E39F01D9D4}"/>
                </a:ext>
              </a:extLst>
            </p:cNvPr>
            <p:cNvSpPr/>
            <p:nvPr/>
          </p:nvSpPr>
          <p:spPr>
            <a:xfrm>
              <a:off x="7247609" y="2429747"/>
              <a:ext cx="9525" cy="9525"/>
            </a:xfrm>
            <a:custGeom>
              <a:avLst/>
              <a:gdLst>
                <a:gd name="connsiteX0" fmla="*/ 9488 w 9525"/>
                <a:gd name="connsiteY0" fmla="*/ 8653 h 9525"/>
                <a:gd name="connsiteX1" fmla="*/ 9488 w 9525"/>
                <a:gd name="connsiteY1" fmla="*/ 86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488" y="8653"/>
                  </a:moveTo>
                  <a:cubicBezTo>
                    <a:pt x="8536" y="7700"/>
                    <a:pt x="4726" y="5795"/>
                    <a:pt x="9488" y="86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xmlns="" id="{548E22A3-6CC1-4583-970F-C62405B4A4C1}"/>
                </a:ext>
              </a:extLst>
            </p:cNvPr>
            <p:cNvSpPr/>
            <p:nvPr/>
          </p:nvSpPr>
          <p:spPr>
            <a:xfrm>
              <a:off x="7243756" y="2454006"/>
              <a:ext cx="19050" cy="9525"/>
            </a:xfrm>
            <a:custGeom>
              <a:avLst/>
              <a:gdLst>
                <a:gd name="connsiteX0" fmla="*/ 16199 w 19050"/>
                <a:gd name="connsiteY0" fmla="*/ 7253 h 9525"/>
                <a:gd name="connsiteX1" fmla="*/ 16199 w 19050"/>
                <a:gd name="connsiteY1" fmla="*/ 72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6199" y="7253"/>
                  </a:moveTo>
                  <a:cubicBezTo>
                    <a:pt x="-946" y="6301"/>
                    <a:pt x="10484" y="12016"/>
                    <a:pt x="16199" y="72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xmlns="" id="{ECC8F7E1-2A00-4C38-9970-8888C7F243D4}"/>
                </a:ext>
              </a:extLst>
            </p:cNvPr>
            <p:cNvSpPr/>
            <p:nvPr/>
          </p:nvSpPr>
          <p:spPr>
            <a:xfrm>
              <a:off x="7239476" y="24636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8096"/>
                    <a:pt x="8096" y="8096"/>
                  </a:cubicBezTo>
                  <a:cubicBezTo>
                    <a:pt x="8096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xmlns="" id="{12B18AC3-E049-4691-A60F-78B09B5B4AD0}"/>
                </a:ext>
              </a:extLst>
            </p:cNvPr>
            <p:cNvSpPr/>
            <p:nvPr/>
          </p:nvSpPr>
          <p:spPr>
            <a:xfrm>
              <a:off x="7240503" y="2468143"/>
              <a:ext cx="19050" cy="28575"/>
            </a:xfrm>
            <a:custGeom>
              <a:avLst/>
              <a:gdLst>
                <a:gd name="connsiteX0" fmla="*/ 19452 w 19050"/>
                <a:gd name="connsiteY0" fmla="*/ 24549 h 28575"/>
                <a:gd name="connsiteX1" fmla="*/ 19452 w 19050"/>
                <a:gd name="connsiteY1" fmla="*/ 24549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28575">
                  <a:moveTo>
                    <a:pt x="19452" y="24549"/>
                  </a:moveTo>
                  <a:cubicBezTo>
                    <a:pt x="7069" y="-4026"/>
                    <a:pt x="-551" y="7404"/>
                    <a:pt x="19452" y="245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xmlns="" id="{4D5BD8BC-7CBE-4F58-BEBD-C3C835E5917A}"/>
                </a:ext>
              </a:extLst>
            </p:cNvPr>
            <p:cNvSpPr/>
            <p:nvPr/>
          </p:nvSpPr>
          <p:spPr>
            <a:xfrm>
              <a:off x="7244930" y="2487344"/>
              <a:ext cx="9525" cy="9525"/>
            </a:xfrm>
            <a:custGeom>
              <a:avLst/>
              <a:gdLst>
                <a:gd name="connsiteX0" fmla="*/ 9310 w 9525"/>
                <a:gd name="connsiteY0" fmla="*/ 7253 h 9525"/>
                <a:gd name="connsiteX1" fmla="*/ 9310 w 9525"/>
                <a:gd name="connsiteY1" fmla="*/ 72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310" y="7253"/>
                  </a:moveTo>
                  <a:cubicBezTo>
                    <a:pt x="3595" y="12016"/>
                    <a:pt x="11215" y="6301"/>
                    <a:pt x="9310" y="72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xmlns="" id="{DB40658B-B703-4B6C-BEBF-591AC5178438}"/>
                </a:ext>
              </a:extLst>
            </p:cNvPr>
            <p:cNvSpPr/>
            <p:nvPr/>
          </p:nvSpPr>
          <p:spPr>
            <a:xfrm>
              <a:off x="7256601" y="2496978"/>
              <a:ext cx="9525" cy="19050"/>
            </a:xfrm>
            <a:custGeom>
              <a:avLst/>
              <a:gdLst>
                <a:gd name="connsiteX0" fmla="*/ 9068 w 9525"/>
                <a:gd name="connsiteY0" fmla="*/ 7144 h 19050"/>
                <a:gd name="connsiteX1" fmla="*/ 9068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068" y="7144"/>
                  </a:moveTo>
                  <a:cubicBezTo>
                    <a:pt x="2401" y="16669"/>
                    <a:pt x="15736" y="19526"/>
                    <a:pt x="906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xmlns="" id="{D9FB729C-A1BC-4F00-9356-4EF56F9FFFC2}"/>
                </a:ext>
              </a:extLst>
            </p:cNvPr>
            <p:cNvSpPr/>
            <p:nvPr/>
          </p:nvSpPr>
          <p:spPr>
            <a:xfrm>
              <a:off x="7254716" y="248745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9049"/>
                    <a:pt x="8096" y="10001"/>
                    <a:pt x="7144" y="10001"/>
                  </a:cubicBezTo>
                  <a:cubicBezTo>
                    <a:pt x="8096" y="9049"/>
                    <a:pt x="9049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xmlns="" id="{03C66CEA-66B6-49F0-B7A0-751E4290C81C}"/>
                </a:ext>
              </a:extLst>
            </p:cNvPr>
            <p:cNvSpPr/>
            <p:nvPr/>
          </p:nvSpPr>
          <p:spPr>
            <a:xfrm>
              <a:off x="7258526" y="2513171"/>
              <a:ext cx="9525" cy="9525"/>
            </a:xfrm>
            <a:custGeom>
              <a:avLst/>
              <a:gdLst>
                <a:gd name="connsiteX0" fmla="*/ 8096 w 9525"/>
                <a:gd name="connsiteY0" fmla="*/ 9049 h 9525"/>
                <a:gd name="connsiteX1" fmla="*/ 7144 w 9525"/>
                <a:gd name="connsiteY1" fmla="*/ 7144 h 9525"/>
                <a:gd name="connsiteX2" fmla="*/ 8096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049"/>
                  </a:moveTo>
                  <a:cubicBezTo>
                    <a:pt x="8096" y="8096"/>
                    <a:pt x="7144" y="8096"/>
                    <a:pt x="7144" y="7144"/>
                  </a:cubicBezTo>
                  <a:cubicBezTo>
                    <a:pt x="7144" y="7144"/>
                    <a:pt x="7144" y="8096"/>
                    <a:pt x="8096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xmlns="" id="{B488AA0A-6CBF-4E3B-8971-AC838C131786}"/>
                </a:ext>
              </a:extLst>
            </p:cNvPr>
            <p:cNvSpPr/>
            <p:nvPr/>
          </p:nvSpPr>
          <p:spPr>
            <a:xfrm>
              <a:off x="7262336" y="2508324"/>
              <a:ext cx="9525" cy="9525"/>
            </a:xfrm>
            <a:custGeom>
              <a:avLst/>
              <a:gdLst>
                <a:gd name="connsiteX0" fmla="*/ 7144 w 9525"/>
                <a:gd name="connsiteY0" fmla="*/ 7228 h 9525"/>
                <a:gd name="connsiteX1" fmla="*/ 7144 w 9525"/>
                <a:gd name="connsiteY1" fmla="*/ 722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228"/>
                  </a:moveTo>
                  <a:cubicBezTo>
                    <a:pt x="14764" y="13895"/>
                    <a:pt x="8096" y="6275"/>
                    <a:pt x="7144" y="72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xmlns="" id="{318D195B-5270-45B3-BE82-0B95A4CF0CC5}"/>
                </a:ext>
              </a:extLst>
            </p:cNvPr>
            <p:cNvSpPr/>
            <p:nvPr/>
          </p:nvSpPr>
          <p:spPr>
            <a:xfrm>
              <a:off x="7261384" y="2515076"/>
              <a:ext cx="152400" cy="38100"/>
            </a:xfrm>
            <a:custGeom>
              <a:avLst/>
              <a:gdLst>
                <a:gd name="connsiteX0" fmla="*/ 150019 w 152400"/>
                <a:gd name="connsiteY0" fmla="*/ 31909 h 38100"/>
                <a:gd name="connsiteX1" fmla="*/ 10954 w 152400"/>
                <a:gd name="connsiteY1" fmla="*/ 7144 h 38100"/>
                <a:gd name="connsiteX2" fmla="*/ 7144 w 152400"/>
                <a:gd name="connsiteY2" fmla="*/ 12859 h 38100"/>
                <a:gd name="connsiteX3" fmla="*/ 150019 w 1524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38100">
                  <a:moveTo>
                    <a:pt x="150019" y="31909"/>
                  </a:moveTo>
                  <a:cubicBezTo>
                    <a:pt x="146209" y="3334"/>
                    <a:pt x="30004" y="34766"/>
                    <a:pt x="10954" y="7144"/>
                  </a:cubicBezTo>
                  <a:cubicBezTo>
                    <a:pt x="15716" y="15716"/>
                    <a:pt x="13811" y="17621"/>
                    <a:pt x="7144" y="12859"/>
                  </a:cubicBezTo>
                  <a:cubicBezTo>
                    <a:pt x="26194" y="42386"/>
                    <a:pt x="148114" y="31909"/>
                    <a:pt x="150019" y="31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xmlns="" id="{A12BC676-EC01-4498-9ADB-DCF201C15112}"/>
                </a:ext>
              </a:extLst>
            </p:cNvPr>
            <p:cNvSpPr/>
            <p:nvPr/>
          </p:nvSpPr>
          <p:spPr>
            <a:xfrm>
              <a:off x="7386983" y="2541746"/>
              <a:ext cx="9525" cy="9525"/>
            </a:xfrm>
            <a:custGeom>
              <a:avLst/>
              <a:gdLst>
                <a:gd name="connsiteX0" fmla="*/ 8227 w 9525"/>
                <a:gd name="connsiteY0" fmla="*/ 7144 h 9525"/>
                <a:gd name="connsiteX1" fmla="*/ 822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27" y="7144"/>
                  </a:moveTo>
                  <a:cubicBezTo>
                    <a:pt x="5369" y="10954"/>
                    <a:pt x="9179" y="9049"/>
                    <a:pt x="822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xmlns="" id="{DE74DCB2-2964-4536-AA09-36CA20665E77}"/>
                </a:ext>
              </a:extLst>
            </p:cNvPr>
            <p:cNvSpPr/>
            <p:nvPr/>
          </p:nvSpPr>
          <p:spPr>
            <a:xfrm>
              <a:off x="7404259" y="25398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xmlns="" id="{4A65BFC1-0816-4C4F-8D9E-AE2757EA8548}"/>
                </a:ext>
              </a:extLst>
            </p:cNvPr>
            <p:cNvSpPr/>
            <p:nvPr/>
          </p:nvSpPr>
          <p:spPr>
            <a:xfrm>
              <a:off x="7371874" y="252841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1095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xmlns="" id="{C6ED1504-C5BF-4CF0-964D-87B0AD283A78}"/>
                </a:ext>
              </a:extLst>
            </p:cNvPr>
            <p:cNvSpPr/>
            <p:nvPr/>
          </p:nvSpPr>
          <p:spPr>
            <a:xfrm>
              <a:off x="7364254" y="2538888"/>
              <a:ext cx="9525" cy="9525"/>
            </a:xfrm>
            <a:custGeom>
              <a:avLst/>
              <a:gdLst>
                <a:gd name="connsiteX0" fmla="*/ 10954 w 9525"/>
                <a:gd name="connsiteY0" fmla="*/ 10954 h 9525"/>
                <a:gd name="connsiteX1" fmla="*/ 7144 w 9525"/>
                <a:gd name="connsiteY1" fmla="*/ 7144 h 9525"/>
                <a:gd name="connsiteX2" fmla="*/ 10954 w 9525"/>
                <a:gd name="connsiteY2" fmla="*/ 1095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10954"/>
                  </a:moveTo>
                  <a:cubicBezTo>
                    <a:pt x="10001" y="10001"/>
                    <a:pt x="8096" y="9049"/>
                    <a:pt x="7144" y="7144"/>
                  </a:cubicBezTo>
                  <a:cubicBezTo>
                    <a:pt x="7144" y="9049"/>
                    <a:pt x="7144" y="10001"/>
                    <a:pt x="10954" y="10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xmlns="" id="{B46C5867-706B-4420-A9AC-79A2518A4E39}"/>
                </a:ext>
              </a:extLst>
            </p:cNvPr>
            <p:cNvSpPr/>
            <p:nvPr/>
          </p:nvSpPr>
          <p:spPr>
            <a:xfrm>
              <a:off x="7332821" y="253888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10001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144" y="8096"/>
                    <a:pt x="7144" y="9049"/>
                    <a:pt x="7144" y="10001"/>
                  </a:cubicBezTo>
                  <a:cubicBezTo>
                    <a:pt x="9049" y="10001"/>
                    <a:pt x="10001" y="9049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xmlns="" id="{C2C6AEBC-118C-4330-A49B-AD9E1C6255F6}"/>
                </a:ext>
              </a:extLst>
            </p:cNvPr>
            <p:cNvSpPr/>
            <p:nvPr/>
          </p:nvSpPr>
          <p:spPr>
            <a:xfrm>
              <a:off x="7394734" y="2540773"/>
              <a:ext cx="19050" cy="9525"/>
            </a:xfrm>
            <a:custGeom>
              <a:avLst/>
              <a:gdLst>
                <a:gd name="connsiteX0" fmla="*/ 7144 w 19050"/>
                <a:gd name="connsiteY0" fmla="*/ 9069 h 9525"/>
                <a:gd name="connsiteX1" fmla="*/ 7144 w 19050"/>
                <a:gd name="connsiteY1" fmla="*/ 90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9069"/>
                  </a:moveTo>
                  <a:cubicBezTo>
                    <a:pt x="9049" y="8117"/>
                    <a:pt x="20479" y="5259"/>
                    <a:pt x="7144" y="9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xmlns="" id="{42292277-685C-461C-AC3A-42AE91D43870}"/>
                </a:ext>
              </a:extLst>
            </p:cNvPr>
            <p:cNvSpPr/>
            <p:nvPr/>
          </p:nvSpPr>
          <p:spPr>
            <a:xfrm>
              <a:off x="7408069" y="2522854"/>
              <a:ext cx="85725" cy="19050"/>
            </a:xfrm>
            <a:custGeom>
              <a:avLst/>
              <a:gdLst>
                <a:gd name="connsiteX0" fmla="*/ 79534 w 85725"/>
                <a:gd name="connsiteY0" fmla="*/ 10796 h 19050"/>
                <a:gd name="connsiteX1" fmla="*/ 7144 w 85725"/>
                <a:gd name="connsiteY1" fmla="*/ 18416 h 19050"/>
                <a:gd name="connsiteX2" fmla="*/ 79534 w 85725"/>
                <a:gd name="connsiteY2" fmla="*/ 1079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9050">
                  <a:moveTo>
                    <a:pt x="79534" y="10796"/>
                  </a:moveTo>
                  <a:cubicBezTo>
                    <a:pt x="69056" y="-634"/>
                    <a:pt x="14764" y="18416"/>
                    <a:pt x="7144" y="18416"/>
                  </a:cubicBezTo>
                  <a:cubicBezTo>
                    <a:pt x="35719" y="25083"/>
                    <a:pt x="77629" y="9843"/>
                    <a:pt x="79534" y="107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xmlns="" id="{E5111CAB-6654-4DD3-8267-68B90209889E}"/>
                </a:ext>
              </a:extLst>
            </p:cNvPr>
            <p:cNvSpPr/>
            <p:nvPr/>
          </p:nvSpPr>
          <p:spPr>
            <a:xfrm>
              <a:off x="7428071" y="253698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9049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9049" y="7144"/>
                  </a:lnTo>
                  <a:cubicBezTo>
                    <a:pt x="8096" y="8096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xmlns="" id="{7908E810-D005-4441-9C51-75289EBBE03A}"/>
                </a:ext>
              </a:extLst>
            </p:cNvPr>
            <p:cNvSpPr/>
            <p:nvPr/>
          </p:nvSpPr>
          <p:spPr>
            <a:xfrm>
              <a:off x="7493552" y="2522696"/>
              <a:ext cx="57150" cy="19050"/>
            </a:xfrm>
            <a:custGeom>
              <a:avLst/>
              <a:gdLst>
                <a:gd name="connsiteX0" fmla="*/ 17863 w 57150"/>
                <a:gd name="connsiteY0" fmla="*/ 16669 h 19050"/>
                <a:gd name="connsiteX1" fmla="*/ 52153 w 57150"/>
                <a:gd name="connsiteY1" fmla="*/ 7144 h 19050"/>
                <a:gd name="connsiteX2" fmla="*/ 10243 w 57150"/>
                <a:gd name="connsiteY2" fmla="*/ 8096 h 19050"/>
                <a:gd name="connsiteX3" fmla="*/ 17863 w 57150"/>
                <a:gd name="connsiteY3" fmla="*/ 1666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19050">
                  <a:moveTo>
                    <a:pt x="17863" y="16669"/>
                  </a:moveTo>
                  <a:cubicBezTo>
                    <a:pt x="28341" y="19526"/>
                    <a:pt x="38818" y="9049"/>
                    <a:pt x="52153" y="7144"/>
                  </a:cubicBezTo>
                  <a:cubicBezTo>
                    <a:pt x="60725" y="10001"/>
                    <a:pt x="8338" y="8096"/>
                    <a:pt x="10243" y="8096"/>
                  </a:cubicBezTo>
                  <a:cubicBezTo>
                    <a:pt x="6433" y="22384"/>
                    <a:pt x="3575" y="19526"/>
                    <a:pt x="17863" y="166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xmlns="" id="{AE4B3061-2F3A-41BA-B990-7B847B2E8EA3}"/>
                </a:ext>
              </a:extLst>
            </p:cNvPr>
            <p:cNvSpPr/>
            <p:nvPr/>
          </p:nvSpPr>
          <p:spPr>
            <a:xfrm>
              <a:off x="7488079" y="2532844"/>
              <a:ext cx="9525" cy="9525"/>
            </a:xfrm>
            <a:custGeom>
              <a:avLst/>
              <a:gdLst>
                <a:gd name="connsiteX0" fmla="*/ 7144 w 9525"/>
                <a:gd name="connsiteY0" fmla="*/ 10330 h 9525"/>
                <a:gd name="connsiteX1" fmla="*/ 7144 w 9525"/>
                <a:gd name="connsiteY1" fmla="*/ 103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330"/>
                  </a:moveTo>
                  <a:cubicBezTo>
                    <a:pt x="9049" y="3663"/>
                    <a:pt x="8096" y="9378"/>
                    <a:pt x="7144" y="103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xmlns="" id="{F99FABEC-0ABF-486F-AEAE-5CE02B10D1D0}"/>
                </a:ext>
              </a:extLst>
            </p:cNvPr>
            <p:cNvSpPr/>
            <p:nvPr/>
          </p:nvSpPr>
          <p:spPr>
            <a:xfrm>
              <a:off x="7489984" y="252269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10001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7144" y="9049"/>
                    <a:pt x="7144" y="10001"/>
                  </a:cubicBezTo>
                  <a:cubicBezTo>
                    <a:pt x="10954" y="11906"/>
                    <a:pt x="10954" y="10001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xmlns="" id="{797A7923-249E-447D-BABF-578B28EC7F4B}"/>
                </a:ext>
              </a:extLst>
            </p:cNvPr>
            <p:cNvSpPr/>
            <p:nvPr/>
          </p:nvSpPr>
          <p:spPr>
            <a:xfrm>
              <a:off x="7530941" y="2534105"/>
              <a:ext cx="9525" cy="9525"/>
            </a:xfrm>
            <a:custGeom>
              <a:avLst/>
              <a:gdLst>
                <a:gd name="connsiteX0" fmla="*/ 7144 w 9525"/>
                <a:gd name="connsiteY0" fmla="*/ 9069 h 9525"/>
                <a:gd name="connsiteX1" fmla="*/ 7144 w 9525"/>
                <a:gd name="connsiteY1" fmla="*/ 90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069"/>
                  </a:moveTo>
                  <a:cubicBezTo>
                    <a:pt x="13811" y="5259"/>
                    <a:pt x="9049" y="8117"/>
                    <a:pt x="7144" y="9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xmlns="" id="{57688957-A9E3-4A6F-A90D-81C082F98B1A}"/>
                </a:ext>
              </a:extLst>
            </p:cNvPr>
            <p:cNvSpPr/>
            <p:nvPr/>
          </p:nvSpPr>
          <p:spPr>
            <a:xfrm>
              <a:off x="7545641" y="2520791"/>
              <a:ext cx="28575" cy="19050"/>
            </a:xfrm>
            <a:custGeom>
              <a:avLst/>
              <a:gdLst>
                <a:gd name="connsiteX0" fmla="*/ 21971 w 28575"/>
                <a:gd name="connsiteY0" fmla="*/ 7144 h 19050"/>
                <a:gd name="connsiteX1" fmla="*/ 21971 w 2857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9050">
                  <a:moveTo>
                    <a:pt x="21971" y="7144"/>
                  </a:moveTo>
                  <a:cubicBezTo>
                    <a:pt x="-6604" y="10001"/>
                    <a:pt x="13399" y="21431"/>
                    <a:pt x="2197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xmlns="" id="{446BB9F5-856B-4888-9EBD-50976CA2DCF4}"/>
                </a:ext>
              </a:extLst>
            </p:cNvPr>
            <p:cNvSpPr/>
            <p:nvPr/>
          </p:nvSpPr>
          <p:spPr>
            <a:xfrm>
              <a:off x="7562778" y="2488406"/>
              <a:ext cx="114300" cy="57150"/>
            </a:xfrm>
            <a:custGeom>
              <a:avLst/>
              <a:gdLst>
                <a:gd name="connsiteX0" fmla="*/ 24837 w 114300"/>
                <a:gd name="connsiteY0" fmla="*/ 51911 h 57150"/>
                <a:gd name="connsiteX1" fmla="*/ 109610 w 114300"/>
                <a:gd name="connsiteY1" fmla="*/ 52864 h 57150"/>
                <a:gd name="connsiteX2" fmla="*/ 83892 w 114300"/>
                <a:gd name="connsiteY2" fmla="*/ 7144 h 57150"/>
                <a:gd name="connsiteX3" fmla="*/ 98180 w 114300"/>
                <a:gd name="connsiteY3" fmla="*/ 47149 h 57150"/>
                <a:gd name="connsiteX4" fmla="*/ 97228 w 114300"/>
                <a:gd name="connsiteY4" fmla="*/ 47149 h 57150"/>
                <a:gd name="connsiteX5" fmla="*/ 13407 w 114300"/>
                <a:gd name="connsiteY5" fmla="*/ 42386 h 57150"/>
                <a:gd name="connsiteX6" fmla="*/ 24837 w 114300"/>
                <a:gd name="connsiteY6" fmla="*/ 5191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300" h="57150">
                  <a:moveTo>
                    <a:pt x="24837" y="51911"/>
                  </a:moveTo>
                  <a:cubicBezTo>
                    <a:pt x="54365" y="52864"/>
                    <a:pt x="65795" y="50006"/>
                    <a:pt x="109610" y="52864"/>
                  </a:cubicBezTo>
                  <a:cubicBezTo>
                    <a:pt x="111515" y="50959"/>
                    <a:pt x="87703" y="10954"/>
                    <a:pt x="83892" y="7144"/>
                  </a:cubicBezTo>
                  <a:cubicBezTo>
                    <a:pt x="85797" y="10954"/>
                    <a:pt x="88655" y="37624"/>
                    <a:pt x="98180" y="47149"/>
                  </a:cubicBezTo>
                  <a:cubicBezTo>
                    <a:pt x="87703" y="40481"/>
                    <a:pt x="87703" y="40481"/>
                    <a:pt x="97228" y="47149"/>
                  </a:cubicBezTo>
                  <a:cubicBezTo>
                    <a:pt x="89607" y="50006"/>
                    <a:pt x="12455" y="42386"/>
                    <a:pt x="13407" y="42386"/>
                  </a:cubicBezTo>
                  <a:cubicBezTo>
                    <a:pt x="-5643" y="54769"/>
                    <a:pt x="24837" y="51911"/>
                    <a:pt x="24837" y="5191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xmlns="" id="{66A01FAA-0567-4EA3-8BAC-5942BEFE02A3}"/>
                </a:ext>
              </a:extLst>
            </p:cNvPr>
            <p:cNvSpPr/>
            <p:nvPr/>
          </p:nvSpPr>
          <p:spPr>
            <a:xfrm>
              <a:off x="7569994" y="252269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144" y="7144"/>
                    <a:pt x="7144" y="8096"/>
                    <a:pt x="7144" y="8096"/>
                  </a:cubicBezTo>
                  <a:cubicBezTo>
                    <a:pt x="7144" y="8096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xmlns="" id="{E58976A3-B86F-4AA1-8585-2BD70BFF93FD}"/>
                </a:ext>
              </a:extLst>
            </p:cNvPr>
            <p:cNvSpPr/>
            <p:nvPr/>
          </p:nvSpPr>
          <p:spPr>
            <a:xfrm>
              <a:off x="7638488" y="2487453"/>
              <a:ext cx="9525" cy="9525"/>
            </a:xfrm>
            <a:custGeom>
              <a:avLst/>
              <a:gdLst>
                <a:gd name="connsiteX0" fmla="*/ 9135 w 9525"/>
                <a:gd name="connsiteY0" fmla="*/ 9049 h 9525"/>
                <a:gd name="connsiteX1" fmla="*/ 8182 w 9525"/>
                <a:gd name="connsiteY1" fmla="*/ 7144 h 9525"/>
                <a:gd name="connsiteX2" fmla="*/ 9135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135" y="9049"/>
                  </a:moveTo>
                  <a:cubicBezTo>
                    <a:pt x="9135" y="8096"/>
                    <a:pt x="8182" y="8096"/>
                    <a:pt x="8182" y="7144"/>
                  </a:cubicBezTo>
                  <a:cubicBezTo>
                    <a:pt x="6277" y="7144"/>
                    <a:pt x="7230" y="7144"/>
                    <a:pt x="9135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xmlns="" id="{674C7934-7227-457C-804B-942DBAD56E67}"/>
                </a:ext>
              </a:extLst>
            </p:cNvPr>
            <p:cNvSpPr/>
            <p:nvPr/>
          </p:nvSpPr>
          <p:spPr>
            <a:xfrm>
              <a:off x="7560469" y="252555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xmlns="" id="{9D37B59F-10C5-4B92-AEE7-F93C0D0D17A6}"/>
                </a:ext>
              </a:extLst>
            </p:cNvPr>
            <p:cNvSpPr/>
            <p:nvPr/>
          </p:nvSpPr>
          <p:spPr>
            <a:xfrm>
              <a:off x="7555706" y="253370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10001" y="7567"/>
                    <a:pt x="10954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xmlns="" id="{7F5E2AC9-D374-4EB3-9BFE-1247B0148A5E}"/>
                </a:ext>
              </a:extLst>
            </p:cNvPr>
            <p:cNvSpPr/>
            <p:nvPr/>
          </p:nvSpPr>
          <p:spPr>
            <a:xfrm>
              <a:off x="7630001" y="2467451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8096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lnTo>
                    <a:pt x="7144" y="8096"/>
                  </a:lnTo>
                  <a:cubicBezTo>
                    <a:pt x="8096" y="8096"/>
                    <a:pt x="8096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xmlns="" id="{7977F7E4-FACE-4E7F-BBD9-EDFA2BCA1A56}"/>
                </a:ext>
              </a:extLst>
            </p:cNvPr>
            <p:cNvSpPr/>
            <p:nvPr/>
          </p:nvSpPr>
          <p:spPr>
            <a:xfrm>
              <a:off x="7606189" y="241125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8096" y="9049"/>
                  </a:ln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xmlns="" id="{FCAEE83E-F828-4F09-BF6C-202533DBEA41}"/>
                </a:ext>
              </a:extLst>
            </p:cNvPr>
            <p:cNvSpPr/>
            <p:nvPr/>
          </p:nvSpPr>
          <p:spPr>
            <a:xfrm>
              <a:off x="7444760" y="2389178"/>
              <a:ext cx="219075" cy="104775"/>
            </a:xfrm>
            <a:custGeom>
              <a:avLst/>
              <a:gdLst>
                <a:gd name="connsiteX0" fmla="*/ 15220 w 219075"/>
                <a:gd name="connsiteY0" fmla="*/ 17789 h 104775"/>
                <a:gd name="connsiteX1" fmla="*/ 128568 w 219075"/>
                <a:gd name="connsiteY1" fmla="*/ 15884 h 104775"/>
                <a:gd name="connsiteX2" fmla="*/ 180003 w 219075"/>
                <a:gd name="connsiteY2" fmla="*/ 58746 h 104775"/>
                <a:gd name="connsiteX3" fmla="*/ 164763 w 219075"/>
                <a:gd name="connsiteY3" fmla="*/ 54936 h 104775"/>
                <a:gd name="connsiteX4" fmla="*/ 196195 w 219075"/>
                <a:gd name="connsiteY4" fmla="*/ 104466 h 104775"/>
                <a:gd name="connsiteX5" fmla="*/ 15220 w 219075"/>
                <a:gd name="connsiteY5" fmla="*/ 1778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075" h="104775">
                  <a:moveTo>
                    <a:pt x="15220" y="17789"/>
                  </a:moveTo>
                  <a:cubicBezTo>
                    <a:pt x="-27642" y="30171"/>
                    <a:pt x="113328" y="18741"/>
                    <a:pt x="128568" y="15884"/>
                  </a:cubicBezTo>
                  <a:cubicBezTo>
                    <a:pt x="131425" y="21599"/>
                    <a:pt x="160000" y="30171"/>
                    <a:pt x="180003" y="58746"/>
                  </a:cubicBezTo>
                  <a:cubicBezTo>
                    <a:pt x="175240" y="64461"/>
                    <a:pt x="170478" y="62556"/>
                    <a:pt x="164763" y="54936"/>
                  </a:cubicBezTo>
                  <a:cubicBezTo>
                    <a:pt x="178098" y="65414"/>
                    <a:pt x="173335" y="93989"/>
                    <a:pt x="196195" y="104466"/>
                  </a:cubicBezTo>
                  <a:cubicBezTo>
                    <a:pt x="287635" y="82559"/>
                    <a:pt x="-16212" y="-26979"/>
                    <a:pt x="15220" y="177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xmlns="" id="{E9BE1B58-3DF6-4141-94DA-A78144A73567}"/>
                </a:ext>
              </a:extLst>
            </p:cNvPr>
            <p:cNvSpPr/>
            <p:nvPr/>
          </p:nvSpPr>
          <p:spPr>
            <a:xfrm>
              <a:off x="7514106" y="2398431"/>
              <a:ext cx="9525" cy="9525"/>
            </a:xfrm>
            <a:custGeom>
              <a:avLst/>
              <a:gdLst>
                <a:gd name="connsiteX0" fmla="*/ 11597 w 9525"/>
                <a:gd name="connsiteY0" fmla="*/ 9488 h 9525"/>
                <a:gd name="connsiteX1" fmla="*/ 11597 w 9525"/>
                <a:gd name="connsiteY1" fmla="*/ 948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597" y="9488"/>
                  </a:moveTo>
                  <a:cubicBezTo>
                    <a:pt x="2072" y="4726"/>
                    <a:pt x="10644" y="8536"/>
                    <a:pt x="11597" y="94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xmlns="" id="{3B71E43E-F837-4208-AE83-0053D0223A7F}"/>
                </a:ext>
              </a:extLst>
            </p:cNvPr>
            <p:cNvSpPr/>
            <p:nvPr/>
          </p:nvSpPr>
          <p:spPr>
            <a:xfrm>
              <a:off x="7512823" y="2400776"/>
              <a:ext cx="9525" cy="9525"/>
            </a:xfrm>
            <a:custGeom>
              <a:avLst/>
              <a:gdLst>
                <a:gd name="connsiteX0" fmla="*/ 9069 w 9525"/>
                <a:gd name="connsiteY0" fmla="*/ 7144 h 9525"/>
                <a:gd name="connsiteX1" fmla="*/ 906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069" y="7144"/>
                  </a:moveTo>
                  <a:cubicBezTo>
                    <a:pt x="5259" y="8096"/>
                    <a:pt x="8117" y="8096"/>
                    <a:pt x="906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xmlns="" id="{8696D818-76F6-4822-8233-39C8150CB540}"/>
                </a:ext>
              </a:extLst>
            </p:cNvPr>
            <p:cNvSpPr/>
            <p:nvPr/>
          </p:nvSpPr>
          <p:spPr>
            <a:xfrm>
              <a:off x="7434739" y="2400352"/>
              <a:ext cx="9525" cy="9525"/>
            </a:xfrm>
            <a:custGeom>
              <a:avLst/>
              <a:gdLst>
                <a:gd name="connsiteX0" fmla="*/ 10954 w 9525"/>
                <a:gd name="connsiteY0" fmla="*/ 7567 h 9525"/>
                <a:gd name="connsiteX1" fmla="*/ 7144 w 9525"/>
                <a:gd name="connsiteY1" fmla="*/ 7567 h 9525"/>
                <a:gd name="connsiteX2" fmla="*/ 1095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7567"/>
                  </a:moveTo>
                  <a:cubicBezTo>
                    <a:pt x="10001" y="7567"/>
                    <a:pt x="8096" y="6615"/>
                    <a:pt x="7144" y="7567"/>
                  </a:cubicBezTo>
                  <a:cubicBezTo>
                    <a:pt x="8096" y="8520"/>
                    <a:pt x="10001" y="8520"/>
                    <a:pt x="1095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xmlns="" id="{E321385B-5668-4FD5-B01F-034A02F050C3}"/>
                </a:ext>
              </a:extLst>
            </p:cNvPr>
            <p:cNvSpPr/>
            <p:nvPr/>
          </p:nvSpPr>
          <p:spPr>
            <a:xfrm>
              <a:off x="7433786" y="240268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0001" y="8096"/>
                    <a:pt x="10001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xmlns="" id="{9B90ED57-AA8E-4835-9630-B88691153B77}"/>
                </a:ext>
              </a:extLst>
            </p:cNvPr>
            <p:cNvSpPr/>
            <p:nvPr/>
          </p:nvSpPr>
          <p:spPr>
            <a:xfrm>
              <a:off x="7324311" y="2404586"/>
              <a:ext cx="114300" cy="9525"/>
            </a:xfrm>
            <a:custGeom>
              <a:avLst/>
              <a:gdLst>
                <a:gd name="connsiteX0" fmla="*/ 8034 w 114300"/>
                <a:gd name="connsiteY0" fmla="*/ 10001 h 9525"/>
                <a:gd name="connsiteX1" fmla="*/ 115667 w 114300"/>
                <a:gd name="connsiteY1" fmla="*/ 7144 h 9525"/>
                <a:gd name="connsiteX2" fmla="*/ 102332 w 114300"/>
                <a:gd name="connsiteY2" fmla="*/ 10001 h 9525"/>
                <a:gd name="connsiteX3" fmla="*/ 8034 w 114300"/>
                <a:gd name="connsiteY3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9525">
                  <a:moveTo>
                    <a:pt x="8034" y="10001"/>
                  </a:moveTo>
                  <a:cubicBezTo>
                    <a:pt x="-2443" y="8096"/>
                    <a:pt x="82329" y="15716"/>
                    <a:pt x="115667" y="7144"/>
                  </a:cubicBezTo>
                  <a:cubicBezTo>
                    <a:pt x="100427" y="9049"/>
                    <a:pt x="96617" y="10001"/>
                    <a:pt x="102332" y="10001"/>
                  </a:cubicBezTo>
                  <a:cubicBezTo>
                    <a:pt x="106142" y="4286"/>
                    <a:pt x="8987" y="12859"/>
                    <a:pt x="803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xmlns="" id="{53230EE6-2616-4080-90B6-CC76190C8C53}"/>
                </a:ext>
              </a:extLst>
            </p:cNvPr>
            <p:cNvSpPr/>
            <p:nvPr/>
          </p:nvSpPr>
          <p:spPr>
            <a:xfrm>
              <a:off x="7299762" y="2411676"/>
              <a:ext cx="9525" cy="9525"/>
            </a:xfrm>
            <a:custGeom>
              <a:avLst/>
              <a:gdLst>
                <a:gd name="connsiteX0" fmla="*/ 9723 w 9525"/>
                <a:gd name="connsiteY0" fmla="*/ 8627 h 9525"/>
                <a:gd name="connsiteX1" fmla="*/ 9723 w 9525"/>
                <a:gd name="connsiteY1" fmla="*/ 862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723" y="8627"/>
                  </a:moveTo>
                  <a:cubicBezTo>
                    <a:pt x="17343" y="3864"/>
                    <a:pt x="1151" y="12436"/>
                    <a:pt x="9723" y="86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xmlns="" id="{9581D6C1-6ED3-43FF-B00E-20694C82DBAF}"/>
                </a:ext>
              </a:extLst>
            </p:cNvPr>
            <p:cNvSpPr/>
            <p:nvPr/>
          </p:nvSpPr>
          <p:spPr>
            <a:xfrm>
              <a:off x="7236648" y="2408006"/>
              <a:ext cx="66675" cy="19050"/>
            </a:xfrm>
            <a:custGeom>
              <a:avLst/>
              <a:gdLst>
                <a:gd name="connsiteX0" fmla="*/ 27117 w 66675"/>
                <a:gd name="connsiteY0" fmla="*/ 12296 h 19050"/>
                <a:gd name="connsiteX1" fmla="*/ 67121 w 66675"/>
                <a:gd name="connsiteY1" fmla="*/ 10391 h 19050"/>
                <a:gd name="connsiteX2" fmla="*/ 60454 w 66675"/>
                <a:gd name="connsiteY2" fmla="*/ 8486 h 19050"/>
                <a:gd name="connsiteX3" fmla="*/ 27117 w 66675"/>
                <a:gd name="connsiteY3" fmla="*/ 1229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19050">
                  <a:moveTo>
                    <a:pt x="27117" y="12296"/>
                  </a:moveTo>
                  <a:cubicBezTo>
                    <a:pt x="15687" y="22774"/>
                    <a:pt x="68074" y="13249"/>
                    <a:pt x="67121" y="10391"/>
                  </a:cubicBezTo>
                  <a:cubicBezTo>
                    <a:pt x="68074" y="12296"/>
                    <a:pt x="60454" y="7534"/>
                    <a:pt x="60454" y="8486"/>
                  </a:cubicBezTo>
                  <a:cubicBezTo>
                    <a:pt x="55692" y="5629"/>
                    <a:pt x="-30986" y="7534"/>
                    <a:pt x="27117" y="122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xmlns="" id="{5418CE03-C045-4198-81E9-5833E791B9C2}"/>
                </a:ext>
              </a:extLst>
            </p:cNvPr>
            <p:cNvSpPr/>
            <p:nvPr/>
          </p:nvSpPr>
          <p:spPr>
            <a:xfrm>
              <a:off x="7254441" y="2415698"/>
              <a:ext cx="9525" cy="9525"/>
            </a:xfrm>
            <a:custGeom>
              <a:avLst/>
              <a:gdLst>
                <a:gd name="connsiteX0" fmla="*/ 7419 w 9525"/>
                <a:gd name="connsiteY0" fmla="*/ 8414 h 9525"/>
                <a:gd name="connsiteX1" fmla="*/ 7419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419" y="8414"/>
                  </a:moveTo>
                  <a:cubicBezTo>
                    <a:pt x="8371" y="8414"/>
                    <a:pt x="6466" y="5556"/>
                    <a:pt x="7419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xmlns="" id="{1AAAAB9C-2460-4522-99A2-158C25A5E261}"/>
                </a:ext>
              </a:extLst>
            </p:cNvPr>
            <p:cNvSpPr/>
            <p:nvPr/>
          </p:nvSpPr>
          <p:spPr>
            <a:xfrm>
              <a:off x="7598131" y="2441792"/>
              <a:ext cx="19050" cy="9525"/>
            </a:xfrm>
            <a:custGeom>
              <a:avLst/>
              <a:gdLst>
                <a:gd name="connsiteX0" fmla="*/ 7581 w 19050"/>
                <a:gd name="connsiteY0" fmla="*/ 11847 h 9525"/>
                <a:gd name="connsiteX1" fmla="*/ 7581 w 19050"/>
                <a:gd name="connsiteY1" fmla="*/ 1184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581" y="11847"/>
                  </a:moveTo>
                  <a:cubicBezTo>
                    <a:pt x="26631" y="4227"/>
                    <a:pt x="3771" y="7085"/>
                    <a:pt x="7581" y="118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xmlns="" id="{FBC6755E-8944-4AE4-9FA2-D0B2DEA31CBB}"/>
                </a:ext>
              </a:extLst>
            </p:cNvPr>
            <p:cNvSpPr/>
            <p:nvPr/>
          </p:nvSpPr>
          <p:spPr>
            <a:xfrm>
              <a:off x="7593489" y="2435066"/>
              <a:ext cx="9525" cy="19050"/>
            </a:xfrm>
            <a:custGeom>
              <a:avLst/>
              <a:gdLst>
                <a:gd name="connsiteX0" fmla="*/ 8414 w 9525"/>
                <a:gd name="connsiteY0" fmla="*/ 7144 h 19050"/>
                <a:gd name="connsiteX1" fmla="*/ 841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414" y="7144"/>
                  </a:moveTo>
                  <a:cubicBezTo>
                    <a:pt x="5556" y="35719"/>
                    <a:pt x="8414" y="7144"/>
                    <a:pt x="84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xmlns="" id="{BDB182C8-2A67-485D-93DA-3815E425B583}"/>
                </a:ext>
              </a:extLst>
            </p:cNvPr>
            <p:cNvSpPr/>
            <p:nvPr/>
          </p:nvSpPr>
          <p:spPr>
            <a:xfrm>
              <a:off x="7597616" y="244649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xmlns="" id="{D2E835C8-0533-47CA-B34C-96B00D6A2FF6}"/>
                </a:ext>
              </a:extLst>
            </p:cNvPr>
            <p:cNvSpPr/>
            <p:nvPr/>
          </p:nvSpPr>
          <p:spPr>
            <a:xfrm>
              <a:off x="7389264" y="2494943"/>
              <a:ext cx="19050" cy="9525"/>
            </a:xfrm>
            <a:custGeom>
              <a:avLst/>
              <a:gdLst>
                <a:gd name="connsiteX0" fmla="*/ 8804 w 19050"/>
                <a:gd name="connsiteY0" fmla="*/ 8227 h 9525"/>
                <a:gd name="connsiteX1" fmla="*/ 8804 w 19050"/>
                <a:gd name="connsiteY1" fmla="*/ 822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8804" y="8227"/>
                  </a:moveTo>
                  <a:cubicBezTo>
                    <a:pt x="23091" y="5369"/>
                    <a:pt x="1184" y="9179"/>
                    <a:pt x="8804" y="82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xmlns="" id="{DA4AC031-9B0B-489E-894D-3CD77598E715}"/>
                </a:ext>
              </a:extLst>
            </p:cNvPr>
            <p:cNvSpPr/>
            <p:nvPr/>
          </p:nvSpPr>
          <p:spPr>
            <a:xfrm>
              <a:off x="7255669" y="248745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8096" y="8096"/>
                    <a:pt x="8096" y="8096"/>
                    <a:pt x="8096" y="7144"/>
                  </a:cubicBezTo>
                  <a:cubicBezTo>
                    <a:pt x="8096" y="8096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xmlns="" id="{B2B55ED1-52CD-4621-B962-56CF769952AA}"/>
                </a:ext>
              </a:extLst>
            </p:cNvPr>
            <p:cNvSpPr/>
            <p:nvPr/>
          </p:nvSpPr>
          <p:spPr>
            <a:xfrm>
              <a:off x="7386161" y="250364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1095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10954"/>
                  </a:lnTo>
                  <a:cubicBezTo>
                    <a:pt x="7144" y="10001"/>
                    <a:pt x="7144" y="9049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xmlns="" id="{CF785E58-A3B2-4DB4-AF8F-36AEE56470BC}"/>
                </a:ext>
              </a:extLst>
            </p:cNvPr>
            <p:cNvSpPr/>
            <p:nvPr/>
          </p:nvSpPr>
          <p:spPr>
            <a:xfrm>
              <a:off x="7394840" y="2442285"/>
              <a:ext cx="9525" cy="9525"/>
            </a:xfrm>
            <a:custGeom>
              <a:avLst/>
              <a:gdLst>
                <a:gd name="connsiteX0" fmla="*/ 7990 w 9525"/>
                <a:gd name="connsiteY0" fmla="*/ 7545 h 9525"/>
                <a:gd name="connsiteX1" fmla="*/ 7990 w 9525"/>
                <a:gd name="connsiteY1" fmla="*/ 754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545"/>
                  </a:moveTo>
                  <a:cubicBezTo>
                    <a:pt x="7990" y="5640"/>
                    <a:pt x="6085" y="11355"/>
                    <a:pt x="7990" y="75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xmlns="" id="{CEC915F8-5286-44DC-865F-7CE255F68B9D}"/>
                </a:ext>
              </a:extLst>
            </p:cNvPr>
            <p:cNvSpPr/>
            <p:nvPr/>
          </p:nvSpPr>
          <p:spPr>
            <a:xfrm>
              <a:off x="7356634" y="25188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xmlns="" id="{AAFF7C18-5CF2-4A25-87D6-820ECF506228}"/>
                </a:ext>
              </a:extLst>
            </p:cNvPr>
            <p:cNvSpPr/>
            <p:nvPr/>
          </p:nvSpPr>
          <p:spPr>
            <a:xfrm>
              <a:off x="7408063" y="2419826"/>
              <a:ext cx="19050" cy="19050"/>
            </a:xfrm>
            <a:custGeom>
              <a:avLst/>
              <a:gdLst>
                <a:gd name="connsiteX0" fmla="*/ 12865 w 19050"/>
                <a:gd name="connsiteY0" fmla="*/ 7144 h 19050"/>
                <a:gd name="connsiteX1" fmla="*/ 12865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2865" y="7144"/>
                  </a:moveTo>
                  <a:cubicBezTo>
                    <a:pt x="11912" y="9049"/>
                    <a:pt x="482" y="29051"/>
                    <a:pt x="1286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xmlns="" id="{AF4230FA-8D31-4A7A-8038-2C03276901E7}"/>
                </a:ext>
              </a:extLst>
            </p:cNvPr>
            <p:cNvSpPr/>
            <p:nvPr/>
          </p:nvSpPr>
          <p:spPr>
            <a:xfrm>
              <a:off x="7296626" y="245887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xmlns="" id="{5A5C00F1-C219-4963-8B7A-CA0F6566D74E}"/>
                </a:ext>
              </a:extLst>
            </p:cNvPr>
            <p:cNvSpPr/>
            <p:nvPr/>
          </p:nvSpPr>
          <p:spPr>
            <a:xfrm>
              <a:off x="7296626" y="245697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xmlns="" id="{D27E7670-5CD6-4874-A591-95A8FFAB1023}"/>
                </a:ext>
              </a:extLst>
            </p:cNvPr>
            <p:cNvSpPr/>
            <p:nvPr/>
          </p:nvSpPr>
          <p:spPr>
            <a:xfrm>
              <a:off x="7387114" y="24998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6669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xmlns="" id="{D7763EC7-D1D1-4E5E-8EB9-2F42FEC7EB4C}"/>
                </a:ext>
              </a:extLst>
            </p:cNvPr>
            <p:cNvSpPr/>
            <p:nvPr/>
          </p:nvSpPr>
          <p:spPr>
            <a:xfrm>
              <a:off x="7389971" y="2484972"/>
              <a:ext cx="9525" cy="9525"/>
            </a:xfrm>
            <a:custGeom>
              <a:avLst/>
              <a:gdLst>
                <a:gd name="connsiteX0" fmla="*/ 7144 w 9525"/>
                <a:gd name="connsiteY0" fmla="*/ 10577 h 9525"/>
                <a:gd name="connsiteX1" fmla="*/ 7144 w 9525"/>
                <a:gd name="connsiteY1" fmla="*/ 1057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577"/>
                  </a:moveTo>
                  <a:cubicBezTo>
                    <a:pt x="10001" y="8672"/>
                    <a:pt x="11906" y="3910"/>
                    <a:pt x="7144" y="105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2" name="Freeform: Shape 491">
              <a:extLst>
                <a:ext uri="{FF2B5EF4-FFF2-40B4-BE49-F238E27FC236}">
                  <a16:creationId xmlns:a16="http://schemas.microsoft.com/office/drawing/2014/main" xmlns="" id="{E3CA08F7-0DC0-45EA-9E86-4E6BCA671834}"/>
                </a:ext>
              </a:extLst>
            </p:cNvPr>
            <p:cNvSpPr/>
            <p:nvPr/>
          </p:nvSpPr>
          <p:spPr>
            <a:xfrm>
              <a:off x="7358022" y="2521743"/>
              <a:ext cx="38100" cy="9525"/>
            </a:xfrm>
            <a:custGeom>
              <a:avLst/>
              <a:gdLst>
                <a:gd name="connsiteX0" fmla="*/ 9566 w 38100"/>
                <a:gd name="connsiteY0" fmla="*/ 7144 h 9525"/>
                <a:gd name="connsiteX1" fmla="*/ 9566 w 38100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9525">
                  <a:moveTo>
                    <a:pt x="9566" y="7144"/>
                  </a:moveTo>
                  <a:cubicBezTo>
                    <a:pt x="-6627" y="10001"/>
                    <a:pt x="65763" y="10954"/>
                    <a:pt x="956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xmlns="" id="{D64FCC17-C3FA-4DBA-9F5F-F50F7E58F417}"/>
                </a:ext>
              </a:extLst>
            </p:cNvPr>
            <p:cNvSpPr/>
            <p:nvPr/>
          </p:nvSpPr>
          <p:spPr>
            <a:xfrm>
              <a:off x="7372826" y="2508937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7144" y="6615"/>
                    <a:pt x="7144" y="7567"/>
                  </a:cubicBezTo>
                  <a:cubicBezTo>
                    <a:pt x="7144" y="7567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xmlns="" id="{BA4F13B1-0694-4EB1-B652-847CE7149EBF}"/>
                </a:ext>
              </a:extLst>
            </p:cNvPr>
            <p:cNvSpPr/>
            <p:nvPr/>
          </p:nvSpPr>
          <p:spPr>
            <a:xfrm>
              <a:off x="7365206" y="251436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7144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xmlns="" id="{37FA484B-9E24-4152-A351-BBD22EA9A14B}"/>
                </a:ext>
              </a:extLst>
            </p:cNvPr>
            <p:cNvSpPr/>
            <p:nvPr/>
          </p:nvSpPr>
          <p:spPr>
            <a:xfrm>
              <a:off x="7386161" y="2488723"/>
              <a:ext cx="9525" cy="9525"/>
            </a:xfrm>
            <a:custGeom>
              <a:avLst/>
              <a:gdLst>
                <a:gd name="connsiteX0" fmla="*/ 7144 w 9525"/>
                <a:gd name="connsiteY0" fmla="*/ 9684 h 9525"/>
                <a:gd name="connsiteX1" fmla="*/ 7144 w 9525"/>
                <a:gd name="connsiteY1" fmla="*/ 968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684"/>
                  </a:moveTo>
                  <a:cubicBezTo>
                    <a:pt x="9049" y="3969"/>
                    <a:pt x="7144" y="9684"/>
                    <a:pt x="7144" y="9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6" name="Freeform: Shape 495">
              <a:extLst>
                <a:ext uri="{FF2B5EF4-FFF2-40B4-BE49-F238E27FC236}">
                  <a16:creationId xmlns:a16="http://schemas.microsoft.com/office/drawing/2014/main" xmlns="" id="{B8CDC33E-C61C-44D2-95D9-19C4ACDCF6D6}"/>
                </a:ext>
              </a:extLst>
            </p:cNvPr>
            <p:cNvSpPr/>
            <p:nvPr/>
          </p:nvSpPr>
          <p:spPr>
            <a:xfrm>
              <a:off x="7387114" y="24979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095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xmlns="" id="{EC40D927-BACC-4DE3-91DA-F77C14C0D419}"/>
                </a:ext>
              </a:extLst>
            </p:cNvPr>
            <p:cNvSpPr/>
            <p:nvPr/>
          </p:nvSpPr>
          <p:spPr>
            <a:xfrm>
              <a:off x="7341394" y="248840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xmlns="" id="{D60A07D5-E9C9-424D-AE9F-5842D60D5E75}"/>
                </a:ext>
              </a:extLst>
            </p:cNvPr>
            <p:cNvSpPr/>
            <p:nvPr/>
          </p:nvSpPr>
          <p:spPr>
            <a:xfrm>
              <a:off x="7355681" y="2506955"/>
              <a:ext cx="28575" cy="19050"/>
            </a:xfrm>
            <a:custGeom>
              <a:avLst/>
              <a:gdLst>
                <a:gd name="connsiteX0" fmla="*/ 7144 w 28575"/>
                <a:gd name="connsiteY0" fmla="*/ 15264 h 19050"/>
                <a:gd name="connsiteX1" fmla="*/ 7144 w 28575"/>
                <a:gd name="connsiteY1" fmla="*/ 1526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9050">
                  <a:moveTo>
                    <a:pt x="7144" y="15264"/>
                  </a:moveTo>
                  <a:cubicBezTo>
                    <a:pt x="26194" y="11454"/>
                    <a:pt x="26194" y="-928"/>
                    <a:pt x="7144" y="152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xmlns="" id="{AFF76391-EDEC-46FB-BBC5-D04CB9BB4ECB}"/>
                </a:ext>
              </a:extLst>
            </p:cNvPr>
            <p:cNvSpPr/>
            <p:nvPr/>
          </p:nvSpPr>
          <p:spPr>
            <a:xfrm>
              <a:off x="7383304" y="249221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xmlns="" id="{89BD7E13-B0CF-415D-9546-0E2BB05A64BE}"/>
                </a:ext>
              </a:extLst>
            </p:cNvPr>
            <p:cNvSpPr/>
            <p:nvPr/>
          </p:nvSpPr>
          <p:spPr>
            <a:xfrm>
              <a:off x="7385716" y="2518669"/>
              <a:ext cx="28575" cy="19050"/>
            </a:xfrm>
            <a:custGeom>
              <a:avLst/>
              <a:gdLst>
                <a:gd name="connsiteX0" fmla="*/ 26640 w 28575"/>
                <a:gd name="connsiteY0" fmla="*/ 11170 h 19050"/>
                <a:gd name="connsiteX1" fmla="*/ 7590 w 28575"/>
                <a:gd name="connsiteY1" fmla="*/ 8313 h 19050"/>
                <a:gd name="connsiteX2" fmla="*/ 26640 w 28575"/>
                <a:gd name="connsiteY2" fmla="*/ 11170 h 19050"/>
                <a:gd name="connsiteX3" fmla="*/ 24734 w 28575"/>
                <a:gd name="connsiteY3" fmla="*/ 13075 h 19050"/>
                <a:gd name="connsiteX4" fmla="*/ 23782 w 28575"/>
                <a:gd name="connsiteY4" fmla="*/ 12123 h 19050"/>
                <a:gd name="connsiteX5" fmla="*/ 24734 w 28575"/>
                <a:gd name="connsiteY5" fmla="*/ 1307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19050">
                  <a:moveTo>
                    <a:pt x="26640" y="11170"/>
                  </a:moveTo>
                  <a:cubicBezTo>
                    <a:pt x="9494" y="11170"/>
                    <a:pt x="5684" y="20695"/>
                    <a:pt x="7590" y="8313"/>
                  </a:cubicBezTo>
                  <a:cubicBezTo>
                    <a:pt x="13304" y="9265"/>
                    <a:pt x="26640" y="3550"/>
                    <a:pt x="26640" y="11170"/>
                  </a:cubicBezTo>
                  <a:close/>
                  <a:moveTo>
                    <a:pt x="24734" y="13075"/>
                  </a:moveTo>
                  <a:lnTo>
                    <a:pt x="23782" y="12123"/>
                  </a:lnTo>
                  <a:cubicBezTo>
                    <a:pt x="23782" y="13075"/>
                    <a:pt x="24734" y="13075"/>
                    <a:pt x="24734" y="130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xmlns="" id="{ED644F8C-E61A-4804-830C-B5D7912EF221}"/>
                </a:ext>
              </a:extLst>
            </p:cNvPr>
            <p:cNvSpPr/>
            <p:nvPr/>
          </p:nvSpPr>
          <p:spPr>
            <a:xfrm>
              <a:off x="7573804" y="24360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xmlns="" id="{60413C4C-DF4A-45CE-B84E-B72E2B7643C2}"/>
                </a:ext>
              </a:extLst>
            </p:cNvPr>
            <p:cNvSpPr/>
            <p:nvPr/>
          </p:nvSpPr>
          <p:spPr>
            <a:xfrm>
              <a:off x="7452836" y="244459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xmlns="" id="{7349DEA5-297E-44A1-AC8C-FB8A646597F6}"/>
                </a:ext>
              </a:extLst>
            </p:cNvPr>
            <p:cNvSpPr/>
            <p:nvPr/>
          </p:nvSpPr>
          <p:spPr>
            <a:xfrm>
              <a:off x="7468076" y="242077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8096" y="7144"/>
                  </a:lnTo>
                  <a:cubicBezTo>
                    <a:pt x="8096" y="8096"/>
                    <a:pt x="8096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xmlns="" id="{36C5E1FA-955D-4EF1-B3F5-A7D1D81659E9}"/>
                </a:ext>
              </a:extLst>
            </p:cNvPr>
            <p:cNvSpPr/>
            <p:nvPr/>
          </p:nvSpPr>
          <p:spPr>
            <a:xfrm>
              <a:off x="7562903" y="243601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xmlns="" id="{C207329B-6009-4D05-B52D-58BD90219D7A}"/>
                </a:ext>
              </a:extLst>
            </p:cNvPr>
            <p:cNvSpPr/>
            <p:nvPr/>
          </p:nvSpPr>
          <p:spPr>
            <a:xfrm>
              <a:off x="7502366" y="24341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8096"/>
                    <a:pt x="8096" y="8096"/>
                  </a:cubicBezTo>
                  <a:cubicBezTo>
                    <a:pt x="8096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xmlns="" id="{D3B0E3B7-0F42-499E-BCC2-959685AE7501}"/>
                </a:ext>
              </a:extLst>
            </p:cNvPr>
            <p:cNvSpPr/>
            <p:nvPr/>
          </p:nvSpPr>
          <p:spPr>
            <a:xfrm>
              <a:off x="7468076" y="242321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xmlns="" id="{7F86404D-A987-477D-B328-C9F58A844C39}"/>
                </a:ext>
              </a:extLst>
            </p:cNvPr>
            <p:cNvSpPr/>
            <p:nvPr/>
          </p:nvSpPr>
          <p:spPr>
            <a:xfrm>
              <a:off x="7445216" y="24255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xmlns="" id="{DD9B3887-6E5B-4C34-BE28-0F7CFA29678A}"/>
                </a:ext>
              </a:extLst>
            </p:cNvPr>
            <p:cNvSpPr/>
            <p:nvPr/>
          </p:nvSpPr>
          <p:spPr>
            <a:xfrm>
              <a:off x="7446698" y="244459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7144"/>
                    <a:pt x="7567" y="7144"/>
                  </a:cubicBezTo>
                  <a:lnTo>
                    <a:pt x="7567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9" name="Freeform: Shape 508">
              <a:extLst>
                <a:ext uri="{FF2B5EF4-FFF2-40B4-BE49-F238E27FC236}">
                  <a16:creationId xmlns:a16="http://schemas.microsoft.com/office/drawing/2014/main" xmlns="" id="{0F65CC33-11A8-469C-B805-C09B1E3C904F}"/>
                </a:ext>
              </a:extLst>
            </p:cNvPr>
            <p:cNvSpPr/>
            <p:nvPr/>
          </p:nvSpPr>
          <p:spPr>
            <a:xfrm>
              <a:off x="7420451" y="243220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8096"/>
                  </a:lnTo>
                  <a:cubicBezTo>
                    <a:pt x="7144" y="8096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xmlns="" id="{999B29B8-19EA-4DA2-A568-6E82FF91C956}"/>
                </a:ext>
              </a:extLst>
            </p:cNvPr>
            <p:cNvSpPr/>
            <p:nvPr/>
          </p:nvSpPr>
          <p:spPr>
            <a:xfrm>
              <a:off x="7444264" y="24398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1" name="Freeform: Shape 510">
              <a:extLst>
                <a:ext uri="{FF2B5EF4-FFF2-40B4-BE49-F238E27FC236}">
                  <a16:creationId xmlns:a16="http://schemas.microsoft.com/office/drawing/2014/main" xmlns="" id="{14252505-0099-42FB-9784-F79CC42E3F05}"/>
                </a:ext>
              </a:extLst>
            </p:cNvPr>
            <p:cNvSpPr/>
            <p:nvPr/>
          </p:nvSpPr>
          <p:spPr>
            <a:xfrm>
              <a:off x="7581001" y="245506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xmlns="" id="{7D794CE7-D147-42E3-9E09-F1A33DDACFFF}"/>
                </a:ext>
              </a:extLst>
            </p:cNvPr>
            <p:cNvSpPr/>
            <p:nvPr/>
          </p:nvSpPr>
          <p:spPr>
            <a:xfrm>
              <a:off x="7584281" y="2444591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8096" y="7144"/>
                  </a:lnTo>
                  <a:cubicBezTo>
                    <a:pt x="7144" y="7144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xmlns="" id="{03884BAB-DC43-4C8B-B1B8-D927E64C0869}"/>
                </a:ext>
              </a:extLst>
            </p:cNvPr>
            <p:cNvSpPr/>
            <p:nvPr/>
          </p:nvSpPr>
          <p:spPr>
            <a:xfrm>
              <a:off x="7518559" y="2442160"/>
              <a:ext cx="9525" cy="9525"/>
            </a:xfrm>
            <a:custGeom>
              <a:avLst/>
              <a:gdLst>
                <a:gd name="connsiteX0" fmla="*/ 7144 w 9525"/>
                <a:gd name="connsiteY0" fmla="*/ 7670 h 9525"/>
                <a:gd name="connsiteX1" fmla="*/ 8096 w 9525"/>
                <a:gd name="connsiteY1" fmla="*/ 10527 h 9525"/>
                <a:gd name="connsiteX2" fmla="*/ 7144 w 9525"/>
                <a:gd name="connsiteY2" fmla="*/ 767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670"/>
                  </a:moveTo>
                  <a:cubicBezTo>
                    <a:pt x="7144" y="8622"/>
                    <a:pt x="8096" y="9575"/>
                    <a:pt x="8096" y="10527"/>
                  </a:cubicBezTo>
                  <a:cubicBezTo>
                    <a:pt x="9049" y="9575"/>
                    <a:pt x="8096" y="5765"/>
                    <a:pt x="7144" y="76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xmlns="" id="{A331F8F7-CA21-406C-8D8F-960BABE14F35}"/>
                </a:ext>
              </a:extLst>
            </p:cNvPr>
            <p:cNvSpPr/>
            <p:nvPr/>
          </p:nvSpPr>
          <p:spPr>
            <a:xfrm>
              <a:off x="7576661" y="249316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7144" y="7144"/>
                    <a:pt x="8096" y="7144"/>
                  </a:cubicBezTo>
                  <a:cubicBezTo>
                    <a:pt x="7144" y="8096"/>
                    <a:pt x="7144" y="9049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xmlns="" id="{F794D562-E023-421B-9962-41F634AE7C05}"/>
                </a:ext>
              </a:extLst>
            </p:cNvPr>
            <p:cNvSpPr/>
            <p:nvPr/>
          </p:nvSpPr>
          <p:spPr>
            <a:xfrm>
              <a:off x="7576661" y="249126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8096" y="7144"/>
                  </a:lnTo>
                  <a:cubicBezTo>
                    <a:pt x="8096" y="8096"/>
                    <a:pt x="7144" y="9049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xmlns="" id="{1F4F3992-A23B-465D-9CC3-61EC70EAF9BC}"/>
                </a:ext>
              </a:extLst>
            </p:cNvPr>
            <p:cNvSpPr/>
            <p:nvPr/>
          </p:nvSpPr>
          <p:spPr>
            <a:xfrm>
              <a:off x="7519088" y="2496264"/>
              <a:ext cx="9525" cy="9525"/>
            </a:xfrm>
            <a:custGeom>
              <a:avLst/>
              <a:gdLst>
                <a:gd name="connsiteX0" fmla="*/ 7567 w 9525"/>
                <a:gd name="connsiteY0" fmla="*/ 7858 h 9525"/>
                <a:gd name="connsiteX1" fmla="*/ 7567 w 9525"/>
                <a:gd name="connsiteY1" fmla="*/ 7858 h 9525"/>
                <a:gd name="connsiteX2" fmla="*/ 7567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858"/>
                  </a:moveTo>
                  <a:cubicBezTo>
                    <a:pt x="7567" y="6906"/>
                    <a:pt x="6615" y="6906"/>
                    <a:pt x="7567" y="7858"/>
                  </a:cubicBezTo>
                  <a:cubicBezTo>
                    <a:pt x="6615" y="7858"/>
                    <a:pt x="7567" y="7858"/>
                    <a:pt x="7567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xmlns="" id="{0D7CD9BA-B039-475E-A917-8E526B4495FE}"/>
                </a:ext>
              </a:extLst>
            </p:cNvPr>
            <p:cNvSpPr/>
            <p:nvPr/>
          </p:nvSpPr>
          <p:spPr>
            <a:xfrm>
              <a:off x="7585722" y="2430169"/>
              <a:ext cx="9525" cy="28575"/>
            </a:xfrm>
            <a:custGeom>
              <a:avLst/>
              <a:gdLst>
                <a:gd name="connsiteX0" fmla="*/ 7608 w 9525"/>
                <a:gd name="connsiteY0" fmla="*/ 23471 h 28575"/>
                <a:gd name="connsiteX1" fmla="*/ 7608 w 9525"/>
                <a:gd name="connsiteY1" fmla="*/ 2347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8575">
                  <a:moveTo>
                    <a:pt x="7608" y="23471"/>
                  </a:moveTo>
                  <a:cubicBezTo>
                    <a:pt x="10465" y="-6057"/>
                    <a:pt x="5703" y="11088"/>
                    <a:pt x="7608" y="234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8" name="Freeform: Shape 517">
              <a:extLst>
                <a:ext uri="{FF2B5EF4-FFF2-40B4-BE49-F238E27FC236}">
                  <a16:creationId xmlns:a16="http://schemas.microsoft.com/office/drawing/2014/main" xmlns="" id="{BCE4288C-6874-428E-9545-EF23307A5B54}"/>
                </a:ext>
              </a:extLst>
            </p:cNvPr>
            <p:cNvSpPr/>
            <p:nvPr/>
          </p:nvSpPr>
          <p:spPr>
            <a:xfrm>
              <a:off x="7582376" y="2482267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xmlns="" id="{9D65D35E-6B82-4B05-83C1-B7A051980A13}"/>
                </a:ext>
              </a:extLst>
            </p:cNvPr>
            <p:cNvSpPr/>
            <p:nvPr/>
          </p:nvSpPr>
          <p:spPr>
            <a:xfrm>
              <a:off x="7421404" y="25160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0" name="Freeform: Shape 519">
              <a:extLst>
                <a:ext uri="{FF2B5EF4-FFF2-40B4-BE49-F238E27FC236}">
                  <a16:creationId xmlns:a16="http://schemas.microsoft.com/office/drawing/2014/main" xmlns="" id="{14D7DA7E-CA87-449C-83C2-AE5897EEC658}"/>
                </a:ext>
              </a:extLst>
            </p:cNvPr>
            <p:cNvSpPr/>
            <p:nvPr/>
          </p:nvSpPr>
          <p:spPr>
            <a:xfrm>
              <a:off x="7580471" y="24626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xmlns="" id="{495B0D20-C04E-4B06-8F02-0782D44AD442}"/>
                </a:ext>
              </a:extLst>
            </p:cNvPr>
            <p:cNvSpPr/>
            <p:nvPr/>
          </p:nvSpPr>
          <p:spPr>
            <a:xfrm>
              <a:off x="7429976" y="25160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2" name="Freeform: Shape 521">
              <a:extLst>
                <a:ext uri="{FF2B5EF4-FFF2-40B4-BE49-F238E27FC236}">
                  <a16:creationId xmlns:a16="http://schemas.microsoft.com/office/drawing/2014/main" xmlns="" id="{BF16ADF4-A695-4D50-8784-FBCD5AFA94A4}"/>
                </a:ext>
              </a:extLst>
            </p:cNvPr>
            <p:cNvSpPr/>
            <p:nvPr/>
          </p:nvSpPr>
          <p:spPr>
            <a:xfrm>
              <a:off x="7430929" y="242649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3" name="Freeform: Shape 522">
              <a:extLst>
                <a:ext uri="{FF2B5EF4-FFF2-40B4-BE49-F238E27FC236}">
                  <a16:creationId xmlns:a16="http://schemas.microsoft.com/office/drawing/2014/main" xmlns="" id="{F5450C3C-5A2E-418E-B5A9-7A04008C3600}"/>
                </a:ext>
              </a:extLst>
            </p:cNvPr>
            <p:cNvSpPr/>
            <p:nvPr/>
          </p:nvSpPr>
          <p:spPr>
            <a:xfrm>
              <a:off x="7429976" y="25160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4" name="Freeform: Shape 523">
              <a:extLst>
                <a:ext uri="{FF2B5EF4-FFF2-40B4-BE49-F238E27FC236}">
                  <a16:creationId xmlns:a16="http://schemas.microsoft.com/office/drawing/2014/main" xmlns="" id="{0CBA7698-5062-460E-98A8-B09989B6D170}"/>
                </a:ext>
              </a:extLst>
            </p:cNvPr>
            <p:cNvSpPr/>
            <p:nvPr/>
          </p:nvSpPr>
          <p:spPr>
            <a:xfrm>
              <a:off x="7470934" y="2498883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7144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5" name="Freeform: Shape 524">
              <a:extLst>
                <a:ext uri="{FF2B5EF4-FFF2-40B4-BE49-F238E27FC236}">
                  <a16:creationId xmlns:a16="http://schemas.microsoft.com/office/drawing/2014/main" xmlns="" id="{A771278B-79F4-4F6F-ADC9-99620F067776}"/>
                </a:ext>
              </a:extLst>
            </p:cNvPr>
            <p:cNvSpPr/>
            <p:nvPr/>
          </p:nvSpPr>
          <p:spPr>
            <a:xfrm>
              <a:off x="7462361" y="249412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xmlns="" id="{5CDA3E53-60F0-49EA-8740-A5CE5F82C2F0}"/>
                </a:ext>
              </a:extLst>
            </p:cNvPr>
            <p:cNvSpPr/>
            <p:nvPr/>
          </p:nvSpPr>
          <p:spPr>
            <a:xfrm>
              <a:off x="7514034" y="242458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cubicBezTo>
                    <a:pt x="6906" y="7144"/>
                    <a:pt x="7858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xmlns="" id="{D95D07F3-133A-4CC7-8BE6-C0063CCCA944}"/>
                </a:ext>
              </a:extLst>
            </p:cNvPr>
            <p:cNvSpPr/>
            <p:nvPr/>
          </p:nvSpPr>
          <p:spPr>
            <a:xfrm>
              <a:off x="7429976" y="251698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9049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xmlns="" id="{086C44FD-9707-4FB9-8A8F-108440B525D4}"/>
                </a:ext>
              </a:extLst>
            </p:cNvPr>
            <p:cNvSpPr/>
            <p:nvPr/>
          </p:nvSpPr>
          <p:spPr>
            <a:xfrm>
              <a:off x="7481411" y="24779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xmlns="" id="{2F330BC7-0270-4BC3-A40E-93007A06202E}"/>
                </a:ext>
              </a:extLst>
            </p:cNvPr>
            <p:cNvSpPr/>
            <p:nvPr/>
          </p:nvSpPr>
          <p:spPr>
            <a:xfrm>
              <a:off x="7484297" y="2471605"/>
              <a:ext cx="9525" cy="19050"/>
            </a:xfrm>
            <a:custGeom>
              <a:avLst/>
              <a:gdLst>
                <a:gd name="connsiteX0" fmla="*/ 9020 w 9525"/>
                <a:gd name="connsiteY0" fmla="*/ 16325 h 19050"/>
                <a:gd name="connsiteX1" fmla="*/ 9020 w 9525"/>
                <a:gd name="connsiteY1" fmla="*/ 163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020" y="16325"/>
                  </a:moveTo>
                  <a:cubicBezTo>
                    <a:pt x="12830" y="-6535"/>
                    <a:pt x="3305" y="21087"/>
                    <a:pt x="9020" y="163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xmlns="" id="{6E9482A2-29A7-454C-85E5-7DA005588191}"/>
                </a:ext>
              </a:extLst>
            </p:cNvPr>
            <p:cNvSpPr/>
            <p:nvPr/>
          </p:nvSpPr>
          <p:spPr>
            <a:xfrm>
              <a:off x="7485751" y="248173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8096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7567" y="8096"/>
                    <a:pt x="7567" y="8096"/>
                  </a:cubicBezTo>
                  <a:cubicBezTo>
                    <a:pt x="6615" y="8096"/>
                    <a:pt x="7567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1" name="Freeform: Shape 530">
              <a:extLst>
                <a:ext uri="{FF2B5EF4-FFF2-40B4-BE49-F238E27FC236}">
                  <a16:creationId xmlns:a16="http://schemas.microsoft.com/office/drawing/2014/main" xmlns="" id="{455D90A7-53EB-4157-B06A-B09430B99830}"/>
                </a:ext>
              </a:extLst>
            </p:cNvPr>
            <p:cNvSpPr/>
            <p:nvPr/>
          </p:nvSpPr>
          <p:spPr>
            <a:xfrm>
              <a:off x="7501414" y="2486739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7144" y="7858"/>
                    <a:pt x="7144" y="6906"/>
                    <a:pt x="7144" y="7858"/>
                  </a:cubicBezTo>
                  <a:cubicBezTo>
                    <a:pt x="7144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xmlns="" id="{D36C8E6C-9D3A-4FF1-A206-85F3A7E6CDFB}"/>
                </a:ext>
              </a:extLst>
            </p:cNvPr>
            <p:cNvSpPr/>
            <p:nvPr/>
          </p:nvSpPr>
          <p:spPr>
            <a:xfrm>
              <a:off x="7394734" y="24855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10001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xmlns="" id="{495C8725-D6E4-46B9-A291-FF663C140C45}"/>
                </a:ext>
              </a:extLst>
            </p:cNvPr>
            <p:cNvSpPr/>
            <p:nvPr/>
          </p:nvSpPr>
          <p:spPr>
            <a:xfrm>
              <a:off x="7536233" y="2463366"/>
              <a:ext cx="9525" cy="9525"/>
            </a:xfrm>
            <a:custGeom>
              <a:avLst/>
              <a:gdLst>
                <a:gd name="connsiteX0" fmla="*/ 7567 w 9525"/>
                <a:gd name="connsiteY0" fmla="*/ 7419 h 9525"/>
                <a:gd name="connsiteX1" fmla="*/ 7567 w 9525"/>
                <a:gd name="connsiteY1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419"/>
                  </a:moveTo>
                  <a:cubicBezTo>
                    <a:pt x="6615" y="6466"/>
                    <a:pt x="7567" y="8371"/>
                    <a:pt x="7567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xmlns="" id="{915C717F-040D-462A-A302-8C444AB00697}"/>
                </a:ext>
              </a:extLst>
            </p:cNvPr>
            <p:cNvSpPr/>
            <p:nvPr/>
          </p:nvSpPr>
          <p:spPr>
            <a:xfrm>
              <a:off x="7487126" y="247126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9049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: Shape 534">
              <a:extLst>
                <a:ext uri="{FF2B5EF4-FFF2-40B4-BE49-F238E27FC236}">
                  <a16:creationId xmlns:a16="http://schemas.microsoft.com/office/drawing/2014/main" xmlns="" id="{83F90A75-A133-4DB3-B6CF-FA1A23D42BFE}"/>
                </a:ext>
              </a:extLst>
            </p:cNvPr>
            <p:cNvSpPr/>
            <p:nvPr/>
          </p:nvSpPr>
          <p:spPr>
            <a:xfrm>
              <a:off x="7538561" y="247126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11906"/>
                    <a:pt x="9049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xmlns="" id="{3DC24FCA-BD8E-46AE-8596-8975604D9AEA}"/>
                </a:ext>
              </a:extLst>
            </p:cNvPr>
            <p:cNvSpPr/>
            <p:nvPr/>
          </p:nvSpPr>
          <p:spPr>
            <a:xfrm>
              <a:off x="7540466" y="24722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xmlns="" id="{E2F5C8C1-AFEC-40A3-890D-32916C65A452}"/>
                </a:ext>
              </a:extLst>
            </p:cNvPr>
            <p:cNvSpPr/>
            <p:nvPr/>
          </p:nvSpPr>
          <p:spPr>
            <a:xfrm>
              <a:off x="7246144" y="2403977"/>
              <a:ext cx="352425" cy="133350"/>
            </a:xfrm>
            <a:custGeom>
              <a:avLst/>
              <a:gdLst>
                <a:gd name="connsiteX0" fmla="*/ 154781 w 352425"/>
                <a:gd name="connsiteY0" fmla="*/ 87762 h 133350"/>
                <a:gd name="connsiteX1" fmla="*/ 7144 w 352425"/>
                <a:gd name="connsiteY1" fmla="*/ 94430 h 133350"/>
                <a:gd name="connsiteX2" fmla="*/ 164306 w 352425"/>
                <a:gd name="connsiteY2" fmla="*/ 36327 h 133350"/>
                <a:gd name="connsiteX3" fmla="*/ 141446 w 352425"/>
                <a:gd name="connsiteY3" fmla="*/ 43947 h 133350"/>
                <a:gd name="connsiteX4" fmla="*/ 190976 w 352425"/>
                <a:gd name="connsiteY4" fmla="*/ 47757 h 133350"/>
                <a:gd name="connsiteX5" fmla="*/ 219551 w 352425"/>
                <a:gd name="connsiteY5" fmla="*/ 37280 h 133350"/>
                <a:gd name="connsiteX6" fmla="*/ 204311 w 352425"/>
                <a:gd name="connsiteY6" fmla="*/ 26802 h 133350"/>
                <a:gd name="connsiteX7" fmla="*/ 222409 w 352425"/>
                <a:gd name="connsiteY7" fmla="*/ 58235 h 133350"/>
                <a:gd name="connsiteX8" fmla="*/ 221456 w 352425"/>
                <a:gd name="connsiteY8" fmla="*/ 50615 h 133350"/>
                <a:gd name="connsiteX9" fmla="*/ 233839 w 352425"/>
                <a:gd name="connsiteY9" fmla="*/ 26802 h 133350"/>
                <a:gd name="connsiteX10" fmla="*/ 228124 w 352425"/>
                <a:gd name="connsiteY10" fmla="*/ 46805 h 133350"/>
                <a:gd name="connsiteX11" fmla="*/ 243364 w 352425"/>
                <a:gd name="connsiteY11" fmla="*/ 26802 h 133350"/>
                <a:gd name="connsiteX12" fmla="*/ 241459 w 352425"/>
                <a:gd name="connsiteY12" fmla="*/ 52520 h 133350"/>
                <a:gd name="connsiteX13" fmla="*/ 265271 w 352425"/>
                <a:gd name="connsiteY13" fmla="*/ 40137 h 133350"/>
                <a:gd name="connsiteX14" fmla="*/ 272891 w 352425"/>
                <a:gd name="connsiteY14" fmla="*/ 28707 h 133350"/>
                <a:gd name="connsiteX15" fmla="*/ 319564 w 352425"/>
                <a:gd name="connsiteY15" fmla="*/ 36327 h 133350"/>
                <a:gd name="connsiteX16" fmla="*/ 319564 w 352425"/>
                <a:gd name="connsiteY16" fmla="*/ 26802 h 133350"/>
                <a:gd name="connsiteX17" fmla="*/ 325279 w 352425"/>
                <a:gd name="connsiteY17" fmla="*/ 30612 h 133350"/>
                <a:gd name="connsiteX18" fmla="*/ 348139 w 352425"/>
                <a:gd name="connsiteY18" fmla="*/ 79190 h 133350"/>
                <a:gd name="connsiteX19" fmla="*/ 227171 w 352425"/>
                <a:gd name="connsiteY19" fmla="*/ 121100 h 133350"/>
                <a:gd name="connsiteX20" fmla="*/ 228124 w 352425"/>
                <a:gd name="connsiteY20" fmla="*/ 88715 h 133350"/>
                <a:gd name="connsiteX21" fmla="*/ 173831 w 352425"/>
                <a:gd name="connsiteY21" fmla="*/ 126815 h 133350"/>
                <a:gd name="connsiteX22" fmla="*/ 154781 w 352425"/>
                <a:gd name="connsiteY22" fmla="*/ 87762 h 133350"/>
                <a:gd name="connsiteX23" fmla="*/ 20479 w 352425"/>
                <a:gd name="connsiteY23" fmla="*/ 85857 h 133350"/>
                <a:gd name="connsiteX24" fmla="*/ 20479 w 352425"/>
                <a:gd name="connsiteY24" fmla="*/ 83952 h 133350"/>
                <a:gd name="connsiteX25" fmla="*/ 20479 w 352425"/>
                <a:gd name="connsiteY25" fmla="*/ 85857 h 133350"/>
                <a:gd name="connsiteX26" fmla="*/ 194786 w 352425"/>
                <a:gd name="connsiteY26" fmla="*/ 70617 h 133350"/>
                <a:gd name="connsiteX27" fmla="*/ 194786 w 352425"/>
                <a:gd name="connsiteY27" fmla="*/ 70617 h 133350"/>
                <a:gd name="connsiteX28" fmla="*/ 196691 w 352425"/>
                <a:gd name="connsiteY28" fmla="*/ 86810 h 133350"/>
                <a:gd name="connsiteX29" fmla="*/ 196691 w 352425"/>
                <a:gd name="connsiteY29" fmla="*/ 86810 h 133350"/>
                <a:gd name="connsiteX30" fmla="*/ 198596 w 352425"/>
                <a:gd name="connsiteY30" fmla="*/ 82047 h 133350"/>
                <a:gd name="connsiteX31" fmla="*/ 198596 w 352425"/>
                <a:gd name="connsiteY31" fmla="*/ 82047 h 133350"/>
                <a:gd name="connsiteX32" fmla="*/ 198596 w 352425"/>
                <a:gd name="connsiteY32" fmla="*/ 82047 h 133350"/>
                <a:gd name="connsiteX33" fmla="*/ 168116 w 352425"/>
                <a:gd name="connsiteY33" fmla="*/ 80142 h 133350"/>
                <a:gd name="connsiteX34" fmla="*/ 168116 w 352425"/>
                <a:gd name="connsiteY34" fmla="*/ 80142 h 133350"/>
                <a:gd name="connsiteX35" fmla="*/ 170974 w 352425"/>
                <a:gd name="connsiteY35" fmla="*/ 84905 h 133350"/>
                <a:gd name="connsiteX36" fmla="*/ 170974 w 352425"/>
                <a:gd name="connsiteY36" fmla="*/ 84905 h 133350"/>
                <a:gd name="connsiteX37" fmla="*/ 181451 w 352425"/>
                <a:gd name="connsiteY37" fmla="*/ 96335 h 133350"/>
                <a:gd name="connsiteX38" fmla="*/ 181451 w 352425"/>
                <a:gd name="connsiteY38" fmla="*/ 96335 h 133350"/>
                <a:gd name="connsiteX39" fmla="*/ 315754 w 352425"/>
                <a:gd name="connsiteY39" fmla="*/ 72522 h 133350"/>
                <a:gd name="connsiteX40" fmla="*/ 315754 w 352425"/>
                <a:gd name="connsiteY40" fmla="*/ 72522 h 133350"/>
                <a:gd name="connsiteX41" fmla="*/ 290036 w 352425"/>
                <a:gd name="connsiteY41" fmla="*/ 66807 h 133350"/>
                <a:gd name="connsiteX42" fmla="*/ 290036 w 352425"/>
                <a:gd name="connsiteY42" fmla="*/ 66807 h 133350"/>
                <a:gd name="connsiteX43" fmla="*/ 224314 w 352425"/>
                <a:gd name="connsiteY43" fmla="*/ 68712 h 133350"/>
                <a:gd name="connsiteX44" fmla="*/ 224314 w 352425"/>
                <a:gd name="connsiteY44" fmla="*/ 68712 h 133350"/>
                <a:gd name="connsiteX45" fmla="*/ 216694 w 352425"/>
                <a:gd name="connsiteY45" fmla="*/ 73475 h 133350"/>
                <a:gd name="connsiteX46" fmla="*/ 216694 w 352425"/>
                <a:gd name="connsiteY46" fmla="*/ 73475 h 133350"/>
                <a:gd name="connsiteX47" fmla="*/ 175736 w 352425"/>
                <a:gd name="connsiteY47" fmla="*/ 40137 h 133350"/>
                <a:gd name="connsiteX48" fmla="*/ 175736 w 352425"/>
                <a:gd name="connsiteY48" fmla="*/ 40137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52425" h="133350">
                  <a:moveTo>
                    <a:pt x="154781" y="87762"/>
                  </a:moveTo>
                  <a:cubicBezTo>
                    <a:pt x="137636" y="94430"/>
                    <a:pt x="19526" y="101097"/>
                    <a:pt x="7144" y="94430"/>
                  </a:cubicBezTo>
                  <a:cubicBezTo>
                    <a:pt x="53816" y="35375"/>
                    <a:pt x="123349" y="93477"/>
                    <a:pt x="164306" y="36327"/>
                  </a:cubicBezTo>
                  <a:cubicBezTo>
                    <a:pt x="175736" y="20135"/>
                    <a:pt x="144304" y="42042"/>
                    <a:pt x="141446" y="43947"/>
                  </a:cubicBezTo>
                  <a:cubicBezTo>
                    <a:pt x="144304" y="-15108"/>
                    <a:pt x="170974" y="64902"/>
                    <a:pt x="190976" y="47757"/>
                  </a:cubicBezTo>
                  <a:cubicBezTo>
                    <a:pt x="191929" y="68712"/>
                    <a:pt x="190976" y="-44635"/>
                    <a:pt x="219551" y="37280"/>
                  </a:cubicBezTo>
                  <a:cubicBezTo>
                    <a:pt x="219551" y="37280"/>
                    <a:pt x="200501" y="28707"/>
                    <a:pt x="204311" y="26802"/>
                  </a:cubicBezTo>
                  <a:cubicBezTo>
                    <a:pt x="195739" y="51567"/>
                    <a:pt x="201454" y="62045"/>
                    <a:pt x="222409" y="58235"/>
                  </a:cubicBezTo>
                  <a:cubicBezTo>
                    <a:pt x="217646" y="62045"/>
                    <a:pt x="250984" y="22040"/>
                    <a:pt x="221456" y="50615"/>
                  </a:cubicBezTo>
                  <a:cubicBezTo>
                    <a:pt x="228124" y="38232"/>
                    <a:pt x="209074" y="34422"/>
                    <a:pt x="233839" y="26802"/>
                  </a:cubicBezTo>
                  <a:cubicBezTo>
                    <a:pt x="231934" y="40137"/>
                    <a:pt x="234791" y="37280"/>
                    <a:pt x="228124" y="46805"/>
                  </a:cubicBezTo>
                  <a:cubicBezTo>
                    <a:pt x="236696" y="42042"/>
                    <a:pt x="242411" y="35375"/>
                    <a:pt x="243364" y="26802"/>
                  </a:cubicBezTo>
                  <a:cubicBezTo>
                    <a:pt x="243364" y="21087"/>
                    <a:pt x="238601" y="51567"/>
                    <a:pt x="241459" y="52520"/>
                  </a:cubicBezTo>
                  <a:cubicBezTo>
                    <a:pt x="239554" y="42042"/>
                    <a:pt x="251936" y="11562"/>
                    <a:pt x="265271" y="40137"/>
                  </a:cubicBezTo>
                  <a:cubicBezTo>
                    <a:pt x="267176" y="41090"/>
                    <a:pt x="250031" y="37280"/>
                    <a:pt x="272891" y="28707"/>
                  </a:cubicBezTo>
                  <a:cubicBezTo>
                    <a:pt x="249079" y="71570"/>
                    <a:pt x="320516" y="21087"/>
                    <a:pt x="319564" y="36327"/>
                  </a:cubicBezTo>
                  <a:cubicBezTo>
                    <a:pt x="286226" y="24897"/>
                    <a:pt x="346234" y="79190"/>
                    <a:pt x="319564" y="26802"/>
                  </a:cubicBezTo>
                  <a:cubicBezTo>
                    <a:pt x="333851" y="21087"/>
                    <a:pt x="312896" y="78237"/>
                    <a:pt x="325279" y="30612"/>
                  </a:cubicBezTo>
                  <a:cubicBezTo>
                    <a:pt x="385286" y="62045"/>
                    <a:pt x="290036" y="61092"/>
                    <a:pt x="348139" y="79190"/>
                  </a:cubicBezTo>
                  <a:cubicBezTo>
                    <a:pt x="343376" y="101097"/>
                    <a:pt x="229076" y="121100"/>
                    <a:pt x="227171" y="121100"/>
                  </a:cubicBezTo>
                  <a:cubicBezTo>
                    <a:pt x="235744" y="113480"/>
                    <a:pt x="235744" y="103002"/>
                    <a:pt x="228124" y="88715"/>
                  </a:cubicBezTo>
                  <a:cubicBezTo>
                    <a:pt x="210979" y="130625"/>
                    <a:pt x="185261" y="93477"/>
                    <a:pt x="173831" y="126815"/>
                  </a:cubicBezTo>
                  <a:cubicBezTo>
                    <a:pt x="175736" y="117290"/>
                    <a:pt x="181451" y="106812"/>
                    <a:pt x="154781" y="87762"/>
                  </a:cubicBezTo>
                  <a:close/>
                  <a:moveTo>
                    <a:pt x="20479" y="85857"/>
                  </a:moveTo>
                  <a:cubicBezTo>
                    <a:pt x="20479" y="85857"/>
                    <a:pt x="20479" y="84905"/>
                    <a:pt x="20479" y="83952"/>
                  </a:cubicBezTo>
                  <a:cubicBezTo>
                    <a:pt x="21431" y="84905"/>
                    <a:pt x="21431" y="85857"/>
                    <a:pt x="20479" y="85857"/>
                  </a:cubicBezTo>
                  <a:close/>
                  <a:moveTo>
                    <a:pt x="194786" y="70617"/>
                  </a:moveTo>
                  <a:cubicBezTo>
                    <a:pt x="191929" y="70617"/>
                    <a:pt x="177641" y="103002"/>
                    <a:pt x="194786" y="70617"/>
                  </a:cubicBezTo>
                  <a:close/>
                  <a:moveTo>
                    <a:pt x="196691" y="86810"/>
                  </a:moveTo>
                  <a:cubicBezTo>
                    <a:pt x="197644" y="87762"/>
                    <a:pt x="197644" y="80142"/>
                    <a:pt x="196691" y="86810"/>
                  </a:cubicBezTo>
                  <a:close/>
                  <a:moveTo>
                    <a:pt x="198596" y="82047"/>
                  </a:moveTo>
                  <a:cubicBezTo>
                    <a:pt x="197644" y="82047"/>
                    <a:pt x="197644" y="82047"/>
                    <a:pt x="198596" y="82047"/>
                  </a:cubicBezTo>
                  <a:lnTo>
                    <a:pt x="198596" y="82047"/>
                  </a:lnTo>
                  <a:close/>
                  <a:moveTo>
                    <a:pt x="168116" y="80142"/>
                  </a:moveTo>
                  <a:cubicBezTo>
                    <a:pt x="167164" y="79190"/>
                    <a:pt x="166211" y="80142"/>
                    <a:pt x="168116" y="80142"/>
                  </a:cubicBezTo>
                  <a:close/>
                  <a:moveTo>
                    <a:pt x="170974" y="84905"/>
                  </a:moveTo>
                  <a:cubicBezTo>
                    <a:pt x="170974" y="76332"/>
                    <a:pt x="170021" y="83000"/>
                    <a:pt x="170974" y="84905"/>
                  </a:cubicBezTo>
                  <a:close/>
                  <a:moveTo>
                    <a:pt x="181451" y="96335"/>
                  </a:moveTo>
                  <a:cubicBezTo>
                    <a:pt x="185261" y="70617"/>
                    <a:pt x="182404" y="94430"/>
                    <a:pt x="181451" y="96335"/>
                  </a:cubicBezTo>
                  <a:close/>
                  <a:moveTo>
                    <a:pt x="315754" y="72522"/>
                  </a:moveTo>
                  <a:cubicBezTo>
                    <a:pt x="314801" y="67760"/>
                    <a:pt x="310991" y="81095"/>
                    <a:pt x="315754" y="72522"/>
                  </a:cubicBezTo>
                  <a:close/>
                  <a:moveTo>
                    <a:pt x="290036" y="66807"/>
                  </a:moveTo>
                  <a:cubicBezTo>
                    <a:pt x="262414" y="114432"/>
                    <a:pt x="327184" y="61092"/>
                    <a:pt x="290036" y="66807"/>
                  </a:cubicBezTo>
                  <a:close/>
                  <a:moveTo>
                    <a:pt x="224314" y="68712"/>
                  </a:moveTo>
                  <a:cubicBezTo>
                    <a:pt x="247174" y="178250"/>
                    <a:pt x="304324" y="12515"/>
                    <a:pt x="224314" y="68712"/>
                  </a:cubicBezTo>
                  <a:close/>
                  <a:moveTo>
                    <a:pt x="216694" y="73475"/>
                  </a:moveTo>
                  <a:cubicBezTo>
                    <a:pt x="182404" y="120147"/>
                    <a:pt x="216694" y="67760"/>
                    <a:pt x="216694" y="73475"/>
                  </a:cubicBezTo>
                  <a:close/>
                  <a:moveTo>
                    <a:pt x="175736" y="40137"/>
                  </a:moveTo>
                  <a:cubicBezTo>
                    <a:pt x="175736" y="40137"/>
                    <a:pt x="175736" y="40137"/>
                    <a:pt x="175736" y="401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xmlns="" id="{138483B0-F4B5-4DAF-A387-B11C8209B207}"/>
                </a:ext>
              </a:extLst>
            </p:cNvPr>
            <p:cNvSpPr/>
            <p:nvPr/>
          </p:nvSpPr>
          <p:spPr>
            <a:xfrm>
              <a:off x="7582182" y="2451258"/>
              <a:ext cx="9525" cy="9525"/>
            </a:xfrm>
            <a:custGeom>
              <a:avLst/>
              <a:gdLst>
                <a:gd name="connsiteX0" fmla="*/ 7338 w 9525"/>
                <a:gd name="connsiteY0" fmla="*/ 10954 h 9525"/>
                <a:gd name="connsiteX1" fmla="*/ 9243 w 9525"/>
                <a:gd name="connsiteY1" fmla="*/ 7144 h 9525"/>
                <a:gd name="connsiteX2" fmla="*/ 7338 w 9525"/>
                <a:gd name="connsiteY2" fmla="*/ 1095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338" y="10954"/>
                  </a:moveTo>
                  <a:cubicBezTo>
                    <a:pt x="8291" y="10001"/>
                    <a:pt x="9243" y="10001"/>
                    <a:pt x="9243" y="7144"/>
                  </a:cubicBezTo>
                  <a:cubicBezTo>
                    <a:pt x="9243" y="10954"/>
                    <a:pt x="6386" y="8096"/>
                    <a:pt x="7338" y="10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xmlns="" id="{D1E6C09D-AE0A-44F0-8D86-F0F098516851}"/>
                </a:ext>
              </a:extLst>
            </p:cNvPr>
            <p:cNvSpPr/>
            <p:nvPr/>
          </p:nvSpPr>
          <p:spPr>
            <a:xfrm>
              <a:off x="7583858" y="2456679"/>
              <a:ext cx="9525" cy="9525"/>
            </a:xfrm>
            <a:custGeom>
              <a:avLst/>
              <a:gdLst>
                <a:gd name="connsiteX0" fmla="*/ 7567 w 9525"/>
                <a:gd name="connsiteY0" fmla="*/ 9343 h 9525"/>
                <a:gd name="connsiteX1" fmla="*/ 7567 w 9525"/>
                <a:gd name="connsiteY1" fmla="*/ 93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9343"/>
                  </a:moveTo>
                  <a:cubicBezTo>
                    <a:pt x="7567" y="5533"/>
                    <a:pt x="6615" y="7438"/>
                    <a:pt x="7567" y="93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xmlns="" id="{6E1AF6AB-3299-4206-A871-CC78DEE9BCDC}"/>
                </a:ext>
              </a:extLst>
            </p:cNvPr>
            <p:cNvSpPr/>
            <p:nvPr/>
          </p:nvSpPr>
          <p:spPr>
            <a:xfrm>
              <a:off x="7585033" y="2479784"/>
              <a:ext cx="9525" cy="9525"/>
            </a:xfrm>
            <a:custGeom>
              <a:avLst/>
              <a:gdLst>
                <a:gd name="connsiteX0" fmla="*/ 7344 w 9525"/>
                <a:gd name="connsiteY0" fmla="*/ 8146 h 9525"/>
                <a:gd name="connsiteX1" fmla="*/ 7344 w 9525"/>
                <a:gd name="connsiteY1" fmla="*/ 814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44" y="8146"/>
                  </a:moveTo>
                  <a:cubicBezTo>
                    <a:pt x="9249" y="3383"/>
                    <a:pt x="6392" y="17671"/>
                    <a:pt x="7344" y="81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xmlns="" id="{B2BCA9A6-C23A-4C60-9EB5-31E17BD05155}"/>
                </a:ext>
              </a:extLst>
            </p:cNvPr>
            <p:cNvSpPr/>
            <p:nvPr/>
          </p:nvSpPr>
          <p:spPr>
            <a:xfrm>
              <a:off x="7583329" y="2489064"/>
              <a:ext cx="9525" cy="9525"/>
            </a:xfrm>
            <a:custGeom>
              <a:avLst/>
              <a:gdLst>
                <a:gd name="connsiteX0" fmla="*/ 7144 w 9525"/>
                <a:gd name="connsiteY0" fmla="*/ 9343 h 9525"/>
                <a:gd name="connsiteX1" fmla="*/ 7144 w 9525"/>
                <a:gd name="connsiteY1" fmla="*/ 93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343"/>
                  </a:moveTo>
                  <a:cubicBezTo>
                    <a:pt x="10001" y="5533"/>
                    <a:pt x="8096" y="7439"/>
                    <a:pt x="7144" y="93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xmlns="" id="{0060319E-81F5-4186-906C-2C6FD00121DE}"/>
                </a:ext>
              </a:extLst>
            </p:cNvPr>
            <p:cNvSpPr/>
            <p:nvPr/>
          </p:nvSpPr>
          <p:spPr>
            <a:xfrm>
              <a:off x="7549039" y="2422398"/>
              <a:ext cx="9525" cy="9525"/>
            </a:xfrm>
            <a:custGeom>
              <a:avLst/>
              <a:gdLst>
                <a:gd name="connsiteX0" fmla="*/ 9049 w 9525"/>
                <a:gd name="connsiteY0" fmla="*/ 8381 h 9525"/>
                <a:gd name="connsiteX1" fmla="*/ 7144 w 9525"/>
                <a:gd name="connsiteY1" fmla="*/ 9334 h 9525"/>
                <a:gd name="connsiteX2" fmla="*/ 9049 w 9525"/>
                <a:gd name="connsiteY2" fmla="*/ 838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381"/>
                  </a:moveTo>
                  <a:cubicBezTo>
                    <a:pt x="9049" y="5524"/>
                    <a:pt x="8096" y="8381"/>
                    <a:pt x="7144" y="9334"/>
                  </a:cubicBezTo>
                  <a:cubicBezTo>
                    <a:pt x="8096" y="9334"/>
                    <a:pt x="9049" y="9334"/>
                    <a:pt x="9049" y="83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xmlns="" id="{0DFF086F-57EF-4A1D-A0C7-514A41BC2C30}"/>
                </a:ext>
              </a:extLst>
            </p:cNvPr>
            <p:cNvSpPr/>
            <p:nvPr/>
          </p:nvSpPr>
          <p:spPr>
            <a:xfrm>
              <a:off x="7279481" y="2432208"/>
              <a:ext cx="19050" cy="9525"/>
            </a:xfrm>
            <a:custGeom>
              <a:avLst/>
              <a:gdLst>
                <a:gd name="connsiteX0" fmla="*/ 17621 w 19050"/>
                <a:gd name="connsiteY0" fmla="*/ 7144 h 9525"/>
                <a:gd name="connsiteX1" fmla="*/ 7144 w 19050"/>
                <a:gd name="connsiteY1" fmla="*/ 10001 h 9525"/>
                <a:gd name="connsiteX2" fmla="*/ 17621 w 19050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7621" y="7144"/>
                  </a:moveTo>
                  <a:lnTo>
                    <a:pt x="7144" y="10001"/>
                  </a:lnTo>
                  <a:cubicBezTo>
                    <a:pt x="10954" y="8096"/>
                    <a:pt x="13811" y="8096"/>
                    <a:pt x="1762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xmlns="" id="{002C823F-A918-4019-AAA9-4EE57A4BA1D2}"/>
                </a:ext>
              </a:extLst>
            </p:cNvPr>
            <p:cNvSpPr/>
            <p:nvPr/>
          </p:nvSpPr>
          <p:spPr>
            <a:xfrm>
              <a:off x="7517606" y="2436340"/>
              <a:ext cx="19050" cy="19050"/>
            </a:xfrm>
            <a:custGeom>
              <a:avLst/>
              <a:gdLst>
                <a:gd name="connsiteX0" fmla="*/ 7144 w 19050"/>
                <a:gd name="connsiteY0" fmla="*/ 14442 h 19050"/>
                <a:gd name="connsiteX1" fmla="*/ 7144 w 19050"/>
                <a:gd name="connsiteY1" fmla="*/ 1444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4442"/>
                  </a:moveTo>
                  <a:cubicBezTo>
                    <a:pt x="17621" y="2059"/>
                    <a:pt x="9049" y="7774"/>
                    <a:pt x="7144" y="144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xmlns="" id="{015D52E3-C15A-419B-9053-1B93DE7DF526}"/>
                </a:ext>
              </a:extLst>
            </p:cNvPr>
            <p:cNvSpPr/>
            <p:nvPr/>
          </p:nvSpPr>
          <p:spPr>
            <a:xfrm>
              <a:off x="7515701" y="2423636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10954" y="22384"/>
                    <a:pt x="7144" y="1381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xmlns="" id="{E609B678-FFDE-4E27-ABA8-C4E2DC054FAF}"/>
                </a:ext>
              </a:extLst>
            </p:cNvPr>
            <p:cNvSpPr/>
            <p:nvPr/>
          </p:nvSpPr>
          <p:spPr>
            <a:xfrm>
              <a:off x="7538138" y="249888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12859"/>
                    <a:pt x="7567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xmlns="" id="{5E5FCDF9-DFCD-4176-9442-935C8ECBC336}"/>
                </a:ext>
              </a:extLst>
            </p:cNvPr>
            <p:cNvSpPr/>
            <p:nvPr/>
          </p:nvSpPr>
          <p:spPr>
            <a:xfrm>
              <a:off x="7502762" y="2427006"/>
              <a:ext cx="9525" cy="9525"/>
            </a:xfrm>
            <a:custGeom>
              <a:avLst/>
              <a:gdLst>
                <a:gd name="connsiteX0" fmla="*/ 8653 w 9525"/>
                <a:gd name="connsiteY0" fmla="*/ 9488 h 9525"/>
                <a:gd name="connsiteX1" fmla="*/ 8653 w 9525"/>
                <a:gd name="connsiteY1" fmla="*/ 948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9488"/>
                  </a:moveTo>
                  <a:cubicBezTo>
                    <a:pt x="7700" y="8536"/>
                    <a:pt x="5795" y="4726"/>
                    <a:pt x="8653" y="94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xmlns="" id="{31830980-5B69-43C0-AC40-43ED12252B82}"/>
                </a:ext>
              </a:extLst>
            </p:cNvPr>
            <p:cNvSpPr/>
            <p:nvPr/>
          </p:nvSpPr>
          <p:spPr>
            <a:xfrm>
              <a:off x="7504271" y="242744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8096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xmlns="" id="{7E4FF519-BEAA-4DC2-911B-B49149B84DF7}"/>
                </a:ext>
              </a:extLst>
            </p:cNvPr>
            <p:cNvSpPr/>
            <p:nvPr/>
          </p:nvSpPr>
          <p:spPr>
            <a:xfrm>
              <a:off x="7538561" y="25084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10001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xmlns="" id="{0311C67B-EEEB-49B2-A419-795137B19529}"/>
                </a:ext>
              </a:extLst>
            </p:cNvPr>
            <p:cNvSpPr/>
            <p:nvPr/>
          </p:nvSpPr>
          <p:spPr>
            <a:xfrm>
              <a:off x="7524007" y="2483491"/>
              <a:ext cx="9525" cy="9525"/>
            </a:xfrm>
            <a:custGeom>
              <a:avLst/>
              <a:gdLst>
                <a:gd name="connsiteX0" fmla="*/ 7410 w 9525"/>
                <a:gd name="connsiteY0" fmla="*/ 9201 h 9525"/>
                <a:gd name="connsiteX1" fmla="*/ 8363 w 9525"/>
                <a:gd name="connsiteY1" fmla="*/ 7296 h 9525"/>
                <a:gd name="connsiteX2" fmla="*/ 7410 w 9525"/>
                <a:gd name="connsiteY2" fmla="*/ 92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410" y="9201"/>
                  </a:moveTo>
                  <a:lnTo>
                    <a:pt x="8363" y="7296"/>
                  </a:lnTo>
                  <a:cubicBezTo>
                    <a:pt x="8363" y="7296"/>
                    <a:pt x="6458" y="6344"/>
                    <a:pt x="7410" y="92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: Shape 550">
              <a:extLst>
                <a:ext uri="{FF2B5EF4-FFF2-40B4-BE49-F238E27FC236}">
                  <a16:creationId xmlns:a16="http://schemas.microsoft.com/office/drawing/2014/main" xmlns="" id="{334E79A6-4C24-46B1-9905-914B96639E22}"/>
                </a:ext>
              </a:extLst>
            </p:cNvPr>
            <p:cNvSpPr/>
            <p:nvPr/>
          </p:nvSpPr>
          <p:spPr>
            <a:xfrm>
              <a:off x="7494599" y="2428398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6339" y="11906"/>
                    <a:pt x="7291" y="9049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: Shape 551">
              <a:extLst>
                <a:ext uri="{FF2B5EF4-FFF2-40B4-BE49-F238E27FC236}">
                  <a16:creationId xmlns:a16="http://schemas.microsoft.com/office/drawing/2014/main" xmlns="" id="{FE51BB9B-74DA-49CF-B7AD-EB47D0E7BBF2}"/>
                </a:ext>
              </a:extLst>
            </p:cNvPr>
            <p:cNvSpPr/>
            <p:nvPr/>
          </p:nvSpPr>
          <p:spPr>
            <a:xfrm>
              <a:off x="7516935" y="2498883"/>
              <a:ext cx="9525" cy="9525"/>
            </a:xfrm>
            <a:custGeom>
              <a:avLst/>
              <a:gdLst>
                <a:gd name="connsiteX0" fmla="*/ 7815 w 9525"/>
                <a:gd name="connsiteY0" fmla="*/ 7144 h 9525"/>
                <a:gd name="connsiteX1" fmla="*/ 7815 w 9525"/>
                <a:gd name="connsiteY1" fmla="*/ 10954 h 9525"/>
                <a:gd name="connsiteX2" fmla="*/ 7815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15" y="7144"/>
                  </a:moveTo>
                  <a:cubicBezTo>
                    <a:pt x="8767" y="10954"/>
                    <a:pt x="5909" y="8096"/>
                    <a:pt x="7815" y="10954"/>
                  </a:cubicBezTo>
                  <a:cubicBezTo>
                    <a:pt x="8767" y="10954"/>
                    <a:pt x="8767" y="9049"/>
                    <a:pt x="781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: Shape 552">
              <a:extLst>
                <a:ext uri="{FF2B5EF4-FFF2-40B4-BE49-F238E27FC236}">
                  <a16:creationId xmlns:a16="http://schemas.microsoft.com/office/drawing/2014/main" xmlns="" id="{A4403A65-A0DA-4BE6-8012-FD64DB8C1664}"/>
                </a:ext>
              </a:extLst>
            </p:cNvPr>
            <p:cNvSpPr/>
            <p:nvPr/>
          </p:nvSpPr>
          <p:spPr>
            <a:xfrm>
              <a:off x="7497842" y="2476976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8096"/>
                    <a:pt x="7858" y="7144"/>
                  </a:cubicBezTo>
                  <a:cubicBezTo>
                    <a:pt x="6906" y="8096"/>
                    <a:pt x="6906" y="8096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: Shape 553">
              <a:extLst>
                <a:ext uri="{FF2B5EF4-FFF2-40B4-BE49-F238E27FC236}">
                  <a16:creationId xmlns:a16="http://schemas.microsoft.com/office/drawing/2014/main" xmlns="" id="{B7800809-CFD1-4E87-8BB2-44F2E189EE43}"/>
                </a:ext>
              </a:extLst>
            </p:cNvPr>
            <p:cNvSpPr/>
            <p:nvPr/>
          </p:nvSpPr>
          <p:spPr>
            <a:xfrm>
              <a:off x="7498556" y="247655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9049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8096" y="7567"/>
                    <a:pt x="8096" y="8520"/>
                    <a:pt x="9049" y="7567"/>
                  </a:cubicBezTo>
                  <a:cubicBezTo>
                    <a:pt x="7144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xmlns="" id="{582767DE-85A5-44F9-935A-8C054C0AD02D}"/>
                </a:ext>
              </a:extLst>
            </p:cNvPr>
            <p:cNvSpPr/>
            <p:nvPr/>
          </p:nvSpPr>
          <p:spPr>
            <a:xfrm>
              <a:off x="7491688" y="2476368"/>
              <a:ext cx="9525" cy="9525"/>
            </a:xfrm>
            <a:custGeom>
              <a:avLst/>
              <a:gdLst>
                <a:gd name="connsiteX0" fmla="*/ 7344 w 9525"/>
                <a:gd name="connsiteY0" fmla="*/ 9657 h 9525"/>
                <a:gd name="connsiteX1" fmla="*/ 7344 w 9525"/>
                <a:gd name="connsiteY1" fmla="*/ 965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44" y="9657"/>
                  </a:moveTo>
                  <a:cubicBezTo>
                    <a:pt x="9249" y="5847"/>
                    <a:pt x="6392" y="6799"/>
                    <a:pt x="7344" y="96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: Shape 555">
              <a:extLst>
                <a:ext uri="{FF2B5EF4-FFF2-40B4-BE49-F238E27FC236}">
                  <a16:creationId xmlns:a16="http://schemas.microsoft.com/office/drawing/2014/main" xmlns="" id="{7D2CD8B2-1446-400E-B76D-4826E0058807}"/>
                </a:ext>
              </a:extLst>
            </p:cNvPr>
            <p:cNvSpPr/>
            <p:nvPr/>
          </p:nvSpPr>
          <p:spPr>
            <a:xfrm>
              <a:off x="7462361" y="2420683"/>
              <a:ext cx="9525" cy="9525"/>
            </a:xfrm>
            <a:custGeom>
              <a:avLst/>
              <a:gdLst>
                <a:gd name="connsiteX0" fmla="*/ 7144 w 9525"/>
                <a:gd name="connsiteY0" fmla="*/ 7239 h 9525"/>
                <a:gd name="connsiteX1" fmla="*/ 7144 w 9525"/>
                <a:gd name="connsiteY1" fmla="*/ 723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239"/>
                  </a:moveTo>
                  <a:cubicBezTo>
                    <a:pt x="15716" y="12954"/>
                    <a:pt x="9049" y="6286"/>
                    <a:pt x="7144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xmlns="" id="{563A763E-2E2D-46A8-9A09-2EA882CB764F}"/>
                </a:ext>
              </a:extLst>
            </p:cNvPr>
            <p:cNvSpPr/>
            <p:nvPr/>
          </p:nvSpPr>
          <p:spPr>
            <a:xfrm>
              <a:off x="7467124" y="2420064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7144" y="6906"/>
                    <a:pt x="7144" y="6906"/>
                    <a:pt x="7144" y="7858"/>
                  </a:cubicBezTo>
                  <a:cubicBezTo>
                    <a:pt x="7144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xmlns="" id="{FDD3C529-F9F4-40CB-945C-F0220EAA58A6}"/>
                </a:ext>
              </a:extLst>
            </p:cNvPr>
            <p:cNvSpPr/>
            <p:nvPr/>
          </p:nvSpPr>
          <p:spPr>
            <a:xfrm>
              <a:off x="7502895" y="2508408"/>
              <a:ext cx="9525" cy="19050"/>
            </a:xfrm>
            <a:custGeom>
              <a:avLst/>
              <a:gdLst>
                <a:gd name="connsiteX0" fmla="*/ 7567 w 9525"/>
                <a:gd name="connsiteY0" fmla="*/ 7144 h 19050"/>
                <a:gd name="connsiteX1" fmla="*/ 7567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567" y="7144"/>
                  </a:moveTo>
                  <a:cubicBezTo>
                    <a:pt x="6615" y="17621"/>
                    <a:pt x="7567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:a16="http://schemas.microsoft.com/office/drawing/2014/main" xmlns="" id="{D30BA5D1-8E35-4CED-9F84-F4F76DE2B2E6}"/>
                </a:ext>
              </a:extLst>
            </p:cNvPr>
            <p:cNvSpPr/>
            <p:nvPr/>
          </p:nvSpPr>
          <p:spPr>
            <a:xfrm>
              <a:off x="7459237" y="2418873"/>
              <a:ext cx="9525" cy="9525"/>
            </a:xfrm>
            <a:custGeom>
              <a:avLst/>
              <a:gdLst>
                <a:gd name="connsiteX0" fmla="*/ 7410 w 9525"/>
                <a:gd name="connsiteY0" fmla="*/ 8096 h 9525"/>
                <a:gd name="connsiteX1" fmla="*/ 8363 w 9525"/>
                <a:gd name="connsiteY1" fmla="*/ 9049 h 9525"/>
                <a:gd name="connsiteX2" fmla="*/ 7410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410" y="8096"/>
                  </a:moveTo>
                  <a:cubicBezTo>
                    <a:pt x="7410" y="8096"/>
                    <a:pt x="8363" y="8096"/>
                    <a:pt x="8363" y="9049"/>
                  </a:cubicBezTo>
                  <a:cubicBezTo>
                    <a:pt x="8363" y="6191"/>
                    <a:pt x="6458" y="7144"/>
                    <a:pt x="7410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:a16="http://schemas.microsoft.com/office/drawing/2014/main" xmlns="" id="{95E6C192-A302-462A-A238-55E2A12B919D}"/>
                </a:ext>
              </a:extLst>
            </p:cNvPr>
            <p:cNvSpPr/>
            <p:nvPr/>
          </p:nvSpPr>
          <p:spPr>
            <a:xfrm>
              <a:off x="7469981" y="2472223"/>
              <a:ext cx="9525" cy="9525"/>
            </a:xfrm>
            <a:custGeom>
              <a:avLst/>
              <a:gdLst>
                <a:gd name="connsiteX0" fmla="*/ 7144 w 9525"/>
                <a:gd name="connsiteY0" fmla="*/ 9039 h 9525"/>
                <a:gd name="connsiteX1" fmla="*/ 9049 w 9525"/>
                <a:gd name="connsiteY1" fmla="*/ 9991 h 9525"/>
                <a:gd name="connsiteX2" fmla="*/ 7144 w 9525"/>
                <a:gd name="connsiteY2" fmla="*/ 903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39"/>
                  </a:moveTo>
                  <a:cubicBezTo>
                    <a:pt x="7144" y="10944"/>
                    <a:pt x="9049" y="9991"/>
                    <a:pt x="9049" y="9991"/>
                  </a:cubicBezTo>
                  <a:cubicBezTo>
                    <a:pt x="9049" y="9991"/>
                    <a:pt x="8096" y="4276"/>
                    <a:pt x="7144" y="90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: Shape 560">
              <a:extLst>
                <a:ext uri="{FF2B5EF4-FFF2-40B4-BE49-F238E27FC236}">
                  <a16:creationId xmlns:a16="http://schemas.microsoft.com/office/drawing/2014/main" xmlns="" id="{2209B501-CC3C-4831-9EDD-0E5D796A750B}"/>
                </a:ext>
              </a:extLst>
            </p:cNvPr>
            <p:cNvSpPr/>
            <p:nvPr/>
          </p:nvSpPr>
          <p:spPr>
            <a:xfrm>
              <a:off x="7454741" y="2430814"/>
              <a:ext cx="9525" cy="19050"/>
            </a:xfrm>
            <a:custGeom>
              <a:avLst/>
              <a:gdLst>
                <a:gd name="connsiteX0" fmla="*/ 7144 w 9525"/>
                <a:gd name="connsiteY0" fmla="*/ 7585 h 19050"/>
                <a:gd name="connsiteX1" fmla="*/ 8096 w 9525"/>
                <a:gd name="connsiteY1" fmla="*/ 12348 h 19050"/>
                <a:gd name="connsiteX2" fmla="*/ 7144 w 9525"/>
                <a:gd name="connsiteY2" fmla="*/ 758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7585"/>
                  </a:moveTo>
                  <a:cubicBezTo>
                    <a:pt x="7144" y="7585"/>
                    <a:pt x="8096" y="9490"/>
                    <a:pt x="8096" y="12348"/>
                  </a:cubicBezTo>
                  <a:cubicBezTo>
                    <a:pt x="8096" y="10443"/>
                    <a:pt x="9049" y="5680"/>
                    <a:pt x="7144" y="75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xmlns="" id="{6DC067A5-1538-4EF0-961E-CF91779AB220}"/>
                </a:ext>
              </a:extLst>
            </p:cNvPr>
            <p:cNvSpPr/>
            <p:nvPr/>
          </p:nvSpPr>
          <p:spPr>
            <a:xfrm>
              <a:off x="7466995" y="2473166"/>
              <a:ext cx="9525" cy="9525"/>
            </a:xfrm>
            <a:custGeom>
              <a:avLst/>
              <a:gdLst>
                <a:gd name="connsiteX0" fmla="*/ 7273 w 9525"/>
                <a:gd name="connsiteY0" fmla="*/ 7144 h 9525"/>
                <a:gd name="connsiteX1" fmla="*/ 727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273" y="7144"/>
                  </a:moveTo>
                  <a:cubicBezTo>
                    <a:pt x="6320" y="7144"/>
                    <a:pt x="11083" y="7144"/>
                    <a:pt x="727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: Shape 562">
              <a:extLst>
                <a:ext uri="{FF2B5EF4-FFF2-40B4-BE49-F238E27FC236}">
                  <a16:creationId xmlns:a16="http://schemas.microsoft.com/office/drawing/2014/main" xmlns="" id="{0422F0D4-8BE9-416A-86AD-B5D03067C615}"/>
                </a:ext>
              </a:extLst>
            </p:cNvPr>
            <p:cNvSpPr/>
            <p:nvPr/>
          </p:nvSpPr>
          <p:spPr>
            <a:xfrm>
              <a:off x="7474744" y="2505406"/>
              <a:ext cx="9525" cy="19050"/>
            </a:xfrm>
            <a:custGeom>
              <a:avLst/>
              <a:gdLst>
                <a:gd name="connsiteX0" fmla="*/ 7144 w 9525"/>
                <a:gd name="connsiteY0" fmla="*/ 15861 h 19050"/>
                <a:gd name="connsiteX1" fmla="*/ 7144 w 9525"/>
                <a:gd name="connsiteY1" fmla="*/ 1586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15861"/>
                  </a:moveTo>
                  <a:cubicBezTo>
                    <a:pt x="8096" y="13003"/>
                    <a:pt x="8096" y="-2237"/>
                    <a:pt x="7144" y="158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xmlns="" id="{252332B8-6D40-458D-BD7D-FA45D342BB1F}"/>
                </a:ext>
              </a:extLst>
            </p:cNvPr>
            <p:cNvSpPr/>
            <p:nvPr/>
          </p:nvSpPr>
          <p:spPr>
            <a:xfrm>
              <a:off x="7471886" y="250745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xmlns="" id="{F9D271A3-19B2-43F7-89F9-F29E556222CD}"/>
                </a:ext>
              </a:extLst>
            </p:cNvPr>
            <p:cNvSpPr/>
            <p:nvPr/>
          </p:nvSpPr>
          <p:spPr>
            <a:xfrm>
              <a:off x="7449026" y="2486501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7144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xmlns="" id="{0E8F4DCB-5483-499A-B72D-CD4D27E47208}"/>
                </a:ext>
              </a:extLst>
            </p:cNvPr>
            <p:cNvSpPr/>
            <p:nvPr/>
          </p:nvSpPr>
          <p:spPr>
            <a:xfrm>
              <a:off x="7462925" y="2506018"/>
              <a:ext cx="9525" cy="19050"/>
            </a:xfrm>
            <a:custGeom>
              <a:avLst/>
              <a:gdLst>
                <a:gd name="connsiteX0" fmla="*/ 8485 w 9525"/>
                <a:gd name="connsiteY0" fmla="*/ 11439 h 19050"/>
                <a:gd name="connsiteX1" fmla="*/ 8485 w 9525"/>
                <a:gd name="connsiteY1" fmla="*/ 1143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485" y="11439"/>
                  </a:moveTo>
                  <a:cubicBezTo>
                    <a:pt x="4675" y="-1896"/>
                    <a:pt x="10390" y="20964"/>
                    <a:pt x="8485" y="114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xmlns="" id="{95D58A6E-1421-462D-851B-A541CADE4597}"/>
                </a:ext>
              </a:extLst>
            </p:cNvPr>
            <p:cNvSpPr/>
            <p:nvPr/>
          </p:nvSpPr>
          <p:spPr>
            <a:xfrm>
              <a:off x="7433786" y="2418635"/>
              <a:ext cx="9525" cy="9525"/>
            </a:xfrm>
            <a:custGeom>
              <a:avLst/>
              <a:gdLst>
                <a:gd name="connsiteX0" fmla="*/ 7144 w 9525"/>
                <a:gd name="connsiteY0" fmla="*/ 9287 h 9525"/>
                <a:gd name="connsiteX1" fmla="*/ 7144 w 9525"/>
                <a:gd name="connsiteY1" fmla="*/ 928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287"/>
                  </a:moveTo>
                  <a:cubicBezTo>
                    <a:pt x="8096" y="6429"/>
                    <a:pt x="8096" y="6429"/>
                    <a:pt x="7144" y="92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xmlns="" id="{3CF6E978-E6A3-4E28-B48C-5B2F13638534}"/>
                </a:ext>
              </a:extLst>
            </p:cNvPr>
            <p:cNvSpPr/>
            <p:nvPr/>
          </p:nvSpPr>
          <p:spPr>
            <a:xfrm>
              <a:off x="7433786" y="241887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: Shape 568">
              <a:extLst>
                <a:ext uri="{FF2B5EF4-FFF2-40B4-BE49-F238E27FC236}">
                  <a16:creationId xmlns:a16="http://schemas.microsoft.com/office/drawing/2014/main" xmlns="" id="{929092D0-582C-4097-8F4C-4EB1A2C7EA4C}"/>
                </a:ext>
              </a:extLst>
            </p:cNvPr>
            <p:cNvSpPr/>
            <p:nvPr/>
          </p:nvSpPr>
          <p:spPr>
            <a:xfrm>
              <a:off x="7452836" y="2482691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9049 w 9525"/>
                <a:gd name="connsiteY1" fmla="*/ 8096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8096" y="9049"/>
                    <a:pt x="8096" y="9049"/>
                    <a:pt x="9049" y="8096"/>
                  </a:cubicBezTo>
                  <a:cubicBezTo>
                    <a:pt x="9049" y="7144"/>
                    <a:pt x="7144" y="6191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xmlns="" id="{900CB207-087E-47CE-8AD4-BCDE0764DC8E}"/>
                </a:ext>
              </a:extLst>
            </p:cNvPr>
            <p:cNvSpPr/>
            <p:nvPr/>
          </p:nvSpPr>
          <p:spPr>
            <a:xfrm>
              <a:off x="7428071" y="2427128"/>
              <a:ext cx="9525" cy="9525"/>
            </a:xfrm>
            <a:custGeom>
              <a:avLst/>
              <a:gdLst>
                <a:gd name="connsiteX0" fmla="*/ 7144 w 9525"/>
                <a:gd name="connsiteY0" fmla="*/ 8414 h 9525"/>
                <a:gd name="connsiteX1" fmla="*/ 7144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414"/>
                  </a:moveTo>
                  <a:cubicBezTo>
                    <a:pt x="10001" y="5556"/>
                    <a:pt x="7144" y="8414"/>
                    <a:pt x="714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: Shape 570">
              <a:extLst>
                <a:ext uri="{FF2B5EF4-FFF2-40B4-BE49-F238E27FC236}">
                  <a16:creationId xmlns:a16="http://schemas.microsoft.com/office/drawing/2014/main" xmlns="" id="{DA69FF0B-5E17-4AF4-A8B3-599499B1957D}"/>
                </a:ext>
              </a:extLst>
            </p:cNvPr>
            <p:cNvSpPr/>
            <p:nvPr/>
          </p:nvSpPr>
          <p:spPr>
            <a:xfrm>
              <a:off x="7418699" y="2420314"/>
              <a:ext cx="9525" cy="9525"/>
            </a:xfrm>
            <a:custGeom>
              <a:avLst/>
              <a:gdLst>
                <a:gd name="connsiteX0" fmla="*/ 8896 w 9525"/>
                <a:gd name="connsiteY0" fmla="*/ 7608 h 9525"/>
                <a:gd name="connsiteX1" fmla="*/ 8896 w 9525"/>
                <a:gd name="connsiteY1" fmla="*/ 760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896" y="7608"/>
                  </a:moveTo>
                  <a:cubicBezTo>
                    <a:pt x="10801" y="5703"/>
                    <a:pt x="4133" y="10465"/>
                    <a:pt x="8896" y="76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: Shape 571">
              <a:extLst>
                <a:ext uri="{FF2B5EF4-FFF2-40B4-BE49-F238E27FC236}">
                  <a16:creationId xmlns:a16="http://schemas.microsoft.com/office/drawing/2014/main" xmlns="" id="{DADB0F6F-1CDD-4FB8-9D68-45BE9B9943AF}"/>
                </a:ext>
              </a:extLst>
            </p:cNvPr>
            <p:cNvSpPr/>
            <p:nvPr/>
          </p:nvSpPr>
          <p:spPr>
            <a:xfrm>
              <a:off x="7431881" y="2512853"/>
              <a:ext cx="9525" cy="19050"/>
            </a:xfrm>
            <a:custGeom>
              <a:avLst/>
              <a:gdLst>
                <a:gd name="connsiteX0" fmla="*/ 7144 w 9525"/>
                <a:gd name="connsiteY0" fmla="*/ 12224 h 19050"/>
                <a:gd name="connsiteX1" fmla="*/ 7144 w 9525"/>
                <a:gd name="connsiteY1" fmla="*/ 1222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12224"/>
                  </a:moveTo>
                  <a:cubicBezTo>
                    <a:pt x="7144" y="12224"/>
                    <a:pt x="9049" y="794"/>
                    <a:pt x="7144" y="122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xmlns="" id="{DC51E39C-1E6E-404A-BA15-A48AC31698DF}"/>
                </a:ext>
              </a:extLst>
            </p:cNvPr>
            <p:cNvSpPr/>
            <p:nvPr/>
          </p:nvSpPr>
          <p:spPr>
            <a:xfrm>
              <a:off x="7364254" y="2424146"/>
              <a:ext cx="9525" cy="9525"/>
            </a:xfrm>
            <a:custGeom>
              <a:avLst/>
              <a:gdLst>
                <a:gd name="connsiteX0" fmla="*/ 7144 w 9525"/>
                <a:gd name="connsiteY0" fmla="*/ 10443 h 9525"/>
                <a:gd name="connsiteX1" fmla="*/ 7144 w 9525"/>
                <a:gd name="connsiteY1" fmla="*/ 104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443"/>
                  </a:moveTo>
                  <a:cubicBezTo>
                    <a:pt x="9049" y="4728"/>
                    <a:pt x="7144" y="7586"/>
                    <a:pt x="7144" y="104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xmlns="" id="{B1DF6320-2719-4BBE-B772-BDB8A206D6D3}"/>
                </a:ext>
              </a:extLst>
            </p:cNvPr>
            <p:cNvSpPr/>
            <p:nvPr/>
          </p:nvSpPr>
          <p:spPr>
            <a:xfrm>
              <a:off x="7371874" y="24341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5" name="Freeform: Shape 574">
              <a:extLst>
                <a:ext uri="{FF2B5EF4-FFF2-40B4-BE49-F238E27FC236}">
                  <a16:creationId xmlns:a16="http://schemas.microsoft.com/office/drawing/2014/main" xmlns="" id="{70887775-4FB7-4E8E-A540-78567A2FCA3A}"/>
                </a:ext>
              </a:extLst>
            </p:cNvPr>
            <p:cNvSpPr/>
            <p:nvPr/>
          </p:nvSpPr>
          <p:spPr>
            <a:xfrm>
              <a:off x="7333774" y="2421016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9049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lnTo>
                    <a:pt x="9049" y="7858"/>
                  </a:lnTo>
                  <a:cubicBezTo>
                    <a:pt x="8096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6" name="Freeform: Shape 575">
              <a:extLst>
                <a:ext uri="{FF2B5EF4-FFF2-40B4-BE49-F238E27FC236}">
                  <a16:creationId xmlns:a16="http://schemas.microsoft.com/office/drawing/2014/main" xmlns="" id="{22E0B499-7BCE-4E28-9306-EDDF1AEA6042}"/>
                </a:ext>
              </a:extLst>
            </p:cNvPr>
            <p:cNvSpPr/>
            <p:nvPr/>
          </p:nvSpPr>
          <p:spPr>
            <a:xfrm>
              <a:off x="7377568" y="2420737"/>
              <a:ext cx="9525" cy="9525"/>
            </a:xfrm>
            <a:custGeom>
              <a:avLst/>
              <a:gdLst>
                <a:gd name="connsiteX0" fmla="*/ 9069 w 9525"/>
                <a:gd name="connsiteY0" fmla="*/ 10995 h 9525"/>
                <a:gd name="connsiteX1" fmla="*/ 9069 w 9525"/>
                <a:gd name="connsiteY1" fmla="*/ 1099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069" y="10995"/>
                  </a:moveTo>
                  <a:cubicBezTo>
                    <a:pt x="5259" y="3375"/>
                    <a:pt x="8117" y="9090"/>
                    <a:pt x="9069" y="109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7" name="Freeform: Shape 576">
              <a:extLst>
                <a:ext uri="{FF2B5EF4-FFF2-40B4-BE49-F238E27FC236}">
                  <a16:creationId xmlns:a16="http://schemas.microsoft.com/office/drawing/2014/main" xmlns="" id="{B6E6A8D0-5039-4ABC-AE1C-BF89AA7AFE4E}"/>
                </a:ext>
              </a:extLst>
            </p:cNvPr>
            <p:cNvSpPr/>
            <p:nvPr/>
          </p:nvSpPr>
          <p:spPr>
            <a:xfrm>
              <a:off x="7375483" y="2417921"/>
              <a:ext cx="9525" cy="9525"/>
            </a:xfrm>
            <a:custGeom>
              <a:avLst/>
              <a:gdLst>
                <a:gd name="connsiteX0" fmla="*/ 7344 w 9525"/>
                <a:gd name="connsiteY0" fmla="*/ 7144 h 9525"/>
                <a:gd name="connsiteX1" fmla="*/ 73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44" y="7144"/>
                  </a:moveTo>
                  <a:cubicBezTo>
                    <a:pt x="6392" y="13811"/>
                    <a:pt x="9249" y="8096"/>
                    <a:pt x="73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8" name="Freeform: Shape 577">
              <a:extLst>
                <a:ext uri="{FF2B5EF4-FFF2-40B4-BE49-F238E27FC236}">
                  <a16:creationId xmlns:a16="http://schemas.microsoft.com/office/drawing/2014/main" xmlns="" id="{8E5F2924-7410-4270-BD4F-54606CA23B1B}"/>
                </a:ext>
              </a:extLst>
            </p:cNvPr>
            <p:cNvSpPr/>
            <p:nvPr/>
          </p:nvSpPr>
          <p:spPr>
            <a:xfrm>
              <a:off x="7374711" y="2500788"/>
              <a:ext cx="9525" cy="9525"/>
            </a:xfrm>
            <a:custGeom>
              <a:avLst/>
              <a:gdLst>
                <a:gd name="connsiteX0" fmla="*/ 9069 w 9525"/>
                <a:gd name="connsiteY0" fmla="*/ 7144 h 9525"/>
                <a:gd name="connsiteX1" fmla="*/ 906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069" y="7144"/>
                  </a:moveTo>
                  <a:cubicBezTo>
                    <a:pt x="8117" y="7144"/>
                    <a:pt x="5259" y="9049"/>
                    <a:pt x="906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9" name="Freeform: Shape 578">
              <a:extLst>
                <a:ext uri="{FF2B5EF4-FFF2-40B4-BE49-F238E27FC236}">
                  <a16:creationId xmlns:a16="http://schemas.microsoft.com/office/drawing/2014/main" xmlns="" id="{14FDC4FB-AC4A-4FDE-BAFA-DFCB2670C03E}"/>
                </a:ext>
              </a:extLst>
            </p:cNvPr>
            <p:cNvSpPr/>
            <p:nvPr/>
          </p:nvSpPr>
          <p:spPr>
            <a:xfrm>
              <a:off x="7367111" y="249274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10001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8096" y="9472"/>
                    <a:pt x="9049" y="8520"/>
                    <a:pt x="10001" y="7567"/>
                  </a:cubicBezTo>
                  <a:cubicBezTo>
                    <a:pt x="8096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0" name="Freeform: Shape 579">
              <a:extLst>
                <a:ext uri="{FF2B5EF4-FFF2-40B4-BE49-F238E27FC236}">
                  <a16:creationId xmlns:a16="http://schemas.microsoft.com/office/drawing/2014/main" xmlns="" id="{D5CBEC64-D664-4AF2-89D6-457B83B37AC3}"/>
                </a:ext>
              </a:extLst>
            </p:cNvPr>
            <p:cNvSpPr/>
            <p:nvPr/>
          </p:nvSpPr>
          <p:spPr>
            <a:xfrm>
              <a:off x="7367507" y="2518886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7700" y="8096"/>
                    <a:pt x="5796" y="10001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xmlns="" id="{F38EE161-04E0-4E91-AC33-4A23A9DFA41D}"/>
                </a:ext>
              </a:extLst>
            </p:cNvPr>
            <p:cNvSpPr/>
            <p:nvPr/>
          </p:nvSpPr>
          <p:spPr>
            <a:xfrm>
              <a:off x="7321920" y="243697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lnTo>
                    <a:pt x="7567" y="7144"/>
                  </a:lnTo>
                  <a:cubicBezTo>
                    <a:pt x="6615" y="8096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2" name="Freeform: Shape 581">
              <a:extLst>
                <a:ext uri="{FF2B5EF4-FFF2-40B4-BE49-F238E27FC236}">
                  <a16:creationId xmlns:a16="http://schemas.microsoft.com/office/drawing/2014/main" xmlns="" id="{FA9E1208-026F-447A-A7A2-D2F24BE66359}"/>
                </a:ext>
              </a:extLst>
            </p:cNvPr>
            <p:cNvSpPr/>
            <p:nvPr/>
          </p:nvSpPr>
          <p:spPr>
            <a:xfrm>
              <a:off x="7312819" y="2422230"/>
              <a:ext cx="28575" cy="19050"/>
            </a:xfrm>
            <a:custGeom>
              <a:avLst/>
              <a:gdLst>
                <a:gd name="connsiteX0" fmla="*/ 29051 w 28575"/>
                <a:gd name="connsiteY0" fmla="*/ 18074 h 19050"/>
                <a:gd name="connsiteX1" fmla="*/ 7144 w 28575"/>
                <a:gd name="connsiteY1" fmla="*/ 19979 h 19050"/>
                <a:gd name="connsiteX2" fmla="*/ 29051 w 28575"/>
                <a:gd name="connsiteY2" fmla="*/ 1807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" h="19050">
                  <a:moveTo>
                    <a:pt x="29051" y="18074"/>
                  </a:moveTo>
                  <a:cubicBezTo>
                    <a:pt x="28099" y="16169"/>
                    <a:pt x="17621" y="-6691"/>
                    <a:pt x="7144" y="19979"/>
                  </a:cubicBezTo>
                  <a:cubicBezTo>
                    <a:pt x="13811" y="19979"/>
                    <a:pt x="26194" y="20932"/>
                    <a:pt x="29051" y="180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3" name="Freeform: Shape 582">
              <a:extLst>
                <a:ext uri="{FF2B5EF4-FFF2-40B4-BE49-F238E27FC236}">
                  <a16:creationId xmlns:a16="http://schemas.microsoft.com/office/drawing/2014/main" xmlns="" id="{B1EA15F2-449B-40F0-9562-1687936D5D98}"/>
                </a:ext>
              </a:extLst>
            </p:cNvPr>
            <p:cNvSpPr/>
            <p:nvPr/>
          </p:nvSpPr>
          <p:spPr>
            <a:xfrm>
              <a:off x="7290911" y="24360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4" name="Freeform: Shape 583">
              <a:extLst>
                <a:ext uri="{FF2B5EF4-FFF2-40B4-BE49-F238E27FC236}">
                  <a16:creationId xmlns:a16="http://schemas.microsoft.com/office/drawing/2014/main" xmlns="" id="{0F421927-C9B8-4B0D-AE06-200D80FCE5BD}"/>
                </a:ext>
              </a:extLst>
            </p:cNvPr>
            <p:cNvSpPr/>
            <p:nvPr/>
          </p:nvSpPr>
          <p:spPr>
            <a:xfrm>
              <a:off x="7292102" y="2432028"/>
              <a:ext cx="9525" cy="19050"/>
            </a:xfrm>
            <a:custGeom>
              <a:avLst/>
              <a:gdLst>
                <a:gd name="connsiteX0" fmla="*/ 7858 w 9525"/>
                <a:gd name="connsiteY0" fmla="*/ 12086 h 19050"/>
                <a:gd name="connsiteX1" fmla="*/ 7858 w 9525"/>
                <a:gd name="connsiteY1" fmla="*/ 1208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858" y="12086"/>
                  </a:moveTo>
                  <a:cubicBezTo>
                    <a:pt x="6906" y="2561"/>
                    <a:pt x="6906" y="9229"/>
                    <a:pt x="7858" y="120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:a16="http://schemas.microsoft.com/office/drawing/2014/main" xmlns="" id="{600E6BB9-C199-41AE-B8CD-68DD07417314}"/>
                </a:ext>
              </a:extLst>
            </p:cNvPr>
            <p:cNvSpPr/>
            <p:nvPr/>
          </p:nvSpPr>
          <p:spPr>
            <a:xfrm>
              <a:off x="7295379" y="2428398"/>
              <a:ext cx="9525" cy="19050"/>
            </a:xfrm>
            <a:custGeom>
              <a:avLst/>
              <a:gdLst>
                <a:gd name="connsiteX0" fmla="*/ 9343 w 9525"/>
                <a:gd name="connsiteY0" fmla="*/ 7144 h 19050"/>
                <a:gd name="connsiteX1" fmla="*/ 9343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343" y="7144"/>
                  </a:moveTo>
                  <a:cubicBezTo>
                    <a:pt x="7439" y="8096"/>
                    <a:pt x="5533" y="28099"/>
                    <a:pt x="934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6" name="Freeform: Shape 585">
              <a:extLst>
                <a:ext uri="{FF2B5EF4-FFF2-40B4-BE49-F238E27FC236}">
                  <a16:creationId xmlns:a16="http://schemas.microsoft.com/office/drawing/2014/main" xmlns="" id="{B94CAAF2-08F7-4374-8536-CFD427C298BB}"/>
                </a:ext>
              </a:extLst>
            </p:cNvPr>
            <p:cNvSpPr/>
            <p:nvPr/>
          </p:nvSpPr>
          <p:spPr>
            <a:xfrm>
              <a:off x="7309961" y="24303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9049"/>
                    <a:pt x="7144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7" name="Freeform: Shape 586">
              <a:extLst>
                <a:ext uri="{FF2B5EF4-FFF2-40B4-BE49-F238E27FC236}">
                  <a16:creationId xmlns:a16="http://schemas.microsoft.com/office/drawing/2014/main" xmlns="" id="{F93C2788-3CD8-40FD-92E3-C0ABF648C40C}"/>
                </a:ext>
              </a:extLst>
            </p:cNvPr>
            <p:cNvSpPr/>
            <p:nvPr/>
          </p:nvSpPr>
          <p:spPr>
            <a:xfrm>
              <a:off x="7307508" y="2432124"/>
              <a:ext cx="9525" cy="9525"/>
            </a:xfrm>
            <a:custGeom>
              <a:avLst/>
              <a:gdLst>
                <a:gd name="connsiteX0" fmla="*/ 8644 w 9525"/>
                <a:gd name="connsiteY0" fmla="*/ 7228 h 9525"/>
                <a:gd name="connsiteX1" fmla="*/ 8644 w 9525"/>
                <a:gd name="connsiteY1" fmla="*/ 722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44" y="7228"/>
                  </a:moveTo>
                  <a:cubicBezTo>
                    <a:pt x="9597" y="6275"/>
                    <a:pt x="4834" y="13895"/>
                    <a:pt x="8644" y="72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8" name="Freeform: Shape 587">
              <a:extLst>
                <a:ext uri="{FF2B5EF4-FFF2-40B4-BE49-F238E27FC236}">
                  <a16:creationId xmlns:a16="http://schemas.microsoft.com/office/drawing/2014/main" xmlns="" id="{63CD8F10-0AE6-4055-8CF6-E24DF6CC7772}"/>
                </a:ext>
              </a:extLst>
            </p:cNvPr>
            <p:cNvSpPr/>
            <p:nvPr/>
          </p:nvSpPr>
          <p:spPr>
            <a:xfrm>
              <a:off x="7303294" y="2429351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cubicBezTo>
                    <a:pt x="8096" y="8096"/>
                    <a:pt x="8096" y="7144"/>
                    <a:pt x="7144" y="7144"/>
                  </a:cubicBezTo>
                  <a:lnTo>
                    <a:pt x="9049" y="80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9" name="Freeform: Shape 588">
              <a:extLst>
                <a:ext uri="{FF2B5EF4-FFF2-40B4-BE49-F238E27FC236}">
                  <a16:creationId xmlns:a16="http://schemas.microsoft.com/office/drawing/2014/main" xmlns="" id="{6926210D-F86D-4C52-8513-1612507B861E}"/>
                </a:ext>
              </a:extLst>
            </p:cNvPr>
            <p:cNvSpPr/>
            <p:nvPr/>
          </p:nvSpPr>
          <p:spPr>
            <a:xfrm>
              <a:off x="7304881" y="2430409"/>
              <a:ext cx="9525" cy="9525"/>
            </a:xfrm>
            <a:custGeom>
              <a:avLst/>
              <a:gdLst>
                <a:gd name="connsiteX0" fmla="*/ 8414 w 9525"/>
                <a:gd name="connsiteY0" fmla="*/ 7990 h 9525"/>
                <a:gd name="connsiteX1" fmla="*/ 841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990"/>
                  </a:moveTo>
                  <a:cubicBezTo>
                    <a:pt x="8414" y="7990"/>
                    <a:pt x="5556" y="6085"/>
                    <a:pt x="841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0" name="Freeform: Shape 589">
              <a:extLst>
                <a:ext uri="{FF2B5EF4-FFF2-40B4-BE49-F238E27FC236}">
                  <a16:creationId xmlns:a16="http://schemas.microsoft.com/office/drawing/2014/main" xmlns="" id="{A4F928FA-E70C-4EF6-8761-BC2F3E8DCA8A}"/>
                </a:ext>
              </a:extLst>
            </p:cNvPr>
            <p:cNvSpPr/>
            <p:nvPr/>
          </p:nvSpPr>
          <p:spPr>
            <a:xfrm>
              <a:off x="7307210" y="2426709"/>
              <a:ext cx="9525" cy="19050"/>
            </a:xfrm>
            <a:custGeom>
              <a:avLst/>
              <a:gdLst>
                <a:gd name="connsiteX0" fmla="*/ 7990 w 9525"/>
                <a:gd name="connsiteY0" fmla="*/ 12643 h 19050"/>
                <a:gd name="connsiteX1" fmla="*/ 7990 w 9525"/>
                <a:gd name="connsiteY1" fmla="*/ 1264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990" y="12643"/>
                  </a:moveTo>
                  <a:cubicBezTo>
                    <a:pt x="7990" y="3118"/>
                    <a:pt x="6085" y="7881"/>
                    <a:pt x="7990" y="126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1" name="Freeform: Shape 590">
              <a:extLst>
                <a:ext uri="{FF2B5EF4-FFF2-40B4-BE49-F238E27FC236}">
                  <a16:creationId xmlns:a16="http://schemas.microsoft.com/office/drawing/2014/main" xmlns="" id="{F29DBAC5-9AA1-49B2-A4CF-F63690AD92C2}"/>
                </a:ext>
              </a:extLst>
            </p:cNvPr>
            <p:cNvSpPr/>
            <p:nvPr/>
          </p:nvSpPr>
          <p:spPr>
            <a:xfrm>
              <a:off x="7356486" y="2514123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6339" y="10954"/>
                    <a:pt x="7291" y="8096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2" name="Freeform: Shape 591">
              <a:extLst>
                <a:ext uri="{FF2B5EF4-FFF2-40B4-BE49-F238E27FC236}">
                  <a16:creationId xmlns:a16="http://schemas.microsoft.com/office/drawing/2014/main" xmlns="" id="{69F7AD43-7D18-43F7-8668-FA339C6D0B81}"/>
                </a:ext>
              </a:extLst>
            </p:cNvPr>
            <p:cNvSpPr/>
            <p:nvPr/>
          </p:nvSpPr>
          <p:spPr>
            <a:xfrm>
              <a:off x="7349014" y="251126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7144" y="8096"/>
                    <a:pt x="7144" y="9049"/>
                  </a:cubicBezTo>
                  <a:cubicBezTo>
                    <a:pt x="8096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3" name="Freeform: Shape 592">
              <a:extLst>
                <a:ext uri="{FF2B5EF4-FFF2-40B4-BE49-F238E27FC236}">
                  <a16:creationId xmlns:a16="http://schemas.microsoft.com/office/drawing/2014/main" xmlns="" id="{E0216DD7-A2C9-4E64-A4C7-45DED34B65E1}"/>
                </a:ext>
              </a:extLst>
            </p:cNvPr>
            <p:cNvSpPr/>
            <p:nvPr/>
          </p:nvSpPr>
          <p:spPr>
            <a:xfrm>
              <a:off x="7342751" y="2515142"/>
              <a:ext cx="9525" cy="28575"/>
            </a:xfrm>
            <a:custGeom>
              <a:avLst/>
              <a:gdLst>
                <a:gd name="connsiteX0" fmla="*/ 8644 w 9525"/>
                <a:gd name="connsiteY0" fmla="*/ 24223 h 28575"/>
                <a:gd name="connsiteX1" fmla="*/ 8644 w 9525"/>
                <a:gd name="connsiteY1" fmla="*/ 24223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8575">
                  <a:moveTo>
                    <a:pt x="8644" y="24223"/>
                  </a:moveTo>
                  <a:cubicBezTo>
                    <a:pt x="4834" y="16603"/>
                    <a:pt x="9597" y="-10067"/>
                    <a:pt x="8644" y="242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4" name="Freeform: Shape 593">
              <a:extLst>
                <a:ext uri="{FF2B5EF4-FFF2-40B4-BE49-F238E27FC236}">
                  <a16:creationId xmlns:a16="http://schemas.microsoft.com/office/drawing/2014/main" xmlns="" id="{6C916F1E-E126-46FC-A9BC-ACD081A36F9A}"/>
                </a:ext>
              </a:extLst>
            </p:cNvPr>
            <p:cNvSpPr/>
            <p:nvPr/>
          </p:nvSpPr>
          <p:spPr>
            <a:xfrm>
              <a:off x="7347109" y="2538233"/>
              <a:ext cx="9525" cy="9525"/>
            </a:xfrm>
            <a:custGeom>
              <a:avLst/>
              <a:gdLst>
                <a:gd name="connsiteX0" fmla="*/ 7144 w 9525"/>
                <a:gd name="connsiteY0" fmla="*/ 8751 h 9525"/>
                <a:gd name="connsiteX1" fmla="*/ 8096 w 9525"/>
                <a:gd name="connsiteY1" fmla="*/ 7799 h 9525"/>
                <a:gd name="connsiteX2" fmla="*/ 7144 w 9525"/>
                <a:gd name="connsiteY2" fmla="*/ 875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751"/>
                  </a:moveTo>
                  <a:cubicBezTo>
                    <a:pt x="8096" y="8751"/>
                    <a:pt x="8096" y="8751"/>
                    <a:pt x="8096" y="7799"/>
                  </a:cubicBezTo>
                  <a:cubicBezTo>
                    <a:pt x="8096" y="5894"/>
                    <a:pt x="7144" y="8751"/>
                    <a:pt x="7144" y="87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xmlns="" id="{AAF86D6D-B203-43A2-83C0-E75846E02573}"/>
                </a:ext>
              </a:extLst>
            </p:cNvPr>
            <p:cNvSpPr/>
            <p:nvPr/>
          </p:nvSpPr>
          <p:spPr>
            <a:xfrm>
              <a:off x="7329540" y="248459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15716"/>
                    <a:pt x="7567" y="10001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6" name="Freeform: Shape 595">
              <a:extLst>
                <a:ext uri="{FF2B5EF4-FFF2-40B4-BE49-F238E27FC236}">
                  <a16:creationId xmlns:a16="http://schemas.microsoft.com/office/drawing/2014/main" xmlns="" id="{B87ED2CB-8ED7-4979-ABA8-953FE2D6CF9A}"/>
                </a:ext>
              </a:extLst>
            </p:cNvPr>
            <p:cNvSpPr/>
            <p:nvPr/>
          </p:nvSpPr>
          <p:spPr>
            <a:xfrm>
              <a:off x="7331154" y="2487453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lnTo>
                    <a:pt x="7858" y="7144"/>
                  </a:lnTo>
                  <a:cubicBezTo>
                    <a:pt x="6906" y="8096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7" name="Freeform: Shape 596">
              <a:extLst>
                <a:ext uri="{FF2B5EF4-FFF2-40B4-BE49-F238E27FC236}">
                  <a16:creationId xmlns:a16="http://schemas.microsoft.com/office/drawing/2014/main" xmlns="" id="{C67F7AA4-7589-4441-82A8-7A1184B26676}"/>
                </a:ext>
              </a:extLst>
            </p:cNvPr>
            <p:cNvSpPr/>
            <p:nvPr/>
          </p:nvSpPr>
          <p:spPr>
            <a:xfrm>
              <a:off x="7329964" y="248459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8" name="Freeform: Shape 597">
              <a:extLst>
                <a:ext uri="{FF2B5EF4-FFF2-40B4-BE49-F238E27FC236}">
                  <a16:creationId xmlns:a16="http://schemas.microsoft.com/office/drawing/2014/main" xmlns="" id="{CE684E4D-64D8-4BD7-858C-25BEA337DCE7}"/>
                </a:ext>
              </a:extLst>
            </p:cNvPr>
            <p:cNvSpPr/>
            <p:nvPr/>
          </p:nvSpPr>
          <p:spPr>
            <a:xfrm>
              <a:off x="7299484" y="2427298"/>
              <a:ext cx="9525" cy="9525"/>
            </a:xfrm>
            <a:custGeom>
              <a:avLst/>
              <a:gdLst>
                <a:gd name="connsiteX0" fmla="*/ 8096 w 9525"/>
                <a:gd name="connsiteY0" fmla="*/ 8244 h 9525"/>
                <a:gd name="connsiteX1" fmla="*/ 7144 w 9525"/>
                <a:gd name="connsiteY1" fmla="*/ 8244 h 9525"/>
                <a:gd name="connsiteX2" fmla="*/ 8096 w 9525"/>
                <a:gd name="connsiteY2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244"/>
                  </a:moveTo>
                  <a:cubicBezTo>
                    <a:pt x="8096" y="6339"/>
                    <a:pt x="7144" y="7291"/>
                    <a:pt x="7144" y="8244"/>
                  </a:cubicBezTo>
                  <a:cubicBezTo>
                    <a:pt x="7144" y="8244"/>
                    <a:pt x="7144" y="9196"/>
                    <a:pt x="8096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9" name="Freeform: Shape 598">
              <a:extLst>
                <a:ext uri="{FF2B5EF4-FFF2-40B4-BE49-F238E27FC236}">
                  <a16:creationId xmlns:a16="http://schemas.microsoft.com/office/drawing/2014/main" xmlns="" id="{B65CBE22-745C-4221-9FDD-9FC7BF0FE765}"/>
                </a:ext>
              </a:extLst>
            </p:cNvPr>
            <p:cNvSpPr/>
            <p:nvPr/>
          </p:nvSpPr>
          <p:spPr>
            <a:xfrm>
              <a:off x="7265194" y="2435066"/>
              <a:ext cx="9525" cy="9525"/>
            </a:xfrm>
            <a:custGeom>
              <a:avLst/>
              <a:gdLst>
                <a:gd name="connsiteX0" fmla="*/ 8096 w 9525"/>
                <a:gd name="connsiteY0" fmla="*/ 9049 h 9525"/>
                <a:gd name="connsiteX1" fmla="*/ 7144 w 9525"/>
                <a:gd name="connsiteY1" fmla="*/ 7144 h 9525"/>
                <a:gd name="connsiteX2" fmla="*/ 8096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049"/>
                  </a:moveTo>
                  <a:lnTo>
                    <a:pt x="7144" y="7144"/>
                  </a:lnTo>
                  <a:cubicBezTo>
                    <a:pt x="8096" y="8096"/>
                    <a:pt x="8096" y="8096"/>
                    <a:pt x="8096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0" name="Freeform: Shape 599">
              <a:extLst>
                <a:ext uri="{FF2B5EF4-FFF2-40B4-BE49-F238E27FC236}">
                  <a16:creationId xmlns:a16="http://schemas.microsoft.com/office/drawing/2014/main" xmlns="" id="{8D464300-0639-4F6A-8BC0-1E228BEE0AF1}"/>
                </a:ext>
              </a:extLst>
            </p:cNvPr>
            <p:cNvSpPr/>
            <p:nvPr/>
          </p:nvSpPr>
          <p:spPr>
            <a:xfrm>
              <a:off x="7253764" y="24912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8096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1" name="Freeform: Shape 600">
              <a:extLst>
                <a:ext uri="{FF2B5EF4-FFF2-40B4-BE49-F238E27FC236}">
                  <a16:creationId xmlns:a16="http://schemas.microsoft.com/office/drawing/2014/main" xmlns="" id="{B08433D4-0D11-464C-AE80-14DF63DB0E93}"/>
                </a:ext>
              </a:extLst>
            </p:cNvPr>
            <p:cNvSpPr/>
            <p:nvPr/>
          </p:nvSpPr>
          <p:spPr>
            <a:xfrm>
              <a:off x="7253049" y="2492216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10001"/>
                    <a:pt x="6906" y="10001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2" name="Freeform: Shape 601">
              <a:extLst>
                <a:ext uri="{FF2B5EF4-FFF2-40B4-BE49-F238E27FC236}">
                  <a16:creationId xmlns:a16="http://schemas.microsoft.com/office/drawing/2014/main" xmlns="" id="{D63BD5C5-4366-4FB9-BBCC-E255904C8A10}"/>
                </a:ext>
              </a:extLst>
            </p:cNvPr>
            <p:cNvSpPr/>
            <p:nvPr/>
          </p:nvSpPr>
          <p:spPr>
            <a:xfrm>
              <a:off x="6925021" y="1983471"/>
              <a:ext cx="9525" cy="9525"/>
            </a:xfrm>
            <a:custGeom>
              <a:avLst/>
              <a:gdLst>
                <a:gd name="connsiteX0" fmla="*/ 8227 w 9525"/>
                <a:gd name="connsiteY0" fmla="*/ 7253 h 9525"/>
                <a:gd name="connsiteX1" fmla="*/ 8227 w 9525"/>
                <a:gd name="connsiteY1" fmla="*/ 72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27" y="7253"/>
                  </a:moveTo>
                  <a:cubicBezTo>
                    <a:pt x="9179" y="6301"/>
                    <a:pt x="5369" y="12016"/>
                    <a:pt x="8227" y="72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3" name="Freeform: Shape 602">
              <a:extLst>
                <a:ext uri="{FF2B5EF4-FFF2-40B4-BE49-F238E27FC236}">
                  <a16:creationId xmlns:a16="http://schemas.microsoft.com/office/drawing/2014/main" xmlns="" id="{2D58EB16-4A96-48C3-A096-F61DC733C688}"/>
                </a:ext>
              </a:extLst>
            </p:cNvPr>
            <p:cNvSpPr/>
            <p:nvPr/>
          </p:nvSpPr>
          <p:spPr>
            <a:xfrm>
              <a:off x="6918484" y="1975008"/>
              <a:ext cx="19050" cy="19050"/>
            </a:xfrm>
            <a:custGeom>
              <a:avLst/>
              <a:gdLst>
                <a:gd name="connsiteX0" fmla="*/ 7144 w 19050"/>
                <a:gd name="connsiteY0" fmla="*/ 7144 h 19050"/>
                <a:gd name="connsiteX1" fmla="*/ 7144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7144"/>
                  </a:moveTo>
                  <a:cubicBezTo>
                    <a:pt x="18574" y="26194"/>
                    <a:pt x="10001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4" name="Freeform: Shape 603">
              <a:extLst>
                <a:ext uri="{FF2B5EF4-FFF2-40B4-BE49-F238E27FC236}">
                  <a16:creationId xmlns:a16="http://schemas.microsoft.com/office/drawing/2014/main" xmlns="" id="{36849752-C12C-4692-B995-4F297E51AD3E}"/>
                </a:ext>
              </a:extLst>
            </p:cNvPr>
            <p:cNvSpPr/>
            <p:nvPr/>
          </p:nvSpPr>
          <p:spPr>
            <a:xfrm>
              <a:off x="6919436" y="1979771"/>
              <a:ext cx="9525" cy="9525"/>
            </a:xfrm>
            <a:custGeom>
              <a:avLst/>
              <a:gdLst>
                <a:gd name="connsiteX0" fmla="*/ 8096 w 9525"/>
                <a:gd name="connsiteY0" fmla="*/ 10954 h 9525"/>
                <a:gd name="connsiteX1" fmla="*/ 7144 w 9525"/>
                <a:gd name="connsiteY1" fmla="*/ 7144 h 9525"/>
                <a:gd name="connsiteX2" fmla="*/ 8096 w 9525"/>
                <a:gd name="connsiteY2" fmla="*/ 1095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10954"/>
                  </a:moveTo>
                  <a:cubicBezTo>
                    <a:pt x="8096" y="9049"/>
                    <a:pt x="7144" y="8096"/>
                    <a:pt x="7144" y="7144"/>
                  </a:cubicBezTo>
                  <a:cubicBezTo>
                    <a:pt x="7144" y="8096"/>
                    <a:pt x="7144" y="10001"/>
                    <a:pt x="8096" y="10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5" name="Freeform: Shape 604">
              <a:extLst>
                <a:ext uri="{FF2B5EF4-FFF2-40B4-BE49-F238E27FC236}">
                  <a16:creationId xmlns:a16="http://schemas.microsoft.com/office/drawing/2014/main" xmlns="" id="{E2C2708F-C059-41B3-83C9-15D797BE31D7}"/>
                </a:ext>
              </a:extLst>
            </p:cNvPr>
            <p:cNvSpPr/>
            <p:nvPr/>
          </p:nvSpPr>
          <p:spPr>
            <a:xfrm>
              <a:off x="6918166" y="1984533"/>
              <a:ext cx="9525" cy="9525"/>
            </a:xfrm>
            <a:custGeom>
              <a:avLst/>
              <a:gdLst>
                <a:gd name="connsiteX0" fmla="*/ 8414 w 9525"/>
                <a:gd name="connsiteY0" fmla="*/ 7144 h 9525"/>
                <a:gd name="connsiteX1" fmla="*/ 841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144"/>
                  </a:moveTo>
                  <a:cubicBezTo>
                    <a:pt x="5556" y="7144"/>
                    <a:pt x="8414" y="7144"/>
                    <a:pt x="84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6" name="Freeform: Shape 605">
              <a:extLst>
                <a:ext uri="{FF2B5EF4-FFF2-40B4-BE49-F238E27FC236}">
                  <a16:creationId xmlns:a16="http://schemas.microsoft.com/office/drawing/2014/main" xmlns="" id="{0DB0769B-5504-4B98-9890-E391C7FEFD40}"/>
                </a:ext>
              </a:extLst>
            </p:cNvPr>
            <p:cNvSpPr/>
            <p:nvPr/>
          </p:nvSpPr>
          <p:spPr>
            <a:xfrm>
              <a:off x="6916579" y="198643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7" name="Freeform: Shape 606">
              <a:extLst>
                <a:ext uri="{FF2B5EF4-FFF2-40B4-BE49-F238E27FC236}">
                  <a16:creationId xmlns:a16="http://schemas.microsoft.com/office/drawing/2014/main" xmlns="" id="{2C713997-F1DB-4F0F-810F-5773A83FB2A7}"/>
                </a:ext>
              </a:extLst>
            </p:cNvPr>
            <p:cNvSpPr/>
            <p:nvPr/>
          </p:nvSpPr>
          <p:spPr>
            <a:xfrm>
              <a:off x="6913332" y="1977218"/>
              <a:ext cx="9525" cy="19050"/>
            </a:xfrm>
            <a:custGeom>
              <a:avLst/>
              <a:gdLst>
                <a:gd name="connsiteX0" fmla="*/ 8485 w 9525"/>
                <a:gd name="connsiteY0" fmla="*/ 17316 h 19050"/>
                <a:gd name="connsiteX1" fmla="*/ 8485 w 9525"/>
                <a:gd name="connsiteY1" fmla="*/ 1731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485" y="17316"/>
                  </a:moveTo>
                  <a:cubicBezTo>
                    <a:pt x="10390" y="19221"/>
                    <a:pt x="4675" y="-6496"/>
                    <a:pt x="8485" y="173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8" name="Freeform: Shape 607">
              <a:extLst>
                <a:ext uri="{FF2B5EF4-FFF2-40B4-BE49-F238E27FC236}">
                  <a16:creationId xmlns:a16="http://schemas.microsoft.com/office/drawing/2014/main" xmlns="" id="{A4A5F527-A61F-4B7A-A28D-B91083E3F3D2}"/>
                </a:ext>
              </a:extLst>
            </p:cNvPr>
            <p:cNvSpPr/>
            <p:nvPr/>
          </p:nvSpPr>
          <p:spPr>
            <a:xfrm>
              <a:off x="6916579" y="1985338"/>
              <a:ext cx="9525" cy="9525"/>
            </a:xfrm>
            <a:custGeom>
              <a:avLst/>
              <a:gdLst>
                <a:gd name="connsiteX0" fmla="*/ 7144 w 9525"/>
                <a:gd name="connsiteY0" fmla="*/ 8244 h 9525"/>
                <a:gd name="connsiteX1" fmla="*/ 7144 w 9525"/>
                <a:gd name="connsiteY1" fmla="*/ 8244 h 9525"/>
                <a:gd name="connsiteX2" fmla="*/ 7144 w 9525"/>
                <a:gd name="connsiteY2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244"/>
                  </a:moveTo>
                  <a:cubicBezTo>
                    <a:pt x="7144" y="7291"/>
                    <a:pt x="7144" y="7291"/>
                    <a:pt x="7144" y="8244"/>
                  </a:cubicBezTo>
                  <a:cubicBezTo>
                    <a:pt x="7144" y="6339"/>
                    <a:pt x="7144" y="7291"/>
                    <a:pt x="7144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9" name="Freeform: Shape 608">
              <a:extLst>
                <a:ext uri="{FF2B5EF4-FFF2-40B4-BE49-F238E27FC236}">
                  <a16:creationId xmlns:a16="http://schemas.microsoft.com/office/drawing/2014/main" xmlns="" id="{060D8F14-9E21-471E-818F-3D96F9E14632}"/>
                </a:ext>
              </a:extLst>
            </p:cNvPr>
            <p:cNvSpPr/>
            <p:nvPr/>
          </p:nvSpPr>
          <p:spPr>
            <a:xfrm>
              <a:off x="6917637" y="1982721"/>
              <a:ext cx="9525" cy="9525"/>
            </a:xfrm>
            <a:custGeom>
              <a:avLst/>
              <a:gdLst>
                <a:gd name="connsiteX0" fmla="*/ 7990 w 9525"/>
                <a:gd name="connsiteY0" fmla="*/ 9909 h 9525"/>
                <a:gd name="connsiteX1" fmla="*/ 7990 w 9525"/>
                <a:gd name="connsiteY1" fmla="*/ 990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9909"/>
                  </a:moveTo>
                  <a:cubicBezTo>
                    <a:pt x="7990" y="8956"/>
                    <a:pt x="6085" y="4194"/>
                    <a:pt x="7990" y="9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0" name="Freeform: Shape 609">
              <a:extLst>
                <a:ext uri="{FF2B5EF4-FFF2-40B4-BE49-F238E27FC236}">
                  <a16:creationId xmlns:a16="http://schemas.microsoft.com/office/drawing/2014/main" xmlns="" id="{D57ECA77-6443-42D0-8D03-2C5183F82BE1}"/>
                </a:ext>
              </a:extLst>
            </p:cNvPr>
            <p:cNvSpPr/>
            <p:nvPr/>
          </p:nvSpPr>
          <p:spPr>
            <a:xfrm>
              <a:off x="6906865" y="1981421"/>
              <a:ext cx="19050" cy="19050"/>
            </a:xfrm>
            <a:custGeom>
              <a:avLst/>
              <a:gdLst>
                <a:gd name="connsiteX0" fmla="*/ 13047 w 19050"/>
                <a:gd name="connsiteY0" fmla="*/ 15018 h 19050"/>
                <a:gd name="connsiteX1" fmla="*/ 13047 w 19050"/>
                <a:gd name="connsiteY1" fmla="*/ 1501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3047" y="15018"/>
                  </a:moveTo>
                  <a:cubicBezTo>
                    <a:pt x="8285" y="5493"/>
                    <a:pt x="2570" y="3588"/>
                    <a:pt x="13047" y="150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1" name="Freeform: Shape 610">
              <a:extLst>
                <a:ext uri="{FF2B5EF4-FFF2-40B4-BE49-F238E27FC236}">
                  <a16:creationId xmlns:a16="http://schemas.microsoft.com/office/drawing/2014/main" xmlns="" id="{5A790FE2-03B9-4985-97B3-7796BAC75AD1}"/>
                </a:ext>
              </a:extLst>
            </p:cNvPr>
            <p:cNvSpPr/>
            <p:nvPr/>
          </p:nvSpPr>
          <p:spPr>
            <a:xfrm>
              <a:off x="6903244" y="19778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8096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2" name="Freeform: Shape 611">
              <a:extLst>
                <a:ext uri="{FF2B5EF4-FFF2-40B4-BE49-F238E27FC236}">
                  <a16:creationId xmlns:a16="http://schemas.microsoft.com/office/drawing/2014/main" xmlns="" id="{C42FE64C-4965-4B60-9D9C-E0207F50FB2A}"/>
                </a:ext>
              </a:extLst>
            </p:cNvPr>
            <p:cNvSpPr/>
            <p:nvPr/>
          </p:nvSpPr>
          <p:spPr>
            <a:xfrm>
              <a:off x="6901890" y="1982374"/>
              <a:ext cx="9525" cy="19050"/>
            </a:xfrm>
            <a:custGeom>
              <a:avLst/>
              <a:gdLst>
                <a:gd name="connsiteX0" fmla="*/ 7544 w 9525"/>
                <a:gd name="connsiteY0" fmla="*/ 15018 h 19050"/>
                <a:gd name="connsiteX1" fmla="*/ 7544 w 9525"/>
                <a:gd name="connsiteY1" fmla="*/ 1501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544" y="15018"/>
                  </a:moveTo>
                  <a:cubicBezTo>
                    <a:pt x="11354" y="5493"/>
                    <a:pt x="5640" y="3588"/>
                    <a:pt x="7544" y="150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3" name="Freeform: Shape 612">
              <a:extLst>
                <a:ext uri="{FF2B5EF4-FFF2-40B4-BE49-F238E27FC236}">
                  <a16:creationId xmlns:a16="http://schemas.microsoft.com/office/drawing/2014/main" xmlns="" id="{7EF07AB3-2E1C-49A0-A527-8C2F982C20DB}"/>
                </a:ext>
              </a:extLst>
            </p:cNvPr>
            <p:cNvSpPr/>
            <p:nvPr/>
          </p:nvSpPr>
          <p:spPr>
            <a:xfrm>
              <a:off x="6896729" y="1982926"/>
              <a:ext cx="9525" cy="9525"/>
            </a:xfrm>
            <a:custGeom>
              <a:avLst/>
              <a:gdLst>
                <a:gd name="connsiteX0" fmla="*/ 8896 w 9525"/>
                <a:gd name="connsiteY0" fmla="*/ 8751 h 9525"/>
                <a:gd name="connsiteX1" fmla="*/ 8896 w 9525"/>
                <a:gd name="connsiteY1" fmla="*/ 875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896" y="8751"/>
                  </a:moveTo>
                  <a:cubicBezTo>
                    <a:pt x="4133" y="3989"/>
                    <a:pt x="10801" y="11608"/>
                    <a:pt x="8896" y="87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4" name="Freeform: Shape 613">
              <a:extLst>
                <a:ext uri="{FF2B5EF4-FFF2-40B4-BE49-F238E27FC236}">
                  <a16:creationId xmlns:a16="http://schemas.microsoft.com/office/drawing/2014/main" xmlns="" id="{CFD539CD-AFB3-408C-976B-8E1A6F9CDC98}"/>
                </a:ext>
              </a:extLst>
            </p:cNvPr>
            <p:cNvSpPr/>
            <p:nvPr/>
          </p:nvSpPr>
          <p:spPr>
            <a:xfrm>
              <a:off x="6895088" y="1987602"/>
              <a:ext cx="19050" cy="19050"/>
            </a:xfrm>
            <a:custGeom>
              <a:avLst/>
              <a:gdLst>
                <a:gd name="connsiteX0" fmla="*/ 12442 w 19050"/>
                <a:gd name="connsiteY0" fmla="*/ 12647 h 19050"/>
                <a:gd name="connsiteX1" fmla="*/ 12442 w 19050"/>
                <a:gd name="connsiteY1" fmla="*/ 1264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2442" y="12647"/>
                  </a:moveTo>
                  <a:cubicBezTo>
                    <a:pt x="1012" y="265"/>
                    <a:pt x="11490" y="12647"/>
                    <a:pt x="12442" y="126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5" name="Freeform: Shape 614">
              <a:extLst>
                <a:ext uri="{FF2B5EF4-FFF2-40B4-BE49-F238E27FC236}">
                  <a16:creationId xmlns:a16="http://schemas.microsoft.com/office/drawing/2014/main" xmlns="" id="{BC2111CB-EF17-4E80-8662-20E91B65AA9E}"/>
                </a:ext>
              </a:extLst>
            </p:cNvPr>
            <p:cNvSpPr/>
            <p:nvPr/>
          </p:nvSpPr>
          <p:spPr>
            <a:xfrm>
              <a:off x="6901339" y="199120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14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7144" y="8096"/>
                    <a:pt x="7144" y="7144"/>
                  </a:cubicBezTo>
                  <a:cubicBezTo>
                    <a:pt x="8096" y="8096"/>
                    <a:pt x="9049" y="9049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6" name="Freeform: Shape 615">
              <a:extLst>
                <a:ext uri="{FF2B5EF4-FFF2-40B4-BE49-F238E27FC236}">
                  <a16:creationId xmlns:a16="http://schemas.microsoft.com/office/drawing/2014/main" xmlns="" id="{1F0D9602-1647-4536-B2FE-145AD60797F7}"/>
                </a:ext>
              </a:extLst>
            </p:cNvPr>
            <p:cNvSpPr/>
            <p:nvPr/>
          </p:nvSpPr>
          <p:spPr>
            <a:xfrm>
              <a:off x="6891814" y="198929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7" name="Freeform: Shape 616">
              <a:extLst>
                <a:ext uri="{FF2B5EF4-FFF2-40B4-BE49-F238E27FC236}">
                  <a16:creationId xmlns:a16="http://schemas.microsoft.com/office/drawing/2014/main" xmlns="" id="{86D7418D-09EB-4E5B-80D1-1875CA18B141}"/>
                </a:ext>
              </a:extLst>
            </p:cNvPr>
            <p:cNvSpPr/>
            <p:nvPr/>
          </p:nvSpPr>
          <p:spPr>
            <a:xfrm>
              <a:off x="6896301" y="1994058"/>
              <a:ext cx="9525" cy="9525"/>
            </a:xfrm>
            <a:custGeom>
              <a:avLst/>
              <a:gdLst>
                <a:gd name="connsiteX0" fmla="*/ 7419 w 9525"/>
                <a:gd name="connsiteY0" fmla="*/ 7144 h 9525"/>
                <a:gd name="connsiteX1" fmla="*/ 741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419" y="7144"/>
                  </a:moveTo>
                  <a:cubicBezTo>
                    <a:pt x="6466" y="9049"/>
                    <a:pt x="8371" y="9049"/>
                    <a:pt x="741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8" name="Freeform: Shape 617">
              <a:extLst>
                <a:ext uri="{FF2B5EF4-FFF2-40B4-BE49-F238E27FC236}">
                  <a16:creationId xmlns:a16="http://schemas.microsoft.com/office/drawing/2014/main" xmlns="" id="{BBED9627-CB43-4A5E-9DEE-33C3BC7B980F}"/>
                </a:ext>
              </a:extLst>
            </p:cNvPr>
            <p:cNvSpPr/>
            <p:nvPr/>
          </p:nvSpPr>
          <p:spPr>
            <a:xfrm>
              <a:off x="6859429" y="1988343"/>
              <a:ext cx="47625" cy="47625"/>
            </a:xfrm>
            <a:custGeom>
              <a:avLst/>
              <a:gdLst>
                <a:gd name="connsiteX0" fmla="*/ 7144 w 47625"/>
                <a:gd name="connsiteY0" fmla="*/ 38576 h 47625"/>
                <a:gd name="connsiteX1" fmla="*/ 36671 w 47625"/>
                <a:gd name="connsiteY1" fmla="*/ 12859 h 47625"/>
                <a:gd name="connsiteX2" fmla="*/ 36671 w 47625"/>
                <a:gd name="connsiteY2" fmla="*/ 7144 h 47625"/>
                <a:gd name="connsiteX3" fmla="*/ 7144 w 47625"/>
                <a:gd name="connsiteY3" fmla="*/ 38576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38576"/>
                  </a:moveTo>
                  <a:cubicBezTo>
                    <a:pt x="23336" y="50959"/>
                    <a:pt x="38576" y="20479"/>
                    <a:pt x="36671" y="12859"/>
                  </a:cubicBezTo>
                  <a:cubicBezTo>
                    <a:pt x="47149" y="26194"/>
                    <a:pt x="38576" y="9049"/>
                    <a:pt x="36671" y="7144"/>
                  </a:cubicBezTo>
                  <a:cubicBezTo>
                    <a:pt x="21431" y="9049"/>
                    <a:pt x="12859" y="36671"/>
                    <a:pt x="7144" y="38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9" name="Freeform: Shape 618">
              <a:extLst>
                <a:ext uri="{FF2B5EF4-FFF2-40B4-BE49-F238E27FC236}">
                  <a16:creationId xmlns:a16="http://schemas.microsoft.com/office/drawing/2014/main" xmlns="" id="{AC430ECE-8BFA-49D0-B33F-2F079511B3D4}"/>
                </a:ext>
              </a:extLst>
            </p:cNvPr>
            <p:cNvSpPr/>
            <p:nvPr/>
          </p:nvSpPr>
          <p:spPr>
            <a:xfrm>
              <a:off x="6859281" y="2013504"/>
              <a:ext cx="9525" cy="9525"/>
            </a:xfrm>
            <a:custGeom>
              <a:avLst/>
              <a:gdLst>
                <a:gd name="connsiteX0" fmla="*/ 8244 w 9525"/>
                <a:gd name="connsiteY0" fmla="*/ 8653 h 9525"/>
                <a:gd name="connsiteX1" fmla="*/ 8244 w 9525"/>
                <a:gd name="connsiteY1" fmla="*/ 86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8653"/>
                  </a:moveTo>
                  <a:cubicBezTo>
                    <a:pt x="6339" y="5795"/>
                    <a:pt x="7291" y="7700"/>
                    <a:pt x="8244" y="86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0" name="Freeform: Shape 619">
              <a:extLst>
                <a:ext uri="{FF2B5EF4-FFF2-40B4-BE49-F238E27FC236}">
                  <a16:creationId xmlns:a16="http://schemas.microsoft.com/office/drawing/2014/main" xmlns="" id="{246B4188-A5DA-4566-BF36-C5D7644CFEE0}"/>
                </a:ext>
              </a:extLst>
            </p:cNvPr>
            <p:cNvSpPr/>
            <p:nvPr/>
          </p:nvSpPr>
          <p:spPr>
            <a:xfrm>
              <a:off x="6859005" y="201977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lnTo>
                    <a:pt x="7567" y="7144"/>
                  </a:lnTo>
                  <a:cubicBezTo>
                    <a:pt x="6615" y="714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1" name="Freeform: Shape 620">
              <a:extLst>
                <a:ext uri="{FF2B5EF4-FFF2-40B4-BE49-F238E27FC236}">
                  <a16:creationId xmlns:a16="http://schemas.microsoft.com/office/drawing/2014/main" xmlns="" id="{3EE88676-5430-4DE0-A745-399D4E0DF857}"/>
                </a:ext>
              </a:extLst>
            </p:cNvPr>
            <p:cNvSpPr/>
            <p:nvPr/>
          </p:nvSpPr>
          <p:spPr>
            <a:xfrm>
              <a:off x="6873569" y="2019776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7291" y="7144"/>
                    <a:pt x="6339" y="7144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2" name="Freeform: Shape 621">
              <a:extLst>
                <a:ext uri="{FF2B5EF4-FFF2-40B4-BE49-F238E27FC236}">
                  <a16:creationId xmlns:a16="http://schemas.microsoft.com/office/drawing/2014/main" xmlns="" id="{21EFD2C9-CF9E-449F-869A-E3AB1B591C58}"/>
                </a:ext>
              </a:extLst>
            </p:cNvPr>
            <p:cNvSpPr/>
            <p:nvPr/>
          </p:nvSpPr>
          <p:spPr>
            <a:xfrm>
              <a:off x="6864191" y="2008904"/>
              <a:ext cx="9525" cy="9525"/>
            </a:xfrm>
            <a:custGeom>
              <a:avLst/>
              <a:gdLst>
                <a:gd name="connsiteX0" fmla="*/ 7144 w 9525"/>
                <a:gd name="connsiteY0" fmla="*/ 7538 h 9525"/>
                <a:gd name="connsiteX1" fmla="*/ 10954 w 9525"/>
                <a:gd name="connsiteY1" fmla="*/ 8491 h 9525"/>
                <a:gd name="connsiteX2" fmla="*/ 7144 w 9525"/>
                <a:gd name="connsiteY2" fmla="*/ 753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38"/>
                  </a:moveTo>
                  <a:cubicBezTo>
                    <a:pt x="8096" y="8491"/>
                    <a:pt x="9049" y="8491"/>
                    <a:pt x="10954" y="8491"/>
                  </a:cubicBezTo>
                  <a:cubicBezTo>
                    <a:pt x="9049" y="7538"/>
                    <a:pt x="8096" y="6586"/>
                    <a:pt x="7144" y="75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3" name="Freeform: Shape 622">
              <a:extLst>
                <a:ext uri="{FF2B5EF4-FFF2-40B4-BE49-F238E27FC236}">
                  <a16:creationId xmlns:a16="http://schemas.microsoft.com/office/drawing/2014/main" xmlns="" id="{AD274963-CB5A-4C0F-BA1D-2479699D40CE}"/>
                </a:ext>
              </a:extLst>
            </p:cNvPr>
            <p:cNvSpPr/>
            <p:nvPr/>
          </p:nvSpPr>
          <p:spPr>
            <a:xfrm>
              <a:off x="6871811" y="2001678"/>
              <a:ext cx="9525" cy="9525"/>
            </a:xfrm>
            <a:custGeom>
              <a:avLst/>
              <a:gdLst>
                <a:gd name="connsiteX0" fmla="*/ 9049 w 9525"/>
                <a:gd name="connsiteY0" fmla="*/ 9049 h 9525"/>
                <a:gd name="connsiteX1" fmla="*/ 7144 w 9525"/>
                <a:gd name="connsiteY1" fmla="*/ 7144 h 9525"/>
                <a:gd name="connsiteX2" fmla="*/ 9049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9049"/>
                  </a:moveTo>
                  <a:cubicBezTo>
                    <a:pt x="9049" y="8096"/>
                    <a:pt x="8096" y="8096"/>
                    <a:pt x="7144" y="7144"/>
                  </a:cubicBezTo>
                  <a:cubicBezTo>
                    <a:pt x="7144" y="7144"/>
                    <a:pt x="8096" y="8096"/>
                    <a:pt x="9049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4" name="Freeform: Shape 623">
              <a:extLst>
                <a:ext uri="{FF2B5EF4-FFF2-40B4-BE49-F238E27FC236}">
                  <a16:creationId xmlns:a16="http://schemas.microsoft.com/office/drawing/2014/main" xmlns="" id="{C2231D3F-2C46-445A-B54A-668EA5CF2E92}"/>
                </a:ext>
              </a:extLst>
            </p:cNvPr>
            <p:cNvSpPr/>
            <p:nvPr/>
          </p:nvSpPr>
          <p:spPr>
            <a:xfrm>
              <a:off x="6858476" y="20159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1285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5" name="Freeform: Shape 624">
              <a:extLst>
                <a:ext uri="{FF2B5EF4-FFF2-40B4-BE49-F238E27FC236}">
                  <a16:creationId xmlns:a16="http://schemas.microsoft.com/office/drawing/2014/main" xmlns="" id="{38E7C2D0-E1F5-414F-9865-455555FA7DD1}"/>
                </a:ext>
              </a:extLst>
            </p:cNvPr>
            <p:cNvSpPr/>
            <p:nvPr/>
          </p:nvSpPr>
          <p:spPr>
            <a:xfrm>
              <a:off x="6852076" y="2021681"/>
              <a:ext cx="28575" cy="38100"/>
            </a:xfrm>
            <a:custGeom>
              <a:avLst/>
              <a:gdLst>
                <a:gd name="connsiteX0" fmla="*/ 11639 w 28575"/>
                <a:gd name="connsiteY0" fmla="*/ 31909 h 38100"/>
                <a:gd name="connsiteX1" fmla="*/ 22117 w 28575"/>
                <a:gd name="connsiteY1" fmla="*/ 18574 h 38100"/>
                <a:gd name="connsiteX2" fmla="*/ 14496 w 28575"/>
                <a:gd name="connsiteY2" fmla="*/ 7144 h 38100"/>
                <a:gd name="connsiteX3" fmla="*/ 12592 w 28575"/>
                <a:gd name="connsiteY3" fmla="*/ 10001 h 38100"/>
                <a:gd name="connsiteX4" fmla="*/ 10686 w 28575"/>
                <a:gd name="connsiteY4" fmla="*/ 10954 h 38100"/>
                <a:gd name="connsiteX5" fmla="*/ 11639 w 28575"/>
                <a:gd name="connsiteY5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38100">
                  <a:moveTo>
                    <a:pt x="11639" y="31909"/>
                  </a:moveTo>
                  <a:cubicBezTo>
                    <a:pt x="17354" y="33814"/>
                    <a:pt x="8781" y="12859"/>
                    <a:pt x="22117" y="18574"/>
                  </a:cubicBezTo>
                  <a:cubicBezTo>
                    <a:pt x="24021" y="11906"/>
                    <a:pt x="18306" y="10001"/>
                    <a:pt x="14496" y="7144"/>
                  </a:cubicBezTo>
                  <a:cubicBezTo>
                    <a:pt x="16401" y="11906"/>
                    <a:pt x="16401" y="12859"/>
                    <a:pt x="12592" y="10001"/>
                  </a:cubicBezTo>
                  <a:cubicBezTo>
                    <a:pt x="14496" y="12859"/>
                    <a:pt x="14496" y="12859"/>
                    <a:pt x="10686" y="10954"/>
                  </a:cubicBezTo>
                  <a:cubicBezTo>
                    <a:pt x="10686" y="10001"/>
                    <a:pt x="2114" y="34766"/>
                    <a:pt x="11639" y="31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6" name="Freeform: Shape 625">
              <a:extLst>
                <a:ext uri="{FF2B5EF4-FFF2-40B4-BE49-F238E27FC236}">
                  <a16:creationId xmlns:a16="http://schemas.microsoft.com/office/drawing/2014/main" xmlns="" id="{DC363281-6997-4DCC-B090-CBEFFDEB2CE1}"/>
                </a:ext>
              </a:extLst>
            </p:cNvPr>
            <p:cNvSpPr/>
            <p:nvPr/>
          </p:nvSpPr>
          <p:spPr>
            <a:xfrm>
              <a:off x="6854666" y="202549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8096" y="9049"/>
                  </a:lnTo>
                  <a:cubicBezTo>
                    <a:pt x="8096" y="9049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7" name="Freeform: Shape 626">
              <a:extLst>
                <a:ext uri="{FF2B5EF4-FFF2-40B4-BE49-F238E27FC236}">
                  <a16:creationId xmlns:a16="http://schemas.microsoft.com/office/drawing/2014/main" xmlns="" id="{537BB3B0-93A1-4232-B262-2A7A23AD80A1}"/>
                </a:ext>
              </a:extLst>
            </p:cNvPr>
            <p:cNvSpPr/>
            <p:nvPr/>
          </p:nvSpPr>
          <p:spPr>
            <a:xfrm>
              <a:off x="6845141" y="2042588"/>
              <a:ext cx="19050" cy="28575"/>
            </a:xfrm>
            <a:custGeom>
              <a:avLst/>
              <a:gdLst>
                <a:gd name="connsiteX0" fmla="*/ 9049 w 19050"/>
                <a:gd name="connsiteY0" fmla="*/ 12907 h 28575"/>
                <a:gd name="connsiteX1" fmla="*/ 7144 w 19050"/>
                <a:gd name="connsiteY1" fmla="*/ 23384 h 28575"/>
                <a:gd name="connsiteX2" fmla="*/ 9049 w 19050"/>
                <a:gd name="connsiteY2" fmla="*/ 1290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28575">
                  <a:moveTo>
                    <a:pt x="9049" y="12907"/>
                  </a:moveTo>
                  <a:cubicBezTo>
                    <a:pt x="8096" y="12907"/>
                    <a:pt x="8096" y="24337"/>
                    <a:pt x="7144" y="23384"/>
                  </a:cubicBezTo>
                  <a:cubicBezTo>
                    <a:pt x="23336" y="25289"/>
                    <a:pt x="6191" y="-5191"/>
                    <a:pt x="9049" y="129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8" name="Freeform: Shape 627">
              <a:extLst>
                <a:ext uri="{FF2B5EF4-FFF2-40B4-BE49-F238E27FC236}">
                  <a16:creationId xmlns:a16="http://schemas.microsoft.com/office/drawing/2014/main" xmlns="" id="{E71C1CB0-D5B9-47FB-9817-AF94E00070D1}"/>
                </a:ext>
              </a:extLst>
            </p:cNvPr>
            <p:cNvSpPr/>
            <p:nvPr/>
          </p:nvSpPr>
          <p:spPr>
            <a:xfrm>
              <a:off x="6847046" y="20435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1906" y="1095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9" name="Freeform: Shape 628">
              <a:extLst>
                <a:ext uri="{FF2B5EF4-FFF2-40B4-BE49-F238E27FC236}">
                  <a16:creationId xmlns:a16="http://schemas.microsoft.com/office/drawing/2014/main" xmlns="" id="{876EA239-CED2-4ECC-955D-70148B3EE94D}"/>
                </a:ext>
              </a:extLst>
            </p:cNvPr>
            <p:cNvSpPr/>
            <p:nvPr/>
          </p:nvSpPr>
          <p:spPr>
            <a:xfrm>
              <a:off x="6854413" y="2049303"/>
              <a:ext cx="9525" cy="9525"/>
            </a:xfrm>
            <a:custGeom>
              <a:avLst/>
              <a:gdLst>
                <a:gd name="connsiteX0" fmla="*/ 10255 w 9525"/>
                <a:gd name="connsiteY0" fmla="*/ 9049 h 9525"/>
                <a:gd name="connsiteX1" fmla="*/ 7397 w 9525"/>
                <a:gd name="connsiteY1" fmla="*/ 7144 h 9525"/>
                <a:gd name="connsiteX2" fmla="*/ 10255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255" y="9049"/>
                  </a:moveTo>
                  <a:cubicBezTo>
                    <a:pt x="9302" y="8096"/>
                    <a:pt x="9302" y="8096"/>
                    <a:pt x="7397" y="7144"/>
                  </a:cubicBezTo>
                  <a:cubicBezTo>
                    <a:pt x="6445" y="7144"/>
                    <a:pt x="8350" y="8096"/>
                    <a:pt x="10255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0" name="Freeform: Shape 629">
              <a:extLst>
                <a:ext uri="{FF2B5EF4-FFF2-40B4-BE49-F238E27FC236}">
                  <a16:creationId xmlns:a16="http://schemas.microsoft.com/office/drawing/2014/main" xmlns="" id="{B06F2B65-D717-49B4-9958-A6973833D1F3}"/>
                </a:ext>
              </a:extLst>
            </p:cNvPr>
            <p:cNvSpPr/>
            <p:nvPr/>
          </p:nvSpPr>
          <p:spPr>
            <a:xfrm>
              <a:off x="6840379" y="20540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1" name="Freeform: Shape 630">
              <a:extLst>
                <a:ext uri="{FF2B5EF4-FFF2-40B4-BE49-F238E27FC236}">
                  <a16:creationId xmlns:a16="http://schemas.microsoft.com/office/drawing/2014/main" xmlns="" id="{8D24D6FD-7217-432F-BC55-B9702E051A68}"/>
                </a:ext>
              </a:extLst>
            </p:cNvPr>
            <p:cNvSpPr/>
            <p:nvPr/>
          </p:nvSpPr>
          <p:spPr>
            <a:xfrm>
              <a:off x="6844690" y="2061767"/>
              <a:ext cx="9525" cy="19050"/>
            </a:xfrm>
            <a:custGeom>
              <a:avLst/>
              <a:gdLst>
                <a:gd name="connsiteX0" fmla="*/ 11405 w 9525"/>
                <a:gd name="connsiteY0" fmla="*/ 14683 h 19050"/>
                <a:gd name="connsiteX1" fmla="*/ 11405 w 9525"/>
                <a:gd name="connsiteY1" fmla="*/ 1468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1405" y="14683"/>
                  </a:moveTo>
                  <a:cubicBezTo>
                    <a:pt x="13310" y="3253"/>
                    <a:pt x="928" y="6110"/>
                    <a:pt x="11405" y="146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2" name="Freeform: Shape 631">
              <a:extLst>
                <a:ext uri="{FF2B5EF4-FFF2-40B4-BE49-F238E27FC236}">
                  <a16:creationId xmlns:a16="http://schemas.microsoft.com/office/drawing/2014/main" xmlns="" id="{221EBA23-162C-4171-B001-4C734B9FFFE0}"/>
                </a:ext>
              </a:extLst>
            </p:cNvPr>
            <p:cNvSpPr/>
            <p:nvPr/>
          </p:nvSpPr>
          <p:spPr>
            <a:xfrm>
              <a:off x="6820376" y="2068353"/>
              <a:ext cx="28575" cy="47625"/>
            </a:xfrm>
            <a:custGeom>
              <a:avLst/>
              <a:gdLst>
                <a:gd name="connsiteX0" fmla="*/ 22384 w 28575"/>
                <a:gd name="connsiteY0" fmla="*/ 7144 h 47625"/>
                <a:gd name="connsiteX1" fmla="*/ 7144 w 28575"/>
                <a:gd name="connsiteY1" fmla="*/ 34766 h 47625"/>
                <a:gd name="connsiteX2" fmla="*/ 11906 w 28575"/>
                <a:gd name="connsiteY2" fmla="*/ 41434 h 47625"/>
                <a:gd name="connsiteX3" fmla="*/ 22384 w 28575"/>
                <a:gd name="connsiteY3" fmla="*/ 71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47625">
                  <a:moveTo>
                    <a:pt x="22384" y="7144"/>
                  </a:moveTo>
                  <a:cubicBezTo>
                    <a:pt x="20479" y="10001"/>
                    <a:pt x="13811" y="37624"/>
                    <a:pt x="7144" y="34766"/>
                  </a:cubicBezTo>
                  <a:cubicBezTo>
                    <a:pt x="13811" y="36671"/>
                    <a:pt x="15716" y="39529"/>
                    <a:pt x="11906" y="41434"/>
                  </a:cubicBezTo>
                  <a:cubicBezTo>
                    <a:pt x="19526" y="17621"/>
                    <a:pt x="33814" y="14764"/>
                    <a:pt x="2238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3" name="Freeform: Shape 632">
              <a:extLst>
                <a:ext uri="{FF2B5EF4-FFF2-40B4-BE49-F238E27FC236}">
                  <a16:creationId xmlns:a16="http://schemas.microsoft.com/office/drawing/2014/main" xmlns="" id="{69FCF586-3EFD-4EAA-B171-2C8AD076C47E}"/>
                </a:ext>
              </a:extLst>
            </p:cNvPr>
            <p:cNvSpPr/>
            <p:nvPr/>
          </p:nvSpPr>
          <p:spPr>
            <a:xfrm>
              <a:off x="6845379" y="2070496"/>
              <a:ext cx="9525" cy="9525"/>
            </a:xfrm>
            <a:custGeom>
              <a:avLst/>
              <a:gdLst>
                <a:gd name="connsiteX0" fmla="*/ 7858 w 9525"/>
                <a:gd name="connsiteY0" fmla="*/ 7858 h 9525"/>
                <a:gd name="connsiteX1" fmla="*/ 7858 w 9525"/>
                <a:gd name="connsiteY1" fmla="*/ 7858 h 9525"/>
                <a:gd name="connsiteX2" fmla="*/ 7858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858"/>
                  </a:moveTo>
                  <a:cubicBezTo>
                    <a:pt x="7858" y="6906"/>
                    <a:pt x="6906" y="6906"/>
                    <a:pt x="7858" y="7858"/>
                  </a:cubicBezTo>
                  <a:cubicBezTo>
                    <a:pt x="6906" y="6906"/>
                    <a:pt x="6906" y="6906"/>
                    <a:pt x="7858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4" name="Freeform: Shape 633">
              <a:extLst>
                <a:ext uri="{FF2B5EF4-FFF2-40B4-BE49-F238E27FC236}">
                  <a16:creationId xmlns:a16="http://schemas.microsoft.com/office/drawing/2014/main" xmlns="" id="{E2701315-B2E9-44F7-97FC-716FFBBCC1D6}"/>
                </a:ext>
              </a:extLst>
            </p:cNvPr>
            <p:cNvSpPr/>
            <p:nvPr/>
          </p:nvSpPr>
          <p:spPr>
            <a:xfrm>
              <a:off x="6824186" y="210264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ubicBezTo>
                    <a:pt x="8096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5" name="Freeform: Shape 634">
              <a:extLst>
                <a:ext uri="{FF2B5EF4-FFF2-40B4-BE49-F238E27FC236}">
                  <a16:creationId xmlns:a16="http://schemas.microsoft.com/office/drawing/2014/main" xmlns="" id="{549EACFA-CE43-489B-A235-5FD728672484}"/>
                </a:ext>
              </a:extLst>
            </p:cNvPr>
            <p:cNvSpPr/>
            <p:nvPr/>
          </p:nvSpPr>
          <p:spPr>
            <a:xfrm>
              <a:off x="6845141" y="206740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6" name="Freeform: Shape 635">
              <a:extLst>
                <a:ext uri="{FF2B5EF4-FFF2-40B4-BE49-F238E27FC236}">
                  <a16:creationId xmlns:a16="http://schemas.microsoft.com/office/drawing/2014/main" xmlns="" id="{08AB19DB-4C64-4342-8DE3-5AF2CEE102F3}"/>
                </a:ext>
              </a:extLst>
            </p:cNvPr>
            <p:cNvSpPr/>
            <p:nvPr/>
          </p:nvSpPr>
          <p:spPr>
            <a:xfrm>
              <a:off x="6837521" y="20616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9049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7" name="Freeform: Shape 636">
              <a:extLst>
                <a:ext uri="{FF2B5EF4-FFF2-40B4-BE49-F238E27FC236}">
                  <a16:creationId xmlns:a16="http://schemas.microsoft.com/office/drawing/2014/main" xmlns="" id="{7989BBD7-407C-4F27-9BFF-95E54D5C8867}"/>
                </a:ext>
              </a:extLst>
            </p:cNvPr>
            <p:cNvSpPr/>
            <p:nvPr/>
          </p:nvSpPr>
          <p:spPr>
            <a:xfrm>
              <a:off x="6817519" y="210835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9049" y="8096"/>
                  </a:lnTo>
                  <a:cubicBezTo>
                    <a:pt x="9049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8" name="Freeform: Shape 637">
              <a:extLst>
                <a:ext uri="{FF2B5EF4-FFF2-40B4-BE49-F238E27FC236}">
                  <a16:creationId xmlns:a16="http://schemas.microsoft.com/office/drawing/2014/main" xmlns="" id="{3AD654FB-393C-4622-A598-9B706BE3CD0A}"/>
                </a:ext>
              </a:extLst>
            </p:cNvPr>
            <p:cNvSpPr/>
            <p:nvPr/>
          </p:nvSpPr>
          <p:spPr>
            <a:xfrm>
              <a:off x="6812042" y="2126456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lnTo>
                    <a:pt x="7858" y="7144"/>
                  </a:ln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9" name="Freeform: Shape 638">
              <a:extLst>
                <a:ext uri="{FF2B5EF4-FFF2-40B4-BE49-F238E27FC236}">
                  <a16:creationId xmlns:a16="http://schemas.microsoft.com/office/drawing/2014/main" xmlns="" id="{DAE300A7-CA54-446B-A058-789D95593478}"/>
                </a:ext>
              </a:extLst>
            </p:cNvPr>
            <p:cNvSpPr/>
            <p:nvPr/>
          </p:nvSpPr>
          <p:spPr>
            <a:xfrm>
              <a:off x="6810851" y="2103596"/>
              <a:ext cx="28575" cy="85725"/>
            </a:xfrm>
            <a:custGeom>
              <a:avLst/>
              <a:gdLst>
                <a:gd name="connsiteX0" fmla="*/ 8096 w 28575"/>
                <a:gd name="connsiteY0" fmla="*/ 74771 h 85725"/>
                <a:gd name="connsiteX1" fmla="*/ 7144 w 28575"/>
                <a:gd name="connsiteY1" fmla="*/ 40481 h 85725"/>
                <a:gd name="connsiteX2" fmla="*/ 10954 w 28575"/>
                <a:gd name="connsiteY2" fmla="*/ 20479 h 85725"/>
                <a:gd name="connsiteX3" fmla="*/ 13811 w 28575"/>
                <a:gd name="connsiteY3" fmla="*/ 7144 h 85725"/>
                <a:gd name="connsiteX4" fmla="*/ 23336 w 28575"/>
                <a:gd name="connsiteY4" fmla="*/ 14764 h 85725"/>
                <a:gd name="connsiteX5" fmla="*/ 8096 w 28575"/>
                <a:gd name="connsiteY5" fmla="*/ 74771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85725">
                  <a:moveTo>
                    <a:pt x="8096" y="74771"/>
                  </a:moveTo>
                  <a:cubicBezTo>
                    <a:pt x="28099" y="95726"/>
                    <a:pt x="10001" y="45244"/>
                    <a:pt x="7144" y="40481"/>
                  </a:cubicBezTo>
                  <a:cubicBezTo>
                    <a:pt x="30004" y="39529"/>
                    <a:pt x="13811" y="36671"/>
                    <a:pt x="10954" y="20479"/>
                  </a:cubicBezTo>
                  <a:cubicBezTo>
                    <a:pt x="18574" y="19526"/>
                    <a:pt x="35719" y="11906"/>
                    <a:pt x="13811" y="7144"/>
                  </a:cubicBezTo>
                  <a:cubicBezTo>
                    <a:pt x="17621" y="11906"/>
                    <a:pt x="18574" y="14764"/>
                    <a:pt x="23336" y="14764"/>
                  </a:cubicBezTo>
                  <a:cubicBezTo>
                    <a:pt x="5239" y="476"/>
                    <a:pt x="11906" y="73819"/>
                    <a:pt x="8096" y="747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0" name="Freeform: Shape 639">
              <a:extLst>
                <a:ext uri="{FF2B5EF4-FFF2-40B4-BE49-F238E27FC236}">
                  <a16:creationId xmlns:a16="http://schemas.microsoft.com/office/drawing/2014/main" xmlns="" id="{F7801435-53B1-42EE-B39C-0E13395932DC}"/>
                </a:ext>
              </a:extLst>
            </p:cNvPr>
            <p:cNvSpPr/>
            <p:nvPr/>
          </p:nvSpPr>
          <p:spPr>
            <a:xfrm>
              <a:off x="6809793" y="2152173"/>
              <a:ext cx="9525" cy="9525"/>
            </a:xfrm>
            <a:custGeom>
              <a:avLst/>
              <a:gdLst>
                <a:gd name="connsiteX0" fmla="*/ 10107 w 9525"/>
                <a:gd name="connsiteY0" fmla="*/ 7144 h 9525"/>
                <a:gd name="connsiteX1" fmla="*/ 1010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107" y="7144"/>
                  </a:moveTo>
                  <a:cubicBezTo>
                    <a:pt x="3440" y="10001"/>
                    <a:pt x="10107" y="7144"/>
                    <a:pt x="1010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1" name="Freeform: Shape 640">
              <a:extLst>
                <a:ext uri="{FF2B5EF4-FFF2-40B4-BE49-F238E27FC236}">
                  <a16:creationId xmlns:a16="http://schemas.microsoft.com/office/drawing/2014/main" xmlns="" id="{92BEF0DB-1A31-4AB5-8356-57981B1A27F0}"/>
                </a:ext>
              </a:extLst>
            </p:cNvPr>
            <p:cNvSpPr/>
            <p:nvPr/>
          </p:nvSpPr>
          <p:spPr>
            <a:xfrm>
              <a:off x="6812756" y="21531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2" name="Freeform: Shape 641">
              <a:extLst>
                <a:ext uri="{FF2B5EF4-FFF2-40B4-BE49-F238E27FC236}">
                  <a16:creationId xmlns:a16="http://schemas.microsoft.com/office/drawing/2014/main" xmlns="" id="{DD036D2D-57FA-4EA4-A1E6-68ADB6C49E5C}"/>
                </a:ext>
              </a:extLst>
            </p:cNvPr>
            <p:cNvSpPr/>
            <p:nvPr/>
          </p:nvSpPr>
          <p:spPr>
            <a:xfrm>
              <a:off x="6812333" y="217598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8096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8096"/>
                    <a:pt x="7567" y="8096"/>
                  </a:cubicBezTo>
                  <a:cubicBezTo>
                    <a:pt x="8520" y="8096"/>
                    <a:pt x="8520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3" name="Freeform: Shape 642">
              <a:extLst>
                <a:ext uri="{FF2B5EF4-FFF2-40B4-BE49-F238E27FC236}">
                  <a16:creationId xmlns:a16="http://schemas.microsoft.com/office/drawing/2014/main" xmlns="" id="{EBE2487F-025A-45CD-A85F-887834E5EE55}"/>
                </a:ext>
              </a:extLst>
            </p:cNvPr>
            <p:cNvSpPr/>
            <p:nvPr/>
          </p:nvSpPr>
          <p:spPr>
            <a:xfrm>
              <a:off x="6814661" y="217651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9049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4" name="Freeform: Shape 643">
              <a:extLst>
                <a:ext uri="{FF2B5EF4-FFF2-40B4-BE49-F238E27FC236}">
                  <a16:creationId xmlns:a16="http://schemas.microsoft.com/office/drawing/2014/main" xmlns="" id="{A73949C8-87DB-4B3B-B5E9-D0ED24F64E47}"/>
                </a:ext>
              </a:extLst>
            </p:cNvPr>
            <p:cNvSpPr/>
            <p:nvPr/>
          </p:nvSpPr>
          <p:spPr>
            <a:xfrm>
              <a:off x="6812756" y="2177891"/>
              <a:ext cx="19050" cy="38100"/>
            </a:xfrm>
            <a:custGeom>
              <a:avLst/>
              <a:gdLst>
                <a:gd name="connsiteX0" fmla="*/ 14764 w 19050"/>
                <a:gd name="connsiteY0" fmla="*/ 38576 h 38100"/>
                <a:gd name="connsiteX1" fmla="*/ 10954 w 19050"/>
                <a:gd name="connsiteY1" fmla="*/ 7144 h 38100"/>
                <a:gd name="connsiteX2" fmla="*/ 13811 w 19050"/>
                <a:gd name="connsiteY2" fmla="*/ 10954 h 38100"/>
                <a:gd name="connsiteX3" fmla="*/ 7144 w 19050"/>
                <a:gd name="connsiteY3" fmla="*/ 15716 h 38100"/>
                <a:gd name="connsiteX4" fmla="*/ 14764 w 19050"/>
                <a:gd name="connsiteY4" fmla="*/ 3857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38100">
                  <a:moveTo>
                    <a:pt x="14764" y="38576"/>
                  </a:moveTo>
                  <a:cubicBezTo>
                    <a:pt x="14764" y="34766"/>
                    <a:pt x="22384" y="20479"/>
                    <a:pt x="10954" y="7144"/>
                  </a:cubicBezTo>
                  <a:cubicBezTo>
                    <a:pt x="12859" y="11906"/>
                    <a:pt x="13811" y="12859"/>
                    <a:pt x="13811" y="10954"/>
                  </a:cubicBezTo>
                  <a:cubicBezTo>
                    <a:pt x="18574" y="11906"/>
                    <a:pt x="8096" y="15716"/>
                    <a:pt x="7144" y="15716"/>
                  </a:cubicBezTo>
                  <a:cubicBezTo>
                    <a:pt x="20479" y="10954"/>
                    <a:pt x="11906" y="38576"/>
                    <a:pt x="14764" y="38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5" name="Freeform: Shape 644">
              <a:extLst>
                <a:ext uri="{FF2B5EF4-FFF2-40B4-BE49-F238E27FC236}">
                  <a16:creationId xmlns:a16="http://schemas.microsoft.com/office/drawing/2014/main" xmlns="" id="{33B99506-6754-4B69-9C74-82E460A4FC1C}"/>
                </a:ext>
              </a:extLst>
            </p:cNvPr>
            <p:cNvSpPr/>
            <p:nvPr/>
          </p:nvSpPr>
          <p:spPr>
            <a:xfrm>
              <a:off x="6822608" y="2215590"/>
              <a:ext cx="19050" cy="9525"/>
            </a:xfrm>
            <a:custGeom>
              <a:avLst/>
              <a:gdLst>
                <a:gd name="connsiteX0" fmla="*/ 10627 w 19050"/>
                <a:gd name="connsiteY0" fmla="*/ 7545 h 9525"/>
                <a:gd name="connsiteX1" fmla="*/ 10627 w 19050"/>
                <a:gd name="connsiteY1" fmla="*/ 754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0627" y="7545"/>
                  </a:moveTo>
                  <a:cubicBezTo>
                    <a:pt x="149" y="5640"/>
                    <a:pt x="17295" y="11355"/>
                    <a:pt x="10627" y="75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6" name="Freeform: Shape 645">
              <a:extLst>
                <a:ext uri="{FF2B5EF4-FFF2-40B4-BE49-F238E27FC236}">
                  <a16:creationId xmlns:a16="http://schemas.microsoft.com/office/drawing/2014/main" xmlns="" id="{2F5D5AD1-F9EE-4F23-AE0E-78F9BD0526A7}"/>
                </a:ext>
              </a:extLst>
            </p:cNvPr>
            <p:cNvSpPr/>
            <p:nvPr/>
          </p:nvSpPr>
          <p:spPr>
            <a:xfrm>
              <a:off x="6821329" y="2222552"/>
              <a:ext cx="19050" cy="19050"/>
            </a:xfrm>
            <a:custGeom>
              <a:avLst/>
              <a:gdLst>
                <a:gd name="connsiteX0" fmla="*/ 12859 w 19050"/>
                <a:gd name="connsiteY0" fmla="*/ 13917 h 19050"/>
                <a:gd name="connsiteX1" fmla="*/ 7144 w 19050"/>
                <a:gd name="connsiteY1" fmla="*/ 11060 h 19050"/>
                <a:gd name="connsiteX2" fmla="*/ 12859 w 19050"/>
                <a:gd name="connsiteY2" fmla="*/ 1391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9050">
                  <a:moveTo>
                    <a:pt x="12859" y="13917"/>
                  </a:moveTo>
                  <a:cubicBezTo>
                    <a:pt x="-1429" y="10107"/>
                    <a:pt x="27146" y="2487"/>
                    <a:pt x="7144" y="11060"/>
                  </a:cubicBezTo>
                  <a:cubicBezTo>
                    <a:pt x="10954" y="17727"/>
                    <a:pt x="10954" y="23442"/>
                    <a:pt x="12859" y="139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7" name="Freeform: Shape 646">
              <a:extLst>
                <a:ext uri="{FF2B5EF4-FFF2-40B4-BE49-F238E27FC236}">
                  <a16:creationId xmlns:a16="http://schemas.microsoft.com/office/drawing/2014/main" xmlns="" id="{9279F550-1DFA-48A8-B83C-9681C4013791}"/>
                </a:ext>
              </a:extLst>
            </p:cNvPr>
            <p:cNvSpPr/>
            <p:nvPr/>
          </p:nvSpPr>
          <p:spPr>
            <a:xfrm>
              <a:off x="6830007" y="2229855"/>
              <a:ext cx="9525" cy="9525"/>
            </a:xfrm>
            <a:custGeom>
              <a:avLst/>
              <a:gdLst>
                <a:gd name="connsiteX0" fmla="*/ 7990 w 9525"/>
                <a:gd name="connsiteY0" fmla="*/ 7567 h 9525"/>
                <a:gd name="connsiteX1" fmla="*/ 7990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567"/>
                  </a:moveTo>
                  <a:cubicBezTo>
                    <a:pt x="7990" y="6615"/>
                    <a:pt x="6086" y="7567"/>
                    <a:pt x="7990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48" name="Group 647">
            <a:extLst>
              <a:ext uri="{FF2B5EF4-FFF2-40B4-BE49-F238E27FC236}">
                <a16:creationId xmlns:a16="http://schemas.microsoft.com/office/drawing/2014/main" xmlns="" id="{4F3646D5-0988-4369-8988-00D85B874C60}"/>
              </a:ext>
            </a:extLst>
          </p:cNvPr>
          <p:cNvGrpSpPr/>
          <p:nvPr userDrawn="1"/>
        </p:nvGrpSpPr>
        <p:grpSpPr>
          <a:xfrm flipH="1">
            <a:off x="844973" y="4636277"/>
            <a:ext cx="270931" cy="344011"/>
            <a:chOff x="6843236" y="157160"/>
            <a:chExt cx="947072" cy="1202528"/>
          </a:xfrm>
          <a:solidFill>
            <a:schemeClr val="accent1"/>
          </a:solidFill>
        </p:grpSpPr>
        <p:sp>
          <p:nvSpPr>
            <p:cNvPr id="649" name="Freeform: Shape 648">
              <a:extLst>
                <a:ext uri="{FF2B5EF4-FFF2-40B4-BE49-F238E27FC236}">
                  <a16:creationId xmlns:a16="http://schemas.microsoft.com/office/drawing/2014/main" xmlns="" id="{BC0B6B41-1F7E-443A-B3C7-D4E2C74C0438}"/>
                </a:ext>
              </a:extLst>
            </p:cNvPr>
            <p:cNvSpPr/>
            <p:nvPr/>
          </p:nvSpPr>
          <p:spPr>
            <a:xfrm>
              <a:off x="7263183" y="188542"/>
              <a:ext cx="19050" cy="9525"/>
            </a:xfrm>
            <a:custGeom>
              <a:avLst/>
              <a:gdLst>
                <a:gd name="connsiteX0" fmla="*/ 13917 w 19050"/>
                <a:gd name="connsiteY0" fmla="*/ 10530 h 9525"/>
                <a:gd name="connsiteX1" fmla="*/ 13917 w 19050"/>
                <a:gd name="connsiteY1" fmla="*/ 105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3917" y="10530"/>
                  </a:moveTo>
                  <a:cubicBezTo>
                    <a:pt x="13917" y="10530"/>
                    <a:pt x="-1323" y="2910"/>
                    <a:pt x="13917" y="10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0" name="Freeform: Shape 649">
              <a:extLst>
                <a:ext uri="{FF2B5EF4-FFF2-40B4-BE49-F238E27FC236}">
                  <a16:creationId xmlns:a16="http://schemas.microsoft.com/office/drawing/2014/main" xmlns="" id="{38EFEE21-31CE-461D-AA24-D9A341EEAE2F}"/>
                </a:ext>
              </a:extLst>
            </p:cNvPr>
            <p:cNvSpPr/>
            <p:nvPr/>
          </p:nvSpPr>
          <p:spPr>
            <a:xfrm>
              <a:off x="7235250" y="171185"/>
              <a:ext cx="19050" cy="19050"/>
            </a:xfrm>
            <a:custGeom>
              <a:avLst/>
              <a:gdLst>
                <a:gd name="connsiteX0" fmla="*/ 15180 w 19050"/>
                <a:gd name="connsiteY0" fmla="*/ 12647 h 19050"/>
                <a:gd name="connsiteX1" fmla="*/ 15180 w 19050"/>
                <a:gd name="connsiteY1" fmla="*/ 1264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5180" y="12647"/>
                  </a:moveTo>
                  <a:cubicBezTo>
                    <a:pt x="-8632" y="12647"/>
                    <a:pt x="29468" y="265"/>
                    <a:pt x="15180" y="126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1" name="Freeform: Shape 650">
              <a:extLst>
                <a:ext uri="{FF2B5EF4-FFF2-40B4-BE49-F238E27FC236}">
                  <a16:creationId xmlns:a16="http://schemas.microsoft.com/office/drawing/2014/main" xmlns="" id="{857FB5D4-54F9-44AF-B3CA-88E9DE39E332}"/>
                </a:ext>
              </a:extLst>
            </p:cNvPr>
            <p:cNvSpPr/>
            <p:nvPr/>
          </p:nvSpPr>
          <p:spPr>
            <a:xfrm>
              <a:off x="7409021" y="559593"/>
              <a:ext cx="9525" cy="9525"/>
            </a:xfrm>
            <a:custGeom>
              <a:avLst/>
              <a:gdLst>
                <a:gd name="connsiteX0" fmla="*/ 7144 w 9525"/>
                <a:gd name="connsiteY0" fmla="*/ 10001 h 9525"/>
                <a:gd name="connsiteX1" fmla="*/ 7144 w 9525"/>
                <a:gd name="connsiteY1" fmla="*/ 7144 h 9525"/>
                <a:gd name="connsiteX2" fmla="*/ 714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001"/>
                  </a:moveTo>
                  <a:lnTo>
                    <a:pt x="7144" y="7144"/>
                  </a:lnTo>
                  <a:cubicBezTo>
                    <a:pt x="7144" y="8096"/>
                    <a:pt x="7144" y="9049"/>
                    <a:pt x="714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2" name="Freeform: Shape 651">
              <a:extLst>
                <a:ext uri="{FF2B5EF4-FFF2-40B4-BE49-F238E27FC236}">
                  <a16:creationId xmlns:a16="http://schemas.microsoft.com/office/drawing/2014/main" xmlns="" id="{15680CA0-F9D5-4139-86BA-0C4A8D1181C5}"/>
                </a:ext>
              </a:extLst>
            </p:cNvPr>
            <p:cNvSpPr/>
            <p:nvPr/>
          </p:nvSpPr>
          <p:spPr>
            <a:xfrm>
              <a:off x="7597616" y="751284"/>
              <a:ext cx="9525" cy="9525"/>
            </a:xfrm>
            <a:custGeom>
              <a:avLst/>
              <a:gdLst>
                <a:gd name="connsiteX0" fmla="*/ 10001 w 9525"/>
                <a:gd name="connsiteY0" fmla="*/ 7858 h 9525"/>
                <a:gd name="connsiteX1" fmla="*/ 7144 w 9525"/>
                <a:gd name="connsiteY1" fmla="*/ 7858 h 9525"/>
                <a:gd name="connsiteX2" fmla="*/ 10001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858"/>
                  </a:moveTo>
                  <a:cubicBezTo>
                    <a:pt x="8096" y="6906"/>
                    <a:pt x="7144" y="6906"/>
                    <a:pt x="7144" y="7858"/>
                  </a:cubicBezTo>
                  <a:cubicBezTo>
                    <a:pt x="9049" y="8811"/>
                    <a:pt x="10954" y="8811"/>
                    <a:pt x="10001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3" name="Freeform: Shape 652">
              <a:extLst>
                <a:ext uri="{FF2B5EF4-FFF2-40B4-BE49-F238E27FC236}">
                  <a16:creationId xmlns:a16="http://schemas.microsoft.com/office/drawing/2014/main" xmlns="" id="{9810851D-E59B-473F-BC43-8AAA4D52109D}"/>
                </a:ext>
              </a:extLst>
            </p:cNvPr>
            <p:cNvSpPr/>
            <p:nvPr/>
          </p:nvSpPr>
          <p:spPr>
            <a:xfrm>
              <a:off x="7640479" y="771048"/>
              <a:ext cx="9525" cy="9525"/>
            </a:xfrm>
            <a:custGeom>
              <a:avLst/>
              <a:gdLst>
                <a:gd name="connsiteX0" fmla="*/ 10001 w 9525"/>
                <a:gd name="connsiteY0" fmla="*/ 8096 h 9525"/>
                <a:gd name="connsiteX1" fmla="*/ 7144 w 9525"/>
                <a:gd name="connsiteY1" fmla="*/ 7144 h 9525"/>
                <a:gd name="connsiteX2" fmla="*/ 10001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8096"/>
                  </a:moveTo>
                  <a:cubicBezTo>
                    <a:pt x="9049" y="8096"/>
                    <a:pt x="8096" y="7144"/>
                    <a:pt x="7144" y="7144"/>
                  </a:cubicBezTo>
                  <a:cubicBezTo>
                    <a:pt x="8096" y="7144"/>
                    <a:pt x="9049" y="8096"/>
                    <a:pt x="10001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4" name="Freeform: Shape 653">
              <a:extLst>
                <a:ext uri="{FF2B5EF4-FFF2-40B4-BE49-F238E27FC236}">
                  <a16:creationId xmlns:a16="http://schemas.microsoft.com/office/drawing/2014/main" xmlns="" id="{659CAFCE-FCCE-4F0B-9664-1986E4978B00}"/>
                </a:ext>
              </a:extLst>
            </p:cNvPr>
            <p:cNvSpPr/>
            <p:nvPr/>
          </p:nvSpPr>
          <p:spPr>
            <a:xfrm>
              <a:off x="7408069" y="562451"/>
              <a:ext cx="9525" cy="19050"/>
            </a:xfrm>
            <a:custGeom>
              <a:avLst/>
              <a:gdLst>
                <a:gd name="connsiteX0" fmla="*/ 8096 w 9525"/>
                <a:gd name="connsiteY0" fmla="*/ 7144 h 19050"/>
                <a:gd name="connsiteX1" fmla="*/ 7144 w 9525"/>
                <a:gd name="connsiteY1" fmla="*/ 14764 h 19050"/>
                <a:gd name="connsiteX2" fmla="*/ 8096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8096" y="7144"/>
                  </a:moveTo>
                  <a:lnTo>
                    <a:pt x="7144" y="14764"/>
                  </a:lnTo>
                  <a:cubicBezTo>
                    <a:pt x="8096" y="14764"/>
                    <a:pt x="8096" y="1095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5" name="Freeform: Shape 654">
              <a:extLst>
                <a:ext uri="{FF2B5EF4-FFF2-40B4-BE49-F238E27FC236}">
                  <a16:creationId xmlns:a16="http://schemas.microsoft.com/office/drawing/2014/main" xmlns="" id="{5449434C-7AF6-4DEF-B8AA-EB895771EDEB}"/>
                </a:ext>
              </a:extLst>
            </p:cNvPr>
            <p:cNvSpPr/>
            <p:nvPr/>
          </p:nvSpPr>
          <p:spPr>
            <a:xfrm>
              <a:off x="7282648" y="164306"/>
              <a:ext cx="9525" cy="9525"/>
            </a:xfrm>
            <a:custGeom>
              <a:avLst/>
              <a:gdLst>
                <a:gd name="connsiteX0" fmla="*/ 11597 w 9525"/>
                <a:gd name="connsiteY0" fmla="*/ 7144 h 9525"/>
                <a:gd name="connsiteX1" fmla="*/ 1159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597" y="7144"/>
                  </a:moveTo>
                  <a:cubicBezTo>
                    <a:pt x="2072" y="8096"/>
                    <a:pt x="10644" y="9049"/>
                    <a:pt x="1159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6" name="Freeform: Shape 655">
              <a:extLst>
                <a:ext uri="{FF2B5EF4-FFF2-40B4-BE49-F238E27FC236}">
                  <a16:creationId xmlns:a16="http://schemas.microsoft.com/office/drawing/2014/main" xmlns="" id="{70073711-32FD-4830-BDE5-26AD3566357F}"/>
                </a:ext>
              </a:extLst>
            </p:cNvPr>
            <p:cNvSpPr/>
            <p:nvPr/>
          </p:nvSpPr>
          <p:spPr>
            <a:xfrm>
              <a:off x="7404111" y="435841"/>
              <a:ext cx="9525" cy="9525"/>
            </a:xfrm>
            <a:custGeom>
              <a:avLst/>
              <a:gdLst>
                <a:gd name="connsiteX0" fmla="*/ 8244 w 9525"/>
                <a:gd name="connsiteY0" fmla="*/ 11833 h 9525"/>
                <a:gd name="connsiteX1" fmla="*/ 8244 w 9525"/>
                <a:gd name="connsiteY1" fmla="*/ 1183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11833"/>
                  </a:moveTo>
                  <a:cubicBezTo>
                    <a:pt x="7291" y="9928"/>
                    <a:pt x="6339" y="2308"/>
                    <a:pt x="8244" y="118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7" name="Freeform: Shape 656">
              <a:extLst>
                <a:ext uri="{FF2B5EF4-FFF2-40B4-BE49-F238E27FC236}">
                  <a16:creationId xmlns:a16="http://schemas.microsoft.com/office/drawing/2014/main" xmlns="" id="{5FE2453B-FDC7-4F4E-867D-D03425B90DD3}"/>
                </a:ext>
              </a:extLst>
            </p:cNvPr>
            <p:cNvSpPr/>
            <p:nvPr/>
          </p:nvSpPr>
          <p:spPr>
            <a:xfrm>
              <a:off x="7409503" y="215636"/>
              <a:ext cx="9525" cy="19050"/>
            </a:xfrm>
            <a:custGeom>
              <a:avLst/>
              <a:gdLst>
                <a:gd name="connsiteX0" fmla="*/ 7615 w 9525"/>
                <a:gd name="connsiteY0" fmla="*/ 8201 h 19050"/>
                <a:gd name="connsiteX1" fmla="*/ 7615 w 9525"/>
                <a:gd name="connsiteY1" fmla="*/ 820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615" y="8201"/>
                  </a:moveTo>
                  <a:cubicBezTo>
                    <a:pt x="4757" y="22488"/>
                    <a:pt x="16187" y="2486"/>
                    <a:pt x="7615" y="82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8" name="Freeform: Shape 657">
              <a:extLst>
                <a:ext uri="{FF2B5EF4-FFF2-40B4-BE49-F238E27FC236}">
                  <a16:creationId xmlns:a16="http://schemas.microsoft.com/office/drawing/2014/main" xmlns="" id="{16FCCEA4-0CAC-4213-9B60-DE290C170050}"/>
                </a:ext>
              </a:extLst>
            </p:cNvPr>
            <p:cNvSpPr/>
            <p:nvPr/>
          </p:nvSpPr>
          <p:spPr>
            <a:xfrm>
              <a:off x="7305199" y="175736"/>
              <a:ext cx="9525" cy="9525"/>
            </a:xfrm>
            <a:custGeom>
              <a:avLst/>
              <a:gdLst>
                <a:gd name="connsiteX0" fmla="*/ 10001 w 9525"/>
                <a:gd name="connsiteY0" fmla="*/ 7144 h 9525"/>
                <a:gd name="connsiteX1" fmla="*/ 7144 w 9525"/>
                <a:gd name="connsiteY1" fmla="*/ 7144 h 9525"/>
                <a:gd name="connsiteX2" fmla="*/ 1000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144"/>
                  </a:moveTo>
                  <a:lnTo>
                    <a:pt x="7144" y="7144"/>
                  </a:lnTo>
                  <a:cubicBezTo>
                    <a:pt x="8096" y="7144"/>
                    <a:pt x="9049" y="7144"/>
                    <a:pt x="100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9" name="Freeform: Shape 658">
              <a:extLst>
                <a:ext uri="{FF2B5EF4-FFF2-40B4-BE49-F238E27FC236}">
                  <a16:creationId xmlns:a16="http://schemas.microsoft.com/office/drawing/2014/main" xmlns="" id="{09FC34F6-39D3-4874-BB3C-91BD5CD53C8B}"/>
                </a:ext>
              </a:extLst>
            </p:cNvPr>
            <p:cNvSpPr/>
            <p:nvPr/>
          </p:nvSpPr>
          <p:spPr>
            <a:xfrm>
              <a:off x="7402354" y="50720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7144"/>
                    <a:pt x="7144" y="8096"/>
                    <a:pt x="7144" y="8096"/>
                  </a:cubicBezTo>
                  <a:cubicBezTo>
                    <a:pt x="7144" y="8096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0" name="Freeform: Shape 659">
              <a:extLst>
                <a:ext uri="{FF2B5EF4-FFF2-40B4-BE49-F238E27FC236}">
                  <a16:creationId xmlns:a16="http://schemas.microsoft.com/office/drawing/2014/main" xmlns="" id="{C25B0B08-95AB-4A5C-8E82-ADD5644FBDF4}"/>
                </a:ext>
              </a:extLst>
            </p:cNvPr>
            <p:cNvSpPr/>
            <p:nvPr/>
          </p:nvSpPr>
          <p:spPr>
            <a:xfrm>
              <a:off x="7208996" y="4024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1" name="Freeform: Shape 660">
              <a:extLst>
                <a:ext uri="{FF2B5EF4-FFF2-40B4-BE49-F238E27FC236}">
                  <a16:creationId xmlns:a16="http://schemas.microsoft.com/office/drawing/2014/main" xmlns="" id="{218FD484-0034-4DF7-B29F-B7737FABDD15}"/>
                </a:ext>
              </a:extLst>
            </p:cNvPr>
            <p:cNvSpPr/>
            <p:nvPr/>
          </p:nvSpPr>
          <p:spPr>
            <a:xfrm>
              <a:off x="7228999" y="16621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9049"/>
                    <a:pt x="9049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2" name="Freeform: Shape 661">
              <a:extLst>
                <a:ext uri="{FF2B5EF4-FFF2-40B4-BE49-F238E27FC236}">
                  <a16:creationId xmlns:a16="http://schemas.microsoft.com/office/drawing/2014/main" xmlns="" id="{5AD167D9-6AEE-4DBB-9D76-76C120A37A18}"/>
                </a:ext>
              </a:extLst>
            </p:cNvPr>
            <p:cNvSpPr/>
            <p:nvPr/>
          </p:nvSpPr>
          <p:spPr>
            <a:xfrm>
              <a:off x="7710113" y="815392"/>
              <a:ext cx="9525" cy="9525"/>
            </a:xfrm>
            <a:custGeom>
              <a:avLst/>
              <a:gdLst>
                <a:gd name="connsiteX0" fmla="*/ 8947 w 9525"/>
                <a:gd name="connsiteY0" fmla="*/ 7567 h 9525"/>
                <a:gd name="connsiteX1" fmla="*/ 8947 w 9525"/>
                <a:gd name="connsiteY1" fmla="*/ 7567 h 9525"/>
                <a:gd name="connsiteX2" fmla="*/ 8947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947" y="7567"/>
                  </a:moveTo>
                  <a:cubicBezTo>
                    <a:pt x="7995" y="7567"/>
                    <a:pt x="7995" y="7567"/>
                    <a:pt x="8947" y="7567"/>
                  </a:cubicBezTo>
                  <a:cubicBezTo>
                    <a:pt x="6090" y="6615"/>
                    <a:pt x="7042" y="7567"/>
                    <a:pt x="894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3" name="Freeform: Shape 662">
              <a:extLst>
                <a:ext uri="{FF2B5EF4-FFF2-40B4-BE49-F238E27FC236}">
                  <a16:creationId xmlns:a16="http://schemas.microsoft.com/office/drawing/2014/main" xmlns="" id="{9C846068-5946-4B2F-B7B2-F255B5DC4F11}"/>
                </a:ext>
              </a:extLst>
            </p:cNvPr>
            <p:cNvSpPr/>
            <p:nvPr/>
          </p:nvSpPr>
          <p:spPr>
            <a:xfrm>
              <a:off x="7269956" y="1302044"/>
              <a:ext cx="38100" cy="19050"/>
            </a:xfrm>
            <a:custGeom>
              <a:avLst/>
              <a:gdLst>
                <a:gd name="connsiteX0" fmla="*/ 7144 w 38100"/>
                <a:gd name="connsiteY0" fmla="*/ 12405 h 19050"/>
                <a:gd name="connsiteX1" fmla="*/ 38576 w 38100"/>
                <a:gd name="connsiteY1" fmla="*/ 7643 h 19050"/>
                <a:gd name="connsiteX2" fmla="*/ 7144 w 38100"/>
                <a:gd name="connsiteY2" fmla="*/ 1240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19050">
                  <a:moveTo>
                    <a:pt x="7144" y="12405"/>
                  </a:moveTo>
                  <a:cubicBezTo>
                    <a:pt x="15716" y="15263"/>
                    <a:pt x="25241" y="4785"/>
                    <a:pt x="38576" y="7643"/>
                  </a:cubicBezTo>
                  <a:cubicBezTo>
                    <a:pt x="36671" y="6690"/>
                    <a:pt x="17621" y="14310"/>
                    <a:pt x="7144" y="124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4" name="Freeform: Shape 663">
              <a:extLst>
                <a:ext uri="{FF2B5EF4-FFF2-40B4-BE49-F238E27FC236}">
                  <a16:creationId xmlns:a16="http://schemas.microsoft.com/office/drawing/2014/main" xmlns="" id="{A327B83D-0F58-4659-9921-25F2DA1F81FA}"/>
                </a:ext>
              </a:extLst>
            </p:cNvPr>
            <p:cNvSpPr/>
            <p:nvPr/>
          </p:nvSpPr>
          <p:spPr>
            <a:xfrm>
              <a:off x="7289006" y="164544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1095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lnTo>
                    <a:pt x="10954" y="7858"/>
                  </a:lnTo>
                  <a:cubicBezTo>
                    <a:pt x="10001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5" name="Freeform: Shape 664">
              <a:extLst>
                <a:ext uri="{FF2B5EF4-FFF2-40B4-BE49-F238E27FC236}">
                  <a16:creationId xmlns:a16="http://schemas.microsoft.com/office/drawing/2014/main" xmlns="" id="{4D4BA6E0-ABB6-45B9-8E18-3974258170F5}"/>
                </a:ext>
              </a:extLst>
            </p:cNvPr>
            <p:cNvSpPr/>
            <p:nvPr/>
          </p:nvSpPr>
          <p:spPr>
            <a:xfrm>
              <a:off x="7300436" y="130254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1095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6" name="Freeform: Shape 665">
              <a:extLst>
                <a:ext uri="{FF2B5EF4-FFF2-40B4-BE49-F238E27FC236}">
                  <a16:creationId xmlns:a16="http://schemas.microsoft.com/office/drawing/2014/main" xmlns="" id="{385C257F-5F9B-4217-AE3F-ED3AFD53C2D6}"/>
                </a:ext>
              </a:extLst>
            </p:cNvPr>
            <p:cNvSpPr/>
            <p:nvPr/>
          </p:nvSpPr>
          <p:spPr>
            <a:xfrm>
              <a:off x="7754779" y="98631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9049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8096" y="9049"/>
                    <a:pt x="8096" y="8096"/>
                    <a:pt x="9049" y="7144"/>
                  </a:cubicBezTo>
                  <a:cubicBezTo>
                    <a:pt x="9049" y="7144"/>
                    <a:pt x="8096" y="7144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7" name="Freeform: Shape 666">
              <a:extLst>
                <a:ext uri="{FF2B5EF4-FFF2-40B4-BE49-F238E27FC236}">
                  <a16:creationId xmlns:a16="http://schemas.microsoft.com/office/drawing/2014/main" xmlns="" id="{E04F0FF3-06F9-4186-8967-DA3C436F41AA}"/>
                </a:ext>
              </a:extLst>
            </p:cNvPr>
            <p:cNvSpPr/>
            <p:nvPr/>
          </p:nvSpPr>
          <p:spPr>
            <a:xfrm>
              <a:off x="7744301" y="84915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8096" y="10001"/>
                  </a:lnTo>
                  <a:cubicBezTo>
                    <a:pt x="8096" y="9049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8" name="Freeform: Shape 667">
              <a:extLst>
                <a:ext uri="{FF2B5EF4-FFF2-40B4-BE49-F238E27FC236}">
                  <a16:creationId xmlns:a16="http://schemas.microsoft.com/office/drawing/2014/main" xmlns="" id="{D233EF4F-4514-4E29-9862-69162F23B26C}"/>
                </a:ext>
              </a:extLst>
            </p:cNvPr>
            <p:cNvSpPr/>
            <p:nvPr/>
          </p:nvSpPr>
          <p:spPr>
            <a:xfrm>
              <a:off x="7735932" y="1060466"/>
              <a:ext cx="9525" cy="19050"/>
            </a:xfrm>
            <a:custGeom>
              <a:avLst/>
              <a:gdLst>
                <a:gd name="connsiteX0" fmla="*/ 10751 w 9525"/>
                <a:gd name="connsiteY0" fmla="*/ 7286 h 19050"/>
                <a:gd name="connsiteX1" fmla="*/ 10751 w 9525"/>
                <a:gd name="connsiteY1" fmla="*/ 728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0751" y="7286"/>
                  </a:moveTo>
                  <a:cubicBezTo>
                    <a:pt x="2178" y="23479"/>
                    <a:pt x="11703" y="5381"/>
                    <a:pt x="10751" y="7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9" name="Freeform: Shape 668">
              <a:extLst>
                <a:ext uri="{FF2B5EF4-FFF2-40B4-BE49-F238E27FC236}">
                  <a16:creationId xmlns:a16="http://schemas.microsoft.com/office/drawing/2014/main" xmlns="" id="{26C7CF03-CE26-4D43-B449-B2BF5A79F1BD}"/>
                </a:ext>
              </a:extLst>
            </p:cNvPr>
            <p:cNvSpPr/>
            <p:nvPr/>
          </p:nvSpPr>
          <p:spPr>
            <a:xfrm>
              <a:off x="7703344" y="1127177"/>
              <a:ext cx="9525" cy="9525"/>
            </a:xfrm>
            <a:custGeom>
              <a:avLst/>
              <a:gdLst>
                <a:gd name="connsiteX0" fmla="*/ 7144 w 9525"/>
                <a:gd name="connsiteY0" fmla="*/ 10107 h 9525"/>
                <a:gd name="connsiteX1" fmla="*/ 7144 w 9525"/>
                <a:gd name="connsiteY1" fmla="*/ 1010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107"/>
                  </a:moveTo>
                  <a:cubicBezTo>
                    <a:pt x="8096" y="10107"/>
                    <a:pt x="12859" y="3440"/>
                    <a:pt x="7144" y="101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0" name="Freeform: Shape 669">
              <a:extLst>
                <a:ext uri="{FF2B5EF4-FFF2-40B4-BE49-F238E27FC236}">
                  <a16:creationId xmlns:a16="http://schemas.microsoft.com/office/drawing/2014/main" xmlns="" id="{74AB9752-3191-4696-8A87-AC4E5E3AC278}"/>
                </a:ext>
              </a:extLst>
            </p:cNvPr>
            <p:cNvSpPr/>
            <p:nvPr/>
          </p:nvSpPr>
          <p:spPr>
            <a:xfrm>
              <a:off x="7190899" y="638077"/>
              <a:ext cx="9525" cy="19050"/>
            </a:xfrm>
            <a:custGeom>
              <a:avLst/>
              <a:gdLst>
                <a:gd name="connsiteX0" fmla="*/ 7144 w 9525"/>
                <a:gd name="connsiteY0" fmla="*/ 14385 h 19050"/>
                <a:gd name="connsiteX1" fmla="*/ 10001 w 9525"/>
                <a:gd name="connsiteY1" fmla="*/ 10575 h 19050"/>
                <a:gd name="connsiteX2" fmla="*/ 7144 w 9525"/>
                <a:gd name="connsiteY2" fmla="*/ 1438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14385"/>
                  </a:moveTo>
                  <a:cubicBezTo>
                    <a:pt x="8096" y="12480"/>
                    <a:pt x="9049" y="11528"/>
                    <a:pt x="10001" y="10575"/>
                  </a:cubicBezTo>
                  <a:cubicBezTo>
                    <a:pt x="8096" y="11528"/>
                    <a:pt x="8096" y="98"/>
                    <a:pt x="7144" y="14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1" name="Freeform: Shape 670">
              <a:extLst>
                <a:ext uri="{FF2B5EF4-FFF2-40B4-BE49-F238E27FC236}">
                  <a16:creationId xmlns:a16="http://schemas.microsoft.com/office/drawing/2014/main" xmlns="" id="{AEC43DF6-07DA-43F6-BE0B-DAC07D5B1489}"/>
                </a:ext>
              </a:extLst>
            </p:cNvPr>
            <p:cNvSpPr/>
            <p:nvPr/>
          </p:nvSpPr>
          <p:spPr>
            <a:xfrm>
              <a:off x="7287101" y="164094"/>
              <a:ext cx="9525" cy="9525"/>
            </a:xfrm>
            <a:custGeom>
              <a:avLst/>
              <a:gdLst>
                <a:gd name="connsiteX0" fmla="*/ 7144 w 9525"/>
                <a:gd name="connsiteY0" fmla="*/ 9260 h 9525"/>
                <a:gd name="connsiteX1" fmla="*/ 7144 w 9525"/>
                <a:gd name="connsiteY1" fmla="*/ 926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260"/>
                  </a:moveTo>
                  <a:cubicBezTo>
                    <a:pt x="10001" y="4498"/>
                    <a:pt x="8096" y="9260"/>
                    <a:pt x="7144" y="92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2" name="Freeform: Shape 671">
              <a:extLst>
                <a:ext uri="{FF2B5EF4-FFF2-40B4-BE49-F238E27FC236}">
                  <a16:creationId xmlns:a16="http://schemas.microsoft.com/office/drawing/2014/main" xmlns="" id="{7ABD79FC-ECA9-4680-989D-05F5EDE51F59}"/>
                </a:ext>
              </a:extLst>
            </p:cNvPr>
            <p:cNvSpPr/>
            <p:nvPr/>
          </p:nvSpPr>
          <p:spPr>
            <a:xfrm>
              <a:off x="7752874" y="1072038"/>
              <a:ext cx="19050" cy="19050"/>
            </a:xfrm>
            <a:custGeom>
              <a:avLst/>
              <a:gdLst>
                <a:gd name="connsiteX0" fmla="*/ 12859 w 19050"/>
                <a:gd name="connsiteY0" fmla="*/ 7144 h 19050"/>
                <a:gd name="connsiteX1" fmla="*/ 7144 w 19050"/>
                <a:gd name="connsiteY1" fmla="*/ 18574 h 19050"/>
                <a:gd name="connsiteX2" fmla="*/ 12859 w 19050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9050">
                  <a:moveTo>
                    <a:pt x="12859" y="7144"/>
                  </a:moveTo>
                  <a:lnTo>
                    <a:pt x="7144" y="18574"/>
                  </a:lnTo>
                  <a:cubicBezTo>
                    <a:pt x="9049" y="15716"/>
                    <a:pt x="10954" y="11906"/>
                    <a:pt x="1285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3" name="Freeform: Shape 672">
              <a:extLst>
                <a:ext uri="{FF2B5EF4-FFF2-40B4-BE49-F238E27FC236}">
                  <a16:creationId xmlns:a16="http://schemas.microsoft.com/office/drawing/2014/main" xmlns="" id="{5F8D06C3-7E24-4DD9-B4DF-8793A479D0A3}"/>
                </a:ext>
              </a:extLst>
            </p:cNvPr>
            <p:cNvSpPr/>
            <p:nvPr/>
          </p:nvSpPr>
          <p:spPr>
            <a:xfrm>
              <a:off x="6852999" y="1048226"/>
              <a:ext cx="9525" cy="9525"/>
            </a:xfrm>
            <a:custGeom>
              <a:avLst/>
              <a:gdLst>
                <a:gd name="connsiteX0" fmla="*/ 7858 w 9525"/>
                <a:gd name="connsiteY0" fmla="*/ 10001 h 9525"/>
                <a:gd name="connsiteX1" fmla="*/ 7858 w 9525"/>
                <a:gd name="connsiteY1" fmla="*/ 7144 h 9525"/>
                <a:gd name="connsiteX2" fmla="*/ 7858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10001"/>
                  </a:moveTo>
                  <a:lnTo>
                    <a:pt x="7858" y="7144"/>
                  </a:lnTo>
                  <a:cubicBezTo>
                    <a:pt x="6906" y="8096"/>
                    <a:pt x="6906" y="9049"/>
                    <a:pt x="7858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4" name="Freeform: Shape 673">
              <a:extLst>
                <a:ext uri="{FF2B5EF4-FFF2-40B4-BE49-F238E27FC236}">
                  <a16:creationId xmlns:a16="http://schemas.microsoft.com/office/drawing/2014/main" xmlns="" id="{C743D0C6-316A-48B1-9F8A-11C71244E910}"/>
                </a:ext>
              </a:extLst>
            </p:cNvPr>
            <p:cNvSpPr/>
            <p:nvPr/>
          </p:nvSpPr>
          <p:spPr>
            <a:xfrm>
              <a:off x="7729162" y="1119663"/>
              <a:ext cx="19050" cy="19050"/>
            </a:xfrm>
            <a:custGeom>
              <a:avLst/>
              <a:gdLst>
                <a:gd name="connsiteX0" fmla="*/ 13711 w 19050"/>
                <a:gd name="connsiteY0" fmla="*/ 7144 h 19050"/>
                <a:gd name="connsiteX1" fmla="*/ 13711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3711" y="7144"/>
                  </a:moveTo>
                  <a:cubicBezTo>
                    <a:pt x="12758" y="8096"/>
                    <a:pt x="-577" y="24289"/>
                    <a:pt x="1371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5" name="Freeform: Shape 674">
              <a:extLst>
                <a:ext uri="{FF2B5EF4-FFF2-40B4-BE49-F238E27FC236}">
                  <a16:creationId xmlns:a16="http://schemas.microsoft.com/office/drawing/2014/main" xmlns="" id="{4171E47E-DAE3-4C3E-B673-7F32B22EDA62}"/>
                </a:ext>
              </a:extLst>
            </p:cNvPr>
            <p:cNvSpPr/>
            <p:nvPr/>
          </p:nvSpPr>
          <p:spPr>
            <a:xfrm>
              <a:off x="7193756" y="6415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6" name="Freeform: Shape 675">
              <a:extLst>
                <a:ext uri="{FF2B5EF4-FFF2-40B4-BE49-F238E27FC236}">
                  <a16:creationId xmlns:a16="http://schemas.microsoft.com/office/drawing/2014/main" xmlns="" id="{EB89D2DE-4F5C-4382-B049-9519BC174E64}"/>
                </a:ext>
              </a:extLst>
            </p:cNvPr>
            <p:cNvSpPr/>
            <p:nvPr/>
          </p:nvSpPr>
          <p:spPr>
            <a:xfrm>
              <a:off x="6847333" y="157160"/>
              <a:ext cx="942975" cy="1181100"/>
            </a:xfrm>
            <a:custGeom>
              <a:avLst/>
              <a:gdLst>
                <a:gd name="connsiteX0" fmla="*/ 353567 w 942975"/>
                <a:gd name="connsiteY0" fmla="*/ 407672 h 1181100"/>
                <a:gd name="connsiteX1" fmla="*/ 358330 w 942975"/>
                <a:gd name="connsiteY1" fmla="*/ 501970 h 1181100"/>
                <a:gd name="connsiteX2" fmla="*/ 353567 w 942975"/>
                <a:gd name="connsiteY2" fmla="*/ 524830 h 1181100"/>
                <a:gd name="connsiteX3" fmla="*/ 353567 w 942975"/>
                <a:gd name="connsiteY3" fmla="*/ 504827 h 1181100"/>
                <a:gd name="connsiteX4" fmla="*/ 46862 w 942975"/>
                <a:gd name="connsiteY4" fmla="*/ 678182 h 1181100"/>
                <a:gd name="connsiteX5" fmla="*/ 71627 w 942975"/>
                <a:gd name="connsiteY5" fmla="*/ 1047752 h 1181100"/>
                <a:gd name="connsiteX6" fmla="*/ 940307 w 942975"/>
                <a:gd name="connsiteY6" fmla="*/ 779147 h 1181100"/>
                <a:gd name="connsiteX7" fmla="*/ 945070 w 942975"/>
                <a:gd name="connsiteY7" fmla="*/ 806770 h 1181100"/>
                <a:gd name="connsiteX8" fmla="*/ 941260 w 942975"/>
                <a:gd name="connsiteY8" fmla="*/ 748667 h 1181100"/>
                <a:gd name="connsiteX9" fmla="*/ 920305 w 942975"/>
                <a:gd name="connsiteY9" fmla="*/ 685802 h 1181100"/>
                <a:gd name="connsiteX10" fmla="*/ 757427 w 942975"/>
                <a:gd name="connsiteY10" fmla="*/ 584837 h 1181100"/>
                <a:gd name="connsiteX11" fmla="*/ 598360 w 942975"/>
                <a:gd name="connsiteY11" fmla="*/ 542927 h 1181100"/>
                <a:gd name="connsiteX12" fmla="*/ 578357 w 942975"/>
                <a:gd name="connsiteY12" fmla="*/ 308612 h 1181100"/>
                <a:gd name="connsiteX13" fmla="*/ 579310 w 942975"/>
                <a:gd name="connsiteY13" fmla="*/ 41912 h 1181100"/>
                <a:gd name="connsiteX14" fmla="*/ 399287 w 942975"/>
                <a:gd name="connsiteY14" fmla="*/ 18100 h 1181100"/>
                <a:gd name="connsiteX15" fmla="*/ 571690 w 942975"/>
                <a:gd name="connsiteY15" fmla="*/ 336235 h 1181100"/>
                <a:gd name="connsiteX16" fmla="*/ 566927 w 942975"/>
                <a:gd name="connsiteY16" fmla="*/ 406720 h 1181100"/>
                <a:gd name="connsiteX17" fmla="*/ 579310 w 942975"/>
                <a:gd name="connsiteY17" fmla="*/ 528640 h 1181100"/>
                <a:gd name="connsiteX18" fmla="*/ 576452 w 942975"/>
                <a:gd name="connsiteY18" fmla="*/ 520067 h 1181100"/>
                <a:gd name="connsiteX19" fmla="*/ 657415 w 942975"/>
                <a:gd name="connsiteY19" fmla="*/ 570550 h 1181100"/>
                <a:gd name="connsiteX20" fmla="*/ 750760 w 942975"/>
                <a:gd name="connsiteY20" fmla="*/ 601030 h 1181100"/>
                <a:gd name="connsiteX21" fmla="*/ 874585 w 942975"/>
                <a:gd name="connsiteY21" fmla="*/ 662942 h 1181100"/>
                <a:gd name="connsiteX22" fmla="*/ 919352 w 942975"/>
                <a:gd name="connsiteY22" fmla="*/ 762955 h 1181100"/>
                <a:gd name="connsiteX23" fmla="*/ 914590 w 942975"/>
                <a:gd name="connsiteY23" fmla="*/ 742000 h 1181100"/>
                <a:gd name="connsiteX24" fmla="*/ 916495 w 942975"/>
                <a:gd name="connsiteY24" fmla="*/ 738190 h 1181100"/>
                <a:gd name="connsiteX25" fmla="*/ 919352 w 942975"/>
                <a:gd name="connsiteY25" fmla="*/ 809627 h 1181100"/>
                <a:gd name="connsiteX26" fmla="*/ 645985 w 942975"/>
                <a:gd name="connsiteY26" fmla="*/ 1147765 h 1181100"/>
                <a:gd name="connsiteX27" fmla="*/ 656462 w 942975"/>
                <a:gd name="connsiteY27" fmla="*/ 1139192 h 1181100"/>
                <a:gd name="connsiteX28" fmla="*/ 64007 w 942975"/>
                <a:gd name="connsiteY28" fmla="*/ 1002985 h 1181100"/>
                <a:gd name="connsiteX29" fmla="*/ 53530 w 942975"/>
                <a:gd name="connsiteY29" fmla="*/ 722950 h 1181100"/>
                <a:gd name="connsiteX30" fmla="*/ 173545 w 942975"/>
                <a:gd name="connsiteY30" fmla="*/ 591505 h 1181100"/>
                <a:gd name="connsiteX31" fmla="*/ 240220 w 942975"/>
                <a:gd name="connsiteY31" fmla="*/ 566740 h 1181100"/>
                <a:gd name="connsiteX32" fmla="*/ 220217 w 942975"/>
                <a:gd name="connsiteY32" fmla="*/ 573407 h 1181100"/>
                <a:gd name="connsiteX33" fmla="*/ 316420 w 942975"/>
                <a:gd name="connsiteY33" fmla="*/ 552452 h 1181100"/>
                <a:gd name="connsiteX34" fmla="*/ 388810 w 942975"/>
                <a:gd name="connsiteY34" fmla="*/ 15242 h 1181100"/>
                <a:gd name="connsiteX35" fmla="*/ 378332 w 942975"/>
                <a:gd name="connsiteY35" fmla="*/ 14290 h 1181100"/>
                <a:gd name="connsiteX36" fmla="*/ 353567 w 942975"/>
                <a:gd name="connsiteY36" fmla="*/ 407672 h 1181100"/>
                <a:gd name="connsiteX37" fmla="*/ 202120 w 942975"/>
                <a:gd name="connsiteY37" fmla="*/ 565787 h 1181100"/>
                <a:gd name="connsiteX38" fmla="*/ 202120 w 942975"/>
                <a:gd name="connsiteY38" fmla="*/ 565787 h 1181100"/>
                <a:gd name="connsiteX39" fmla="*/ 179260 w 942975"/>
                <a:gd name="connsiteY39" fmla="*/ 574360 h 1181100"/>
                <a:gd name="connsiteX40" fmla="*/ 179260 w 942975"/>
                <a:gd name="connsiteY40" fmla="*/ 574360 h 1181100"/>
                <a:gd name="connsiteX41" fmla="*/ 233552 w 942975"/>
                <a:gd name="connsiteY41" fmla="*/ 576265 h 1181100"/>
                <a:gd name="connsiteX42" fmla="*/ 233552 w 942975"/>
                <a:gd name="connsiteY42" fmla="*/ 576265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942975" h="1181100">
                  <a:moveTo>
                    <a:pt x="353567" y="407672"/>
                  </a:moveTo>
                  <a:cubicBezTo>
                    <a:pt x="352615" y="423865"/>
                    <a:pt x="362140" y="499112"/>
                    <a:pt x="358330" y="501970"/>
                  </a:cubicBezTo>
                  <a:cubicBezTo>
                    <a:pt x="360235" y="483872"/>
                    <a:pt x="358330" y="518162"/>
                    <a:pt x="353567" y="524830"/>
                  </a:cubicBezTo>
                  <a:cubicBezTo>
                    <a:pt x="349757" y="524830"/>
                    <a:pt x="353567" y="505780"/>
                    <a:pt x="353567" y="504827"/>
                  </a:cubicBezTo>
                  <a:cubicBezTo>
                    <a:pt x="304990" y="580075"/>
                    <a:pt x="112585" y="556262"/>
                    <a:pt x="46862" y="678182"/>
                  </a:cubicBezTo>
                  <a:cubicBezTo>
                    <a:pt x="-20765" y="803912"/>
                    <a:pt x="4952" y="970600"/>
                    <a:pt x="71627" y="1047752"/>
                  </a:cubicBezTo>
                  <a:cubicBezTo>
                    <a:pt x="291655" y="1300165"/>
                    <a:pt x="968882" y="1193485"/>
                    <a:pt x="940307" y="779147"/>
                  </a:cubicBezTo>
                  <a:cubicBezTo>
                    <a:pt x="942212" y="788672"/>
                    <a:pt x="943165" y="797245"/>
                    <a:pt x="945070" y="806770"/>
                  </a:cubicBezTo>
                  <a:cubicBezTo>
                    <a:pt x="927925" y="744857"/>
                    <a:pt x="926973" y="725807"/>
                    <a:pt x="941260" y="748667"/>
                  </a:cubicBezTo>
                  <a:cubicBezTo>
                    <a:pt x="907923" y="686755"/>
                    <a:pt x="900302" y="665800"/>
                    <a:pt x="920305" y="685802"/>
                  </a:cubicBezTo>
                  <a:cubicBezTo>
                    <a:pt x="891730" y="637225"/>
                    <a:pt x="804100" y="595315"/>
                    <a:pt x="757427" y="584837"/>
                  </a:cubicBezTo>
                  <a:cubicBezTo>
                    <a:pt x="764095" y="585790"/>
                    <a:pt x="616457" y="561977"/>
                    <a:pt x="598360" y="542927"/>
                  </a:cubicBezTo>
                  <a:cubicBezTo>
                    <a:pt x="600265" y="483872"/>
                    <a:pt x="575500" y="384812"/>
                    <a:pt x="578357" y="308612"/>
                  </a:cubicBezTo>
                  <a:cubicBezTo>
                    <a:pt x="571690" y="267655"/>
                    <a:pt x="607885" y="78107"/>
                    <a:pt x="579310" y="41912"/>
                  </a:cubicBezTo>
                  <a:cubicBezTo>
                    <a:pt x="565023" y="23815"/>
                    <a:pt x="427862" y="-10475"/>
                    <a:pt x="399287" y="18100"/>
                  </a:cubicBezTo>
                  <a:cubicBezTo>
                    <a:pt x="569785" y="35245"/>
                    <a:pt x="553592" y="147640"/>
                    <a:pt x="571690" y="336235"/>
                  </a:cubicBezTo>
                  <a:cubicBezTo>
                    <a:pt x="558355" y="341950"/>
                    <a:pt x="565975" y="366715"/>
                    <a:pt x="566927" y="406720"/>
                  </a:cubicBezTo>
                  <a:cubicBezTo>
                    <a:pt x="567880" y="448630"/>
                    <a:pt x="578357" y="487682"/>
                    <a:pt x="579310" y="528640"/>
                  </a:cubicBezTo>
                  <a:cubicBezTo>
                    <a:pt x="577405" y="525782"/>
                    <a:pt x="576452" y="522925"/>
                    <a:pt x="576452" y="520067"/>
                  </a:cubicBezTo>
                  <a:cubicBezTo>
                    <a:pt x="580262" y="567692"/>
                    <a:pt x="625982" y="577217"/>
                    <a:pt x="657415" y="570550"/>
                  </a:cubicBezTo>
                  <a:cubicBezTo>
                    <a:pt x="673607" y="575312"/>
                    <a:pt x="762190" y="608650"/>
                    <a:pt x="750760" y="601030"/>
                  </a:cubicBezTo>
                  <a:cubicBezTo>
                    <a:pt x="774573" y="607697"/>
                    <a:pt x="878395" y="649607"/>
                    <a:pt x="874585" y="662942"/>
                  </a:cubicBezTo>
                  <a:cubicBezTo>
                    <a:pt x="885062" y="673420"/>
                    <a:pt x="901255" y="713425"/>
                    <a:pt x="919352" y="762955"/>
                  </a:cubicBezTo>
                  <a:cubicBezTo>
                    <a:pt x="918400" y="756287"/>
                    <a:pt x="916495" y="748667"/>
                    <a:pt x="914590" y="742000"/>
                  </a:cubicBezTo>
                  <a:cubicBezTo>
                    <a:pt x="921257" y="750572"/>
                    <a:pt x="920305" y="770575"/>
                    <a:pt x="916495" y="738190"/>
                  </a:cubicBezTo>
                  <a:cubicBezTo>
                    <a:pt x="923162" y="751525"/>
                    <a:pt x="919352" y="811532"/>
                    <a:pt x="919352" y="809627"/>
                  </a:cubicBezTo>
                  <a:cubicBezTo>
                    <a:pt x="1005077" y="923927"/>
                    <a:pt x="699325" y="1129667"/>
                    <a:pt x="645985" y="1147765"/>
                  </a:cubicBezTo>
                  <a:cubicBezTo>
                    <a:pt x="703135" y="1106807"/>
                    <a:pt x="639317" y="1142050"/>
                    <a:pt x="656462" y="1139192"/>
                  </a:cubicBezTo>
                  <a:cubicBezTo>
                    <a:pt x="547877" y="1240157"/>
                    <a:pt x="131635" y="1117285"/>
                    <a:pt x="64007" y="1002985"/>
                  </a:cubicBezTo>
                  <a:cubicBezTo>
                    <a:pt x="17335" y="924880"/>
                    <a:pt x="25907" y="801055"/>
                    <a:pt x="53530" y="722950"/>
                  </a:cubicBezTo>
                  <a:cubicBezTo>
                    <a:pt x="76390" y="657227"/>
                    <a:pt x="174498" y="590552"/>
                    <a:pt x="173545" y="591505"/>
                  </a:cubicBezTo>
                  <a:cubicBezTo>
                    <a:pt x="177355" y="599125"/>
                    <a:pt x="234505" y="566740"/>
                    <a:pt x="240220" y="566740"/>
                  </a:cubicBezTo>
                  <a:cubicBezTo>
                    <a:pt x="237362" y="566740"/>
                    <a:pt x="219265" y="573407"/>
                    <a:pt x="220217" y="573407"/>
                  </a:cubicBezTo>
                  <a:cubicBezTo>
                    <a:pt x="243077" y="557215"/>
                    <a:pt x="317373" y="551500"/>
                    <a:pt x="316420" y="552452"/>
                  </a:cubicBezTo>
                  <a:cubicBezTo>
                    <a:pt x="449770" y="510542"/>
                    <a:pt x="340232" y="126685"/>
                    <a:pt x="388810" y="15242"/>
                  </a:cubicBezTo>
                  <a:cubicBezTo>
                    <a:pt x="386905" y="35245"/>
                    <a:pt x="386905" y="11432"/>
                    <a:pt x="378332" y="14290"/>
                  </a:cubicBezTo>
                  <a:cubicBezTo>
                    <a:pt x="364045" y="20005"/>
                    <a:pt x="361187" y="383860"/>
                    <a:pt x="353567" y="407672"/>
                  </a:cubicBezTo>
                  <a:close/>
                  <a:moveTo>
                    <a:pt x="202120" y="565787"/>
                  </a:moveTo>
                  <a:cubicBezTo>
                    <a:pt x="204977" y="564835"/>
                    <a:pt x="214502" y="560072"/>
                    <a:pt x="202120" y="565787"/>
                  </a:cubicBezTo>
                  <a:close/>
                  <a:moveTo>
                    <a:pt x="179260" y="574360"/>
                  </a:moveTo>
                  <a:cubicBezTo>
                    <a:pt x="195452" y="567692"/>
                    <a:pt x="188785" y="572455"/>
                    <a:pt x="179260" y="574360"/>
                  </a:cubicBezTo>
                  <a:close/>
                  <a:moveTo>
                    <a:pt x="233552" y="576265"/>
                  </a:moveTo>
                  <a:cubicBezTo>
                    <a:pt x="218312" y="582932"/>
                    <a:pt x="239267" y="570550"/>
                    <a:pt x="233552" y="5762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7" name="Freeform: Shape 676">
              <a:extLst>
                <a:ext uri="{FF2B5EF4-FFF2-40B4-BE49-F238E27FC236}">
                  <a16:creationId xmlns:a16="http://schemas.microsoft.com/office/drawing/2014/main" xmlns="" id="{601FC9AC-BCE8-4990-BD57-882F49E32611}"/>
                </a:ext>
              </a:extLst>
            </p:cNvPr>
            <p:cNvSpPr/>
            <p:nvPr/>
          </p:nvSpPr>
          <p:spPr>
            <a:xfrm>
              <a:off x="7076473" y="720016"/>
              <a:ext cx="9525" cy="9525"/>
            </a:xfrm>
            <a:custGeom>
              <a:avLst/>
              <a:gdLst>
                <a:gd name="connsiteX0" fmla="*/ 9174 w 9525"/>
                <a:gd name="connsiteY0" fmla="*/ 7694 h 9525"/>
                <a:gd name="connsiteX1" fmla="*/ 9174 w 9525"/>
                <a:gd name="connsiteY1" fmla="*/ 769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174" y="7694"/>
                  </a:moveTo>
                  <a:cubicBezTo>
                    <a:pt x="14889" y="5789"/>
                    <a:pt x="2507" y="9599"/>
                    <a:pt x="9174" y="76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8" name="Freeform: Shape 677">
              <a:extLst>
                <a:ext uri="{FF2B5EF4-FFF2-40B4-BE49-F238E27FC236}">
                  <a16:creationId xmlns:a16="http://schemas.microsoft.com/office/drawing/2014/main" xmlns="" id="{DF5A0D59-084D-44D9-BD30-E7EDE59F8CEE}"/>
                </a:ext>
              </a:extLst>
            </p:cNvPr>
            <p:cNvSpPr/>
            <p:nvPr/>
          </p:nvSpPr>
          <p:spPr>
            <a:xfrm>
              <a:off x="7408598" y="558366"/>
              <a:ext cx="9525" cy="9525"/>
            </a:xfrm>
            <a:custGeom>
              <a:avLst/>
              <a:gdLst>
                <a:gd name="connsiteX0" fmla="*/ 7567 w 9525"/>
                <a:gd name="connsiteY0" fmla="*/ 7419 h 9525"/>
                <a:gd name="connsiteX1" fmla="*/ 7567 w 9525"/>
                <a:gd name="connsiteY1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419"/>
                  </a:moveTo>
                  <a:cubicBezTo>
                    <a:pt x="6615" y="8371"/>
                    <a:pt x="7567" y="6466"/>
                    <a:pt x="7567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9" name="Freeform: Shape 678">
              <a:extLst>
                <a:ext uri="{FF2B5EF4-FFF2-40B4-BE49-F238E27FC236}">
                  <a16:creationId xmlns:a16="http://schemas.microsoft.com/office/drawing/2014/main" xmlns="" id="{CAC482CE-0366-4B7E-81D9-EC87FDF48B56}"/>
                </a:ext>
              </a:extLst>
            </p:cNvPr>
            <p:cNvSpPr/>
            <p:nvPr/>
          </p:nvSpPr>
          <p:spPr>
            <a:xfrm>
              <a:off x="6851809" y="1021873"/>
              <a:ext cx="9525" cy="9525"/>
            </a:xfrm>
            <a:custGeom>
              <a:avLst/>
              <a:gdLst>
                <a:gd name="connsiteX0" fmla="*/ 7144 w 9525"/>
                <a:gd name="connsiteY0" fmla="*/ 9684 h 9525"/>
                <a:gd name="connsiteX1" fmla="*/ 7144 w 9525"/>
                <a:gd name="connsiteY1" fmla="*/ 968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684"/>
                  </a:moveTo>
                  <a:cubicBezTo>
                    <a:pt x="7144" y="9684"/>
                    <a:pt x="9049" y="3969"/>
                    <a:pt x="7144" y="9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0" name="Freeform: Shape 679">
              <a:extLst>
                <a:ext uri="{FF2B5EF4-FFF2-40B4-BE49-F238E27FC236}">
                  <a16:creationId xmlns:a16="http://schemas.microsoft.com/office/drawing/2014/main" xmlns="" id="{9CA12BD4-E621-4F3E-9308-ECCF73E88608}"/>
                </a:ext>
              </a:extLst>
            </p:cNvPr>
            <p:cNvSpPr/>
            <p:nvPr/>
          </p:nvSpPr>
          <p:spPr>
            <a:xfrm>
              <a:off x="7418546" y="42624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9049"/>
                    <a:pt x="8096" y="8096"/>
                    <a:pt x="8096" y="7144"/>
                  </a:cubicBezTo>
                  <a:cubicBezTo>
                    <a:pt x="8096" y="7144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1" name="Freeform: Shape 680">
              <a:extLst>
                <a:ext uri="{FF2B5EF4-FFF2-40B4-BE49-F238E27FC236}">
                  <a16:creationId xmlns:a16="http://schemas.microsoft.com/office/drawing/2014/main" xmlns="" id="{2105697F-18BE-4740-A537-F7D5C1ED59B7}"/>
                </a:ext>
              </a:extLst>
            </p:cNvPr>
            <p:cNvSpPr/>
            <p:nvPr/>
          </p:nvSpPr>
          <p:spPr>
            <a:xfrm>
              <a:off x="7421404" y="234791"/>
              <a:ext cx="9525" cy="19050"/>
            </a:xfrm>
            <a:custGeom>
              <a:avLst/>
              <a:gdLst>
                <a:gd name="connsiteX0" fmla="*/ 7144 w 9525"/>
                <a:gd name="connsiteY0" fmla="*/ 14764 h 19050"/>
                <a:gd name="connsiteX1" fmla="*/ 9049 w 9525"/>
                <a:gd name="connsiteY1" fmla="*/ 7144 h 19050"/>
                <a:gd name="connsiteX2" fmla="*/ 7144 w 9525"/>
                <a:gd name="connsiteY2" fmla="*/ 1476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14764"/>
                  </a:moveTo>
                  <a:lnTo>
                    <a:pt x="9049" y="7144"/>
                  </a:lnTo>
                  <a:cubicBezTo>
                    <a:pt x="8096" y="10954"/>
                    <a:pt x="7144" y="12859"/>
                    <a:pt x="7144" y="147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2" name="Freeform: Shape 681">
              <a:extLst>
                <a:ext uri="{FF2B5EF4-FFF2-40B4-BE49-F238E27FC236}">
                  <a16:creationId xmlns:a16="http://schemas.microsoft.com/office/drawing/2014/main" xmlns="" id="{1632308D-D437-4A31-AFEA-338415E75D32}"/>
                </a:ext>
              </a:extLst>
            </p:cNvPr>
            <p:cNvSpPr/>
            <p:nvPr/>
          </p:nvSpPr>
          <p:spPr>
            <a:xfrm>
              <a:off x="7425849" y="197749"/>
              <a:ext cx="9525" cy="9525"/>
            </a:xfrm>
            <a:custGeom>
              <a:avLst/>
              <a:gdLst>
                <a:gd name="connsiteX0" fmla="*/ 8414 w 9525"/>
                <a:gd name="connsiteY0" fmla="*/ 7990 h 9525"/>
                <a:gd name="connsiteX1" fmla="*/ 841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990"/>
                  </a:moveTo>
                  <a:cubicBezTo>
                    <a:pt x="8414" y="7990"/>
                    <a:pt x="5556" y="6085"/>
                    <a:pt x="841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3" name="Freeform: Shape 682">
              <a:extLst>
                <a:ext uri="{FF2B5EF4-FFF2-40B4-BE49-F238E27FC236}">
                  <a16:creationId xmlns:a16="http://schemas.microsoft.com/office/drawing/2014/main" xmlns="" id="{093D0B34-9133-4E70-9259-89CAE28D6CC0}"/>
                </a:ext>
              </a:extLst>
            </p:cNvPr>
            <p:cNvSpPr/>
            <p:nvPr/>
          </p:nvSpPr>
          <p:spPr>
            <a:xfrm>
              <a:off x="7759541" y="8377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8096"/>
                    <a:pt x="8096" y="9049"/>
                  </a:cubicBezTo>
                  <a:cubicBezTo>
                    <a:pt x="10954" y="11906"/>
                    <a:pt x="9049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4" name="Freeform: Shape 683">
              <a:extLst>
                <a:ext uri="{FF2B5EF4-FFF2-40B4-BE49-F238E27FC236}">
                  <a16:creationId xmlns:a16="http://schemas.microsoft.com/office/drawing/2014/main" xmlns="" id="{04D81739-B824-4B29-88AC-A910E51E59D0}"/>
                </a:ext>
              </a:extLst>
            </p:cNvPr>
            <p:cNvSpPr/>
            <p:nvPr/>
          </p:nvSpPr>
          <p:spPr>
            <a:xfrm>
              <a:off x="7543324" y="723337"/>
              <a:ext cx="19050" cy="9525"/>
            </a:xfrm>
            <a:custGeom>
              <a:avLst/>
              <a:gdLst>
                <a:gd name="connsiteX0" fmla="*/ 7144 w 19050"/>
                <a:gd name="connsiteY0" fmla="*/ 8182 h 9525"/>
                <a:gd name="connsiteX1" fmla="*/ 13811 w 19050"/>
                <a:gd name="connsiteY1" fmla="*/ 9135 h 9525"/>
                <a:gd name="connsiteX2" fmla="*/ 7144 w 19050"/>
                <a:gd name="connsiteY2" fmla="*/ 818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8182"/>
                  </a:moveTo>
                  <a:cubicBezTo>
                    <a:pt x="9049" y="8182"/>
                    <a:pt x="11906" y="8182"/>
                    <a:pt x="13811" y="9135"/>
                  </a:cubicBezTo>
                  <a:cubicBezTo>
                    <a:pt x="10954" y="7230"/>
                    <a:pt x="8096" y="6277"/>
                    <a:pt x="7144" y="81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5" name="Freeform: Shape 684">
              <a:extLst>
                <a:ext uri="{FF2B5EF4-FFF2-40B4-BE49-F238E27FC236}">
                  <a16:creationId xmlns:a16="http://schemas.microsoft.com/office/drawing/2014/main" xmlns="" id="{DB0902E5-582D-4866-BD0F-7CA946625DFC}"/>
                </a:ext>
              </a:extLst>
            </p:cNvPr>
            <p:cNvSpPr/>
            <p:nvPr/>
          </p:nvSpPr>
          <p:spPr>
            <a:xfrm>
              <a:off x="7759118" y="107108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10001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6" name="Freeform: Shape 685">
              <a:extLst>
                <a:ext uri="{FF2B5EF4-FFF2-40B4-BE49-F238E27FC236}">
                  <a16:creationId xmlns:a16="http://schemas.microsoft.com/office/drawing/2014/main" xmlns="" id="{82ABACDD-F662-47B2-990B-96B8A9454D18}"/>
                </a:ext>
              </a:extLst>
            </p:cNvPr>
            <p:cNvSpPr/>
            <p:nvPr/>
          </p:nvSpPr>
          <p:spPr>
            <a:xfrm>
              <a:off x="7550944" y="725328"/>
              <a:ext cx="57150" cy="19050"/>
            </a:xfrm>
            <a:custGeom>
              <a:avLst/>
              <a:gdLst>
                <a:gd name="connsiteX0" fmla="*/ 52864 w 57150"/>
                <a:gd name="connsiteY0" fmla="*/ 20479 h 19050"/>
                <a:gd name="connsiteX1" fmla="*/ 7144 w 57150"/>
                <a:gd name="connsiteY1" fmla="*/ 7144 h 19050"/>
                <a:gd name="connsiteX2" fmla="*/ 52864 w 57150"/>
                <a:gd name="connsiteY2" fmla="*/ 2047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9050">
                  <a:moveTo>
                    <a:pt x="52864" y="20479"/>
                  </a:moveTo>
                  <a:cubicBezTo>
                    <a:pt x="50006" y="18574"/>
                    <a:pt x="10001" y="7144"/>
                    <a:pt x="7144" y="7144"/>
                  </a:cubicBezTo>
                  <a:cubicBezTo>
                    <a:pt x="9049" y="8096"/>
                    <a:pt x="49054" y="19526"/>
                    <a:pt x="52864" y="20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7" name="Freeform: Shape 686">
              <a:extLst>
                <a:ext uri="{FF2B5EF4-FFF2-40B4-BE49-F238E27FC236}">
                  <a16:creationId xmlns:a16="http://schemas.microsoft.com/office/drawing/2014/main" xmlns="" id="{99CCFF2D-7805-4147-8E36-494D999D2666}"/>
                </a:ext>
              </a:extLst>
            </p:cNvPr>
            <p:cNvSpPr/>
            <p:nvPr/>
          </p:nvSpPr>
          <p:spPr>
            <a:xfrm>
              <a:off x="7246123" y="164306"/>
              <a:ext cx="9525" cy="9525"/>
            </a:xfrm>
            <a:custGeom>
              <a:avLst/>
              <a:gdLst>
                <a:gd name="connsiteX0" fmla="*/ 9069 w 9525"/>
                <a:gd name="connsiteY0" fmla="*/ 7144 h 9525"/>
                <a:gd name="connsiteX1" fmla="*/ 906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069" y="7144"/>
                  </a:moveTo>
                  <a:cubicBezTo>
                    <a:pt x="8117" y="8096"/>
                    <a:pt x="5259" y="8096"/>
                    <a:pt x="906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8" name="Freeform: Shape 687">
              <a:extLst>
                <a:ext uri="{FF2B5EF4-FFF2-40B4-BE49-F238E27FC236}">
                  <a16:creationId xmlns:a16="http://schemas.microsoft.com/office/drawing/2014/main" xmlns="" id="{1C3703E1-FAE6-4F6A-A46E-87DDE853CE39}"/>
                </a:ext>
              </a:extLst>
            </p:cNvPr>
            <p:cNvSpPr/>
            <p:nvPr/>
          </p:nvSpPr>
          <p:spPr>
            <a:xfrm>
              <a:off x="7244239" y="165258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lnTo>
                    <a:pt x="7144" y="7144"/>
                  </a:lnTo>
                  <a:cubicBezTo>
                    <a:pt x="7144" y="7144"/>
                    <a:pt x="8096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9" name="Freeform: Shape 688">
              <a:extLst>
                <a:ext uri="{FF2B5EF4-FFF2-40B4-BE49-F238E27FC236}">
                  <a16:creationId xmlns:a16="http://schemas.microsoft.com/office/drawing/2014/main" xmlns="" id="{A14A5595-84A6-4209-AC6D-A5285414DE92}"/>
                </a:ext>
              </a:extLst>
            </p:cNvPr>
            <p:cNvSpPr/>
            <p:nvPr/>
          </p:nvSpPr>
          <p:spPr>
            <a:xfrm>
              <a:off x="7238524" y="165258"/>
              <a:ext cx="19050" cy="9525"/>
            </a:xfrm>
            <a:custGeom>
              <a:avLst/>
              <a:gdLst>
                <a:gd name="connsiteX0" fmla="*/ 7144 w 19050"/>
                <a:gd name="connsiteY0" fmla="*/ 8096 h 9525"/>
                <a:gd name="connsiteX1" fmla="*/ 11906 w 19050"/>
                <a:gd name="connsiteY1" fmla="*/ 7144 h 9525"/>
                <a:gd name="connsiteX2" fmla="*/ 7144 w 19050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8096"/>
                  </a:moveTo>
                  <a:lnTo>
                    <a:pt x="11906" y="7144"/>
                  </a:lnTo>
                  <a:cubicBezTo>
                    <a:pt x="10954" y="7144"/>
                    <a:pt x="8096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0" name="Freeform: Shape 689">
              <a:extLst>
                <a:ext uri="{FF2B5EF4-FFF2-40B4-BE49-F238E27FC236}">
                  <a16:creationId xmlns:a16="http://schemas.microsoft.com/office/drawing/2014/main" xmlns="" id="{43BD6FDC-9FFE-4A4A-B744-F20C501AABE8}"/>
                </a:ext>
              </a:extLst>
            </p:cNvPr>
            <p:cNvSpPr/>
            <p:nvPr/>
          </p:nvSpPr>
          <p:spPr>
            <a:xfrm>
              <a:off x="7306151" y="164306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8096" y="7144"/>
                  </a:lnTo>
                  <a:cubicBezTo>
                    <a:pt x="7144" y="7144"/>
                    <a:pt x="7144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1" name="Freeform: Shape 690">
              <a:extLst>
                <a:ext uri="{FF2B5EF4-FFF2-40B4-BE49-F238E27FC236}">
                  <a16:creationId xmlns:a16="http://schemas.microsoft.com/office/drawing/2014/main" xmlns="" id="{2038596F-CEF5-4393-9DCC-608BCE54B62D}"/>
                </a:ext>
              </a:extLst>
            </p:cNvPr>
            <p:cNvSpPr/>
            <p:nvPr/>
          </p:nvSpPr>
          <p:spPr>
            <a:xfrm>
              <a:off x="7303610" y="163459"/>
              <a:ext cx="28575" cy="9525"/>
            </a:xfrm>
            <a:custGeom>
              <a:avLst/>
              <a:gdLst>
                <a:gd name="connsiteX0" fmla="*/ 26830 w 28575"/>
                <a:gd name="connsiteY0" fmla="*/ 7990 h 9525"/>
                <a:gd name="connsiteX1" fmla="*/ 26830 w 2857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9525">
                  <a:moveTo>
                    <a:pt x="26830" y="7990"/>
                  </a:moveTo>
                  <a:cubicBezTo>
                    <a:pt x="-17937" y="6085"/>
                    <a:pt x="27783" y="7990"/>
                    <a:pt x="26830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2" name="Freeform: Shape 691">
              <a:extLst>
                <a:ext uri="{FF2B5EF4-FFF2-40B4-BE49-F238E27FC236}">
                  <a16:creationId xmlns:a16="http://schemas.microsoft.com/office/drawing/2014/main" xmlns="" id="{5D4FAD11-4B2A-45C0-8664-565137D19FFD}"/>
                </a:ext>
              </a:extLst>
            </p:cNvPr>
            <p:cNvSpPr/>
            <p:nvPr/>
          </p:nvSpPr>
          <p:spPr>
            <a:xfrm>
              <a:off x="7382827" y="176413"/>
              <a:ext cx="19050" cy="9525"/>
            </a:xfrm>
            <a:custGeom>
              <a:avLst/>
              <a:gdLst>
                <a:gd name="connsiteX0" fmla="*/ 20003 w 19050"/>
                <a:gd name="connsiteY0" fmla="*/ 7419 h 9525"/>
                <a:gd name="connsiteX1" fmla="*/ 20003 w 19050"/>
                <a:gd name="connsiteY1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20003" y="7419"/>
                  </a:moveTo>
                  <a:cubicBezTo>
                    <a:pt x="2857" y="8371"/>
                    <a:pt x="2857" y="6466"/>
                    <a:pt x="20003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3" name="Freeform: Shape 692">
              <a:extLst>
                <a:ext uri="{FF2B5EF4-FFF2-40B4-BE49-F238E27FC236}">
                  <a16:creationId xmlns:a16="http://schemas.microsoft.com/office/drawing/2014/main" xmlns="" id="{02399857-0885-4846-AC71-864D9F6A7A23}"/>
                </a:ext>
              </a:extLst>
            </p:cNvPr>
            <p:cNvSpPr/>
            <p:nvPr/>
          </p:nvSpPr>
          <p:spPr>
            <a:xfrm>
              <a:off x="7410926" y="199972"/>
              <a:ext cx="9525" cy="19050"/>
            </a:xfrm>
            <a:custGeom>
              <a:avLst/>
              <a:gdLst>
                <a:gd name="connsiteX0" fmla="*/ 9049 w 9525"/>
                <a:gd name="connsiteY0" fmla="*/ 10530 h 19050"/>
                <a:gd name="connsiteX1" fmla="*/ 7144 w 9525"/>
                <a:gd name="connsiteY1" fmla="*/ 10530 h 19050"/>
                <a:gd name="connsiteX2" fmla="*/ 9049 w 9525"/>
                <a:gd name="connsiteY2" fmla="*/ 1053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9049" y="10530"/>
                  </a:moveTo>
                  <a:cubicBezTo>
                    <a:pt x="9049" y="2910"/>
                    <a:pt x="7144" y="10530"/>
                    <a:pt x="7144" y="10530"/>
                  </a:cubicBezTo>
                  <a:cubicBezTo>
                    <a:pt x="7144" y="15293"/>
                    <a:pt x="7144" y="16245"/>
                    <a:pt x="9049" y="10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4" name="Freeform: Shape 693">
              <a:extLst>
                <a:ext uri="{FF2B5EF4-FFF2-40B4-BE49-F238E27FC236}">
                  <a16:creationId xmlns:a16="http://schemas.microsoft.com/office/drawing/2014/main" xmlns="" id="{467675B8-FB86-4A41-B2BC-A5468ED64B1D}"/>
                </a:ext>
              </a:extLst>
            </p:cNvPr>
            <p:cNvSpPr/>
            <p:nvPr/>
          </p:nvSpPr>
          <p:spPr>
            <a:xfrm>
              <a:off x="7414736" y="661511"/>
              <a:ext cx="9525" cy="9525"/>
            </a:xfrm>
            <a:custGeom>
              <a:avLst/>
              <a:gdLst>
                <a:gd name="connsiteX0" fmla="*/ 10001 w 9525"/>
                <a:gd name="connsiteY0" fmla="*/ 7144 h 9525"/>
                <a:gd name="connsiteX1" fmla="*/ 7144 w 9525"/>
                <a:gd name="connsiteY1" fmla="*/ 7144 h 9525"/>
                <a:gd name="connsiteX2" fmla="*/ 1000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144"/>
                  </a:moveTo>
                  <a:lnTo>
                    <a:pt x="7144" y="7144"/>
                  </a:lnTo>
                  <a:cubicBezTo>
                    <a:pt x="8096" y="12859"/>
                    <a:pt x="8096" y="7144"/>
                    <a:pt x="100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5" name="Freeform: Shape 694">
              <a:extLst>
                <a:ext uri="{FF2B5EF4-FFF2-40B4-BE49-F238E27FC236}">
                  <a16:creationId xmlns:a16="http://schemas.microsoft.com/office/drawing/2014/main" xmlns="" id="{4C6B291A-312F-497E-ADBD-876E0ACB5464}"/>
                </a:ext>
              </a:extLst>
            </p:cNvPr>
            <p:cNvSpPr/>
            <p:nvPr/>
          </p:nvSpPr>
          <p:spPr>
            <a:xfrm>
              <a:off x="7448806" y="697004"/>
              <a:ext cx="19050" cy="9525"/>
            </a:xfrm>
            <a:custGeom>
              <a:avLst/>
              <a:gdLst>
                <a:gd name="connsiteX0" fmla="*/ 15936 w 19050"/>
                <a:gd name="connsiteY0" fmla="*/ 9750 h 9525"/>
                <a:gd name="connsiteX1" fmla="*/ 15936 w 19050"/>
                <a:gd name="connsiteY1" fmla="*/ 975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5936" y="9750"/>
                  </a:moveTo>
                  <a:cubicBezTo>
                    <a:pt x="11174" y="7845"/>
                    <a:pt x="-1209" y="4988"/>
                    <a:pt x="15936" y="97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6" name="Freeform: Shape 695">
              <a:extLst>
                <a:ext uri="{FF2B5EF4-FFF2-40B4-BE49-F238E27FC236}">
                  <a16:creationId xmlns:a16="http://schemas.microsoft.com/office/drawing/2014/main" xmlns="" id="{1A1B85AB-5A61-4EFD-ABB7-683A6D4B909C}"/>
                </a:ext>
              </a:extLst>
            </p:cNvPr>
            <p:cNvSpPr/>
            <p:nvPr/>
          </p:nvSpPr>
          <p:spPr>
            <a:xfrm>
              <a:off x="7487270" y="724976"/>
              <a:ext cx="19050" cy="9525"/>
            </a:xfrm>
            <a:custGeom>
              <a:avLst/>
              <a:gdLst>
                <a:gd name="connsiteX0" fmla="*/ 8905 w 19050"/>
                <a:gd name="connsiteY0" fmla="*/ 7496 h 9525"/>
                <a:gd name="connsiteX1" fmla="*/ 8905 w 19050"/>
                <a:gd name="connsiteY1" fmla="*/ 74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8905" y="7496"/>
                  </a:moveTo>
                  <a:cubicBezTo>
                    <a:pt x="-620" y="5591"/>
                    <a:pt x="32718" y="12259"/>
                    <a:pt x="8905" y="74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7" name="Freeform: Shape 696">
              <a:extLst>
                <a:ext uri="{FF2B5EF4-FFF2-40B4-BE49-F238E27FC236}">
                  <a16:creationId xmlns:a16="http://schemas.microsoft.com/office/drawing/2014/main" xmlns="" id="{6AF47AA6-2A69-4579-AC3C-9DF6C1FC5894}"/>
                </a:ext>
              </a:extLst>
            </p:cNvPr>
            <p:cNvSpPr/>
            <p:nvPr/>
          </p:nvSpPr>
          <p:spPr>
            <a:xfrm>
              <a:off x="7708106" y="1113759"/>
              <a:ext cx="9525" cy="9525"/>
            </a:xfrm>
            <a:custGeom>
              <a:avLst/>
              <a:gdLst>
                <a:gd name="connsiteX0" fmla="*/ 7144 w 9525"/>
                <a:gd name="connsiteY0" fmla="*/ 11143 h 9525"/>
                <a:gd name="connsiteX1" fmla="*/ 10954 w 9525"/>
                <a:gd name="connsiteY1" fmla="*/ 11143 h 9525"/>
                <a:gd name="connsiteX2" fmla="*/ 7144 w 9525"/>
                <a:gd name="connsiteY2" fmla="*/ 111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1143"/>
                  </a:moveTo>
                  <a:lnTo>
                    <a:pt x="10954" y="11143"/>
                  </a:lnTo>
                  <a:cubicBezTo>
                    <a:pt x="12859" y="7333"/>
                    <a:pt x="10001" y="4476"/>
                    <a:pt x="7144" y="111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8" name="Freeform: Shape 697">
              <a:extLst>
                <a:ext uri="{FF2B5EF4-FFF2-40B4-BE49-F238E27FC236}">
                  <a16:creationId xmlns:a16="http://schemas.microsoft.com/office/drawing/2014/main" xmlns="" id="{9680F079-610A-4EE6-9321-B9CF70256402}"/>
                </a:ext>
              </a:extLst>
            </p:cNvPr>
            <p:cNvSpPr/>
            <p:nvPr/>
          </p:nvSpPr>
          <p:spPr>
            <a:xfrm>
              <a:off x="7529036" y="1274921"/>
              <a:ext cx="19050" cy="19050"/>
            </a:xfrm>
            <a:custGeom>
              <a:avLst/>
              <a:gdLst>
                <a:gd name="connsiteX0" fmla="*/ 19526 w 19050"/>
                <a:gd name="connsiteY0" fmla="*/ 7144 h 19050"/>
                <a:gd name="connsiteX1" fmla="*/ 7144 w 19050"/>
                <a:gd name="connsiteY1" fmla="*/ 11906 h 19050"/>
                <a:gd name="connsiteX2" fmla="*/ 19526 w 19050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9050">
                  <a:moveTo>
                    <a:pt x="19526" y="7144"/>
                  </a:moveTo>
                  <a:cubicBezTo>
                    <a:pt x="16669" y="7144"/>
                    <a:pt x="10001" y="9049"/>
                    <a:pt x="7144" y="11906"/>
                  </a:cubicBezTo>
                  <a:cubicBezTo>
                    <a:pt x="11906" y="10001"/>
                    <a:pt x="16669" y="8096"/>
                    <a:pt x="1952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9" name="Freeform: Shape 698">
              <a:extLst>
                <a:ext uri="{FF2B5EF4-FFF2-40B4-BE49-F238E27FC236}">
                  <a16:creationId xmlns:a16="http://schemas.microsoft.com/office/drawing/2014/main" xmlns="" id="{35E13680-CC7D-4BEE-BDC0-89931FAFC2A6}"/>
                </a:ext>
              </a:extLst>
            </p:cNvPr>
            <p:cNvSpPr/>
            <p:nvPr/>
          </p:nvSpPr>
          <p:spPr>
            <a:xfrm>
              <a:off x="6879322" y="1084639"/>
              <a:ext cx="19050" cy="9525"/>
            </a:xfrm>
            <a:custGeom>
              <a:avLst/>
              <a:gdLst>
                <a:gd name="connsiteX0" fmla="*/ 9158 w 19050"/>
                <a:gd name="connsiteY0" fmla="*/ 7878 h 9525"/>
                <a:gd name="connsiteX1" fmla="*/ 9158 w 19050"/>
                <a:gd name="connsiteY1" fmla="*/ 787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9158" y="7878"/>
                  </a:moveTo>
                  <a:cubicBezTo>
                    <a:pt x="18683" y="11688"/>
                    <a:pt x="1538" y="5021"/>
                    <a:pt x="9158" y="78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0" name="Freeform: Shape 699">
              <a:extLst>
                <a:ext uri="{FF2B5EF4-FFF2-40B4-BE49-F238E27FC236}">
                  <a16:creationId xmlns:a16="http://schemas.microsoft.com/office/drawing/2014/main" xmlns="" id="{83A24C1A-069C-4F95-AB2A-7FD90BD1A992}"/>
                </a:ext>
              </a:extLst>
            </p:cNvPr>
            <p:cNvSpPr/>
            <p:nvPr/>
          </p:nvSpPr>
          <p:spPr>
            <a:xfrm>
              <a:off x="7459504" y="197855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8096" y="5027"/>
                    <a:pt x="7144" y="883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1" name="Freeform: Shape 700">
              <a:extLst>
                <a:ext uri="{FF2B5EF4-FFF2-40B4-BE49-F238E27FC236}">
                  <a16:creationId xmlns:a16="http://schemas.microsoft.com/office/drawing/2014/main" xmlns="" id="{AE1742DA-DBC0-4B76-944A-57FF8C2E326A}"/>
                </a:ext>
              </a:extLst>
            </p:cNvPr>
            <p:cNvSpPr/>
            <p:nvPr/>
          </p:nvSpPr>
          <p:spPr>
            <a:xfrm>
              <a:off x="7455254" y="192881"/>
              <a:ext cx="9525" cy="19050"/>
            </a:xfrm>
            <a:custGeom>
              <a:avLst/>
              <a:gdLst>
                <a:gd name="connsiteX0" fmla="*/ 9488 w 9525"/>
                <a:gd name="connsiteY0" fmla="*/ 7144 h 19050"/>
                <a:gd name="connsiteX1" fmla="*/ 9488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488" y="7144"/>
                  </a:moveTo>
                  <a:cubicBezTo>
                    <a:pt x="4726" y="15716"/>
                    <a:pt x="8536" y="11906"/>
                    <a:pt x="948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2" name="Freeform: Shape 701">
              <a:extLst>
                <a:ext uri="{FF2B5EF4-FFF2-40B4-BE49-F238E27FC236}">
                  <a16:creationId xmlns:a16="http://schemas.microsoft.com/office/drawing/2014/main" xmlns="" id="{9010F611-C7D0-4091-B72D-46ABCC0FE7E3}"/>
                </a:ext>
              </a:extLst>
            </p:cNvPr>
            <p:cNvSpPr/>
            <p:nvPr/>
          </p:nvSpPr>
          <p:spPr>
            <a:xfrm>
              <a:off x="7415689" y="1814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3" name="Freeform: Shape 702">
              <a:extLst>
                <a:ext uri="{FF2B5EF4-FFF2-40B4-BE49-F238E27FC236}">
                  <a16:creationId xmlns:a16="http://schemas.microsoft.com/office/drawing/2014/main" xmlns="" id="{459E210F-9A93-4B0E-B3AA-E2641947763A}"/>
                </a:ext>
              </a:extLst>
            </p:cNvPr>
            <p:cNvSpPr/>
            <p:nvPr/>
          </p:nvSpPr>
          <p:spPr>
            <a:xfrm>
              <a:off x="7389019" y="1766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4" name="Freeform: Shape 703">
              <a:extLst>
                <a:ext uri="{FF2B5EF4-FFF2-40B4-BE49-F238E27FC236}">
                  <a16:creationId xmlns:a16="http://schemas.microsoft.com/office/drawing/2014/main" xmlns="" id="{A6320669-8615-4A7E-A6F4-CAFD5861547E}"/>
                </a:ext>
              </a:extLst>
            </p:cNvPr>
            <p:cNvSpPr/>
            <p:nvPr/>
          </p:nvSpPr>
          <p:spPr>
            <a:xfrm>
              <a:off x="7385209" y="17287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5" name="Freeform: Shape 704">
              <a:extLst>
                <a:ext uri="{FF2B5EF4-FFF2-40B4-BE49-F238E27FC236}">
                  <a16:creationId xmlns:a16="http://schemas.microsoft.com/office/drawing/2014/main" xmlns="" id="{D5D1A7E8-C8F7-4944-B60D-CE372212A10F}"/>
                </a:ext>
              </a:extLst>
            </p:cNvPr>
            <p:cNvSpPr/>
            <p:nvPr/>
          </p:nvSpPr>
          <p:spPr>
            <a:xfrm>
              <a:off x="7414736" y="180498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lnTo>
                    <a:pt x="7144" y="7144"/>
                  </a:lnTo>
                  <a:cubicBezTo>
                    <a:pt x="7144" y="8096"/>
                    <a:pt x="8096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6" name="Freeform: Shape 705">
              <a:extLst>
                <a:ext uri="{FF2B5EF4-FFF2-40B4-BE49-F238E27FC236}">
                  <a16:creationId xmlns:a16="http://schemas.microsoft.com/office/drawing/2014/main" xmlns="" id="{DBEE0D55-3815-4F2A-AA8F-6C0035DBFEF2}"/>
                </a:ext>
              </a:extLst>
            </p:cNvPr>
            <p:cNvSpPr/>
            <p:nvPr/>
          </p:nvSpPr>
          <p:spPr>
            <a:xfrm>
              <a:off x="7449979" y="19912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8096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7" name="Freeform: Shape 706">
              <a:extLst>
                <a:ext uri="{FF2B5EF4-FFF2-40B4-BE49-F238E27FC236}">
                  <a16:creationId xmlns:a16="http://schemas.microsoft.com/office/drawing/2014/main" xmlns="" id="{8088A572-C462-4BC7-B4DC-5EDBAFDACB86}"/>
                </a:ext>
              </a:extLst>
            </p:cNvPr>
            <p:cNvSpPr/>
            <p:nvPr/>
          </p:nvSpPr>
          <p:spPr>
            <a:xfrm>
              <a:off x="7427119" y="179228"/>
              <a:ext cx="9525" cy="9525"/>
            </a:xfrm>
            <a:custGeom>
              <a:avLst/>
              <a:gdLst>
                <a:gd name="connsiteX0" fmla="*/ 7144 w 9525"/>
                <a:gd name="connsiteY0" fmla="*/ 8414 h 9525"/>
                <a:gd name="connsiteX1" fmla="*/ 7144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414"/>
                  </a:moveTo>
                  <a:cubicBezTo>
                    <a:pt x="8096" y="8414"/>
                    <a:pt x="9049" y="5556"/>
                    <a:pt x="714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8" name="Freeform: Shape 707">
              <a:extLst>
                <a:ext uri="{FF2B5EF4-FFF2-40B4-BE49-F238E27FC236}">
                  <a16:creationId xmlns:a16="http://schemas.microsoft.com/office/drawing/2014/main" xmlns="" id="{B4EEC4D3-9BB7-430A-B831-568C857C88F5}"/>
                </a:ext>
              </a:extLst>
            </p:cNvPr>
            <p:cNvSpPr/>
            <p:nvPr/>
          </p:nvSpPr>
          <p:spPr>
            <a:xfrm>
              <a:off x="7436220" y="18145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13811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9" name="Freeform: Shape 708">
              <a:extLst>
                <a:ext uri="{FF2B5EF4-FFF2-40B4-BE49-F238E27FC236}">
                  <a16:creationId xmlns:a16="http://schemas.microsoft.com/office/drawing/2014/main" xmlns="" id="{A0BE4888-EF3F-4906-B4F6-1F6398993B2E}"/>
                </a:ext>
              </a:extLst>
            </p:cNvPr>
            <p:cNvSpPr/>
            <p:nvPr/>
          </p:nvSpPr>
          <p:spPr>
            <a:xfrm>
              <a:off x="7449979" y="1881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0" name="Freeform: Shape 709">
              <a:extLst>
                <a:ext uri="{FF2B5EF4-FFF2-40B4-BE49-F238E27FC236}">
                  <a16:creationId xmlns:a16="http://schemas.microsoft.com/office/drawing/2014/main" xmlns="" id="{91704A19-9400-4441-AE69-7662823DB52B}"/>
                </a:ext>
              </a:extLst>
            </p:cNvPr>
            <p:cNvSpPr/>
            <p:nvPr/>
          </p:nvSpPr>
          <p:spPr>
            <a:xfrm>
              <a:off x="7421404" y="178593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7144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1" name="Freeform: Shape 710">
              <a:extLst>
                <a:ext uri="{FF2B5EF4-FFF2-40B4-BE49-F238E27FC236}">
                  <a16:creationId xmlns:a16="http://schemas.microsoft.com/office/drawing/2014/main" xmlns="" id="{D0CF565E-5536-412D-ABDF-E55C9144F339}"/>
                </a:ext>
              </a:extLst>
            </p:cNvPr>
            <p:cNvSpPr/>
            <p:nvPr/>
          </p:nvSpPr>
          <p:spPr>
            <a:xfrm>
              <a:off x="7171849" y="19573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2" name="Freeform: Shape 711">
              <a:extLst>
                <a:ext uri="{FF2B5EF4-FFF2-40B4-BE49-F238E27FC236}">
                  <a16:creationId xmlns:a16="http://schemas.microsoft.com/office/drawing/2014/main" xmlns="" id="{F0FE3557-658C-44C4-926D-5166DB33F749}"/>
                </a:ext>
              </a:extLst>
            </p:cNvPr>
            <p:cNvSpPr/>
            <p:nvPr/>
          </p:nvSpPr>
          <p:spPr>
            <a:xfrm>
              <a:off x="7160419" y="180710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7144" y="502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3" name="Freeform: Shape 712">
              <a:extLst>
                <a:ext uri="{FF2B5EF4-FFF2-40B4-BE49-F238E27FC236}">
                  <a16:creationId xmlns:a16="http://schemas.microsoft.com/office/drawing/2014/main" xmlns="" id="{A7C0B374-99C2-4154-8EE9-7AA73E6E7127}"/>
                </a:ext>
              </a:extLst>
            </p:cNvPr>
            <p:cNvSpPr/>
            <p:nvPr/>
          </p:nvSpPr>
          <p:spPr>
            <a:xfrm>
              <a:off x="7377589" y="168354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lnTo>
                    <a:pt x="7144" y="7858"/>
                  </a:lnTo>
                  <a:cubicBezTo>
                    <a:pt x="7144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4" name="Freeform: Shape 713">
              <a:extLst>
                <a:ext uri="{FF2B5EF4-FFF2-40B4-BE49-F238E27FC236}">
                  <a16:creationId xmlns:a16="http://schemas.microsoft.com/office/drawing/2014/main" xmlns="" id="{0F7A042F-21E3-4956-8703-B1BBAF75FF2E}"/>
                </a:ext>
              </a:extLst>
            </p:cNvPr>
            <p:cNvSpPr/>
            <p:nvPr/>
          </p:nvSpPr>
          <p:spPr>
            <a:xfrm>
              <a:off x="7299766" y="166211"/>
              <a:ext cx="9525" cy="19050"/>
            </a:xfrm>
            <a:custGeom>
              <a:avLst/>
              <a:gdLst>
                <a:gd name="connsiteX0" fmla="*/ 7815 w 9525"/>
                <a:gd name="connsiteY0" fmla="*/ 7144 h 19050"/>
                <a:gd name="connsiteX1" fmla="*/ 7815 w 9525"/>
                <a:gd name="connsiteY1" fmla="*/ 12859 h 19050"/>
                <a:gd name="connsiteX2" fmla="*/ 7815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815" y="7144"/>
                  </a:moveTo>
                  <a:cubicBezTo>
                    <a:pt x="8767" y="10001"/>
                    <a:pt x="5909" y="10001"/>
                    <a:pt x="7815" y="12859"/>
                  </a:cubicBezTo>
                  <a:cubicBezTo>
                    <a:pt x="7815" y="12859"/>
                    <a:pt x="8767" y="9049"/>
                    <a:pt x="781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5" name="Freeform: Shape 714">
              <a:extLst>
                <a:ext uri="{FF2B5EF4-FFF2-40B4-BE49-F238E27FC236}">
                  <a16:creationId xmlns:a16="http://schemas.microsoft.com/office/drawing/2014/main" xmlns="" id="{B14B329B-CC32-4F2D-BB28-0246B53C2356}"/>
                </a:ext>
              </a:extLst>
            </p:cNvPr>
            <p:cNvSpPr/>
            <p:nvPr/>
          </p:nvSpPr>
          <p:spPr>
            <a:xfrm>
              <a:off x="7449979" y="1995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6" name="Freeform: Shape 715">
              <a:extLst>
                <a:ext uri="{FF2B5EF4-FFF2-40B4-BE49-F238E27FC236}">
                  <a16:creationId xmlns:a16="http://schemas.microsoft.com/office/drawing/2014/main" xmlns="" id="{B9C08DE0-B2CA-4179-9A6E-3430CE5157F0}"/>
                </a:ext>
              </a:extLst>
            </p:cNvPr>
            <p:cNvSpPr/>
            <p:nvPr/>
          </p:nvSpPr>
          <p:spPr>
            <a:xfrm>
              <a:off x="7300436" y="17287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7" name="Freeform: Shape 716">
              <a:extLst>
                <a:ext uri="{FF2B5EF4-FFF2-40B4-BE49-F238E27FC236}">
                  <a16:creationId xmlns:a16="http://schemas.microsoft.com/office/drawing/2014/main" xmlns="" id="{AE4C03CB-25AA-40DC-98F8-F0428D20F60F}"/>
                </a:ext>
              </a:extLst>
            </p:cNvPr>
            <p:cNvSpPr/>
            <p:nvPr/>
          </p:nvSpPr>
          <p:spPr>
            <a:xfrm>
              <a:off x="7357586" y="1690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8096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8" name="Freeform: Shape 717">
              <a:extLst>
                <a:ext uri="{FF2B5EF4-FFF2-40B4-BE49-F238E27FC236}">
                  <a16:creationId xmlns:a16="http://schemas.microsoft.com/office/drawing/2014/main" xmlns="" id="{67068892-5EA7-4A47-BB44-86B48FF53338}"/>
                </a:ext>
              </a:extLst>
            </p:cNvPr>
            <p:cNvSpPr/>
            <p:nvPr/>
          </p:nvSpPr>
          <p:spPr>
            <a:xfrm>
              <a:off x="7371874" y="1738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9" name="Freeform: Shape 718">
              <a:extLst>
                <a:ext uri="{FF2B5EF4-FFF2-40B4-BE49-F238E27FC236}">
                  <a16:creationId xmlns:a16="http://schemas.microsoft.com/office/drawing/2014/main" xmlns="" id="{DAEB6C44-1658-49BB-9E5A-9BCFCD57A5A5}"/>
                </a:ext>
              </a:extLst>
            </p:cNvPr>
            <p:cNvSpPr/>
            <p:nvPr/>
          </p:nvSpPr>
          <p:spPr>
            <a:xfrm>
              <a:off x="7349691" y="171376"/>
              <a:ext cx="9525" cy="9525"/>
            </a:xfrm>
            <a:custGeom>
              <a:avLst/>
              <a:gdLst>
                <a:gd name="connsiteX0" fmla="*/ 7419 w 9525"/>
                <a:gd name="connsiteY0" fmla="*/ 7694 h 9525"/>
                <a:gd name="connsiteX1" fmla="*/ 7419 w 9525"/>
                <a:gd name="connsiteY1" fmla="*/ 769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419" y="7694"/>
                  </a:moveTo>
                  <a:cubicBezTo>
                    <a:pt x="6466" y="5789"/>
                    <a:pt x="8371" y="9599"/>
                    <a:pt x="7419" y="76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0" name="Freeform: Shape 719">
              <a:extLst>
                <a:ext uri="{FF2B5EF4-FFF2-40B4-BE49-F238E27FC236}">
                  <a16:creationId xmlns:a16="http://schemas.microsoft.com/office/drawing/2014/main" xmlns="" id="{0B987E61-8072-4AAD-BDED-317785C4C82D}"/>
                </a:ext>
              </a:extLst>
            </p:cNvPr>
            <p:cNvSpPr/>
            <p:nvPr/>
          </p:nvSpPr>
          <p:spPr>
            <a:xfrm>
              <a:off x="7342346" y="1719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1" name="Freeform: Shape 720">
              <a:extLst>
                <a:ext uri="{FF2B5EF4-FFF2-40B4-BE49-F238E27FC236}">
                  <a16:creationId xmlns:a16="http://schemas.microsoft.com/office/drawing/2014/main" xmlns="" id="{3BA196E6-B740-4E9B-8CAE-DBD3B2E0DA63}"/>
                </a:ext>
              </a:extLst>
            </p:cNvPr>
            <p:cNvSpPr/>
            <p:nvPr/>
          </p:nvSpPr>
          <p:spPr>
            <a:xfrm>
              <a:off x="7193518" y="190023"/>
              <a:ext cx="9525" cy="9525"/>
            </a:xfrm>
            <a:custGeom>
              <a:avLst/>
              <a:gdLst>
                <a:gd name="connsiteX0" fmla="*/ 8334 w 9525"/>
                <a:gd name="connsiteY0" fmla="*/ 10001 h 9525"/>
                <a:gd name="connsiteX1" fmla="*/ 7382 w 9525"/>
                <a:gd name="connsiteY1" fmla="*/ 7144 h 9525"/>
                <a:gd name="connsiteX2" fmla="*/ 833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334" y="10001"/>
                  </a:moveTo>
                  <a:cubicBezTo>
                    <a:pt x="8334" y="9049"/>
                    <a:pt x="8334" y="8096"/>
                    <a:pt x="7382" y="7144"/>
                  </a:cubicBezTo>
                  <a:cubicBezTo>
                    <a:pt x="7382" y="9049"/>
                    <a:pt x="6429" y="10001"/>
                    <a:pt x="833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2" name="Freeform: Shape 721">
              <a:extLst>
                <a:ext uri="{FF2B5EF4-FFF2-40B4-BE49-F238E27FC236}">
                  <a16:creationId xmlns:a16="http://schemas.microsoft.com/office/drawing/2014/main" xmlns="" id="{EA1170A2-E0B1-41DB-9701-35DAF46AD3E5}"/>
                </a:ext>
              </a:extLst>
            </p:cNvPr>
            <p:cNvSpPr/>
            <p:nvPr/>
          </p:nvSpPr>
          <p:spPr>
            <a:xfrm>
              <a:off x="7449979" y="19859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0001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3" name="Freeform: Shape 722">
              <a:extLst>
                <a:ext uri="{FF2B5EF4-FFF2-40B4-BE49-F238E27FC236}">
                  <a16:creationId xmlns:a16="http://schemas.microsoft.com/office/drawing/2014/main" xmlns="" id="{22622044-9C63-428B-BCBF-DECDF4D388B7}"/>
                </a:ext>
              </a:extLst>
            </p:cNvPr>
            <p:cNvSpPr/>
            <p:nvPr/>
          </p:nvSpPr>
          <p:spPr>
            <a:xfrm>
              <a:off x="7347109" y="193833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lnTo>
                    <a:pt x="7144" y="7144"/>
                  </a:lnTo>
                  <a:cubicBezTo>
                    <a:pt x="7144" y="8096"/>
                    <a:pt x="8096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4" name="Freeform: Shape 723">
              <a:extLst>
                <a:ext uri="{FF2B5EF4-FFF2-40B4-BE49-F238E27FC236}">
                  <a16:creationId xmlns:a16="http://schemas.microsoft.com/office/drawing/2014/main" xmlns="" id="{412CFC69-23D6-4CE2-B64A-28FE09F073C4}"/>
                </a:ext>
              </a:extLst>
            </p:cNvPr>
            <p:cNvSpPr/>
            <p:nvPr/>
          </p:nvSpPr>
          <p:spPr>
            <a:xfrm>
              <a:off x="7249001" y="1900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5" name="Freeform: Shape 724">
              <a:extLst>
                <a:ext uri="{FF2B5EF4-FFF2-40B4-BE49-F238E27FC236}">
                  <a16:creationId xmlns:a16="http://schemas.microsoft.com/office/drawing/2014/main" xmlns="" id="{D57B4E8D-5389-458F-8033-0246CDE7DBBA}"/>
                </a:ext>
              </a:extLst>
            </p:cNvPr>
            <p:cNvSpPr/>
            <p:nvPr/>
          </p:nvSpPr>
          <p:spPr>
            <a:xfrm>
              <a:off x="7343299" y="192982"/>
              <a:ext cx="9525" cy="9525"/>
            </a:xfrm>
            <a:custGeom>
              <a:avLst/>
              <a:gdLst>
                <a:gd name="connsiteX0" fmla="*/ 7144 w 9525"/>
                <a:gd name="connsiteY0" fmla="*/ 8947 h 9525"/>
                <a:gd name="connsiteX1" fmla="*/ 7144 w 9525"/>
                <a:gd name="connsiteY1" fmla="*/ 894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947"/>
                  </a:moveTo>
                  <a:cubicBezTo>
                    <a:pt x="7144" y="6090"/>
                    <a:pt x="7144" y="7042"/>
                    <a:pt x="7144" y="89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6" name="Freeform: Shape 725">
              <a:extLst>
                <a:ext uri="{FF2B5EF4-FFF2-40B4-BE49-F238E27FC236}">
                  <a16:creationId xmlns:a16="http://schemas.microsoft.com/office/drawing/2014/main" xmlns="" id="{38F153D3-9845-4F08-B2CB-03779AB92488}"/>
                </a:ext>
              </a:extLst>
            </p:cNvPr>
            <p:cNvSpPr/>
            <p:nvPr/>
          </p:nvSpPr>
          <p:spPr>
            <a:xfrm>
              <a:off x="7193756" y="1900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7" name="Freeform: Shape 726">
              <a:extLst>
                <a:ext uri="{FF2B5EF4-FFF2-40B4-BE49-F238E27FC236}">
                  <a16:creationId xmlns:a16="http://schemas.microsoft.com/office/drawing/2014/main" xmlns="" id="{2C565A6C-6578-44CF-859F-C418387F662B}"/>
                </a:ext>
              </a:extLst>
            </p:cNvPr>
            <p:cNvSpPr/>
            <p:nvPr/>
          </p:nvSpPr>
          <p:spPr>
            <a:xfrm>
              <a:off x="7160309" y="163353"/>
              <a:ext cx="304800" cy="47625"/>
            </a:xfrm>
            <a:custGeom>
              <a:avLst/>
              <a:gdLst>
                <a:gd name="connsiteX0" fmla="*/ 32972 w 304800"/>
                <a:gd name="connsiteY0" fmla="*/ 41434 h 47625"/>
                <a:gd name="connsiteX1" fmla="*/ 42497 w 304800"/>
                <a:gd name="connsiteY1" fmla="*/ 38576 h 47625"/>
                <a:gd name="connsiteX2" fmla="*/ 220614 w 304800"/>
                <a:gd name="connsiteY2" fmla="*/ 28099 h 47625"/>
                <a:gd name="connsiteX3" fmla="*/ 297766 w 304800"/>
                <a:gd name="connsiteY3" fmla="*/ 42386 h 47625"/>
                <a:gd name="connsiteX4" fmla="*/ 299672 w 304800"/>
                <a:gd name="connsiteY4" fmla="*/ 42386 h 47625"/>
                <a:gd name="connsiteX5" fmla="*/ 301576 w 304800"/>
                <a:gd name="connsiteY5" fmla="*/ 40481 h 47625"/>
                <a:gd name="connsiteX6" fmla="*/ 301576 w 304800"/>
                <a:gd name="connsiteY6" fmla="*/ 37624 h 47625"/>
                <a:gd name="connsiteX7" fmla="*/ 263476 w 304800"/>
                <a:gd name="connsiteY7" fmla="*/ 25241 h 47625"/>
                <a:gd name="connsiteX8" fmla="*/ 236807 w 304800"/>
                <a:gd name="connsiteY8" fmla="*/ 24289 h 47625"/>
                <a:gd name="connsiteX9" fmla="*/ 228234 w 304800"/>
                <a:gd name="connsiteY9" fmla="*/ 10001 h 47625"/>
                <a:gd name="connsiteX10" fmla="*/ 62499 w 304800"/>
                <a:gd name="connsiteY10" fmla="*/ 7144 h 47625"/>
                <a:gd name="connsiteX11" fmla="*/ 55832 w 304800"/>
                <a:gd name="connsiteY11" fmla="*/ 10001 h 47625"/>
                <a:gd name="connsiteX12" fmla="*/ 55832 w 304800"/>
                <a:gd name="connsiteY12" fmla="*/ 19526 h 47625"/>
                <a:gd name="connsiteX13" fmla="*/ 8207 w 304800"/>
                <a:gd name="connsiteY13" fmla="*/ 15716 h 47625"/>
                <a:gd name="connsiteX14" fmla="*/ 9159 w 304800"/>
                <a:gd name="connsiteY14" fmla="*/ 37624 h 47625"/>
                <a:gd name="connsiteX15" fmla="*/ 10111 w 304800"/>
                <a:gd name="connsiteY15" fmla="*/ 36671 h 47625"/>
                <a:gd name="connsiteX16" fmla="*/ 12016 w 304800"/>
                <a:gd name="connsiteY16" fmla="*/ 37624 h 47625"/>
                <a:gd name="connsiteX17" fmla="*/ 32972 w 304800"/>
                <a:gd name="connsiteY17" fmla="*/ 41434 h 47625"/>
                <a:gd name="connsiteX18" fmla="*/ 59641 w 304800"/>
                <a:gd name="connsiteY18" fmla="*/ 30956 h 47625"/>
                <a:gd name="connsiteX19" fmla="*/ 59641 w 304800"/>
                <a:gd name="connsiteY19" fmla="*/ 30956 h 47625"/>
                <a:gd name="connsiteX20" fmla="*/ 61547 w 304800"/>
                <a:gd name="connsiteY20" fmla="*/ 30956 h 47625"/>
                <a:gd name="connsiteX21" fmla="*/ 61547 w 304800"/>
                <a:gd name="connsiteY21" fmla="*/ 30956 h 47625"/>
                <a:gd name="connsiteX22" fmla="*/ 55832 w 304800"/>
                <a:gd name="connsiteY22" fmla="*/ 10954 h 47625"/>
                <a:gd name="connsiteX23" fmla="*/ 55832 w 304800"/>
                <a:gd name="connsiteY23" fmla="*/ 1095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4800" h="47625">
                  <a:moveTo>
                    <a:pt x="32972" y="41434"/>
                  </a:moveTo>
                  <a:cubicBezTo>
                    <a:pt x="42497" y="41434"/>
                    <a:pt x="37734" y="17621"/>
                    <a:pt x="42497" y="38576"/>
                  </a:cubicBezTo>
                  <a:cubicBezTo>
                    <a:pt x="37734" y="36671"/>
                    <a:pt x="218709" y="39529"/>
                    <a:pt x="220614" y="28099"/>
                  </a:cubicBezTo>
                  <a:cubicBezTo>
                    <a:pt x="218709" y="35719"/>
                    <a:pt x="300624" y="35719"/>
                    <a:pt x="297766" y="42386"/>
                  </a:cubicBezTo>
                  <a:cubicBezTo>
                    <a:pt x="300624" y="37624"/>
                    <a:pt x="301576" y="37624"/>
                    <a:pt x="299672" y="42386"/>
                  </a:cubicBezTo>
                  <a:cubicBezTo>
                    <a:pt x="297766" y="44291"/>
                    <a:pt x="307291" y="32861"/>
                    <a:pt x="301576" y="40481"/>
                  </a:cubicBezTo>
                  <a:cubicBezTo>
                    <a:pt x="300624" y="39529"/>
                    <a:pt x="300624" y="38576"/>
                    <a:pt x="301576" y="37624"/>
                  </a:cubicBezTo>
                  <a:cubicBezTo>
                    <a:pt x="302529" y="25241"/>
                    <a:pt x="263476" y="25241"/>
                    <a:pt x="263476" y="25241"/>
                  </a:cubicBezTo>
                  <a:cubicBezTo>
                    <a:pt x="247284" y="18574"/>
                    <a:pt x="247284" y="15716"/>
                    <a:pt x="236807" y="24289"/>
                  </a:cubicBezTo>
                  <a:cubicBezTo>
                    <a:pt x="232997" y="22384"/>
                    <a:pt x="232997" y="16669"/>
                    <a:pt x="228234" y="10001"/>
                  </a:cubicBezTo>
                  <a:cubicBezTo>
                    <a:pt x="227282" y="10954"/>
                    <a:pt x="61547" y="9049"/>
                    <a:pt x="62499" y="7144"/>
                  </a:cubicBezTo>
                  <a:cubicBezTo>
                    <a:pt x="58689" y="16669"/>
                    <a:pt x="60594" y="10001"/>
                    <a:pt x="55832" y="10001"/>
                  </a:cubicBezTo>
                  <a:cubicBezTo>
                    <a:pt x="56784" y="19526"/>
                    <a:pt x="57736" y="9049"/>
                    <a:pt x="55832" y="19526"/>
                  </a:cubicBezTo>
                  <a:cubicBezTo>
                    <a:pt x="54879" y="14764"/>
                    <a:pt x="12969" y="16669"/>
                    <a:pt x="8207" y="15716"/>
                  </a:cubicBezTo>
                  <a:cubicBezTo>
                    <a:pt x="5349" y="18574"/>
                    <a:pt x="9159" y="37624"/>
                    <a:pt x="9159" y="37624"/>
                  </a:cubicBezTo>
                  <a:cubicBezTo>
                    <a:pt x="10111" y="37624"/>
                    <a:pt x="12016" y="33814"/>
                    <a:pt x="10111" y="36671"/>
                  </a:cubicBezTo>
                  <a:cubicBezTo>
                    <a:pt x="11064" y="34766"/>
                    <a:pt x="12016" y="34766"/>
                    <a:pt x="12016" y="37624"/>
                  </a:cubicBezTo>
                  <a:cubicBezTo>
                    <a:pt x="19636" y="34766"/>
                    <a:pt x="28209" y="40481"/>
                    <a:pt x="32972" y="41434"/>
                  </a:cubicBezTo>
                  <a:close/>
                  <a:moveTo>
                    <a:pt x="59641" y="30956"/>
                  </a:moveTo>
                  <a:cubicBezTo>
                    <a:pt x="59641" y="30956"/>
                    <a:pt x="58689" y="31909"/>
                    <a:pt x="59641" y="30956"/>
                  </a:cubicBezTo>
                  <a:close/>
                  <a:moveTo>
                    <a:pt x="61547" y="30956"/>
                  </a:moveTo>
                  <a:cubicBezTo>
                    <a:pt x="60594" y="30004"/>
                    <a:pt x="59641" y="27146"/>
                    <a:pt x="61547" y="30956"/>
                  </a:cubicBezTo>
                  <a:close/>
                  <a:moveTo>
                    <a:pt x="55832" y="10954"/>
                  </a:moveTo>
                  <a:cubicBezTo>
                    <a:pt x="56784" y="10954"/>
                    <a:pt x="55832" y="14764"/>
                    <a:pt x="55832" y="10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8" name="Freeform: Shape 727">
              <a:extLst>
                <a:ext uri="{FF2B5EF4-FFF2-40B4-BE49-F238E27FC236}">
                  <a16:creationId xmlns:a16="http://schemas.microsoft.com/office/drawing/2014/main" xmlns="" id="{2262E627-3013-4082-9409-155D9EE4A787}"/>
                </a:ext>
              </a:extLst>
            </p:cNvPr>
            <p:cNvSpPr/>
            <p:nvPr/>
          </p:nvSpPr>
          <p:spPr>
            <a:xfrm>
              <a:off x="7208573" y="17097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8096"/>
                    <a:pt x="7567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9" name="Freeform: Shape 728">
              <a:extLst>
                <a:ext uri="{FF2B5EF4-FFF2-40B4-BE49-F238E27FC236}">
                  <a16:creationId xmlns:a16="http://schemas.microsoft.com/office/drawing/2014/main" xmlns="" id="{340D2997-2C4A-4264-A640-7C0F489513F2}"/>
                </a:ext>
              </a:extLst>
            </p:cNvPr>
            <p:cNvSpPr/>
            <p:nvPr/>
          </p:nvSpPr>
          <p:spPr>
            <a:xfrm>
              <a:off x="7415689" y="1824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0" name="Freeform: Shape 729">
              <a:extLst>
                <a:ext uri="{FF2B5EF4-FFF2-40B4-BE49-F238E27FC236}">
                  <a16:creationId xmlns:a16="http://schemas.microsoft.com/office/drawing/2014/main" xmlns="" id="{65D995DF-302D-4C1E-A7E0-A583EB3BED17}"/>
                </a:ext>
              </a:extLst>
            </p:cNvPr>
            <p:cNvSpPr/>
            <p:nvPr/>
          </p:nvSpPr>
          <p:spPr>
            <a:xfrm>
              <a:off x="7246144" y="19055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1" name="Freeform: Shape 730">
              <a:extLst>
                <a:ext uri="{FF2B5EF4-FFF2-40B4-BE49-F238E27FC236}">
                  <a16:creationId xmlns:a16="http://schemas.microsoft.com/office/drawing/2014/main" xmlns="" id="{BADDDCB9-2715-4439-8AC4-A58A15C7A581}"/>
                </a:ext>
              </a:extLst>
            </p:cNvPr>
            <p:cNvSpPr/>
            <p:nvPr/>
          </p:nvSpPr>
          <p:spPr>
            <a:xfrm>
              <a:off x="7427119" y="19383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2" name="Freeform: Shape 731">
              <a:extLst>
                <a:ext uri="{FF2B5EF4-FFF2-40B4-BE49-F238E27FC236}">
                  <a16:creationId xmlns:a16="http://schemas.microsoft.com/office/drawing/2014/main" xmlns="" id="{053274A5-D293-4E3C-9B12-408D70AE2B89}"/>
                </a:ext>
              </a:extLst>
            </p:cNvPr>
            <p:cNvSpPr/>
            <p:nvPr/>
          </p:nvSpPr>
          <p:spPr>
            <a:xfrm>
              <a:off x="7431881" y="1947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8096" y="8096"/>
                  </a:lnTo>
                  <a:cubicBezTo>
                    <a:pt x="8096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3" name="Freeform: Shape 732">
              <a:extLst>
                <a:ext uri="{FF2B5EF4-FFF2-40B4-BE49-F238E27FC236}">
                  <a16:creationId xmlns:a16="http://schemas.microsoft.com/office/drawing/2014/main" xmlns="" id="{592C4350-10C1-49B1-9B5E-9EA51BAAD79B}"/>
                </a:ext>
              </a:extLst>
            </p:cNvPr>
            <p:cNvSpPr/>
            <p:nvPr/>
          </p:nvSpPr>
          <p:spPr>
            <a:xfrm>
              <a:off x="7436644" y="195421"/>
              <a:ext cx="9525" cy="9525"/>
            </a:xfrm>
            <a:custGeom>
              <a:avLst/>
              <a:gdLst>
                <a:gd name="connsiteX0" fmla="*/ 7144 w 9525"/>
                <a:gd name="connsiteY0" fmla="*/ 8414 h 9525"/>
                <a:gd name="connsiteX1" fmla="*/ 7144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414"/>
                  </a:moveTo>
                  <a:cubicBezTo>
                    <a:pt x="7144" y="8414"/>
                    <a:pt x="7144" y="5556"/>
                    <a:pt x="714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4" name="Freeform: Shape 733">
              <a:extLst>
                <a:ext uri="{FF2B5EF4-FFF2-40B4-BE49-F238E27FC236}">
                  <a16:creationId xmlns:a16="http://schemas.microsoft.com/office/drawing/2014/main" xmlns="" id="{5B1BFF90-207A-4BAD-8C1C-6ECEBC351829}"/>
                </a:ext>
              </a:extLst>
            </p:cNvPr>
            <p:cNvSpPr/>
            <p:nvPr/>
          </p:nvSpPr>
          <p:spPr>
            <a:xfrm>
              <a:off x="7370207" y="192881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7858" y="7144"/>
                    <a:pt x="6906" y="7144"/>
                    <a:pt x="7858" y="7144"/>
                  </a:cubicBezTo>
                  <a:cubicBezTo>
                    <a:pt x="6906" y="8096"/>
                    <a:pt x="6906" y="8096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5" name="Freeform: Shape 734">
              <a:extLst>
                <a:ext uri="{FF2B5EF4-FFF2-40B4-BE49-F238E27FC236}">
                  <a16:creationId xmlns:a16="http://schemas.microsoft.com/office/drawing/2014/main" xmlns="" id="{7398F21A-935C-459F-8F19-DE2EDA3DED3F}"/>
                </a:ext>
              </a:extLst>
            </p:cNvPr>
            <p:cNvSpPr/>
            <p:nvPr/>
          </p:nvSpPr>
          <p:spPr>
            <a:xfrm>
              <a:off x="7389971" y="18811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7144" y="8096"/>
                    <a:pt x="7144" y="8096"/>
                  </a:cubicBezTo>
                  <a:cubicBezTo>
                    <a:pt x="7144" y="9049"/>
                    <a:pt x="8096" y="9049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6" name="Freeform: Shape 735">
              <a:extLst>
                <a:ext uri="{FF2B5EF4-FFF2-40B4-BE49-F238E27FC236}">
                  <a16:creationId xmlns:a16="http://schemas.microsoft.com/office/drawing/2014/main" xmlns="" id="{9B795438-A6E9-4A8D-B576-9E140D5C84FE}"/>
                </a:ext>
              </a:extLst>
            </p:cNvPr>
            <p:cNvSpPr/>
            <p:nvPr/>
          </p:nvSpPr>
          <p:spPr>
            <a:xfrm>
              <a:off x="7348590" y="19478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7" name="Freeform: Shape 736">
              <a:extLst>
                <a:ext uri="{FF2B5EF4-FFF2-40B4-BE49-F238E27FC236}">
                  <a16:creationId xmlns:a16="http://schemas.microsoft.com/office/drawing/2014/main" xmlns="" id="{0C6E9E32-AF32-41C0-A90E-B5F46EFCB09A}"/>
                </a:ext>
              </a:extLst>
            </p:cNvPr>
            <p:cNvSpPr/>
            <p:nvPr/>
          </p:nvSpPr>
          <p:spPr>
            <a:xfrm>
              <a:off x="7389019" y="18907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8096"/>
                    <a:pt x="7144" y="7144"/>
                  </a:cubicBez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8" name="Freeform: Shape 737">
              <a:extLst>
                <a:ext uri="{FF2B5EF4-FFF2-40B4-BE49-F238E27FC236}">
                  <a16:creationId xmlns:a16="http://schemas.microsoft.com/office/drawing/2014/main" xmlns="" id="{85F1DEB6-DBB7-4923-AAD2-585A0697EE57}"/>
                </a:ext>
              </a:extLst>
            </p:cNvPr>
            <p:cNvSpPr/>
            <p:nvPr/>
          </p:nvSpPr>
          <p:spPr>
            <a:xfrm>
              <a:off x="7453789" y="20050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9" name="Freeform: Shape 738">
              <a:extLst>
                <a:ext uri="{FF2B5EF4-FFF2-40B4-BE49-F238E27FC236}">
                  <a16:creationId xmlns:a16="http://schemas.microsoft.com/office/drawing/2014/main" xmlns="" id="{E25317D8-4798-4CE1-A019-31086D32B64D}"/>
                </a:ext>
              </a:extLst>
            </p:cNvPr>
            <p:cNvSpPr/>
            <p:nvPr/>
          </p:nvSpPr>
          <p:spPr>
            <a:xfrm>
              <a:off x="7453789" y="20050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0" name="Freeform: Shape 739">
              <a:extLst>
                <a:ext uri="{FF2B5EF4-FFF2-40B4-BE49-F238E27FC236}">
                  <a16:creationId xmlns:a16="http://schemas.microsoft.com/office/drawing/2014/main" xmlns="" id="{4E0464E0-3F63-4A20-8708-DCFB3E862934}"/>
                </a:ext>
              </a:extLst>
            </p:cNvPr>
            <p:cNvSpPr/>
            <p:nvPr/>
          </p:nvSpPr>
          <p:spPr>
            <a:xfrm>
              <a:off x="7454741" y="1995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1" name="Freeform: Shape 740">
              <a:extLst>
                <a:ext uri="{FF2B5EF4-FFF2-40B4-BE49-F238E27FC236}">
                  <a16:creationId xmlns:a16="http://schemas.microsoft.com/office/drawing/2014/main" xmlns="" id="{F788E41F-3CF2-4E8E-8709-5A2BD0A92950}"/>
                </a:ext>
              </a:extLst>
            </p:cNvPr>
            <p:cNvSpPr/>
            <p:nvPr/>
          </p:nvSpPr>
          <p:spPr>
            <a:xfrm>
              <a:off x="7448312" y="198596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8096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lnTo>
                    <a:pt x="7858" y="8096"/>
                  </a:lnTo>
                  <a:cubicBezTo>
                    <a:pt x="6906" y="8096"/>
                    <a:pt x="6906" y="8096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2" name="Freeform: Shape 741">
              <a:extLst>
                <a:ext uri="{FF2B5EF4-FFF2-40B4-BE49-F238E27FC236}">
                  <a16:creationId xmlns:a16="http://schemas.microsoft.com/office/drawing/2014/main" xmlns="" id="{FA6D2FE3-9E57-4B5F-8141-0D2D3515A8EF}"/>
                </a:ext>
              </a:extLst>
            </p:cNvPr>
            <p:cNvSpPr/>
            <p:nvPr/>
          </p:nvSpPr>
          <p:spPr>
            <a:xfrm>
              <a:off x="7447121" y="19859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0954" y="1095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3" name="Freeform: Shape 742">
              <a:extLst>
                <a:ext uri="{FF2B5EF4-FFF2-40B4-BE49-F238E27FC236}">
                  <a16:creationId xmlns:a16="http://schemas.microsoft.com/office/drawing/2014/main" xmlns="" id="{400D427A-EA37-4B14-8D91-9E89593B8430}"/>
                </a:ext>
              </a:extLst>
            </p:cNvPr>
            <p:cNvSpPr/>
            <p:nvPr/>
          </p:nvSpPr>
          <p:spPr>
            <a:xfrm>
              <a:off x="7441406" y="184837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10954" y="6615"/>
                    <a:pt x="8096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4" name="Freeform: Shape 743">
              <a:extLst>
                <a:ext uri="{FF2B5EF4-FFF2-40B4-BE49-F238E27FC236}">
                  <a16:creationId xmlns:a16="http://schemas.microsoft.com/office/drawing/2014/main" xmlns="" id="{46FEFB98-88E3-4C44-999C-3BF4263DDC51}"/>
                </a:ext>
              </a:extLst>
            </p:cNvPr>
            <p:cNvSpPr/>
            <p:nvPr/>
          </p:nvSpPr>
          <p:spPr>
            <a:xfrm>
              <a:off x="7437596" y="18049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7144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8096" y="9049"/>
                    <a:pt x="7144" y="7144"/>
                    <a:pt x="7144" y="7144"/>
                  </a:cubicBezTo>
                  <a:cubicBezTo>
                    <a:pt x="7144" y="8096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5" name="Freeform: Shape 744">
              <a:extLst>
                <a:ext uri="{FF2B5EF4-FFF2-40B4-BE49-F238E27FC236}">
                  <a16:creationId xmlns:a16="http://schemas.microsoft.com/office/drawing/2014/main" xmlns="" id="{65A2C406-7788-41C1-A003-A687B3E75560}"/>
                </a:ext>
              </a:extLst>
            </p:cNvPr>
            <p:cNvSpPr/>
            <p:nvPr/>
          </p:nvSpPr>
          <p:spPr>
            <a:xfrm>
              <a:off x="7406164" y="175736"/>
              <a:ext cx="9525" cy="9525"/>
            </a:xfrm>
            <a:custGeom>
              <a:avLst/>
              <a:gdLst>
                <a:gd name="connsiteX0" fmla="*/ 7144 w 9525"/>
                <a:gd name="connsiteY0" fmla="*/ 10001 h 9525"/>
                <a:gd name="connsiteX1" fmla="*/ 7144 w 9525"/>
                <a:gd name="connsiteY1" fmla="*/ 7144 h 9525"/>
                <a:gd name="connsiteX2" fmla="*/ 714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001"/>
                  </a:moveTo>
                  <a:lnTo>
                    <a:pt x="7144" y="7144"/>
                  </a:lnTo>
                  <a:cubicBezTo>
                    <a:pt x="7144" y="8096"/>
                    <a:pt x="7144" y="9049"/>
                    <a:pt x="714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6" name="Freeform: Shape 745">
              <a:extLst>
                <a:ext uri="{FF2B5EF4-FFF2-40B4-BE49-F238E27FC236}">
                  <a16:creationId xmlns:a16="http://schemas.microsoft.com/office/drawing/2014/main" xmlns="" id="{FE3C3630-E70B-44D4-801A-2DF2E5ADDC07}"/>
                </a:ext>
              </a:extLst>
            </p:cNvPr>
            <p:cNvSpPr/>
            <p:nvPr/>
          </p:nvSpPr>
          <p:spPr>
            <a:xfrm>
              <a:off x="7398544" y="191728"/>
              <a:ext cx="9525" cy="9525"/>
            </a:xfrm>
            <a:custGeom>
              <a:avLst/>
              <a:gdLst>
                <a:gd name="connsiteX0" fmla="*/ 7144 w 9525"/>
                <a:gd name="connsiteY0" fmla="*/ 7344 h 9525"/>
                <a:gd name="connsiteX1" fmla="*/ 7144 w 9525"/>
                <a:gd name="connsiteY1" fmla="*/ 73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344"/>
                  </a:moveTo>
                  <a:cubicBezTo>
                    <a:pt x="10001" y="9249"/>
                    <a:pt x="7144" y="6392"/>
                    <a:pt x="7144" y="73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7" name="Freeform: Shape 746">
              <a:extLst>
                <a:ext uri="{FF2B5EF4-FFF2-40B4-BE49-F238E27FC236}">
                  <a16:creationId xmlns:a16="http://schemas.microsoft.com/office/drawing/2014/main" xmlns="" id="{379BEFE2-8673-434E-A498-C1C0D4E0C6CA}"/>
                </a:ext>
              </a:extLst>
            </p:cNvPr>
            <p:cNvSpPr/>
            <p:nvPr/>
          </p:nvSpPr>
          <p:spPr>
            <a:xfrm>
              <a:off x="7396508" y="172603"/>
              <a:ext cx="9525" cy="9525"/>
            </a:xfrm>
            <a:custGeom>
              <a:avLst/>
              <a:gdLst>
                <a:gd name="connsiteX0" fmla="*/ 8227 w 9525"/>
                <a:gd name="connsiteY0" fmla="*/ 7419 h 9525"/>
                <a:gd name="connsiteX1" fmla="*/ 8227 w 9525"/>
                <a:gd name="connsiteY1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27" y="7419"/>
                  </a:moveTo>
                  <a:cubicBezTo>
                    <a:pt x="9179" y="6466"/>
                    <a:pt x="5369" y="8371"/>
                    <a:pt x="8227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8" name="Freeform: Shape 747">
              <a:extLst>
                <a:ext uri="{FF2B5EF4-FFF2-40B4-BE49-F238E27FC236}">
                  <a16:creationId xmlns:a16="http://schemas.microsoft.com/office/drawing/2014/main" xmlns="" id="{B470AE7F-2D7D-400E-86A7-85C626770A11}"/>
                </a:ext>
              </a:extLst>
            </p:cNvPr>
            <p:cNvSpPr/>
            <p:nvPr/>
          </p:nvSpPr>
          <p:spPr>
            <a:xfrm>
              <a:off x="7344251" y="168915"/>
              <a:ext cx="9525" cy="9525"/>
            </a:xfrm>
            <a:custGeom>
              <a:avLst/>
              <a:gdLst>
                <a:gd name="connsiteX0" fmla="*/ 7144 w 9525"/>
                <a:gd name="connsiteY0" fmla="*/ 7297 h 9525"/>
                <a:gd name="connsiteX1" fmla="*/ 7144 w 9525"/>
                <a:gd name="connsiteY1" fmla="*/ 10154 h 9525"/>
                <a:gd name="connsiteX2" fmla="*/ 7144 w 9525"/>
                <a:gd name="connsiteY2" fmla="*/ 729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297"/>
                  </a:moveTo>
                  <a:lnTo>
                    <a:pt x="7144" y="10154"/>
                  </a:lnTo>
                  <a:cubicBezTo>
                    <a:pt x="7144" y="10154"/>
                    <a:pt x="7144" y="6344"/>
                    <a:pt x="7144" y="72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9" name="Freeform: Shape 748">
              <a:extLst>
                <a:ext uri="{FF2B5EF4-FFF2-40B4-BE49-F238E27FC236}">
                  <a16:creationId xmlns:a16="http://schemas.microsoft.com/office/drawing/2014/main" xmlns="" id="{1B178F65-DC87-43B5-9FC0-6CA8F3F312AA}"/>
                </a:ext>
              </a:extLst>
            </p:cNvPr>
            <p:cNvSpPr/>
            <p:nvPr/>
          </p:nvSpPr>
          <p:spPr>
            <a:xfrm>
              <a:off x="7319486" y="169935"/>
              <a:ext cx="9525" cy="9525"/>
            </a:xfrm>
            <a:custGeom>
              <a:avLst/>
              <a:gdLst>
                <a:gd name="connsiteX0" fmla="*/ 8096 w 9525"/>
                <a:gd name="connsiteY0" fmla="*/ 9135 h 9525"/>
                <a:gd name="connsiteX1" fmla="*/ 7144 w 9525"/>
                <a:gd name="connsiteY1" fmla="*/ 8182 h 9525"/>
                <a:gd name="connsiteX2" fmla="*/ 8096 w 9525"/>
                <a:gd name="connsiteY2" fmla="*/ 913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135"/>
                  </a:moveTo>
                  <a:cubicBezTo>
                    <a:pt x="8096" y="7230"/>
                    <a:pt x="7144" y="6277"/>
                    <a:pt x="7144" y="8182"/>
                  </a:cubicBezTo>
                  <a:cubicBezTo>
                    <a:pt x="8096" y="8182"/>
                    <a:pt x="8096" y="9135"/>
                    <a:pt x="8096" y="91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0" name="Freeform: Shape 749">
              <a:extLst>
                <a:ext uri="{FF2B5EF4-FFF2-40B4-BE49-F238E27FC236}">
                  <a16:creationId xmlns:a16="http://schemas.microsoft.com/office/drawing/2014/main" xmlns="" id="{681155CF-8869-409A-89E4-0A9BC38E2217}"/>
                </a:ext>
              </a:extLst>
            </p:cNvPr>
            <p:cNvSpPr/>
            <p:nvPr/>
          </p:nvSpPr>
          <p:spPr>
            <a:xfrm>
              <a:off x="7251859" y="164175"/>
              <a:ext cx="9525" cy="9525"/>
            </a:xfrm>
            <a:custGeom>
              <a:avLst/>
              <a:gdLst>
                <a:gd name="connsiteX0" fmla="*/ 7144 w 9525"/>
                <a:gd name="connsiteY0" fmla="*/ 8227 h 9525"/>
                <a:gd name="connsiteX1" fmla="*/ 7144 w 9525"/>
                <a:gd name="connsiteY1" fmla="*/ 822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227"/>
                  </a:moveTo>
                  <a:cubicBezTo>
                    <a:pt x="7144" y="5369"/>
                    <a:pt x="7144" y="9179"/>
                    <a:pt x="7144" y="82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1" name="Freeform: Shape 750">
              <a:extLst>
                <a:ext uri="{FF2B5EF4-FFF2-40B4-BE49-F238E27FC236}">
                  <a16:creationId xmlns:a16="http://schemas.microsoft.com/office/drawing/2014/main" xmlns="" id="{E57AB052-777C-4C70-8EDE-837C5F7D9C63}"/>
                </a:ext>
              </a:extLst>
            </p:cNvPr>
            <p:cNvSpPr/>
            <p:nvPr/>
          </p:nvSpPr>
          <p:spPr>
            <a:xfrm>
              <a:off x="7710418" y="974916"/>
              <a:ext cx="28575" cy="19050"/>
            </a:xfrm>
            <a:custGeom>
              <a:avLst/>
              <a:gdLst>
                <a:gd name="connsiteX0" fmla="*/ 7689 w 28575"/>
                <a:gd name="connsiteY0" fmla="*/ 15683 h 19050"/>
                <a:gd name="connsiteX1" fmla="*/ 7689 w 28575"/>
                <a:gd name="connsiteY1" fmla="*/ 1568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9050">
                  <a:moveTo>
                    <a:pt x="7689" y="15683"/>
                  </a:moveTo>
                  <a:cubicBezTo>
                    <a:pt x="43884" y="-1462"/>
                    <a:pt x="1974" y="11873"/>
                    <a:pt x="7689" y="156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2" name="Freeform: Shape 751">
              <a:extLst>
                <a:ext uri="{FF2B5EF4-FFF2-40B4-BE49-F238E27FC236}">
                  <a16:creationId xmlns:a16="http://schemas.microsoft.com/office/drawing/2014/main" xmlns="" id="{3E609035-7B2D-479B-9757-43CF1283BAC7}"/>
                </a:ext>
              </a:extLst>
            </p:cNvPr>
            <p:cNvSpPr/>
            <p:nvPr/>
          </p:nvSpPr>
          <p:spPr>
            <a:xfrm>
              <a:off x="7695677" y="936184"/>
              <a:ext cx="19050" cy="28575"/>
            </a:xfrm>
            <a:custGeom>
              <a:avLst/>
              <a:gdLst>
                <a:gd name="connsiteX0" fmla="*/ 12905 w 19050"/>
                <a:gd name="connsiteY0" fmla="*/ 11553 h 28575"/>
                <a:gd name="connsiteX1" fmla="*/ 18620 w 19050"/>
                <a:gd name="connsiteY1" fmla="*/ 30603 h 28575"/>
                <a:gd name="connsiteX2" fmla="*/ 12905 w 19050"/>
                <a:gd name="connsiteY2" fmla="*/ 11553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28575">
                  <a:moveTo>
                    <a:pt x="12905" y="11553"/>
                  </a:moveTo>
                  <a:cubicBezTo>
                    <a:pt x="12905" y="40128"/>
                    <a:pt x="-3287" y="10601"/>
                    <a:pt x="18620" y="30603"/>
                  </a:cubicBezTo>
                  <a:cubicBezTo>
                    <a:pt x="30050" y="18221"/>
                    <a:pt x="-4240" y="-1782"/>
                    <a:pt x="12905" y="115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3" name="Freeform: Shape 752">
              <a:extLst>
                <a:ext uri="{FF2B5EF4-FFF2-40B4-BE49-F238E27FC236}">
                  <a16:creationId xmlns:a16="http://schemas.microsoft.com/office/drawing/2014/main" xmlns="" id="{49F179DF-BDE3-404B-9C1A-309AF09674A9}"/>
                </a:ext>
              </a:extLst>
            </p:cNvPr>
            <p:cNvSpPr/>
            <p:nvPr/>
          </p:nvSpPr>
          <p:spPr>
            <a:xfrm>
              <a:off x="7709059" y="9539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4" name="Freeform: Shape 753">
              <a:extLst>
                <a:ext uri="{FF2B5EF4-FFF2-40B4-BE49-F238E27FC236}">
                  <a16:creationId xmlns:a16="http://schemas.microsoft.com/office/drawing/2014/main" xmlns="" id="{4C9FB26A-394F-4A59-8716-B77C833A5427}"/>
                </a:ext>
              </a:extLst>
            </p:cNvPr>
            <p:cNvSpPr/>
            <p:nvPr/>
          </p:nvSpPr>
          <p:spPr>
            <a:xfrm>
              <a:off x="7191389" y="1085809"/>
              <a:ext cx="19050" cy="9525"/>
            </a:xfrm>
            <a:custGeom>
              <a:avLst/>
              <a:gdLst>
                <a:gd name="connsiteX0" fmla="*/ 10464 w 19050"/>
                <a:gd name="connsiteY0" fmla="*/ 9566 h 9525"/>
                <a:gd name="connsiteX1" fmla="*/ 10464 w 19050"/>
                <a:gd name="connsiteY1" fmla="*/ 956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0464" y="9566"/>
                  </a:moveTo>
                  <a:cubicBezTo>
                    <a:pt x="39039" y="2898"/>
                    <a:pt x="-4776" y="12423"/>
                    <a:pt x="10464" y="95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5" name="Freeform: Shape 754">
              <a:extLst>
                <a:ext uri="{FF2B5EF4-FFF2-40B4-BE49-F238E27FC236}">
                  <a16:creationId xmlns:a16="http://schemas.microsoft.com/office/drawing/2014/main" xmlns="" id="{8B097C0B-6E27-4BD9-9C74-45AFEA374460}"/>
                </a:ext>
              </a:extLst>
            </p:cNvPr>
            <p:cNvSpPr/>
            <p:nvPr/>
          </p:nvSpPr>
          <p:spPr>
            <a:xfrm>
              <a:off x="6890861" y="1076801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10001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9049" y="9049"/>
                    <a:pt x="10001" y="8096"/>
                    <a:pt x="10001" y="7144"/>
                  </a:cubicBezTo>
                  <a:cubicBezTo>
                    <a:pt x="9049" y="7144"/>
                    <a:pt x="8096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6" name="Freeform: Shape 755">
              <a:extLst>
                <a:ext uri="{FF2B5EF4-FFF2-40B4-BE49-F238E27FC236}">
                  <a16:creationId xmlns:a16="http://schemas.microsoft.com/office/drawing/2014/main" xmlns="" id="{1A54344F-3C29-487A-8FE4-95289EC6CF78}"/>
                </a:ext>
              </a:extLst>
            </p:cNvPr>
            <p:cNvSpPr/>
            <p:nvPr/>
          </p:nvSpPr>
          <p:spPr>
            <a:xfrm>
              <a:off x="7185184" y="1099661"/>
              <a:ext cx="9525" cy="19050"/>
            </a:xfrm>
            <a:custGeom>
              <a:avLst/>
              <a:gdLst>
                <a:gd name="connsiteX0" fmla="*/ 9049 w 9525"/>
                <a:gd name="connsiteY0" fmla="*/ 7144 h 19050"/>
                <a:gd name="connsiteX1" fmla="*/ 7144 w 9525"/>
                <a:gd name="connsiteY1" fmla="*/ 12859 h 19050"/>
                <a:gd name="connsiteX2" fmla="*/ 9049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9049" y="7144"/>
                  </a:moveTo>
                  <a:lnTo>
                    <a:pt x="7144" y="12859"/>
                  </a:lnTo>
                  <a:cubicBezTo>
                    <a:pt x="7144" y="10954"/>
                    <a:pt x="8096" y="9049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7" name="Freeform: Shape 756">
              <a:extLst>
                <a:ext uri="{FF2B5EF4-FFF2-40B4-BE49-F238E27FC236}">
                  <a16:creationId xmlns:a16="http://schemas.microsoft.com/office/drawing/2014/main" xmlns="" id="{CDA1671A-AB41-4D6C-A89B-F40E31DDEF50}"/>
                </a:ext>
              </a:extLst>
            </p:cNvPr>
            <p:cNvSpPr/>
            <p:nvPr/>
          </p:nvSpPr>
          <p:spPr>
            <a:xfrm>
              <a:off x="7195344" y="987866"/>
              <a:ext cx="9525" cy="9525"/>
            </a:xfrm>
            <a:custGeom>
              <a:avLst/>
              <a:gdLst>
                <a:gd name="connsiteX0" fmla="*/ 8414 w 9525"/>
                <a:gd name="connsiteY0" fmla="*/ 7496 h 9525"/>
                <a:gd name="connsiteX1" fmla="*/ 8414 w 9525"/>
                <a:gd name="connsiteY1" fmla="*/ 74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496"/>
                  </a:moveTo>
                  <a:cubicBezTo>
                    <a:pt x="8414" y="5591"/>
                    <a:pt x="5556" y="12259"/>
                    <a:pt x="8414" y="74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8" name="Freeform: Shape 757">
              <a:extLst>
                <a:ext uri="{FF2B5EF4-FFF2-40B4-BE49-F238E27FC236}">
                  <a16:creationId xmlns:a16="http://schemas.microsoft.com/office/drawing/2014/main" xmlns="" id="{A696AB92-4857-456D-9373-F92209477F84}"/>
                </a:ext>
              </a:extLst>
            </p:cNvPr>
            <p:cNvSpPr/>
            <p:nvPr/>
          </p:nvSpPr>
          <p:spPr>
            <a:xfrm>
              <a:off x="7123271" y="11272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9" name="Freeform: Shape 758">
              <a:extLst>
                <a:ext uri="{FF2B5EF4-FFF2-40B4-BE49-F238E27FC236}">
                  <a16:creationId xmlns:a16="http://schemas.microsoft.com/office/drawing/2014/main" xmlns="" id="{7273B6E8-7A33-4DBA-B98D-A4F11070748D}"/>
                </a:ext>
              </a:extLst>
            </p:cNvPr>
            <p:cNvSpPr/>
            <p:nvPr/>
          </p:nvSpPr>
          <p:spPr>
            <a:xfrm>
              <a:off x="7221830" y="952976"/>
              <a:ext cx="19050" cy="19050"/>
            </a:xfrm>
            <a:custGeom>
              <a:avLst/>
              <a:gdLst>
                <a:gd name="connsiteX0" fmla="*/ 18123 w 19050"/>
                <a:gd name="connsiteY0" fmla="*/ 7144 h 19050"/>
                <a:gd name="connsiteX1" fmla="*/ 18123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8123" y="7144"/>
                  </a:moveTo>
                  <a:cubicBezTo>
                    <a:pt x="11455" y="14764"/>
                    <a:pt x="-2833" y="34766"/>
                    <a:pt x="1812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0" name="Freeform: Shape 759">
              <a:extLst>
                <a:ext uri="{FF2B5EF4-FFF2-40B4-BE49-F238E27FC236}">
                  <a16:creationId xmlns:a16="http://schemas.microsoft.com/office/drawing/2014/main" xmlns="" id="{4AF724D1-C836-4345-A474-9CA0423755DA}"/>
                </a:ext>
              </a:extLst>
            </p:cNvPr>
            <p:cNvSpPr/>
            <p:nvPr/>
          </p:nvSpPr>
          <p:spPr>
            <a:xfrm>
              <a:off x="6986111" y="10539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1" name="Freeform: Shape 760">
              <a:extLst>
                <a:ext uri="{FF2B5EF4-FFF2-40B4-BE49-F238E27FC236}">
                  <a16:creationId xmlns:a16="http://schemas.microsoft.com/office/drawing/2014/main" xmlns="" id="{B0060E6C-7DE1-4820-973B-3CCC53142093}"/>
                </a:ext>
              </a:extLst>
            </p:cNvPr>
            <p:cNvSpPr/>
            <p:nvPr/>
          </p:nvSpPr>
          <p:spPr>
            <a:xfrm>
              <a:off x="6986111" y="10510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9049"/>
                    <a:pt x="9049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2" name="Freeform: Shape 761">
              <a:extLst>
                <a:ext uri="{FF2B5EF4-FFF2-40B4-BE49-F238E27FC236}">
                  <a16:creationId xmlns:a16="http://schemas.microsoft.com/office/drawing/2014/main" xmlns="" id="{FCBA984B-CF2D-4DFA-A17C-AB925869A5E5}"/>
                </a:ext>
              </a:extLst>
            </p:cNvPr>
            <p:cNvSpPr/>
            <p:nvPr/>
          </p:nvSpPr>
          <p:spPr>
            <a:xfrm>
              <a:off x="7187089" y="1094898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8096" y="1857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3" name="Freeform: Shape 762">
              <a:extLst>
                <a:ext uri="{FF2B5EF4-FFF2-40B4-BE49-F238E27FC236}">
                  <a16:creationId xmlns:a16="http://schemas.microsoft.com/office/drawing/2014/main" xmlns="" id="{B4E7C107-FCC7-482D-A620-4CEE448A0FD0}"/>
                </a:ext>
              </a:extLst>
            </p:cNvPr>
            <p:cNvSpPr/>
            <p:nvPr/>
          </p:nvSpPr>
          <p:spPr>
            <a:xfrm>
              <a:off x="7189946" y="1073493"/>
              <a:ext cx="19050" cy="19050"/>
            </a:xfrm>
            <a:custGeom>
              <a:avLst/>
              <a:gdLst>
                <a:gd name="connsiteX0" fmla="*/ 7144 w 19050"/>
                <a:gd name="connsiteY0" fmla="*/ 12356 h 19050"/>
                <a:gd name="connsiteX1" fmla="*/ 7144 w 19050"/>
                <a:gd name="connsiteY1" fmla="*/ 1235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2356"/>
                  </a:moveTo>
                  <a:cubicBezTo>
                    <a:pt x="14764" y="8546"/>
                    <a:pt x="16669" y="2831"/>
                    <a:pt x="7144" y="123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4" name="Freeform: Shape 763">
              <a:extLst>
                <a:ext uri="{FF2B5EF4-FFF2-40B4-BE49-F238E27FC236}">
                  <a16:creationId xmlns:a16="http://schemas.microsoft.com/office/drawing/2014/main" xmlns="" id="{9DBECD6E-2989-4DBA-A16F-7C822DAC7CCC}"/>
                </a:ext>
              </a:extLst>
            </p:cNvPr>
            <p:cNvSpPr/>
            <p:nvPr/>
          </p:nvSpPr>
          <p:spPr>
            <a:xfrm>
              <a:off x="7101364" y="1094898"/>
              <a:ext cx="95250" cy="66675"/>
            </a:xfrm>
            <a:custGeom>
              <a:avLst/>
              <a:gdLst>
                <a:gd name="connsiteX0" fmla="*/ 38576 w 95250"/>
                <a:gd name="connsiteY0" fmla="*/ 43339 h 66675"/>
                <a:gd name="connsiteX1" fmla="*/ 30004 w 95250"/>
                <a:gd name="connsiteY1" fmla="*/ 57626 h 66675"/>
                <a:gd name="connsiteX2" fmla="*/ 7144 w 95250"/>
                <a:gd name="connsiteY2" fmla="*/ 62389 h 66675"/>
                <a:gd name="connsiteX3" fmla="*/ 90964 w 95250"/>
                <a:gd name="connsiteY3" fmla="*/ 18574 h 66675"/>
                <a:gd name="connsiteX4" fmla="*/ 88106 w 95250"/>
                <a:gd name="connsiteY4" fmla="*/ 9049 h 66675"/>
                <a:gd name="connsiteX5" fmla="*/ 78581 w 95250"/>
                <a:gd name="connsiteY5" fmla="*/ 7144 h 66675"/>
                <a:gd name="connsiteX6" fmla="*/ 38576 w 95250"/>
                <a:gd name="connsiteY6" fmla="*/ 4333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66675">
                  <a:moveTo>
                    <a:pt x="38576" y="43339"/>
                  </a:moveTo>
                  <a:cubicBezTo>
                    <a:pt x="45244" y="41434"/>
                    <a:pt x="17621" y="51911"/>
                    <a:pt x="30004" y="57626"/>
                  </a:cubicBezTo>
                  <a:cubicBezTo>
                    <a:pt x="28099" y="55721"/>
                    <a:pt x="21431" y="35719"/>
                    <a:pt x="7144" y="62389"/>
                  </a:cubicBezTo>
                  <a:cubicBezTo>
                    <a:pt x="8096" y="81439"/>
                    <a:pt x="71914" y="48101"/>
                    <a:pt x="90964" y="18574"/>
                  </a:cubicBezTo>
                  <a:cubicBezTo>
                    <a:pt x="87154" y="24289"/>
                    <a:pt x="86201" y="20479"/>
                    <a:pt x="88106" y="9049"/>
                  </a:cubicBezTo>
                  <a:cubicBezTo>
                    <a:pt x="83344" y="22384"/>
                    <a:pt x="80486" y="21431"/>
                    <a:pt x="78581" y="7144"/>
                  </a:cubicBezTo>
                  <a:cubicBezTo>
                    <a:pt x="42386" y="33814"/>
                    <a:pt x="47149" y="33814"/>
                    <a:pt x="38576" y="433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5" name="Freeform: Shape 764">
              <a:extLst>
                <a:ext uri="{FF2B5EF4-FFF2-40B4-BE49-F238E27FC236}">
                  <a16:creationId xmlns:a16="http://schemas.microsoft.com/office/drawing/2014/main" xmlns="" id="{3D2EABCF-1723-42B9-ABFF-FC7CC6F418A2}"/>
                </a:ext>
              </a:extLst>
            </p:cNvPr>
            <p:cNvSpPr/>
            <p:nvPr/>
          </p:nvSpPr>
          <p:spPr>
            <a:xfrm>
              <a:off x="7156609" y="1110138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8096" y="8096"/>
                    <a:pt x="7144" y="7144"/>
                    <a:pt x="7144" y="7144"/>
                  </a:cubicBezTo>
                  <a:cubicBezTo>
                    <a:pt x="7144" y="8096"/>
                    <a:pt x="7144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6" name="Freeform: Shape 765">
              <a:extLst>
                <a:ext uri="{FF2B5EF4-FFF2-40B4-BE49-F238E27FC236}">
                  <a16:creationId xmlns:a16="http://schemas.microsoft.com/office/drawing/2014/main" xmlns="" id="{ABB1DCDA-8628-431D-B737-D0BF87E0416A}"/>
                </a:ext>
              </a:extLst>
            </p:cNvPr>
            <p:cNvSpPr/>
            <p:nvPr/>
          </p:nvSpPr>
          <p:spPr>
            <a:xfrm>
              <a:off x="7140522" y="1119663"/>
              <a:ext cx="9525" cy="9525"/>
            </a:xfrm>
            <a:custGeom>
              <a:avLst/>
              <a:gdLst>
                <a:gd name="connsiteX0" fmla="*/ 7990 w 9525"/>
                <a:gd name="connsiteY0" fmla="*/ 7144 h 9525"/>
                <a:gd name="connsiteX1" fmla="*/ 799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144"/>
                  </a:moveTo>
                  <a:cubicBezTo>
                    <a:pt x="7990" y="7144"/>
                    <a:pt x="6085" y="7144"/>
                    <a:pt x="799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7" name="Freeform: Shape 766">
              <a:extLst>
                <a:ext uri="{FF2B5EF4-FFF2-40B4-BE49-F238E27FC236}">
                  <a16:creationId xmlns:a16="http://schemas.microsoft.com/office/drawing/2014/main" xmlns="" id="{7AD58FB4-6135-41B8-82E5-535D717A56B0}"/>
                </a:ext>
              </a:extLst>
            </p:cNvPr>
            <p:cNvSpPr/>
            <p:nvPr/>
          </p:nvSpPr>
          <p:spPr>
            <a:xfrm>
              <a:off x="7183279" y="1079968"/>
              <a:ext cx="9525" cy="9525"/>
            </a:xfrm>
            <a:custGeom>
              <a:avLst/>
              <a:gdLst>
                <a:gd name="connsiteX0" fmla="*/ 7144 w 9525"/>
                <a:gd name="connsiteY0" fmla="*/ 11597 h 9525"/>
                <a:gd name="connsiteX1" fmla="*/ 7144 w 9525"/>
                <a:gd name="connsiteY1" fmla="*/ 1159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1597"/>
                  </a:moveTo>
                  <a:cubicBezTo>
                    <a:pt x="10001" y="2072"/>
                    <a:pt x="7144" y="10644"/>
                    <a:pt x="7144" y="11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8" name="Freeform: Shape 767">
              <a:extLst>
                <a:ext uri="{FF2B5EF4-FFF2-40B4-BE49-F238E27FC236}">
                  <a16:creationId xmlns:a16="http://schemas.microsoft.com/office/drawing/2014/main" xmlns="" id="{ACC33EB0-E9F8-4C2B-9FEB-1ACF0CC51E74}"/>
                </a:ext>
              </a:extLst>
            </p:cNvPr>
            <p:cNvSpPr/>
            <p:nvPr/>
          </p:nvSpPr>
          <p:spPr>
            <a:xfrm>
              <a:off x="7187089" y="109299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190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9" name="Freeform: Shape 768">
              <a:extLst>
                <a:ext uri="{FF2B5EF4-FFF2-40B4-BE49-F238E27FC236}">
                  <a16:creationId xmlns:a16="http://schemas.microsoft.com/office/drawing/2014/main" xmlns="" id="{0D063D62-2DA1-46CE-8B19-D5B8120E60E4}"/>
                </a:ext>
              </a:extLst>
            </p:cNvPr>
            <p:cNvSpPr/>
            <p:nvPr/>
          </p:nvSpPr>
          <p:spPr>
            <a:xfrm>
              <a:off x="7083266" y="109108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8096"/>
                  </a:lnTo>
                  <a:cubicBezTo>
                    <a:pt x="7144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xmlns="" id="{DA31ED0D-FCA7-4BDC-BC5B-0348C1AC25E1}"/>
                </a:ext>
              </a:extLst>
            </p:cNvPr>
            <p:cNvSpPr/>
            <p:nvPr/>
          </p:nvSpPr>
          <p:spPr>
            <a:xfrm>
              <a:off x="7117711" y="1101262"/>
              <a:ext cx="47625" cy="28575"/>
            </a:xfrm>
            <a:custGeom>
              <a:avLst/>
              <a:gdLst>
                <a:gd name="connsiteX0" fmla="*/ 8894 w 47625"/>
                <a:gd name="connsiteY0" fmla="*/ 30307 h 28575"/>
                <a:gd name="connsiteX1" fmla="*/ 46041 w 47625"/>
                <a:gd name="connsiteY1" fmla="*/ 16972 h 28575"/>
                <a:gd name="connsiteX2" fmla="*/ 43184 w 47625"/>
                <a:gd name="connsiteY2" fmla="*/ 10305 h 28575"/>
                <a:gd name="connsiteX3" fmla="*/ 8894 w 47625"/>
                <a:gd name="connsiteY3" fmla="*/ 3030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28575">
                  <a:moveTo>
                    <a:pt x="8894" y="30307"/>
                  </a:moveTo>
                  <a:cubicBezTo>
                    <a:pt x="14609" y="28402"/>
                    <a:pt x="37469" y="11257"/>
                    <a:pt x="46041" y="16972"/>
                  </a:cubicBezTo>
                  <a:cubicBezTo>
                    <a:pt x="43184" y="15067"/>
                    <a:pt x="42231" y="12210"/>
                    <a:pt x="43184" y="10305"/>
                  </a:cubicBezTo>
                  <a:cubicBezTo>
                    <a:pt x="25086" y="-3983"/>
                    <a:pt x="321" y="35070"/>
                    <a:pt x="8894" y="303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1" name="Freeform: Shape 770">
              <a:extLst>
                <a:ext uri="{FF2B5EF4-FFF2-40B4-BE49-F238E27FC236}">
                  <a16:creationId xmlns:a16="http://schemas.microsoft.com/office/drawing/2014/main" xmlns="" id="{95943735-5A5D-4599-A97C-F4585B1D3A9F}"/>
                </a:ext>
              </a:extLst>
            </p:cNvPr>
            <p:cNvSpPr/>
            <p:nvPr/>
          </p:nvSpPr>
          <p:spPr>
            <a:xfrm>
              <a:off x="7176611" y="108537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2" name="Freeform: Shape 771">
              <a:extLst>
                <a:ext uri="{FF2B5EF4-FFF2-40B4-BE49-F238E27FC236}">
                  <a16:creationId xmlns:a16="http://schemas.microsoft.com/office/drawing/2014/main" xmlns="" id="{B976CAF0-2FC3-4624-BD79-59E133D90D7B}"/>
                </a:ext>
              </a:extLst>
            </p:cNvPr>
            <p:cNvSpPr/>
            <p:nvPr/>
          </p:nvSpPr>
          <p:spPr>
            <a:xfrm>
              <a:off x="7184231" y="1098708"/>
              <a:ext cx="57150" cy="38100"/>
            </a:xfrm>
            <a:custGeom>
              <a:avLst/>
              <a:gdLst>
                <a:gd name="connsiteX0" fmla="*/ 53816 w 57150"/>
                <a:gd name="connsiteY0" fmla="*/ 28099 h 38100"/>
                <a:gd name="connsiteX1" fmla="*/ 7144 w 57150"/>
                <a:gd name="connsiteY1" fmla="*/ 39529 h 38100"/>
                <a:gd name="connsiteX2" fmla="*/ 10954 w 57150"/>
                <a:gd name="connsiteY2" fmla="*/ 24289 h 38100"/>
                <a:gd name="connsiteX3" fmla="*/ 35719 w 57150"/>
                <a:gd name="connsiteY3" fmla="*/ 7144 h 38100"/>
                <a:gd name="connsiteX4" fmla="*/ 53816 w 57150"/>
                <a:gd name="connsiteY4" fmla="*/ 28099 h 38100"/>
                <a:gd name="connsiteX5" fmla="*/ 49054 w 57150"/>
                <a:gd name="connsiteY5" fmla="*/ 30956 h 38100"/>
                <a:gd name="connsiteX6" fmla="*/ 46196 w 57150"/>
                <a:gd name="connsiteY6" fmla="*/ 30004 h 38100"/>
                <a:gd name="connsiteX7" fmla="*/ 49054 w 57150"/>
                <a:gd name="connsiteY7" fmla="*/ 3095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" h="38100">
                  <a:moveTo>
                    <a:pt x="53816" y="28099"/>
                  </a:moveTo>
                  <a:cubicBezTo>
                    <a:pt x="41434" y="30956"/>
                    <a:pt x="28099" y="42386"/>
                    <a:pt x="7144" y="39529"/>
                  </a:cubicBezTo>
                  <a:cubicBezTo>
                    <a:pt x="7144" y="37624"/>
                    <a:pt x="13811" y="24289"/>
                    <a:pt x="10954" y="24289"/>
                  </a:cubicBezTo>
                  <a:cubicBezTo>
                    <a:pt x="22384" y="49054"/>
                    <a:pt x="16669" y="19526"/>
                    <a:pt x="35719" y="7144"/>
                  </a:cubicBezTo>
                  <a:cubicBezTo>
                    <a:pt x="30956" y="43339"/>
                    <a:pt x="53816" y="24289"/>
                    <a:pt x="53816" y="28099"/>
                  </a:cubicBezTo>
                  <a:close/>
                  <a:moveTo>
                    <a:pt x="49054" y="30956"/>
                  </a:moveTo>
                  <a:lnTo>
                    <a:pt x="46196" y="30004"/>
                  </a:lnTo>
                  <a:cubicBezTo>
                    <a:pt x="47149" y="31909"/>
                    <a:pt x="48101" y="31909"/>
                    <a:pt x="49054" y="309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3" name="Freeform: Shape 772">
              <a:extLst>
                <a:ext uri="{FF2B5EF4-FFF2-40B4-BE49-F238E27FC236}">
                  <a16:creationId xmlns:a16="http://schemas.microsoft.com/office/drawing/2014/main" xmlns="" id="{0D76597C-48F4-4F99-B5DF-5C4E0D12986B}"/>
                </a:ext>
              </a:extLst>
            </p:cNvPr>
            <p:cNvSpPr/>
            <p:nvPr/>
          </p:nvSpPr>
          <p:spPr>
            <a:xfrm>
              <a:off x="7660481" y="9463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8096" y="8096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4" name="Freeform: Shape 773">
              <a:extLst>
                <a:ext uri="{FF2B5EF4-FFF2-40B4-BE49-F238E27FC236}">
                  <a16:creationId xmlns:a16="http://schemas.microsoft.com/office/drawing/2014/main" xmlns="" id="{CF1B1C8F-2EAB-4D4F-80FC-FFA95F08AB59}"/>
                </a:ext>
              </a:extLst>
            </p:cNvPr>
            <p:cNvSpPr/>
            <p:nvPr/>
          </p:nvSpPr>
          <p:spPr>
            <a:xfrm>
              <a:off x="7327106" y="9758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9049" y="7144"/>
                  </a:ln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5" name="Freeform: Shape 774">
              <a:extLst>
                <a:ext uri="{FF2B5EF4-FFF2-40B4-BE49-F238E27FC236}">
                  <a16:creationId xmlns:a16="http://schemas.microsoft.com/office/drawing/2014/main" xmlns="" id="{B64C7F32-D4D1-4B09-8039-C12E7FF3583E}"/>
                </a:ext>
              </a:extLst>
            </p:cNvPr>
            <p:cNvSpPr/>
            <p:nvPr/>
          </p:nvSpPr>
          <p:spPr>
            <a:xfrm>
              <a:off x="7362349" y="941172"/>
              <a:ext cx="9525" cy="9525"/>
            </a:xfrm>
            <a:custGeom>
              <a:avLst/>
              <a:gdLst>
                <a:gd name="connsiteX0" fmla="*/ 7144 w 9525"/>
                <a:gd name="connsiteY0" fmla="*/ 9422 h 9525"/>
                <a:gd name="connsiteX1" fmla="*/ 9049 w 9525"/>
                <a:gd name="connsiteY1" fmla="*/ 7517 h 9525"/>
                <a:gd name="connsiteX2" fmla="*/ 7144 w 9525"/>
                <a:gd name="connsiteY2" fmla="*/ 942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422"/>
                  </a:moveTo>
                  <a:lnTo>
                    <a:pt x="9049" y="7517"/>
                  </a:lnTo>
                  <a:cubicBezTo>
                    <a:pt x="8096" y="6565"/>
                    <a:pt x="7144" y="7517"/>
                    <a:pt x="7144" y="94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6" name="Freeform: Shape 775">
              <a:extLst>
                <a:ext uri="{FF2B5EF4-FFF2-40B4-BE49-F238E27FC236}">
                  <a16:creationId xmlns:a16="http://schemas.microsoft.com/office/drawing/2014/main" xmlns="" id="{319CD144-7C6D-4D8F-B96A-754C1E76CC25}"/>
                </a:ext>
              </a:extLst>
            </p:cNvPr>
            <p:cNvSpPr/>
            <p:nvPr/>
          </p:nvSpPr>
          <p:spPr>
            <a:xfrm>
              <a:off x="7639103" y="94821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6615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7" name="Freeform: Shape 776">
              <a:extLst>
                <a:ext uri="{FF2B5EF4-FFF2-40B4-BE49-F238E27FC236}">
                  <a16:creationId xmlns:a16="http://schemas.microsoft.com/office/drawing/2014/main" xmlns="" id="{FCCA25E2-420E-4638-B44F-C9E450BA2125}"/>
                </a:ext>
              </a:extLst>
            </p:cNvPr>
            <p:cNvSpPr/>
            <p:nvPr/>
          </p:nvSpPr>
          <p:spPr>
            <a:xfrm>
              <a:off x="7474744" y="9434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8096"/>
                    <a:pt x="9049" y="9049"/>
                  </a:cubicBez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8" name="Freeform: Shape 777">
              <a:extLst>
                <a:ext uri="{FF2B5EF4-FFF2-40B4-BE49-F238E27FC236}">
                  <a16:creationId xmlns:a16="http://schemas.microsoft.com/office/drawing/2014/main" xmlns="" id="{53B6F233-1DD8-42F1-92A4-5BEF02DD3B65}"/>
                </a:ext>
              </a:extLst>
            </p:cNvPr>
            <p:cNvSpPr/>
            <p:nvPr/>
          </p:nvSpPr>
          <p:spPr>
            <a:xfrm>
              <a:off x="7361396" y="943027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9" name="Freeform: Shape 778">
              <a:extLst>
                <a:ext uri="{FF2B5EF4-FFF2-40B4-BE49-F238E27FC236}">
                  <a16:creationId xmlns:a16="http://schemas.microsoft.com/office/drawing/2014/main" xmlns="" id="{EA9F2E1D-71E2-4168-BC99-12F8981EE140}"/>
                </a:ext>
              </a:extLst>
            </p:cNvPr>
            <p:cNvSpPr/>
            <p:nvPr/>
          </p:nvSpPr>
          <p:spPr>
            <a:xfrm>
              <a:off x="7306151" y="95297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7144"/>
                    <a:pt x="7144" y="8096"/>
                    <a:pt x="7144" y="8096"/>
                  </a:cubicBezTo>
                  <a:cubicBezTo>
                    <a:pt x="7144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0" name="Freeform: Shape 779">
              <a:extLst>
                <a:ext uri="{FF2B5EF4-FFF2-40B4-BE49-F238E27FC236}">
                  <a16:creationId xmlns:a16="http://schemas.microsoft.com/office/drawing/2014/main" xmlns="" id="{6C8CDA0E-1B7F-460A-B3CE-6DB7F489BE48}"/>
                </a:ext>
              </a:extLst>
            </p:cNvPr>
            <p:cNvSpPr/>
            <p:nvPr/>
          </p:nvSpPr>
          <p:spPr>
            <a:xfrm>
              <a:off x="7310914" y="97678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7144"/>
                    <a:pt x="7144" y="8096"/>
                    <a:pt x="7144" y="8096"/>
                  </a:cubicBezTo>
                  <a:lnTo>
                    <a:pt x="8096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1" name="Freeform: Shape 780">
              <a:extLst>
                <a:ext uri="{FF2B5EF4-FFF2-40B4-BE49-F238E27FC236}">
                  <a16:creationId xmlns:a16="http://schemas.microsoft.com/office/drawing/2014/main" xmlns="" id="{3CE68C7A-185A-4A34-A51A-2B583301B5FB}"/>
                </a:ext>
              </a:extLst>
            </p:cNvPr>
            <p:cNvSpPr/>
            <p:nvPr/>
          </p:nvSpPr>
          <p:spPr>
            <a:xfrm>
              <a:off x="7249001" y="968216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lnTo>
                    <a:pt x="7144" y="9049"/>
                  </a:lnTo>
                  <a:cubicBezTo>
                    <a:pt x="8096" y="8096"/>
                    <a:pt x="9049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2" name="Freeform: Shape 781">
              <a:extLst>
                <a:ext uri="{FF2B5EF4-FFF2-40B4-BE49-F238E27FC236}">
                  <a16:creationId xmlns:a16="http://schemas.microsoft.com/office/drawing/2014/main" xmlns="" id="{FB7682D5-F952-46E8-9BD1-8A534AA30C2E}"/>
                </a:ext>
              </a:extLst>
            </p:cNvPr>
            <p:cNvSpPr/>
            <p:nvPr/>
          </p:nvSpPr>
          <p:spPr>
            <a:xfrm>
              <a:off x="7305199" y="9720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8096"/>
                  </a:lnTo>
                  <a:cubicBezTo>
                    <a:pt x="7144" y="8096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3" name="Freeform: Shape 782">
              <a:extLst>
                <a:ext uri="{FF2B5EF4-FFF2-40B4-BE49-F238E27FC236}">
                  <a16:creationId xmlns:a16="http://schemas.microsoft.com/office/drawing/2014/main" xmlns="" id="{0E7D18A5-0642-44AD-BD95-E0F448E90858}"/>
                </a:ext>
              </a:extLst>
            </p:cNvPr>
            <p:cNvSpPr/>
            <p:nvPr/>
          </p:nvSpPr>
          <p:spPr>
            <a:xfrm>
              <a:off x="7677626" y="97012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4" name="Freeform: Shape 783">
              <a:extLst>
                <a:ext uri="{FF2B5EF4-FFF2-40B4-BE49-F238E27FC236}">
                  <a16:creationId xmlns:a16="http://schemas.microsoft.com/office/drawing/2014/main" xmlns="" id="{9A37342B-4E0A-4376-A96B-9A3CD732E316}"/>
                </a:ext>
              </a:extLst>
            </p:cNvPr>
            <p:cNvSpPr/>
            <p:nvPr/>
          </p:nvSpPr>
          <p:spPr>
            <a:xfrm>
              <a:off x="7682389" y="955833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9049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9049" y="7144"/>
                  </a:lnTo>
                  <a:cubicBezTo>
                    <a:pt x="8096" y="8096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5" name="Freeform: Shape 784">
              <a:extLst>
                <a:ext uri="{FF2B5EF4-FFF2-40B4-BE49-F238E27FC236}">
                  <a16:creationId xmlns:a16="http://schemas.microsoft.com/office/drawing/2014/main" xmlns="" id="{0E72A33A-1F43-4915-8F3D-1B27AB685957}"/>
                </a:ext>
              </a:extLst>
            </p:cNvPr>
            <p:cNvSpPr/>
            <p:nvPr/>
          </p:nvSpPr>
          <p:spPr>
            <a:xfrm>
              <a:off x="7546181" y="962562"/>
              <a:ext cx="9525" cy="9525"/>
            </a:xfrm>
            <a:custGeom>
              <a:avLst/>
              <a:gdLst>
                <a:gd name="connsiteX0" fmla="*/ 7144 w 9525"/>
                <a:gd name="connsiteY0" fmla="*/ 8035 h 9525"/>
                <a:gd name="connsiteX1" fmla="*/ 9049 w 9525"/>
                <a:gd name="connsiteY1" fmla="*/ 11845 h 9525"/>
                <a:gd name="connsiteX2" fmla="*/ 7144 w 9525"/>
                <a:gd name="connsiteY2" fmla="*/ 803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35"/>
                  </a:moveTo>
                  <a:cubicBezTo>
                    <a:pt x="8096" y="8987"/>
                    <a:pt x="10001" y="10892"/>
                    <a:pt x="9049" y="11845"/>
                  </a:cubicBezTo>
                  <a:cubicBezTo>
                    <a:pt x="10001" y="9940"/>
                    <a:pt x="10001" y="5177"/>
                    <a:pt x="7144" y="80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6" name="Freeform: Shape 785">
              <a:extLst>
                <a:ext uri="{FF2B5EF4-FFF2-40B4-BE49-F238E27FC236}">
                  <a16:creationId xmlns:a16="http://schemas.microsoft.com/office/drawing/2014/main" xmlns="" id="{9AA4E2EB-C777-458F-855B-9ADA37EC36D8}"/>
                </a:ext>
              </a:extLst>
            </p:cNvPr>
            <p:cNvSpPr/>
            <p:nvPr/>
          </p:nvSpPr>
          <p:spPr>
            <a:xfrm>
              <a:off x="7672864" y="1051083"/>
              <a:ext cx="9525" cy="9525"/>
            </a:xfrm>
            <a:custGeom>
              <a:avLst/>
              <a:gdLst>
                <a:gd name="connsiteX0" fmla="*/ 7144 w 9525"/>
                <a:gd name="connsiteY0" fmla="*/ 10001 h 9525"/>
                <a:gd name="connsiteX1" fmla="*/ 8096 w 9525"/>
                <a:gd name="connsiteY1" fmla="*/ 7144 h 9525"/>
                <a:gd name="connsiteX2" fmla="*/ 714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001"/>
                  </a:moveTo>
                  <a:cubicBezTo>
                    <a:pt x="7144" y="9049"/>
                    <a:pt x="8096" y="8096"/>
                    <a:pt x="8096" y="7144"/>
                  </a:cubicBezTo>
                  <a:cubicBezTo>
                    <a:pt x="8096" y="8096"/>
                    <a:pt x="7144" y="9049"/>
                    <a:pt x="714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7" name="Freeform: Shape 786">
              <a:extLst>
                <a:ext uri="{FF2B5EF4-FFF2-40B4-BE49-F238E27FC236}">
                  <a16:creationId xmlns:a16="http://schemas.microsoft.com/office/drawing/2014/main" xmlns="" id="{9A453440-392F-424A-B21E-4D8965D992DC}"/>
                </a:ext>
              </a:extLst>
            </p:cNvPr>
            <p:cNvSpPr/>
            <p:nvPr/>
          </p:nvSpPr>
          <p:spPr>
            <a:xfrm>
              <a:off x="7673816" y="104917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8096" y="7144"/>
                  </a:lnTo>
                  <a:cubicBezTo>
                    <a:pt x="8096" y="7144"/>
                    <a:pt x="8096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8" name="Freeform: Shape 787">
              <a:extLst>
                <a:ext uri="{FF2B5EF4-FFF2-40B4-BE49-F238E27FC236}">
                  <a16:creationId xmlns:a16="http://schemas.microsoft.com/office/drawing/2014/main" xmlns="" id="{8B814CCC-DC66-4FC5-9B5B-76D22F3EB38D}"/>
                </a:ext>
              </a:extLst>
            </p:cNvPr>
            <p:cNvSpPr/>
            <p:nvPr/>
          </p:nvSpPr>
          <p:spPr>
            <a:xfrm>
              <a:off x="7538561" y="1063466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8096" y="7144"/>
                    <a:pt x="7144" y="7144"/>
                    <a:pt x="7144" y="7144"/>
                  </a:cubicBezTo>
                  <a:cubicBezTo>
                    <a:pt x="8096" y="8096"/>
                    <a:pt x="8096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9" name="Freeform: Shape 788">
              <a:extLst>
                <a:ext uri="{FF2B5EF4-FFF2-40B4-BE49-F238E27FC236}">
                  <a16:creationId xmlns:a16="http://schemas.microsoft.com/office/drawing/2014/main" xmlns="" id="{0B9B94CC-B643-44CF-A2D4-A6BDDCBA3E83}"/>
                </a:ext>
              </a:extLst>
            </p:cNvPr>
            <p:cNvSpPr/>
            <p:nvPr/>
          </p:nvSpPr>
          <p:spPr>
            <a:xfrm>
              <a:off x="7679789" y="929163"/>
              <a:ext cx="19050" cy="38100"/>
            </a:xfrm>
            <a:custGeom>
              <a:avLst/>
              <a:gdLst>
                <a:gd name="connsiteX0" fmla="*/ 13553 w 19050"/>
                <a:gd name="connsiteY0" fmla="*/ 35719 h 38100"/>
                <a:gd name="connsiteX1" fmla="*/ 18316 w 19050"/>
                <a:gd name="connsiteY1" fmla="*/ 7144 h 38100"/>
                <a:gd name="connsiteX2" fmla="*/ 13553 w 19050"/>
                <a:gd name="connsiteY2" fmla="*/ 3571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38100">
                  <a:moveTo>
                    <a:pt x="13553" y="35719"/>
                  </a:moveTo>
                  <a:cubicBezTo>
                    <a:pt x="14506" y="27146"/>
                    <a:pt x="25936" y="11906"/>
                    <a:pt x="18316" y="7144"/>
                  </a:cubicBezTo>
                  <a:cubicBezTo>
                    <a:pt x="-1687" y="15716"/>
                    <a:pt x="10696" y="27146"/>
                    <a:pt x="13553" y="357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0" name="Freeform: Shape 789">
              <a:extLst>
                <a:ext uri="{FF2B5EF4-FFF2-40B4-BE49-F238E27FC236}">
                  <a16:creationId xmlns:a16="http://schemas.microsoft.com/office/drawing/2014/main" xmlns="" id="{4ECAE63D-8525-4832-9B4B-9EF5843C56A4}"/>
                </a:ext>
              </a:extLst>
            </p:cNvPr>
            <p:cNvSpPr/>
            <p:nvPr/>
          </p:nvSpPr>
          <p:spPr>
            <a:xfrm>
              <a:off x="7686199" y="1034467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1" name="Freeform: Shape 790">
              <a:extLst>
                <a:ext uri="{FF2B5EF4-FFF2-40B4-BE49-F238E27FC236}">
                  <a16:creationId xmlns:a16="http://schemas.microsoft.com/office/drawing/2014/main" xmlns="" id="{CA634068-5AB9-42EA-AF09-699910F3C9EF}"/>
                </a:ext>
              </a:extLst>
            </p:cNvPr>
            <p:cNvSpPr/>
            <p:nvPr/>
          </p:nvSpPr>
          <p:spPr>
            <a:xfrm>
              <a:off x="7265194" y="110728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2" name="Freeform: Shape 791">
              <a:extLst>
                <a:ext uri="{FF2B5EF4-FFF2-40B4-BE49-F238E27FC236}">
                  <a16:creationId xmlns:a16="http://schemas.microsoft.com/office/drawing/2014/main" xmlns="" id="{9CDC5003-8C0A-43D3-ABF3-33912A94398F}"/>
                </a:ext>
              </a:extLst>
            </p:cNvPr>
            <p:cNvSpPr/>
            <p:nvPr/>
          </p:nvSpPr>
          <p:spPr>
            <a:xfrm>
              <a:off x="7677626" y="98059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3" name="Freeform: Shape 792">
              <a:extLst>
                <a:ext uri="{FF2B5EF4-FFF2-40B4-BE49-F238E27FC236}">
                  <a16:creationId xmlns:a16="http://schemas.microsoft.com/office/drawing/2014/main" xmlns="" id="{9BE2987D-7CF8-45FD-9B95-1385C99FE9D0}"/>
                </a:ext>
              </a:extLst>
            </p:cNvPr>
            <p:cNvSpPr/>
            <p:nvPr/>
          </p:nvSpPr>
          <p:spPr>
            <a:xfrm>
              <a:off x="7283291" y="11053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4" name="Freeform: Shape 793">
              <a:extLst>
                <a:ext uri="{FF2B5EF4-FFF2-40B4-BE49-F238E27FC236}">
                  <a16:creationId xmlns:a16="http://schemas.microsoft.com/office/drawing/2014/main" xmlns="" id="{C47FD27D-FB92-43BF-85F9-406E9248BCE7}"/>
                </a:ext>
              </a:extLst>
            </p:cNvPr>
            <p:cNvSpPr/>
            <p:nvPr/>
          </p:nvSpPr>
          <p:spPr>
            <a:xfrm>
              <a:off x="7272814" y="95773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5" name="Freeform: Shape 794">
              <a:extLst>
                <a:ext uri="{FF2B5EF4-FFF2-40B4-BE49-F238E27FC236}">
                  <a16:creationId xmlns:a16="http://schemas.microsoft.com/office/drawing/2014/main" xmlns="" id="{ACC26871-DE7A-4E76-ABA2-545CB60BA036}"/>
                </a:ext>
              </a:extLst>
            </p:cNvPr>
            <p:cNvSpPr/>
            <p:nvPr/>
          </p:nvSpPr>
          <p:spPr>
            <a:xfrm>
              <a:off x="7283291" y="11053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6" name="Freeform: Shape 795">
              <a:extLst>
                <a:ext uri="{FF2B5EF4-FFF2-40B4-BE49-F238E27FC236}">
                  <a16:creationId xmlns:a16="http://schemas.microsoft.com/office/drawing/2014/main" xmlns="" id="{54E04102-21FA-4A50-8ED2-A37F920F882A}"/>
                </a:ext>
              </a:extLst>
            </p:cNvPr>
            <p:cNvSpPr/>
            <p:nvPr/>
          </p:nvSpPr>
          <p:spPr>
            <a:xfrm>
              <a:off x="7399496" y="1061561"/>
              <a:ext cx="9525" cy="9525"/>
            </a:xfrm>
            <a:custGeom>
              <a:avLst/>
              <a:gdLst>
                <a:gd name="connsiteX0" fmla="*/ 8096 w 9525"/>
                <a:gd name="connsiteY0" fmla="*/ 9049 h 9525"/>
                <a:gd name="connsiteX1" fmla="*/ 7144 w 9525"/>
                <a:gd name="connsiteY1" fmla="*/ 7144 h 9525"/>
                <a:gd name="connsiteX2" fmla="*/ 8096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049"/>
                  </a:moveTo>
                  <a:cubicBezTo>
                    <a:pt x="8096" y="9049"/>
                    <a:pt x="8096" y="8096"/>
                    <a:pt x="7144" y="7144"/>
                  </a:cubicBezTo>
                  <a:cubicBezTo>
                    <a:pt x="7144" y="8096"/>
                    <a:pt x="7144" y="8096"/>
                    <a:pt x="8096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7" name="Freeform: Shape 796">
              <a:extLst>
                <a:ext uri="{FF2B5EF4-FFF2-40B4-BE49-F238E27FC236}">
                  <a16:creationId xmlns:a16="http://schemas.microsoft.com/office/drawing/2014/main" xmlns="" id="{A9E15873-4A65-4572-B496-AA8B6B47FF95}"/>
                </a:ext>
              </a:extLst>
            </p:cNvPr>
            <p:cNvSpPr/>
            <p:nvPr/>
          </p:nvSpPr>
          <p:spPr>
            <a:xfrm>
              <a:off x="7381637" y="1057751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lnTo>
                    <a:pt x="7858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8" name="Freeform: Shape 797">
              <a:extLst>
                <a:ext uri="{FF2B5EF4-FFF2-40B4-BE49-F238E27FC236}">
                  <a16:creationId xmlns:a16="http://schemas.microsoft.com/office/drawing/2014/main" xmlns="" id="{8FAE8C77-7C60-4B70-A796-BC15B2E09E3B}"/>
                </a:ext>
              </a:extLst>
            </p:cNvPr>
            <p:cNvSpPr/>
            <p:nvPr/>
          </p:nvSpPr>
          <p:spPr>
            <a:xfrm>
              <a:off x="7537609" y="938688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8096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7144"/>
                    <a:pt x="7144" y="7144"/>
                    <a:pt x="7144" y="8096"/>
                  </a:cubicBezTo>
                  <a:cubicBezTo>
                    <a:pt x="7144" y="8096"/>
                    <a:pt x="8096" y="8096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9" name="Freeform: Shape 798">
              <a:extLst>
                <a:ext uri="{FF2B5EF4-FFF2-40B4-BE49-F238E27FC236}">
                  <a16:creationId xmlns:a16="http://schemas.microsoft.com/office/drawing/2014/main" xmlns="" id="{37B30984-7A85-465D-93FA-F6A0545EC851}"/>
                </a:ext>
              </a:extLst>
            </p:cNvPr>
            <p:cNvSpPr/>
            <p:nvPr/>
          </p:nvSpPr>
          <p:spPr>
            <a:xfrm>
              <a:off x="7282339" y="110632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8096" y="8096"/>
                    <a:pt x="7144" y="9049"/>
                  </a:cubicBezTo>
                  <a:cubicBezTo>
                    <a:pt x="7144" y="8096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0" name="Freeform: Shape 799">
              <a:extLst>
                <a:ext uri="{FF2B5EF4-FFF2-40B4-BE49-F238E27FC236}">
                  <a16:creationId xmlns:a16="http://schemas.microsoft.com/office/drawing/2014/main" xmlns="" id="{2FE729B2-F16C-4AB4-9ADA-C391AE855145}"/>
                </a:ext>
              </a:extLst>
            </p:cNvPr>
            <p:cNvSpPr/>
            <p:nvPr/>
          </p:nvSpPr>
          <p:spPr>
            <a:xfrm>
              <a:off x="7422594" y="1032986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8096"/>
                    <a:pt x="6906" y="8096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1" name="Freeform: Shape 800">
              <a:extLst>
                <a:ext uri="{FF2B5EF4-FFF2-40B4-BE49-F238E27FC236}">
                  <a16:creationId xmlns:a16="http://schemas.microsoft.com/office/drawing/2014/main" xmlns="" id="{C0B39135-58DD-43A2-A28A-5C53923E31C9}"/>
                </a:ext>
              </a:extLst>
            </p:cNvPr>
            <p:cNvSpPr/>
            <p:nvPr/>
          </p:nvSpPr>
          <p:spPr>
            <a:xfrm>
              <a:off x="7425192" y="1022754"/>
              <a:ext cx="19050" cy="28575"/>
            </a:xfrm>
            <a:custGeom>
              <a:avLst/>
              <a:gdLst>
                <a:gd name="connsiteX0" fmla="*/ 14786 w 19050"/>
                <a:gd name="connsiteY0" fmla="*/ 20233 h 28575"/>
                <a:gd name="connsiteX1" fmla="*/ 14786 w 19050"/>
                <a:gd name="connsiteY1" fmla="*/ 20233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28575">
                  <a:moveTo>
                    <a:pt x="14786" y="20233"/>
                  </a:moveTo>
                  <a:cubicBezTo>
                    <a:pt x="26216" y="-15009"/>
                    <a:pt x="-7122" y="33568"/>
                    <a:pt x="14786" y="202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2" name="Freeform: Shape 801">
              <a:extLst>
                <a:ext uri="{FF2B5EF4-FFF2-40B4-BE49-F238E27FC236}">
                  <a16:creationId xmlns:a16="http://schemas.microsoft.com/office/drawing/2014/main" xmlns="" id="{88B0D180-5D43-4383-A1A5-530FE63F3A5F}"/>
                </a:ext>
              </a:extLst>
            </p:cNvPr>
            <p:cNvSpPr/>
            <p:nvPr/>
          </p:nvSpPr>
          <p:spPr>
            <a:xfrm>
              <a:off x="7430929" y="103774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7144"/>
                    <a:pt x="7144" y="8096"/>
                    <a:pt x="7144" y="9049"/>
                  </a:cubicBezTo>
                  <a:cubicBezTo>
                    <a:pt x="8096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3" name="Freeform: Shape 802">
              <a:extLst>
                <a:ext uri="{FF2B5EF4-FFF2-40B4-BE49-F238E27FC236}">
                  <a16:creationId xmlns:a16="http://schemas.microsoft.com/office/drawing/2014/main" xmlns="" id="{3B27B388-8090-49F5-9D3F-7241CD2F0D6A}"/>
                </a:ext>
              </a:extLst>
            </p:cNvPr>
            <p:cNvSpPr/>
            <p:nvPr/>
          </p:nvSpPr>
          <p:spPr>
            <a:xfrm>
              <a:off x="7464266" y="1041558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8096" y="7144"/>
                    <a:pt x="8096" y="7144"/>
                  </a:cubicBezTo>
                  <a:cubicBezTo>
                    <a:pt x="8096" y="8096"/>
                    <a:pt x="8096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4" name="Freeform: Shape 803">
              <a:extLst>
                <a:ext uri="{FF2B5EF4-FFF2-40B4-BE49-F238E27FC236}">
                  <a16:creationId xmlns:a16="http://schemas.microsoft.com/office/drawing/2014/main" xmlns="" id="{03AF11F2-FE0D-4556-BD48-6A47B4982CAF}"/>
                </a:ext>
              </a:extLst>
            </p:cNvPr>
            <p:cNvSpPr/>
            <p:nvPr/>
          </p:nvSpPr>
          <p:spPr>
            <a:xfrm>
              <a:off x="7201376" y="107394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1476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5" name="Freeform: Shape 804">
              <a:extLst>
                <a:ext uri="{FF2B5EF4-FFF2-40B4-BE49-F238E27FC236}">
                  <a16:creationId xmlns:a16="http://schemas.microsoft.com/office/drawing/2014/main" xmlns="" id="{DDE3A3A7-FCB3-45B4-B3A8-85B179C39848}"/>
                </a:ext>
              </a:extLst>
            </p:cNvPr>
            <p:cNvSpPr/>
            <p:nvPr/>
          </p:nvSpPr>
          <p:spPr>
            <a:xfrm>
              <a:off x="7581525" y="989171"/>
              <a:ext cx="9525" cy="9525"/>
            </a:xfrm>
            <a:custGeom>
              <a:avLst/>
              <a:gdLst>
                <a:gd name="connsiteX0" fmla="*/ 8947 w 9525"/>
                <a:gd name="connsiteY0" fmla="*/ 7144 h 9525"/>
                <a:gd name="connsiteX1" fmla="*/ 894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947" y="7144"/>
                  </a:moveTo>
                  <a:cubicBezTo>
                    <a:pt x="6090" y="7144"/>
                    <a:pt x="7042" y="9049"/>
                    <a:pt x="894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6" name="Freeform: Shape 805">
              <a:extLst>
                <a:ext uri="{FF2B5EF4-FFF2-40B4-BE49-F238E27FC236}">
                  <a16:creationId xmlns:a16="http://schemas.microsoft.com/office/drawing/2014/main" xmlns="" id="{E92115D2-B5AA-42F5-A315-52094EC5F115}"/>
                </a:ext>
              </a:extLst>
            </p:cNvPr>
            <p:cNvSpPr/>
            <p:nvPr/>
          </p:nvSpPr>
          <p:spPr>
            <a:xfrm>
              <a:off x="7434739" y="102250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144" y="8096"/>
                    <a:pt x="7144" y="9049"/>
                    <a:pt x="7144" y="9049"/>
                  </a:cubicBezTo>
                  <a:cubicBezTo>
                    <a:pt x="7144" y="9049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7" name="Freeform: Shape 806">
              <a:extLst>
                <a:ext uri="{FF2B5EF4-FFF2-40B4-BE49-F238E27FC236}">
                  <a16:creationId xmlns:a16="http://schemas.microsoft.com/office/drawing/2014/main" xmlns="" id="{E275DAA4-117E-4AEB-A4E6-A94597EE91E5}"/>
                </a:ext>
              </a:extLst>
            </p:cNvPr>
            <p:cNvSpPr/>
            <p:nvPr/>
          </p:nvSpPr>
          <p:spPr>
            <a:xfrm>
              <a:off x="7585234" y="10282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0001" y="10954"/>
                    <a:pt x="13811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8" name="Freeform: Shape 807">
              <a:extLst>
                <a:ext uri="{FF2B5EF4-FFF2-40B4-BE49-F238E27FC236}">
                  <a16:creationId xmlns:a16="http://schemas.microsoft.com/office/drawing/2014/main" xmlns="" id="{93863E2B-513D-45C5-8393-B9D6DA79CD87}"/>
                </a:ext>
              </a:extLst>
            </p:cNvPr>
            <p:cNvSpPr/>
            <p:nvPr/>
          </p:nvSpPr>
          <p:spPr>
            <a:xfrm>
              <a:off x="7590949" y="10291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9" name="Freeform: Shape 808">
              <a:extLst>
                <a:ext uri="{FF2B5EF4-FFF2-40B4-BE49-F238E27FC236}">
                  <a16:creationId xmlns:a16="http://schemas.microsoft.com/office/drawing/2014/main" xmlns="" id="{BDDF95AE-8FE6-4196-8AE9-F7173381A86F}"/>
                </a:ext>
              </a:extLst>
            </p:cNvPr>
            <p:cNvSpPr/>
            <p:nvPr/>
          </p:nvSpPr>
          <p:spPr>
            <a:xfrm>
              <a:off x="6870859" y="924791"/>
              <a:ext cx="828675" cy="209550"/>
            </a:xfrm>
            <a:custGeom>
              <a:avLst/>
              <a:gdLst>
                <a:gd name="connsiteX0" fmla="*/ 334804 w 828675"/>
                <a:gd name="connsiteY0" fmla="*/ 154391 h 209550"/>
                <a:gd name="connsiteX1" fmla="*/ 305276 w 828675"/>
                <a:gd name="connsiteY1" fmla="*/ 162011 h 209550"/>
                <a:gd name="connsiteX2" fmla="*/ 302419 w 828675"/>
                <a:gd name="connsiteY2" fmla="*/ 172489 h 209550"/>
                <a:gd name="connsiteX3" fmla="*/ 286226 w 828675"/>
                <a:gd name="connsiteY3" fmla="*/ 153439 h 209550"/>
                <a:gd name="connsiteX4" fmla="*/ 248126 w 828675"/>
                <a:gd name="connsiteY4" fmla="*/ 163916 h 209550"/>
                <a:gd name="connsiteX5" fmla="*/ 251936 w 828675"/>
                <a:gd name="connsiteY5" fmla="*/ 179156 h 209550"/>
                <a:gd name="connsiteX6" fmla="*/ 184309 w 828675"/>
                <a:gd name="connsiteY6" fmla="*/ 180109 h 209550"/>
                <a:gd name="connsiteX7" fmla="*/ 182404 w 828675"/>
                <a:gd name="connsiteY7" fmla="*/ 160106 h 209550"/>
                <a:gd name="connsiteX8" fmla="*/ 7144 w 828675"/>
                <a:gd name="connsiteY8" fmla="*/ 158201 h 209550"/>
                <a:gd name="connsiteX9" fmla="*/ 17621 w 828675"/>
                <a:gd name="connsiteY9" fmla="*/ 135341 h 209550"/>
                <a:gd name="connsiteX10" fmla="*/ 121444 w 828675"/>
                <a:gd name="connsiteY10" fmla="*/ 127721 h 209550"/>
                <a:gd name="connsiteX11" fmla="*/ 108109 w 828675"/>
                <a:gd name="connsiteY11" fmla="*/ 144866 h 209550"/>
                <a:gd name="connsiteX12" fmla="*/ 121444 w 828675"/>
                <a:gd name="connsiteY12" fmla="*/ 142961 h 209550"/>
                <a:gd name="connsiteX13" fmla="*/ 123349 w 828675"/>
                <a:gd name="connsiteY13" fmla="*/ 127721 h 209550"/>
                <a:gd name="connsiteX14" fmla="*/ 186214 w 828675"/>
                <a:gd name="connsiteY14" fmla="*/ 133436 h 209550"/>
                <a:gd name="connsiteX15" fmla="*/ 225266 w 828675"/>
                <a:gd name="connsiteY15" fmla="*/ 114386 h 209550"/>
                <a:gd name="connsiteX16" fmla="*/ 220504 w 828675"/>
                <a:gd name="connsiteY16" fmla="*/ 136294 h 209550"/>
                <a:gd name="connsiteX17" fmla="*/ 342424 w 828675"/>
                <a:gd name="connsiteY17" fmla="*/ 58189 h 209550"/>
                <a:gd name="connsiteX18" fmla="*/ 326231 w 828675"/>
                <a:gd name="connsiteY18" fmla="*/ 42949 h 209550"/>
                <a:gd name="connsiteX19" fmla="*/ 298609 w 828675"/>
                <a:gd name="connsiteY19" fmla="*/ 71524 h 209550"/>
                <a:gd name="connsiteX20" fmla="*/ 283369 w 828675"/>
                <a:gd name="connsiteY20" fmla="*/ 70571 h 209550"/>
                <a:gd name="connsiteX21" fmla="*/ 289084 w 828675"/>
                <a:gd name="connsiteY21" fmla="*/ 58189 h 209550"/>
                <a:gd name="connsiteX22" fmla="*/ 304324 w 828675"/>
                <a:gd name="connsiteY22" fmla="*/ 60094 h 209550"/>
                <a:gd name="connsiteX23" fmla="*/ 353854 w 828675"/>
                <a:gd name="connsiteY23" fmla="*/ 33424 h 209550"/>
                <a:gd name="connsiteX24" fmla="*/ 357664 w 828675"/>
                <a:gd name="connsiteY24" fmla="*/ 39139 h 209550"/>
                <a:gd name="connsiteX25" fmla="*/ 350996 w 828675"/>
                <a:gd name="connsiteY25" fmla="*/ 63904 h 209550"/>
                <a:gd name="connsiteX26" fmla="*/ 352901 w 828675"/>
                <a:gd name="connsiteY26" fmla="*/ 70571 h 209550"/>
                <a:gd name="connsiteX27" fmla="*/ 373856 w 828675"/>
                <a:gd name="connsiteY27" fmla="*/ 47711 h 209550"/>
                <a:gd name="connsiteX28" fmla="*/ 385286 w 828675"/>
                <a:gd name="connsiteY28" fmla="*/ 70571 h 209550"/>
                <a:gd name="connsiteX29" fmla="*/ 409099 w 828675"/>
                <a:gd name="connsiteY29" fmla="*/ 35329 h 209550"/>
                <a:gd name="connsiteX30" fmla="*/ 387191 w 828675"/>
                <a:gd name="connsiteY30" fmla="*/ 48664 h 209550"/>
                <a:gd name="connsiteX31" fmla="*/ 383381 w 828675"/>
                <a:gd name="connsiteY31" fmla="*/ 46759 h 209550"/>
                <a:gd name="connsiteX32" fmla="*/ 385286 w 828675"/>
                <a:gd name="connsiteY32" fmla="*/ 30566 h 209550"/>
                <a:gd name="connsiteX33" fmla="*/ 476726 w 828675"/>
                <a:gd name="connsiteY33" fmla="*/ 28661 h 209550"/>
                <a:gd name="connsiteX34" fmla="*/ 449104 w 828675"/>
                <a:gd name="connsiteY34" fmla="*/ 44854 h 209550"/>
                <a:gd name="connsiteX35" fmla="*/ 453866 w 828675"/>
                <a:gd name="connsiteY35" fmla="*/ 27709 h 209550"/>
                <a:gd name="connsiteX36" fmla="*/ 437674 w 828675"/>
                <a:gd name="connsiteY36" fmla="*/ 29614 h 209550"/>
                <a:gd name="connsiteX37" fmla="*/ 444341 w 828675"/>
                <a:gd name="connsiteY37" fmla="*/ 69619 h 209550"/>
                <a:gd name="connsiteX38" fmla="*/ 453866 w 828675"/>
                <a:gd name="connsiteY38" fmla="*/ 54379 h 209550"/>
                <a:gd name="connsiteX39" fmla="*/ 489109 w 828675"/>
                <a:gd name="connsiteY39" fmla="*/ 37234 h 209550"/>
                <a:gd name="connsiteX40" fmla="*/ 478631 w 828675"/>
                <a:gd name="connsiteY40" fmla="*/ 57236 h 209550"/>
                <a:gd name="connsiteX41" fmla="*/ 471964 w 828675"/>
                <a:gd name="connsiteY41" fmla="*/ 50569 h 209550"/>
                <a:gd name="connsiteX42" fmla="*/ 475774 w 828675"/>
                <a:gd name="connsiteY42" fmla="*/ 41996 h 209550"/>
                <a:gd name="connsiteX43" fmla="*/ 476726 w 828675"/>
                <a:gd name="connsiteY43" fmla="*/ 31519 h 209550"/>
                <a:gd name="connsiteX44" fmla="*/ 543401 w 828675"/>
                <a:gd name="connsiteY44" fmla="*/ 12469 h 209550"/>
                <a:gd name="connsiteX45" fmla="*/ 496729 w 828675"/>
                <a:gd name="connsiteY45" fmla="*/ 38186 h 209550"/>
                <a:gd name="connsiteX46" fmla="*/ 544354 w 828675"/>
                <a:gd name="connsiteY46" fmla="*/ 20089 h 209550"/>
                <a:gd name="connsiteX47" fmla="*/ 533876 w 828675"/>
                <a:gd name="connsiteY47" fmla="*/ 34376 h 209550"/>
                <a:gd name="connsiteX48" fmla="*/ 492919 w 828675"/>
                <a:gd name="connsiteY48" fmla="*/ 49616 h 209550"/>
                <a:gd name="connsiteX49" fmla="*/ 564356 w 828675"/>
                <a:gd name="connsiteY49" fmla="*/ 8659 h 209550"/>
                <a:gd name="connsiteX50" fmla="*/ 576739 w 828675"/>
                <a:gd name="connsiteY50" fmla="*/ 12469 h 209550"/>
                <a:gd name="connsiteX51" fmla="*/ 552926 w 828675"/>
                <a:gd name="connsiteY51" fmla="*/ 18184 h 209550"/>
                <a:gd name="connsiteX52" fmla="*/ 556736 w 828675"/>
                <a:gd name="connsiteY52" fmla="*/ 43901 h 209550"/>
                <a:gd name="connsiteX53" fmla="*/ 583406 w 828675"/>
                <a:gd name="connsiteY53" fmla="*/ 25804 h 209550"/>
                <a:gd name="connsiteX54" fmla="*/ 584359 w 828675"/>
                <a:gd name="connsiteY54" fmla="*/ 7706 h 209550"/>
                <a:gd name="connsiteX55" fmla="*/ 611981 w 828675"/>
                <a:gd name="connsiteY55" fmla="*/ 24851 h 209550"/>
                <a:gd name="connsiteX56" fmla="*/ 608171 w 828675"/>
                <a:gd name="connsiteY56" fmla="*/ 18184 h 209550"/>
                <a:gd name="connsiteX57" fmla="*/ 582454 w 828675"/>
                <a:gd name="connsiteY57" fmla="*/ 28661 h 209550"/>
                <a:gd name="connsiteX58" fmla="*/ 618649 w 828675"/>
                <a:gd name="connsiteY58" fmla="*/ 35329 h 209550"/>
                <a:gd name="connsiteX59" fmla="*/ 619601 w 828675"/>
                <a:gd name="connsiteY59" fmla="*/ 15326 h 209550"/>
                <a:gd name="connsiteX60" fmla="*/ 673894 w 828675"/>
                <a:gd name="connsiteY60" fmla="*/ 21994 h 209550"/>
                <a:gd name="connsiteX61" fmla="*/ 663416 w 828675"/>
                <a:gd name="connsiteY61" fmla="*/ 45806 h 209550"/>
                <a:gd name="connsiteX62" fmla="*/ 703421 w 828675"/>
                <a:gd name="connsiteY62" fmla="*/ 20089 h 209550"/>
                <a:gd name="connsiteX63" fmla="*/ 763429 w 828675"/>
                <a:gd name="connsiteY63" fmla="*/ 26756 h 209550"/>
                <a:gd name="connsiteX64" fmla="*/ 743426 w 828675"/>
                <a:gd name="connsiteY64" fmla="*/ 26756 h 209550"/>
                <a:gd name="connsiteX65" fmla="*/ 743426 w 828675"/>
                <a:gd name="connsiteY65" fmla="*/ 42949 h 209550"/>
                <a:gd name="connsiteX66" fmla="*/ 752951 w 828675"/>
                <a:gd name="connsiteY66" fmla="*/ 45806 h 209550"/>
                <a:gd name="connsiteX67" fmla="*/ 763429 w 828675"/>
                <a:gd name="connsiteY67" fmla="*/ 14374 h 209550"/>
                <a:gd name="connsiteX68" fmla="*/ 770096 w 828675"/>
                <a:gd name="connsiteY68" fmla="*/ 45806 h 209550"/>
                <a:gd name="connsiteX69" fmla="*/ 775811 w 828675"/>
                <a:gd name="connsiteY69" fmla="*/ 21041 h 209550"/>
                <a:gd name="connsiteX70" fmla="*/ 775811 w 828675"/>
                <a:gd name="connsiteY70" fmla="*/ 31519 h 209550"/>
                <a:gd name="connsiteX71" fmla="*/ 818674 w 828675"/>
                <a:gd name="connsiteY71" fmla="*/ 40091 h 209550"/>
                <a:gd name="connsiteX72" fmla="*/ 821531 w 828675"/>
                <a:gd name="connsiteY72" fmla="*/ 43901 h 209550"/>
                <a:gd name="connsiteX73" fmla="*/ 770096 w 828675"/>
                <a:gd name="connsiteY73" fmla="*/ 121054 h 209550"/>
                <a:gd name="connsiteX74" fmla="*/ 820579 w 828675"/>
                <a:gd name="connsiteY74" fmla="*/ 105814 h 209550"/>
                <a:gd name="connsiteX75" fmla="*/ 830104 w 828675"/>
                <a:gd name="connsiteY75" fmla="*/ 105814 h 209550"/>
                <a:gd name="connsiteX76" fmla="*/ 824389 w 828675"/>
                <a:gd name="connsiteY76" fmla="*/ 119149 h 209550"/>
                <a:gd name="connsiteX77" fmla="*/ 762476 w 828675"/>
                <a:gd name="connsiteY77" fmla="*/ 139151 h 209550"/>
                <a:gd name="connsiteX78" fmla="*/ 724376 w 828675"/>
                <a:gd name="connsiteY78" fmla="*/ 160106 h 209550"/>
                <a:gd name="connsiteX79" fmla="*/ 718661 w 828675"/>
                <a:gd name="connsiteY79" fmla="*/ 138199 h 209550"/>
                <a:gd name="connsiteX80" fmla="*/ 676751 w 828675"/>
                <a:gd name="connsiteY80" fmla="*/ 161059 h 209550"/>
                <a:gd name="connsiteX81" fmla="*/ 682466 w 828675"/>
                <a:gd name="connsiteY81" fmla="*/ 141056 h 209550"/>
                <a:gd name="connsiteX82" fmla="*/ 684371 w 828675"/>
                <a:gd name="connsiteY82" fmla="*/ 136294 h 209550"/>
                <a:gd name="connsiteX83" fmla="*/ 538639 w 828675"/>
                <a:gd name="connsiteY83" fmla="*/ 138199 h 209550"/>
                <a:gd name="connsiteX84" fmla="*/ 532924 w 828675"/>
                <a:gd name="connsiteY84" fmla="*/ 143914 h 209550"/>
                <a:gd name="connsiteX85" fmla="*/ 525304 w 828675"/>
                <a:gd name="connsiteY85" fmla="*/ 168679 h 209550"/>
                <a:gd name="connsiteX86" fmla="*/ 531019 w 828675"/>
                <a:gd name="connsiteY86" fmla="*/ 163916 h 209550"/>
                <a:gd name="connsiteX87" fmla="*/ 517684 w 828675"/>
                <a:gd name="connsiteY87" fmla="*/ 151534 h 209550"/>
                <a:gd name="connsiteX88" fmla="*/ 527209 w 828675"/>
                <a:gd name="connsiteY88" fmla="*/ 124864 h 209550"/>
                <a:gd name="connsiteX89" fmla="*/ 513874 w 828675"/>
                <a:gd name="connsiteY89" fmla="*/ 133436 h 209550"/>
                <a:gd name="connsiteX90" fmla="*/ 518636 w 828675"/>
                <a:gd name="connsiteY90" fmla="*/ 155344 h 209550"/>
                <a:gd name="connsiteX91" fmla="*/ 413861 w 828675"/>
                <a:gd name="connsiteY91" fmla="*/ 189634 h 209550"/>
                <a:gd name="connsiteX92" fmla="*/ 416719 w 828675"/>
                <a:gd name="connsiteY92" fmla="*/ 180109 h 209550"/>
                <a:gd name="connsiteX93" fmla="*/ 395764 w 828675"/>
                <a:gd name="connsiteY93" fmla="*/ 171536 h 209550"/>
                <a:gd name="connsiteX94" fmla="*/ 386239 w 828675"/>
                <a:gd name="connsiteY94" fmla="*/ 197254 h 209550"/>
                <a:gd name="connsiteX95" fmla="*/ 382429 w 828675"/>
                <a:gd name="connsiteY95" fmla="*/ 199159 h 209550"/>
                <a:gd name="connsiteX96" fmla="*/ 389096 w 828675"/>
                <a:gd name="connsiteY96" fmla="*/ 167726 h 209550"/>
                <a:gd name="connsiteX97" fmla="*/ 368141 w 828675"/>
                <a:gd name="connsiteY97" fmla="*/ 204874 h 209550"/>
                <a:gd name="connsiteX98" fmla="*/ 348139 w 828675"/>
                <a:gd name="connsiteY98" fmla="*/ 143914 h 209550"/>
                <a:gd name="connsiteX99" fmla="*/ 348139 w 828675"/>
                <a:gd name="connsiteY99" fmla="*/ 153439 h 209550"/>
                <a:gd name="connsiteX100" fmla="*/ 355759 w 828675"/>
                <a:gd name="connsiteY100" fmla="*/ 139151 h 209550"/>
                <a:gd name="connsiteX101" fmla="*/ 334804 w 828675"/>
                <a:gd name="connsiteY101" fmla="*/ 154391 h 209550"/>
                <a:gd name="connsiteX102" fmla="*/ 38576 w 828675"/>
                <a:gd name="connsiteY102" fmla="*/ 154391 h 209550"/>
                <a:gd name="connsiteX103" fmla="*/ 39529 w 828675"/>
                <a:gd name="connsiteY103" fmla="*/ 152486 h 209550"/>
                <a:gd name="connsiteX104" fmla="*/ 38576 w 828675"/>
                <a:gd name="connsiteY104" fmla="*/ 154391 h 209550"/>
                <a:gd name="connsiteX105" fmla="*/ 420529 w 828675"/>
                <a:gd name="connsiteY105" fmla="*/ 122959 h 209550"/>
                <a:gd name="connsiteX106" fmla="*/ 404336 w 828675"/>
                <a:gd name="connsiteY106" fmla="*/ 144866 h 209550"/>
                <a:gd name="connsiteX107" fmla="*/ 420529 w 828675"/>
                <a:gd name="connsiteY107" fmla="*/ 122959 h 209550"/>
                <a:gd name="connsiteX108" fmla="*/ 427196 w 828675"/>
                <a:gd name="connsiteY108" fmla="*/ 142961 h 209550"/>
                <a:gd name="connsiteX109" fmla="*/ 427196 w 828675"/>
                <a:gd name="connsiteY109" fmla="*/ 142961 h 209550"/>
                <a:gd name="connsiteX110" fmla="*/ 430054 w 828675"/>
                <a:gd name="connsiteY110" fmla="*/ 136294 h 209550"/>
                <a:gd name="connsiteX111" fmla="*/ 430054 w 828675"/>
                <a:gd name="connsiteY111" fmla="*/ 136294 h 209550"/>
                <a:gd name="connsiteX112" fmla="*/ 430054 w 828675"/>
                <a:gd name="connsiteY112" fmla="*/ 136294 h 209550"/>
                <a:gd name="connsiteX113" fmla="*/ 362426 w 828675"/>
                <a:gd name="connsiteY113" fmla="*/ 141056 h 209550"/>
                <a:gd name="connsiteX114" fmla="*/ 362426 w 828675"/>
                <a:gd name="connsiteY114" fmla="*/ 141056 h 209550"/>
                <a:gd name="connsiteX115" fmla="*/ 370046 w 828675"/>
                <a:gd name="connsiteY115" fmla="*/ 146771 h 209550"/>
                <a:gd name="connsiteX116" fmla="*/ 370046 w 828675"/>
                <a:gd name="connsiteY116" fmla="*/ 146771 h 209550"/>
                <a:gd name="connsiteX117" fmla="*/ 394811 w 828675"/>
                <a:gd name="connsiteY117" fmla="*/ 159154 h 209550"/>
                <a:gd name="connsiteX118" fmla="*/ 394811 w 828675"/>
                <a:gd name="connsiteY118" fmla="*/ 159154 h 209550"/>
                <a:gd name="connsiteX119" fmla="*/ 757714 w 828675"/>
                <a:gd name="connsiteY119" fmla="*/ 105814 h 209550"/>
                <a:gd name="connsiteX120" fmla="*/ 757714 w 828675"/>
                <a:gd name="connsiteY120" fmla="*/ 105814 h 209550"/>
                <a:gd name="connsiteX121" fmla="*/ 701516 w 828675"/>
                <a:gd name="connsiteY121" fmla="*/ 101051 h 209550"/>
                <a:gd name="connsiteX122" fmla="*/ 687229 w 828675"/>
                <a:gd name="connsiteY122" fmla="*/ 131531 h 209550"/>
                <a:gd name="connsiteX123" fmla="*/ 682466 w 828675"/>
                <a:gd name="connsiteY123" fmla="*/ 132484 h 209550"/>
                <a:gd name="connsiteX124" fmla="*/ 696754 w 828675"/>
                <a:gd name="connsiteY124" fmla="*/ 111529 h 209550"/>
                <a:gd name="connsiteX125" fmla="*/ 730091 w 828675"/>
                <a:gd name="connsiteY125" fmla="*/ 129626 h 209550"/>
                <a:gd name="connsiteX126" fmla="*/ 701516 w 828675"/>
                <a:gd name="connsiteY126" fmla="*/ 101051 h 209550"/>
                <a:gd name="connsiteX127" fmla="*/ 519589 w 828675"/>
                <a:gd name="connsiteY127" fmla="*/ 102004 h 209550"/>
                <a:gd name="connsiteX128" fmla="*/ 558641 w 828675"/>
                <a:gd name="connsiteY128" fmla="*/ 116291 h 209550"/>
                <a:gd name="connsiteX129" fmla="*/ 562451 w 828675"/>
                <a:gd name="connsiteY129" fmla="*/ 129626 h 209550"/>
                <a:gd name="connsiteX130" fmla="*/ 543401 w 828675"/>
                <a:gd name="connsiteY130" fmla="*/ 130579 h 209550"/>
                <a:gd name="connsiteX131" fmla="*/ 557689 w 828675"/>
                <a:gd name="connsiteY131" fmla="*/ 158201 h 209550"/>
                <a:gd name="connsiteX132" fmla="*/ 571976 w 828675"/>
                <a:gd name="connsiteY132" fmla="*/ 148676 h 209550"/>
                <a:gd name="connsiteX133" fmla="*/ 558641 w 828675"/>
                <a:gd name="connsiteY133" fmla="*/ 140104 h 209550"/>
                <a:gd name="connsiteX134" fmla="*/ 598646 w 828675"/>
                <a:gd name="connsiteY134" fmla="*/ 115339 h 209550"/>
                <a:gd name="connsiteX135" fmla="*/ 599599 w 828675"/>
                <a:gd name="connsiteY135" fmla="*/ 126769 h 209550"/>
                <a:gd name="connsiteX136" fmla="*/ 598646 w 828675"/>
                <a:gd name="connsiteY136" fmla="*/ 105814 h 209550"/>
                <a:gd name="connsiteX137" fmla="*/ 670084 w 828675"/>
                <a:gd name="connsiteY137" fmla="*/ 114386 h 209550"/>
                <a:gd name="connsiteX138" fmla="*/ 671036 w 828675"/>
                <a:gd name="connsiteY138" fmla="*/ 105814 h 209550"/>
                <a:gd name="connsiteX139" fmla="*/ 583406 w 828675"/>
                <a:gd name="connsiteY139" fmla="*/ 110576 h 209550"/>
                <a:gd name="connsiteX140" fmla="*/ 579596 w 828675"/>
                <a:gd name="connsiteY140" fmla="*/ 61999 h 209550"/>
                <a:gd name="connsiteX141" fmla="*/ 519589 w 828675"/>
                <a:gd name="connsiteY141" fmla="*/ 102004 h 209550"/>
                <a:gd name="connsiteX142" fmla="*/ 471011 w 828675"/>
                <a:gd name="connsiteY142" fmla="*/ 120101 h 209550"/>
                <a:gd name="connsiteX143" fmla="*/ 435769 w 828675"/>
                <a:gd name="connsiteY143" fmla="*/ 136294 h 209550"/>
                <a:gd name="connsiteX144" fmla="*/ 431959 w 828675"/>
                <a:gd name="connsiteY144" fmla="*/ 153439 h 209550"/>
                <a:gd name="connsiteX145" fmla="*/ 471011 w 828675"/>
                <a:gd name="connsiteY145" fmla="*/ 120101 h 209550"/>
                <a:gd name="connsiteX146" fmla="*/ 373856 w 828675"/>
                <a:gd name="connsiteY146" fmla="*/ 58189 h 209550"/>
                <a:gd name="connsiteX147" fmla="*/ 373856 w 828675"/>
                <a:gd name="connsiteY147" fmla="*/ 58189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828675" h="209550">
                  <a:moveTo>
                    <a:pt x="334804" y="154391"/>
                  </a:moveTo>
                  <a:cubicBezTo>
                    <a:pt x="333851" y="155344"/>
                    <a:pt x="301466" y="166774"/>
                    <a:pt x="305276" y="162011"/>
                  </a:cubicBezTo>
                  <a:cubicBezTo>
                    <a:pt x="311944" y="160106"/>
                    <a:pt x="310991" y="162964"/>
                    <a:pt x="302419" y="172489"/>
                  </a:cubicBezTo>
                  <a:cubicBezTo>
                    <a:pt x="305276" y="175346"/>
                    <a:pt x="290989" y="152486"/>
                    <a:pt x="286226" y="153439"/>
                  </a:cubicBezTo>
                  <a:cubicBezTo>
                    <a:pt x="302419" y="178204"/>
                    <a:pt x="238601" y="165821"/>
                    <a:pt x="248126" y="163916"/>
                  </a:cubicBezTo>
                  <a:cubicBezTo>
                    <a:pt x="245269" y="183919"/>
                    <a:pt x="237649" y="166774"/>
                    <a:pt x="251936" y="179156"/>
                  </a:cubicBezTo>
                  <a:cubicBezTo>
                    <a:pt x="233839" y="166774"/>
                    <a:pt x="191929" y="167726"/>
                    <a:pt x="184309" y="180109"/>
                  </a:cubicBezTo>
                  <a:cubicBezTo>
                    <a:pt x="180499" y="170584"/>
                    <a:pt x="178594" y="169631"/>
                    <a:pt x="182404" y="160106"/>
                  </a:cubicBezTo>
                  <a:cubicBezTo>
                    <a:pt x="166211" y="148676"/>
                    <a:pt x="41434" y="180109"/>
                    <a:pt x="7144" y="158201"/>
                  </a:cubicBezTo>
                  <a:cubicBezTo>
                    <a:pt x="12859" y="150581"/>
                    <a:pt x="37624" y="132484"/>
                    <a:pt x="17621" y="135341"/>
                  </a:cubicBezTo>
                  <a:cubicBezTo>
                    <a:pt x="40481" y="111529"/>
                    <a:pt x="86201" y="142961"/>
                    <a:pt x="121444" y="127721"/>
                  </a:cubicBezTo>
                  <a:cubicBezTo>
                    <a:pt x="121444" y="129626"/>
                    <a:pt x="109061" y="142961"/>
                    <a:pt x="108109" y="144866"/>
                  </a:cubicBezTo>
                  <a:cubicBezTo>
                    <a:pt x="114776" y="136294"/>
                    <a:pt x="119539" y="136294"/>
                    <a:pt x="121444" y="142961"/>
                  </a:cubicBezTo>
                  <a:cubicBezTo>
                    <a:pt x="134779" y="136294"/>
                    <a:pt x="123349" y="132484"/>
                    <a:pt x="123349" y="127721"/>
                  </a:cubicBezTo>
                  <a:cubicBezTo>
                    <a:pt x="139541" y="129626"/>
                    <a:pt x="197644" y="125816"/>
                    <a:pt x="186214" y="133436"/>
                  </a:cubicBezTo>
                  <a:cubicBezTo>
                    <a:pt x="184309" y="133436"/>
                    <a:pt x="225266" y="114386"/>
                    <a:pt x="225266" y="114386"/>
                  </a:cubicBezTo>
                  <a:cubicBezTo>
                    <a:pt x="230029" y="120101"/>
                    <a:pt x="212884" y="137246"/>
                    <a:pt x="220504" y="136294"/>
                  </a:cubicBezTo>
                  <a:cubicBezTo>
                    <a:pt x="270034" y="107719"/>
                    <a:pt x="301466" y="93431"/>
                    <a:pt x="342424" y="58189"/>
                  </a:cubicBezTo>
                  <a:cubicBezTo>
                    <a:pt x="344329" y="68666"/>
                    <a:pt x="330041" y="41996"/>
                    <a:pt x="326231" y="42949"/>
                  </a:cubicBezTo>
                  <a:cubicBezTo>
                    <a:pt x="317659" y="54379"/>
                    <a:pt x="314801" y="56284"/>
                    <a:pt x="298609" y="71524"/>
                  </a:cubicBezTo>
                  <a:cubicBezTo>
                    <a:pt x="296704" y="57236"/>
                    <a:pt x="291941" y="56284"/>
                    <a:pt x="283369" y="70571"/>
                  </a:cubicBezTo>
                  <a:cubicBezTo>
                    <a:pt x="293846" y="65809"/>
                    <a:pt x="295751" y="61999"/>
                    <a:pt x="289084" y="58189"/>
                  </a:cubicBezTo>
                  <a:cubicBezTo>
                    <a:pt x="295751" y="52474"/>
                    <a:pt x="300514" y="53426"/>
                    <a:pt x="304324" y="60094"/>
                  </a:cubicBezTo>
                  <a:cubicBezTo>
                    <a:pt x="302419" y="14374"/>
                    <a:pt x="348139" y="61999"/>
                    <a:pt x="353854" y="33424"/>
                  </a:cubicBezTo>
                  <a:cubicBezTo>
                    <a:pt x="350044" y="39139"/>
                    <a:pt x="351949" y="41044"/>
                    <a:pt x="357664" y="39139"/>
                  </a:cubicBezTo>
                  <a:cubicBezTo>
                    <a:pt x="357664" y="41996"/>
                    <a:pt x="351949" y="60094"/>
                    <a:pt x="350996" y="63904"/>
                  </a:cubicBezTo>
                  <a:cubicBezTo>
                    <a:pt x="348139" y="59141"/>
                    <a:pt x="350996" y="68666"/>
                    <a:pt x="352901" y="70571"/>
                  </a:cubicBezTo>
                  <a:cubicBezTo>
                    <a:pt x="354806" y="69619"/>
                    <a:pt x="372904" y="48664"/>
                    <a:pt x="373856" y="47711"/>
                  </a:cubicBezTo>
                  <a:cubicBezTo>
                    <a:pt x="378619" y="47711"/>
                    <a:pt x="385286" y="69619"/>
                    <a:pt x="385286" y="70571"/>
                  </a:cubicBezTo>
                  <a:cubicBezTo>
                    <a:pt x="396716" y="53426"/>
                    <a:pt x="415766" y="64856"/>
                    <a:pt x="409099" y="35329"/>
                  </a:cubicBezTo>
                  <a:cubicBezTo>
                    <a:pt x="397669" y="41996"/>
                    <a:pt x="399574" y="53426"/>
                    <a:pt x="387191" y="48664"/>
                  </a:cubicBezTo>
                  <a:cubicBezTo>
                    <a:pt x="399574" y="28661"/>
                    <a:pt x="380524" y="45806"/>
                    <a:pt x="383381" y="46759"/>
                  </a:cubicBezTo>
                  <a:cubicBezTo>
                    <a:pt x="383381" y="43901"/>
                    <a:pt x="386239" y="31519"/>
                    <a:pt x="385286" y="30566"/>
                  </a:cubicBezTo>
                  <a:cubicBezTo>
                    <a:pt x="421481" y="32471"/>
                    <a:pt x="427196" y="23899"/>
                    <a:pt x="476726" y="28661"/>
                  </a:cubicBezTo>
                  <a:cubicBezTo>
                    <a:pt x="478631" y="26756"/>
                    <a:pt x="451009" y="45806"/>
                    <a:pt x="449104" y="44854"/>
                  </a:cubicBezTo>
                  <a:cubicBezTo>
                    <a:pt x="451961" y="39139"/>
                    <a:pt x="453866" y="33424"/>
                    <a:pt x="453866" y="27709"/>
                  </a:cubicBezTo>
                  <a:cubicBezTo>
                    <a:pt x="447199" y="41996"/>
                    <a:pt x="444341" y="29614"/>
                    <a:pt x="437674" y="29614"/>
                  </a:cubicBezTo>
                  <a:cubicBezTo>
                    <a:pt x="446246" y="41996"/>
                    <a:pt x="440531" y="44854"/>
                    <a:pt x="444341" y="69619"/>
                  </a:cubicBezTo>
                  <a:cubicBezTo>
                    <a:pt x="445294" y="67714"/>
                    <a:pt x="458629" y="58189"/>
                    <a:pt x="453866" y="54379"/>
                  </a:cubicBezTo>
                  <a:cubicBezTo>
                    <a:pt x="455771" y="55331"/>
                    <a:pt x="515779" y="77239"/>
                    <a:pt x="489109" y="37234"/>
                  </a:cubicBezTo>
                  <a:cubicBezTo>
                    <a:pt x="490061" y="46759"/>
                    <a:pt x="486251" y="53426"/>
                    <a:pt x="478631" y="57236"/>
                  </a:cubicBezTo>
                  <a:cubicBezTo>
                    <a:pt x="481489" y="51521"/>
                    <a:pt x="479584" y="49616"/>
                    <a:pt x="471964" y="50569"/>
                  </a:cubicBezTo>
                  <a:cubicBezTo>
                    <a:pt x="479584" y="46759"/>
                    <a:pt x="481489" y="43901"/>
                    <a:pt x="475774" y="41996"/>
                  </a:cubicBezTo>
                  <a:cubicBezTo>
                    <a:pt x="491014" y="15326"/>
                    <a:pt x="474821" y="70571"/>
                    <a:pt x="476726" y="31519"/>
                  </a:cubicBezTo>
                  <a:cubicBezTo>
                    <a:pt x="475774" y="33424"/>
                    <a:pt x="544354" y="11516"/>
                    <a:pt x="543401" y="12469"/>
                  </a:cubicBezTo>
                  <a:cubicBezTo>
                    <a:pt x="544354" y="7706"/>
                    <a:pt x="495776" y="40091"/>
                    <a:pt x="496729" y="38186"/>
                  </a:cubicBezTo>
                  <a:cubicBezTo>
                    <a:pt x="511016" y="18184"/>
                    <a:pt x="538639" y="21041"/>
                    <a:pt x="544354" y="20089"/>
                  </a:cubicBezTo>
                  <a:cubicBezTo>
                    <a:pt x="547211" y="24851"/>
                    <a:pt x="539591" y="35329"/>
                    <a:pt x="533876" y="34376"/>
                  </a:cubicBezTo>
                  <a:cubicBezTo>
                    <a:pt x="538639" y="27709"/>
                    <a:pt x="502444" y="40091"/>
                    <a:pt x="492919" y="49616"/>
                  </a:cubicBezTo>
                  <a:cubicBezTo>
                    <a:pt x="522446" y="54379"/>
                    <a:pt x="548164" y="-2771"/>
                    <a:pt x="564356" y="8659"/>
                  </a:cubicBezTo>
                  <a:cubicBezTo>
                    <a:pt x="564356" y="7706"/>
                    <a:pt x="569119" y="16279"/>
                    <a:pt x="576739" y="12469"/>
                  </a:cubicBezTo>
                  <a:cubicBezTo>
                    <a:pt x="577691" y="25804"/>
                    <a:pt x="552926" y="6754"/>
                    <a:pt x="552926" y="18184"/>
                  </a:cubicBezTo>
                  <a:cubicBezTo>
                    <a:pt x="551974" y="11516"/>
                    <a:pt x="571024" y="45806"/>
                    <a:pt x="556736" y="43901"/>
                  </a:cubicBezTo>
                  <a:cubicBezTo>
                    <a:pt x="550069" y="18184"/>
                    <a:pt x="584359" y="25804"/>
                    <a:pt x="583406" y="25804"/>
                  </a:cubicBezTo>
                  <a:cubicBezTo>
                    <a:pt x="584359" y="16279"/>
                    <a:pt x="575786" y="16279"/>
                    <a:pt x="584359" y="7706"/>
                  </a:cubicBezTo>
                  <a:cubicBezTo>
                    <a:pt x="591026" y="7706"/>
                    <a:pt x="601504" y="9611"/>
                    <a:pt x="611981" y="24851"/>
                  </a:cubicBezTo>
                  <a:cubicBezTo>
                    <a:pt x="599599" y="28661"/>
                    <a:pt x="598646" y="25804"/>
                    <a:pt x="608171" y="18184"/>
                  </a:cubicBezTo>
                  <a:cubicBezTo>
                    <a:pt x="605314" y="8659"/>
                    <a:pt x="582454" y="20089"/>
                    <a:pt x="582454" y="28661"/>
                  </a:cubicBezTo>
                  <a:cubicBezTo>
                    <a:pt x="582454" y="28661"/>
                    <a:pt x="615791" y="33424"/>
                    <a:pt x="618649" y="35329"/>
                  </a:cubicBezTo>
                  <a:cubicBezTo>
                    <a:pt x="618649" y="33424"/>
                    <a:pt x="621506" y="15326"/>
                    <a:pt x="619601" y="15326"/>
                  </a:cubicBezTo>
                  <a:cubicBezTo>
                    <a:pt x="614839" y="24851"/>
                    <a:pt x="673894" y="21994"/>
                    <a:pt x="673894" y="21994"/>
                  </a:cubicBezTo>
                  <a:cubicBezTo>
                    <a:pt x="671036" y="23899"/>
                    <a:pt x="661511" y="44854"/>
                    <a:pt x="663416" y="45806"/>
                  </a:cubicBezTo>
                  <a:cubicBezTo>
                    <a:pt x="671989" y="58189"/>
                    <a:pt x="697706" y="37234"/>
                    <a:pt x="703421" y="20089"/>
                  </a:cubicBezTo>
                  <a:cubicBezTo>
                    <a:pt x="705326" y="25804"/>
                    <a:pt x="764381" y="16279"/>
                    <a:pt x="763429" y="26756"/>
                  </a:cubicBezTo>
                  <a:cubicBezTo>
                    <a:pt x="749141" y="24851"/>
                    <a:pt x="756761" y="31519"/>
                    <a:pt x="743426" y="26756"/>
                  </a:cubicBezTo>
                  <a:cubicBezTo>
                    <a:pt x="750094" y="29614"/>
                    <a:pt x="750094" y="35329"/>
                    <a:pt x="743426" y="42949"/>
                  </a:cubicBezTo>
                  <a:cubicBezTo>
                    <a:pt x="750094" y="42949"/>
                    <a:pt x="762476" y="31519"/>
                    <a:pt x="752951" y="45806"/>
                  </a:cubicBezTo>
                  <a:cubicBezTo>
                    <a:pt x="758666" y="43901"/>
                    <a:pt x="776764" y="24851"/>
                    <a:pt x="763429" y="14374"/>
                  </a:cubicBezTo>
                  <a:cubicBezTo>
                    <a:pt x="782479" y="7706"/>
                    <a:pt x="755809" y="45806"/>
                    <a:pt x="770096" y="45806"/>
                  </a:cubicBezTo>
                  <a:cubicBezTo>
                    <a:pt x="770096" y="45806"/>
                    <a:pt x="802481" y="16279"/>
                    <a:pt x="775811" y="21041"/>
                  </a:cubicBezTo>
                  <a:cubicBezTo>
                    <a:pt x="774859" y="29614"/>
                    <a:pt x="777716" y="28661"/>
                    <a:pt x="775811" y="31519"/>
                  </a:cubicBezTo>
                  <a:cubicBezTo>
                    <a:pt x="769144" y="32471"/>
                    <a:pt x="821531" y="38186"/>
                    <a:pt x="818674" y="40091"/>
                  </a:cubicBezTo>
                  <a:cubicBezTo>
                    <a:pt x="816769" y="41996"/>
                    <a:pt x="818674" y="42949"/>
                    <a:pt x="821531" y="43901"/>
                  </a:cubicBezTo>
                  <a:cubicBezTo>
                    <a:pt x="813911" y="65809"/>
                    <a:pt x="797719" y="91526"/>
                    <a:pt x="770096" y="121054"/>
                  </a:cubicBezTo>
                  <a:cubicBezTo>
                    <a:pt x="772001" y="122959"/>
                    <a:pt x="821531" y="104861"/>
                    <a:pt x="820579" y="105814"/>
                  </a:cubicBezTo>
                  <a:cubicBezTo>
                    <a:pt x="812959" y="105814"/>
                    <a:pt x="816769" y="105814"/>
                    <a:pt x="830104" y="105814"/>
                  </a:cubicBezTo>
                  <a:cubicBezTo>
                    <a:pt x="828199" y="116291"/>
                    <a:pt x="810101" y="108671"/>
                    <a:pt x="824389" y="119149"/>
                  </a:cubicBezTo>
                  <a:cubicBezTo>
                    <a:pt x="814864" y="150581"/>
                    <a:pt x="766286" y="138199"/>
                    <a:pt x="762476" y="139151"/>
                  </a:cubicBezTo>
                  <a:cubicBezTo>
                    <a:pt x="751046" y="141056"/>
                    <a:pt x="757714" y="178204"/>
                    <a:pt x="724376" y="160106"/>
                  </a:cubicBezTo>
                  <a:cubicBezTo>
                    <a:pt x="735806" y="162011"/>
                    <a:pt x="721519" y="142009"/>
                    <a:pt x="718661" y="138199"/>
                  </a:cubicBezTo>
                  <a:cubicBezTo>
                    <a:pt x="718661" y="138199"/>
                    <a:pt x="681514" y="150581"/>
                    <a:pt x="676751" y="161059"/>
                  </a:cubicBezTo>
                  <a:cubicBezTo>
                    <a:pt x="672941" y="152486"/>
                    <a:pt x="674846" y="145819"/>
                    <a:pt x="682466" y="141056"/>
                  </a:cubicBezTo>
                  <a:cubicBezTo>
                    <a:pt x="685324" y="152486"/>
                    <a:pt x="686276" y="150581"/>
                    <a:pt x="684371" y="136294"/>
                  </a:cubicBezTo>
                  <a:cubicBezTo>
                    <a:pt x="659606" y="143914"/>
                    <a:pt x="552926" y="196301"/>
                    <a:pt x="538639" y="138199"/>
                  </a:cubicBezTo>
                  <a:cubicBezTo>
                    <a:pt x="538639" y="142961"/>
                    <a:pt x="536734" y="144866"/>
                    <a:pt x="532924" y="143914"/>
                  </a:cubicBezTo>
                  <a:cubicBezTo>
                    <a:pt x="542449" y="152486"/>
                    <a:pt x="539591" y="160106"/>
                    <a:pt x="525304" y="168679"/>
                  </a:cubicBezTo>
                  <a:cubicBezTo>
                    <a:pt x="523399" y="162964"/>
                    <a:pt x="524351" y="161059"/>
                    <a:pt x="531019" y="163916"/>
                  </a:cubicBezTo>
                  <a:cubicBezTo>
                    <a:pt x="526256" y="146771"/>
                    <a:pt x="521494" y="153439"/>
                    <a:pt x="517684" y="151534"/>
                  </a:cubicBezTo>
                  <a:cubicBezTo>
                    <a:pt x="517684" y="141056"/>
                    <a:pt x="520541" y="132484"/>
                    <a:pt x="527209" y="124864"/>
                  </a:cubicBezTo>
                  <a:cubicBezTo>
                    <a:pt x="520541" y="138199"/>
                    <a:pt x="515779" y="141056"/>
                    <a:pt x="513874" y="133436"/>
                  </a:cubicBezTo>
                  <a:cubicBezTo>
                    <a:pt x="510064" y="137246"/>
                    <a:pt x="483394" y="177251"/>
                    <a:pt x="518636" y="155344"/>
                  </a:cubicBezTo>
                  <a:cubicBezTo>
                    <a:pt x="509111" y="172489"/>
                    <a:pt x="422434" y="188681"/>
                    <a:pt x="413861" y="189634"/>
                  </a:cubicBezTo>
                  <a:cubicBezTo>
                    <a:pt x="401479" y="181061"/>
                    <a:pt x="411956" y="187729"/>
                    <a:pt x="416719" y="180109"/>
                  </a:cubicBezTo>
                  <a:cubicBezTo>
                    <a:pt x="411004" y="182966"/>
                    <a:pt x="394811" y="171536"/>
                    <a:pt x="395764" y="171536"/>
                  </a:cubicBezTo>
                  <a:cubicBezTo>
                    <a:pt x="407194" y="166774"/>
                    <a:pt x="383381" y="202969"/>
                    <a:pt x="386239" y="197254"/>
                  </a:cubicBezTo>
                  <a:cubicBezTo>
                    <a:pt x="387191" y="189634"/>
                    <a:pt x="386239" y="190586"/>
                    <a:pt x="382429" y="199159"/>
                  </a:cubicBezTo>
                  <a:cubicBezTo>
                    <a:pt x="388144" y="179156"/>
                    <a:pt x="388144" y="183919"/>
                    <a:pt x="389096" y="167726"/>
                  </a:cubicBezTo>
                  <a:cubicBezTo>
                    <a:pt x="382429" y="163916"/>
                    <a:pt x="365284" y="205826"/>
                    <a:pt x="368141" y="204874"/>
                  </a:cubicBezTo>
                  <a:cubicBezTo>
                    <a:pt x="375761" y="153439"/>
                    <a:pt x="354806" y="167726"/>
                    <a:pt x="348139" y="143914"/>
                  </a:cubicBezTo>
                  <a:cubicBezTo>
                    <a:pt x="354806" y="143914"/>
                    <a:pt x="354806" y="147724"/>
                    <a:pt x="348139" y="153439"/>
                  </a:cubicBezTo>
                  <a:cubicBezTo>
                    <a:pt x="396716" y="129626"/>
                    <a:pt x="340519" y="154391"/>
                    <a:pt x="355759" y="139151"/>
                  </a:cubicBezTo>
                  <a:cubicBezTo>
                    <a:pt x="337661" y="138199"/>
                    <a:pt x="341471" y="143914"/>
                    <a:pt x="334804" y="154391"/>
                  </a:cubicBezTo>
                  <a:close/>
                  <a:moveTo>
                    <a:pt x="38576" y="154391"/>
                  </a:moveTo>
                  <a:cubicBezTo>
                    <a:pt x="38576" y="153439"/>
                    <a:pt x="39529" y="153439"/>
                    <a:pt x="39529" y="152486"/>
                  </a:cubicBezTo>
                  <a:cubicBezTo>
                    <a:pt x="39529" y="153439"/>
                    <a:pt x="39529" y="154391"/>
                    <a:pt x="38576" y="154391"/>
                  </a:cubicBezTo>
                  <a:close/>
                  <a:moveTo>
                    <a:pt x="420529" y="122959"/>
                  </a:moveTo>
                  <a:cubicBezTo>
                    <a:pt x="398621" y="122006"/>
                    <a:pt x="403384" y="129626"/>
                    <a:pt x="404336" y="144866"/>
                  </a:cubicBezTo>
                  <a:cubicBezTo>
                    <a:pt x="420529" y="152486"/>
                    <a:pt x="430054" y="110576"/>
                    <a:pt x="420529" y="122959"/>
                  </a:cubicBezTo>
                  <a:close/>
                  <a:moveTo>
                    <a:pt x="427196" y="142961"/>
                  </a:moveTo>
                  <a:cubicBezTo>
                    <a:pt x="431006" y="143914"/>
                    <a:pt x="428149" y="133436"/>
                    <a:pt x="427196" y="142961"/>
                  </a:cubicBezTo>
                  <a:close/>
                  <a:moveTo>
                    <a:pt x="430054" y="136294"/>
                  </a:moveTo>
                  <a:cubicBezTo>
                    <a:pt x="429101" y="136294"/>
                    <a:pt x="429101" y="136294"/>
                    <a:pt x="430054" y="136294"/>
                  </a:cubicBezTo>
                  <a:lnTo>
                    <a:pt x="430054" y="136294"/>
                  </a:lnTo>
                  <a:close/>
                  <a:moveTo>
                    <a:pt x="362426" y="141056"/>
                  </a:moveTo>
                  <a:cubicBezTo>
                    <a:pt x="364331" y="140104"/>
                    <a:pt x="355759" y="142009"/>
                    <a:pt x="362426" y="141056"/>
                  </a:cubicBezTo>
                  <a:close/>
                  <a:moveTo>
                    <a:pt x="370046" y="146771"/>
                  </a:moveTo>
                  <a:cubicBezTo>
                    <a:pt x="368141" y="136294"/>
                    <a:pt x="369094" y="144866"/>
                    <a:pt x="370046" y="146771"/>
                  </a:cubicBezTo>
                  <a:close/>
                  <a:moveTo>
                    <a:pt x="394811" y="159154"/>
                  </a:moveTo>
                  <a:cubicBezTo>
                    <a:pt x="399574" y="122006"/>
                    <a:pt x="392906" y="162011"/>
                    <a:pt x="394811" y="159154"/>
                  </a:cubicBezTo>
                  <a:close/>
                  <a:moveTo>
                    <a:pt x="757714" y="105814"/>
                  </a:moveTo>
                  <a:cubicBezTo>
                    <a:pt x="751046" y="88669"/>
                    <a:pt x="734854" y="128674"/>
                    <a:pt x="757714" y="105814"/>
                  </a:cubicBezTo>
                  <a:close/>
                  <a:moveTo>
                    <a:pt x="701516" y="101051"/>
                  </a:moveTo>
                  <a:cubicBezTo>
                    <a:pt x="686276" y="116291"/>
                    <a:pt x="671989" y="113434"/>
                    <a:pt x="687229" y="131531"/>
                  </a:cubicBezTo>
                  <a:cubicBezTo>
                    <a:pt x="686276" y="125816"/>
                    <a:pt x="684371" y="125816"/>
                    <a:pt x="682466" y="132484"/>
                  </a:cubicBezTo>
                  <a:cubicBezTo>
                    <a:pt x="685324" y="138199"/>
                    <a:pt x="706279" y="120101"/>
                    <a:pt x="696754" y="111529"/>
                  </a:cubicBezTo>
                  <a:cubicBezTo>
                    <a:pt x="706279" y="99146"/>
                    <a:pt x="722471" y="128674"/>
                    <a:pt x="730091" y="129626"/>
                  </a:cubicBezTo>
                  <a:cubicBezTo>
                    <a:pt x="740569" y="116291"/>
                    <a:pt x="728186" y="98194"/>
                    <a:pt x="701516" y="101051"/>
                  </a:cubicBezTo>
                  <a:close/>
                  <a:moveTo>
                    <a:pt x="519589" y="102004"/>
                  </a:moveTo>
                  <a:cubicBezTo>
                    <a:pt x="537686" y="150581"/>
                    <a:pt x="539591" y="101051"/>
                    <a:pt x="558641" y="116291"/>
                  </a:cubicBezTo>
                  <a:cubicBezTo>
                    <a:pt x="548164" y="131531"/>
                    <a:pt x="551974" y="129626"/>
                    <a:pt x="562451" y="129626"/>
                  </a:cubicBezTo>
                  <a:cubicBezTo>
                    <a:pt x="548164" y="152486"/>
                    <a:pt x="563404" y="117244"/>
                    <a:pt x="543401" y="130579"/>
                  </a:cubicBezTo>
                  <a:cubicBezTo>
                    <a:pt x="544354" y="134389"/>
                    <a:pt x="557689" y="159154"/>
                    <a:pt x="557689" y="158201"/>
                  </a:cubicBezTo>
                  <a:cubicBezTo>
                    <a:pt x="557689" y="158201"/>
                    <a:pt x="571976" y="148676"/>
                    <a:pt x="571976" y="148676"/>
                  </a:cubicBezTo>
                  <a:cubicBezTo>
                    <a:pt x="571976" y="146771"/>
                    <a:pt x="557689" y="150581"/>
                    <a:pt x="558641" y="140104"/>
                  </a:cubicBezTo>
                  <a:cubicBezTo>
                    <a:pt x="573881" y="129626"/>
                    <a:pt x="591026" y="122006"/>
                    <a:pt x="598646" y="115339"/>
                  </a:cubicBezTo>
                  <a:cubicBezTo>
                    <a:pt x="593884" y="134389"/>
                    <a:pt x="597694" y="118196"/>
                    <a:pt x="599599" y="126769"/>
                  </a:cubicBezTo>
                  <a:cubicBezTo>
                    <a:pt x="639604" y="85811"/>
                    <a:pt x="670084" y="175346"/>
                    <a:pt x="598646" y="105814"/>
                  </a:cubicBezTo>
                  <a:cubicBezTo>
                    <a:pt x="609124" y="102004"/>
                    <a:pt x="664369" y="122006"/>
                    <a:pt x="670084" y="114386"/>
                  </a:cubicBezTo>
                  <a:cubicBezTo>
                    <a:pt x="671036" y="111529"/>
                    <a:pt x="671036" y="108671"/>
                    <a:pt x="671036" y="105814"/>
                  </a:cubicBezTo>
                  <a:cubicBezTo>
                    <a:pt x="629126" y="99146"/>
                    <a:pt x="611981" y="95336"/>
                    <a:pt x="583406" y="110576"/>
                  </a:cubicBezTo>
                  <a:cubicBezTo>
                    <a:pt x="584359" y="111529"/>
                    <a:pt x="581501" y="61999"/>
                    <a:pt x="579596" y="61999"/>
                  </a:cubicBezTo>
                  <a:cubicBezTo>
                    <a:pt x="580549" y="64856"/>
                    <a:pt x="523399" y="99146"/>
                    <a:pt x="519589" y="102004"/>
                  </a:cubicBezTo>
                  <a:close/>
                  <a:moveTo>
                    <a:pt x="471011" y="120101"/>
                  </a:moveTo>
                  <a:cubicBezTo>
                    <a:pt x="451009" y="128674"/>
                    <a:pt x="461486" y="150581"/>
                    <a:pt x="435769" y="136294"/>
                  </a:cubicBezTo>
                  <a:cubicBezTo>
                    <a:pt x="439579" y="141056"/>
                    <a:pt x="431959" y="152486"/>
                    <a:pt x="431959" y="153439"/>
                  </a:cubicBezTo>
                  <a:cubicBezTo>
                    <a:pt x="457676" y="160106"/>
                    <a:pt x="475774" y="143914"/>
                    <a:pt x="471011" y="120101"/>
                  </a:cubicBezTo>
                  <a:close/>
                  <a:moveTo>
                    <a:pt x="373856" y="58189"/>
                  </a:moveTo>
                  <a:cubicBezTo>
                    <a:pt x="372904" y="58189"/>
                    <a:pt x="373856" y="58189"/>
                    <a:pt x="373856" y="581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0" name="Freeform: Shape 809">
              <a:extLst>
                <a:ext uri="{FF2B5EF4-FFF2-40B4-BE49-F238E27FC236}">
                  <a16:creationId xmlns:a16="http://schemas.microsoft.com/office/drawing/2014/main" xmlns="" id="{E5184B02-46A8-4D10-8EC0-04D96CC9D813}"/>
                </a:ext>
              </a:extLst>
            </p:cNvPr>
            <p:cNvSpPr/>
            <p:nvPr/>
          </p:nvSpPr>
          <p:spPr>
            <a:xfrm>
              <a:off x="7680092" y="965358"/>
              <a:ext cx="9525" cy="19050"/>
            </a:xfrm>
            <a:custGeom>
              <a:avLst/>
              <a:gdLst>
                <a:gd name="connsiteX0" fmla="*/ 7535 w 9525"/>
                <a:gd name="connsiteY0" fmla="*/ 12859 h 19050"/>
                <a:gd name="connsiteX1" fmla="*/ 10393 w 9525"/>
                <a:gd name="connsiteY1" fmla="*/ 7144 h 19050"/>
                <a:gd name="connsiteX2" fmla="*/ 7535 w 9525"/>
                <a:gd name="connsiteY2" fmla="*/ 1285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535" y="12859"/>
                  </a:moveTo>
                  <a:cubicBezTo>
                    <a:pt x="8488" y="10954"/>
                    <a:pt x="11345" y="10954"/>
                    <a:pt x="10393" y="7144"/>
                  </a:cubicBezTo>
                  <a:cubicBezTo>
                    <a:pt x="11345" y="10954"/>
                    <a:pt x="5630" y="8096"/>
                    <a:pt x="7535" y="128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1" name="Freeform: Shape 810">
              <a:extLst>
                <a:ext uri="{FF2B5EF4-FFF2-40B4-BE49-F238E27FC236}">
                  <a16:creationId xmlns:a16="http://schemas.microsoft.com/office/drawing/2014/main" xmlns="" id="{129F2AC7-6360-4922-8776-4F3470F4D8C1}"/>
                </a:ext>
              </a:extLst>
            </p:cNvPr>
            <p:cNvSpPr/>
            <p:nvPr/>
          </p:nvSpPr>
          <p:spPr>
            <a:xfrm>
              <a:off x="7683870" y="971982"/>
              <a:ext cx="9525" cy="9525"/>
            </a:xfrm>
            <a:custGeom>
              <a:avLst/>
              <a:gdLst>
                <a:gd name="connsiteX0" fmla="*/ 7567 w 9525"/>
                <a:gd name="connsiteY0" fmla="*/ 10045 h 9525"/>
                <a:gd name="connsiteX1" fmla="*/ 7567 w 9525"/>
                <a:gd name="connsiteY1" fmla="*/ 1004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10045"/>
                  </a:moveTo>
                  <a:cubicBezTo>
                    <a:pt x="7567" y="5282"/>
                    <a:pt x="6615" y="7187"/>
                    <a:pt x="7567" y="100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2" name="Freeform: Shape 811">
              <a:extLst>
                <a:ext uri="{FF2B5EF4-FFF2-40B4-BE49-F238E27FC236}">
                  <a16:creationId xmlns:a16="http://schemas.microsoft.com/office/drawing/2014/main" xmlns="" id="{B9F86077-22FA-40D3-AA4A-5319108358B2}"/>
                </a:ext>
              </a:extLst>
            </p:cNvPr>
            <p:cNvSpPr/>
            <p:nvPr/>
          </p:nvSpPr>
          <p:spPr>
            <a:xfrm>
              <a:off x="7691914" y="1029908"/>
              <a:ext cx="9525" cy="19050"/>
            </a:xfrm>
            <a:custGeom>
              <a:avLst/>
              <a:gdLst>
                <a:gd name="connsiteX0" fmla="*/ 7144 w 9525"/>
                <a:gd name="connsiteY0" fmla="*/ 9269 h 19050"/>
                <a:gd name="connsiteX1" fmla="*/ 7144 w 9525"/>
                <a:gd name="connsiteY1" fmla="*/ 926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9269"/>
                  </a:moveTo>
                  <a:cubicBezTo>
                    <a:pt x="10001" y="697"/>
                    <a:pt x="8096" y="21652"/>
                    <a:pt x="7144" y="92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3" name="Freeform: Shape 812">
              <a:extLst>
                <a:ext uri="{FF2B5EF4-FFF2-40B4-BE49-F238E27FC236}">
                  <a16:creationId xmlns:a16="http://schemas.microsoft.com/office/drawing/2014/main" xmlns="" id="{38AAC76A-EEED-44BF-8555-0CCB503B490A}"/>
                </a:ext>
              </a:extLst>
            </p:cNvPr>
            <p:cNvSpPr/>
            <p:nvPr/>
          </p:nvSpPr>
          <p:spPr>
            <a:xfrm>
              <a:off x="7690961" y="1042182"/>
              <a:ext cx="9525" cy="9525"/>
            </a:xfrm>
            <a:custGeom>
              <a:avLst/>
              <a:gdLst>
                <a:gd name="connsiteX0" fmla="*/ 7144 w 9525"/>
                <a:gd name="connsiteY0" fmla="*/ 10330 h 9525"/>
                <a:gd name="connsiteX1" fmla="*/ 7144 w 9525"/>
                <a:gd name="connsiteY1" fmla="*/ 103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330"/>
                  </a:moveTo>
                  <a:cubicBezTo>
                    <a:pt x="12859" y="3663"/>
                    <a:pt x="8096" y="9378"/>
                    <a:pt x="7144" y="103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4" name="Freeform: Shape 813">
              <a:extLst>
                <a:ext uri="{FF2B5EF4-FFF2-40B4-BE49-F238E27FC236}">
                  <a16:creationId xmlns:a16="http://schemas.microsoft.com/office/drawing/2014/main" xmlns="" id="{C8E2DB66-7C53-418F-880A-EA4323988AA5}"/>
                </a:ext>
              </a:extLst>
            </p:cNvPr>
            <p:cNvSpPr/>
            <p:nvPr/>
          </p:nvSpPr>
          <p:spPr>
            <a:xfrm>
              <a:off x="7612856" y="932688"/>
              <a:ext cx="9525" cy="9525"/>
            </a:xfrm>
            <a:custGeom>
              <a:avLst/>
              <a:gdLst>
                <a:gd name="connsiteX0" fmla="*/ 10001 w 9525"/>
                <a:gd name="connsiteY0" fmla="*/ 8381 h 9525"/>
                <a:gd name="connsiteX1" fmla="*/ 7144 w 9525"/>
                <a:gd name="connsiteY1" fmla="*/ 9334 h 9525"/>
                <a:gd name="connsiteX2" fmla="*/ 10001 w 9525"/>
                <a:gd name="connsiteY2" fmla="*/ 838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8381"/>
                  </a:moveTo>
                  <a:cubicBezTo>
                    <a:pt x="9049" y="5524"/>
                    <a:pt x="8096" y="8381"/>
                    <a:pt x="7144" y="9334"/>
                  </a:cubicBezTo>
                  <a:cubicBezTo>
                    <a:pt x="7144" y="9334"/>
                    <a:pt x="9049" y="10286"/>
                    <a:pt x="10001" y="83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5" name="Freeform: Shape 814">
              <a:extLst>
                <a:ext uri="{FF2B5EF4-FFF2-40B4-BE49-F238E27FC236}">
                  <a16:creationId xmlns:a16="http://schemas.microsoft.com/office/drawing/2014/main" xmlns="" id="{39B15569-AE16-4D05-9173-7B4CDBA4A3F6}"/>
                </a:ext>
              </a:extLst>
            </p:cNvPr>
            <p:cNvSpPr/>
            <p:nvPr/>
          </p:nvSpPr>
          <p:spPr>
            <a:xfrm>
              <a:off x="6955771" y="1016793"/>
              <a:ext cx="28575" cy="9525"/>
            </a:xfrm>
            <a:custGeom>
              <a:avLst/>
              <a:gdLst>
                <a:gd name="connsiteX0" fmla="*/ 28911 w 28575"/>
                <a:gd name="connsiteY0" fmla="*/ 7144 h 9525"/>
                <a:gd name="connsiteX1" fmla="*/ 28911 w 2857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9525">
                  <a:moveTo>
                    <a:pt x="28911" y="7144"/>
                  </a:moveTo>
                  <a:cubicBezTo>
                    <a:pt x="19386" y="7144"/>
                    <a:pt x="-14903" y="10954"/>
                    <a:pt x="2891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6" name="Freeform: Shape 815">
              <a:extLst>
                <a:ext uri="{FF2B5EF4-FFF2-40B4-BE49-F238E27FC236}">
                  <a16:creationId xmlns:a16="http://schemas.microsoft.com/office/drawing/2014/main" xmlns="" id="{FF2BAD92-263D-4068-AB7D-5EAB7E220E84}"/>
                </a:ext>
              </a:extLst>
            </p:cNvPr>
            <p:cNvSpPr/>
            <p:nvPr/>
          </p:nvSpPr>
          <p:spPr>
            <a:xfrm>
              <a:off x="7543324" y="954936"/>
              <a:ext cx="19050" cy="19050"/>
            </a:xfrm>
            <a:custGeom>
              <a:avLst/>
              <a:gdLst>
                <a:gd name="connsiteX0" fmla="*/ 7144 w 19050"/>
                <a:gd name="connsiteY0" fmla="*/ 16613 h 19050"/>
                <a:gd name="connsiteX1" fmla="*/ 7144 w 19050"/>
                <a:gd name="connsiteY1" fmla="*/ 1661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6613"/>
                  </a:moveTo>
                  <a:cubicBezTo>
                    <a:pt x="34766" y="-1484"/>
                    <a:pt x="10954" y="10898"/>
                    <a:pt x="7144" y="166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7" name="Freeform: Shape 816">
              <a:extLst>
                <a:ext uri="{FF2B5EF4-FFF2-40B4-BE49-F238E27FC236}">
                  <a16:creationId xmlns:a16="http://schemas.microsoft.com/office/drawing/2014/main" xmlns="" id="{113C107E-7E64-4D13-9C6B-BE1F1F14C03C}"/>
                </a:ext>
              </a:extLst>
            </p:cNvPr>
            <p:cNvSpPr/>
            <p:nvPr/>
          </p:nvSpPr>
          <p:spPr>
            <a:xfrm>
              <a:off x="7542242" y="938688"/>
              <a:ext cx="9525" cy="19050"/>
            </a:xfrm>
            <a:custGeom>
              <a:avLst/>
              <a:gdLst>
                <a:gd name="connsiteX0" fmla="*/ 7273 w 9525"/>
                <a:gd name="connsiteY0" fmla="*/ 7144 h 19050"/>
                <a:gd name="connsiteX1" fmla="*/ 7273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273" y="7144"/>
                  </a:moveTo>
                  <a:cubicBezTo>
                    <a:pt x="11083" y="21431"/>
                    <a:pt x="6320" y="18574"/>
                    <a:pt x="727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8" name="Freeform: Shape 817">
              <a:extLst>
                <a:ext uri="{FF2B5EF4-FFF2-40B4-BE49-F238E27FC236}">
                  <a16:creationId xmlns:a16="http://schemas.microsoft.com/office/drawing/2014/main" xmlns="" id="{A8D2C831-8831-49EC-8260-3CA61FAC9C44}"/>
                </a:ext>
              </a:extLst>
            </p:cNvPr>
            <p:cNvSpPr/>
            <p:nvPr/>
          </p:nvSpPr>
          <p:spPr>
            <a:xfrm>
              <a:off x="7580867" y="1065371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5795" y="14764"/>
                    <a:pt x="7701" y="9049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9" name="Freeform: Shape 818">
              <a:extLst>
                <a:ext uri="{FF2B5EF4-FFF2-40B4-BE49-F238E27FC236}">
                  <a16:creationId xmlns:a16="http://schemas.microsoft.com/office/drawing/2014/main" xmlns="" id="{F5824086-711B-4C17-BE02-9087325DC142}"/>
                </a:ext>
              </a:extLst>
            </p:cNvPr>
            <p:cNvSpPr/>
            <p:nvPr/>
          </p:nvSpPr>
          <p:spPr>
            <a:xfrm>
              <a:off x="7476209" y="933175"/>
              <a:ext cx="9525" cy="9525"/>
            </a:xfrm>
            <a:custGeom>
              <a:avLst/>
              <a:gdLst>
                <a:gd name="connsiteX0" fmla="*/ 9488 w 9525"/>
                <a:gd name="connsiteY0" fmla="*/ 10752 h 9525"/>
                <a:gd name="connsiteX1" fmla="*/ 9488 w 9525"/>
                <a:gd name="connsiteY1" fmla="*/ 1075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488" y="10752"/>
                  </a:moveTo>
                  <a:cubicBezTo>
                    <a:pt x="8536" y="9800"/>
                    <a:pt x="4726" y="3132"/>
                    <a:pt x="9488" y="107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0" name="Freeform: Shape 819">
              <a:extLst>
                <a:ext uri="{FF2B5EF4-FFF2-40B4-BE49-F238E27FC236}">
                  <a16:creationId xmlns:a16="http://schemas.microsoft.com/office/drawing/2014/main" xmlns="" id="{20E622CF-9C92-4D70-8CCA-24F937311CDF}"/>
                </a:ext>
              </a:extLst>
            </p:cNvPr>
            <p:cNvSpPr/>
            <p:nvPr/>
          </p:nvSpPr>
          <p:spPr>
            <a:xfrm>
              <a:off x="7478554" y="93392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9049"/>
                  </a:lnTo>
                  <a:lnTo>
                    <a:pt x="8096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1" name="Freeform: Shape 820">
              <a:extLst>
                <a:ext uri="{FF2B5EF4-FFF2-40B4-BE49-F238E27FC236}">
                  <a16:creationId xmlns:a16="http://schemas.microsoft.com/office/drawing/2014/main" xmlns="" id="{EE791029-30AD-4C9B-8045-30DFB74CF2BA}"/>
                </a:ext>
              </a:extLst>
            </p:cNvPr>
            <p:cNvSpPr/>
            <p:nvPr/>
          </p:nvSpPr>
          <p:spPr>
            <a:xfrm>
              <a:off x="7581424" y="107828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10001" y="7567"/>
                    <a:pt x="14764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2" name="Freeform: Shape 821">
              <a:extLst>
                <a:ext uri="{FF2B5EF4-FFF2-40B4-BE49-F238E27FC236}">
                  <a16:creationId xmlns:a16="http://schemas.microsoft.com/office/drawing/2014/main" xmlns="" id="{4BFB028C-633A-4E23-8901-EC17B73EDC99}"/>
                </a:ext>
              </a:extLst>
            </p:cNvPr>
            <p:cNvSpPr/>
            <p:nvPr/>
          </p:nvSpPr>
          <p:spPr>
            <a:xfrm>
              <a:off x="7552315" y="1046176"/>
              <a:ext cx="9525" cy="9525"/>
            </a:xfrm>
            <a:custGeom>
              <a:avLst/>
              <a:gdLst>
                <a:gd name="connsiteX0" fmla="*/ 7677 w 9525"/>
                <a:gd name="connsiteY0" fmla="*/ 9193 h 9525"/>
                <a:gd name="connsiteX1" fmla="*/ 9582 w 9525"/>
                <a:gd name="connsiteY1" fmla="*/ 7288 h 9525"/>
                <a:gd name="connsiteX2" fmla="*/ 7677 w 9525"/>
                <a:gd name="connsiteY2" fmla="*/ 919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677" y="9193"/>
                  </a:moveTo>
                  <a:lnTo>
                    <a:pt x="9582" y="7288"/>
                  </a:lnTo>
                  <a:cubicBezTo>
                    <a:pt x="9582" y="8241"/>
                    <a:pt x="5772" y="5383"/>
                    <a:pt x="7677" y="91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3" name="Freeform: Shape 822">
              <a:extLst>
                <a:ext uri="{FF2B5EF4-FFF2-40B4-BE49-F238E27FC236}">
                  <a16:creationId xmlns:a16="http://schemas.microsoft.com/office/drawing/2014/main" xmlns="" id="{4DF3B06D-0DF4-43DF-BE63-507A26B73B0E}"/>
                </a:ext>
              </a:extLst>
            </p:cNvPr>
            <p:cNvSpPr/>
            <p:nvPr/>
          </p:nvSpPr>
          <p:spPr>
            <a:xfrm>
              <a:off x="7456738" y="936783"/>
              <a:ext cx="9525" cy="9525"/>
            </a:xfrm>
            <a:custGeom>
              <a:avLst/>
              <a:gdLst>
                <a:gd name="connsiteX0" fmla="*/ 9909 w 9525"/>
                <a:gd name="connsiteY0" fmla="*/ 7144 h 9525"/>
                <a:gd name="connsiteX1" fmla="*/ 990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909" y="7144"/>
                  </a:moveTo>
                  <a:cubicBezTo>
                    <a:pt x="4194" y="13811"/>
                    <a:pt x="8956" y="8096"/>
                    <a:pt x="990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4" name="Freeform: Shape 823">
              <a:extLst>
                <a:ext uri="{FF2B5EF4-FFF2-40B4-BE49-F238E27FC236}">
                  <a16:creationId xmlns:a16="http://schemas.microsoft.com/office/drawing/2014/main" xmlns="" id="{D5E6B6D6-AEF1-4237-B3AB-81848B8C8F3E}"/>
                </a:ext>
              </a:extLst>
            </p:cNvPr>
            <p:cNvSpPr/>
            <p:nvPr/>
          </p:nvSpPr>
          <p:spPr>
            <a:xfrm>
              <a:off x="7533553" y="1068228"/>
              <a:ext cx="9525" cy="19050"/>
            </a:xfrm>
            <a:custGeom>
              <a:avLst/>
              <a:gdLst>
                <a:gd name="connsiteX0" fmla="*/ 9294 w 9525"/>
                <a:gd name="connsiteY0" fmla="*/ 7144 h 19050"/>
                <a:gd name="connsiteX1" fmla="*/ 8342 w 9525"/>
                <a:gd name="connsiteY1" fmla="*/ 12859 h 19050"/>
                <a:gd name="connsiteX2" fmla="*/ 9294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9294" y="7144"/>
                  </a:moveTo>
                  <a:cubicBezTo>
                    <a:pt x="11199" y="11906"/>
                    <a:pt x="4532" y="9049"/>
                    <a:pt x="8342" y="12859"/>
                  </a:cubicBezTo>
                  <a:cubicBezTo>
                    <a:pt x="12152" y="11906"/>
                    <a:pt x="10247" y="9049"/>
                    <a:pt x="929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5" name="Freeform: Shape 824">
              <a:extLst>
                <a:ext uri="{FF2B5EF4-FFF2-40B4-BE49-F238E27FC236}">
                  <a16:creationId xmlns:a16="http://schemas.microsoft.com/office/drawing/2014/main" xmlns="" id="{2D85E760-0386-4242-AFCD-7B3131FD2ECB}"/>
                </a:ext>
              </a:extLst>
            </p:cNvPr>
            <p:cNvSpPr/>
            <p:nvPr/>
          </p:nvSpPr>
          <p:spPr>
            <a:xfrm>
              <a:off x="7458551" y="103012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7144"/>
                    <a:pt x="7144" y="7144"/>
                    <a:pt x="7144" y="8096"/>
                  </a:cubicBezTo>
                  <a:cubicBezTo>
                    <a:pt x="7144" y="7144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6" name="Freeform: Shape 825">
              <a:extLst>
                <a:ext uri="{FF2B5EF4-FFF2-40B4-BE49-F238E27FC236}">
                  <a16:creationId xmlns:a16="http://schemas.microsoft.com/office/drawing/2014/main" xmlns="" id="{6C1E4A39-3F46-45EE-AB6E-CF2EA88B0950}"/>
                </a:ext>
              </a:extLst>
            </p:cNvPr>
            <p:cNvSpPr/>
            <p:nvPr/>
          </p:nvSpPr>
          <p:spPr>
            <a:xfrm>
              <a:off x="7459504" y="1029028"/>
              <a:ext cx="9525" cy="9525"/>
            </a:xfrm>
            <a:custGeom>
              <a:avLst/>
              <a:gdLst>
                <a:gd name="connsiteX0" fmla="*/ 7144 w 9525"/>
                <a:gd name="connsiteY0" fmla="*/ 8244 h 9525"/>
                <a:gd name="connsiteX1" fmla="*/ 10954 w 9525"/>
                <a:gd name="connsiteY1" fmla="*/ 8244 h 9525"/>
                <a:gd name="connsiteX2" fmla="*/ 7144 w 9525"/>
                <a:gd name="connsiteY2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244"/>
                  </a:moveTo>
                  <a:cubicBezTo>
                    <a:pt x="8096" y="8244"/>
                    <a:pt x="10001" y="10149"/>
                    <a:pt x="10954" y="8244"/>
                  </a:cubicBezTo>
                  <a:cubicBezTo>
                    <a:pt x="9049" y="6339"/>
                    <a:pt x="8096" y="7291"/>
                    <a:pt x="7144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:a16="http://schemas.microsoft.com/office/drawing/2014/main" xmlns="" id="{CB87CC51-0E44-4D3E-ACCB-6B48B6D60E2C}"/>
                </a:ext>
              </a:extLst>
            </p:cNvPr>
            <p:cNvSpPr/>
            <p:nvPr/>
          </p:nvSpPr>
          <p:spPr>
            <a:xfrm>
              <a:off x="7445121" y="1029686"/>
              <a:ext cx="9525" cy="9525"/>
            </a:xfrm>
            <a:custGeom>
              <a:avLst/>
              <a:gdLst>
                <a:gd name="connsiteX0" fmla="*/ 7239 w 9525"/>
                <a:gd name="connsiteY0" fmla="*/ 10443 h 9525"/>
                <a:gd name="connsiteX1" fmla="*/ 7239 w 9525"/>
                <a:gd name="connsiteY1" fmla="*/ 104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239" y="10443"/>
                  </a:moveTo>
                  <a:cubicBezTo>
                    <a:pt x="12954" y="4728"/>
                    <a:pt x="6286" y="7586"/>
                    <a:pt x="7239" y="104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8" name="Freeform: Shape 827">
              <a:extLst>
                <a:ext uri="{FF2B5EF4-FFF2-40B4-BE49-F238E27FC236}">
                  <a16:creationId xmlns:a16="http://schemas.microsoft.com/office/drawing/2014/main" xmlns="" id="{D81BC30D-D4E3-48A0-A71B-A872CEFBC249}"/>
                </a:ext>
              </a:extLst>
            </p:cNvPr>
            <p:cNvSpPr/>
            <p:nvPr/>
          </p:nvSpPr>
          <p:spPr>
            <a:xfrm>
              <a:off x="7347109" y="940446"/>
              <a:ext cx="19050" cy="9525"/>
            </a:xfrm>
            <a:custGeom>
              <a:avLst/>
              <a:gdLst>
                <a:gd name="connsiteX0" fmla="*/ 7144 w 19050"/>
                <a:gd name="connsiteY0" fmla="*/ 8244 h 9525"/>
                <a:gd name="connsiteX1" fmla="*/ 7144 w 19050"/>
                <a:gd name="connsiteY1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8244"/>
                  </a:moveTo>
                  <a:cubicBezTo>
                    <a:pt x="21431" y="12054"/>
                    <a:pt x="17621" y="4434"/>
                    <a:pt x="7144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9" name="Freeform: Shape 828">
              <a:extLst>
                <a:ext uri="{FF2B5EF4-FFF2-40B4-BE49-F238E27FC236}">
                  <a16:creationId xmlns:a16="http://schemas.microsoft.com/office/drawing/2014/main" xmlns="" id="{EA5BBCDA-8997-492F-A3A5-1D446BA85F5C}"/>
                </a:ext>
              </a:extLst>
            </p:cNvPr>
            <p:cNvSpPr/>
            <p:nvPr/>
          </p:nvSpPr>
          <p:spPr>
            <a:xfrm>
              <a:off x="7358539" y="938688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9049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8096" y="8096"/>
                    <a:pt x="8096" y="8096"/>
                    <a:pt x="9049" y="7144"/>
                  </a:cubicBezTo>
                  <a:cubicBezTo>
                    <a:pt x="8096" y="8096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0" name="Freeform: Shape 829">
              <a:extLst>
                <a:ext uri="{FF2B5EF4-FFF2-40B4-BE49-F238E27FC236}">
                  <a16:creationId xmlns:a16="http://schemas.microsoft.com/office/drawing/2014/main" xmlns="" id="{BF0AF1CE-E380-4070-B1BB-220F72DDB1F3}"/>
                </a:ext>
              </a:extLst>
            </p:cNvPr>
            <p:cNvSpPr/>
            <p:nvPr/>
          </p:nvSpPr>
          <p:spPr>
            <a:xfrm>
              <a:off x="7501625" y="1081563"/>
              <a:ext cx="9525" cy="19050"/>
            </a:xfrm>
            <a:custGeom>
              <a:avLst/>
              <a:gdLst>
                <a:gd name="connsiteX0" fmla="*/ 8837 w 9525"/>
                <a:gd name="connsiteY0" fmla="*/ 7144 h 19050"/>
                <a:gd name="connsiteX1" fmla="*/ 8837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837" y="7144"/>
                  </a:moveTo>
                  <a:cubicBezTo>
                    <a:pt x="5027" y="20479"/>
                    <a:pt x="8837" y="9049"/>
                    <a:pt x="883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1" name="Freeform: Shape 830">
              <a:extLst>
                <a:ext uri="{FF2B5EF4-FFF2-40B4-BE49-F238E27FC236}">
                  <a16:creationId xmlns:a16="http://schemas.microsoft.com/office/drawing/2014/main" xmlns="" id="{05511A29-75FC-41BB-8E9A-3A7485845F3C}"/>
                </a:ext>
              </a:extLst>
            </p:cNvPr>
            <p:cNvSpPr/>
            <p:nvPr/>
          </p:nvSpPr>
          <p:spPr>
            <a:xfrm>
              <a:off x="7340288" y="939565"/>
              <a:ext cx="9525" cy="9525"/>
            </a:xfrm>
            <a:custGeom>
              <a:avLst/>
              <a:gdLst>
                <a:gd name="connsiteX0" fmla="*/ 7297 w 9525"/>
                <a:gd name="connsiteY0" fmla="*/ 8172 h 9525"/>
                <a:gd name="connsiteX1" fmla="*/ 10154 w 9525"/>
                <a:gd name="connsiteY1" fmla="*/ 9125 h 9525"/>
                <a:gd name="connsiteX2" fmla="*/ 7297 w 9525"/>
                <a:gd name="connsiteY2" fmla="*/ 817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297" y="8172"/>
                  </a:moveTo>
                  <a:cubicBezTo>
                    <a:pt x="8249" y="8172"/>
                    <a:pt x="9202" y="8172"/>
                    <a:pt x="10154" y="9125"/>
                  </a:cubicBezTo>
                  <a:cubicBezTo>
                    <a:pt x="10154" y="5315"/>
                    <a:pt x="6344" y="8172"/>
                    <a:pt x="7297" y="81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:a16="http://schemas.microsoft.com/office/drawing/2014/main" xmlns="" id="{79875EB2-2B3D-478E-A9CF-3E31B823468D}"/>
                </a:ext>
              </a:extLst>
            </p:cNvPr>
            <p:cNvSpPr/>
            <p:nvPr/>
          </p:nvSpPr>
          <p:spPr>
            <a:xfrm>
              <a:off x="7398544" y="1026861"/>
              <a:ext cx="19050" cy="9525"/>
            </a:xfrm>
            <a:custGeom>
              <a:avLst/>
              <a:gdLst>
                <a:gd name="connsiteX0" fmla="*/ 7144 w 19050"/>
                <a:gd name="connsiteY0" fmla="*/ 9458 h 9525"/>
                <a:gd name="connsiteX1" fmla="*/ 11906 w 19050"/>
                <a:gd name="connsiteY1" fmla="*/ 10411 h 9525"/>
                <a:gd name="connsiteX2" fmla="*/ 7144 w 19050"/>
                <a:gd name="connsiteY2" fmla="*/ 94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9458"/>
                  </a:moveTo>
                  <a:cubicBezTo>
                    <a:pt x="8096" y="11363"/>
                    <a:pt x="10001" y="10411"/>
                    <a:pt x="11906" y="10411"/>
                  </a:cubicBezTo>
                  <a:cubicBezTo>
                    <a:pt x="10001" y="10411"/>
                    <a:pt x="8096" y="3743"/>
                    <a:pt x="7144" y="94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xmlns="" id="{3A630964-C1B1-4959-AD43-E84F97139BEC}"/>
                </a:ext>
              </a:extLst>
            </p:cNvPr>
            <p:cNvSpPr/>
            <p:nvPr/>
          </p:nvSpPr>
          <p:spPr>
            <a:xfrm>
              <a:off x="7329964" y="956592"/>
              <a:ext cx="9525" cy="19050"/>
            </a:xfrm>
            <a:custGeom>
              <a:avLst/>
              <a:gdLst>
                <a:gd name="connsiteX0" fmla="*/ 7144 w 9525"/>
                <a:gd name="connsiteY0" fmla="*/ 8290 h 19050"/>
                <a:gd name="connsiteX1" fmla="*/ 9049 w 9525"/>
                <a:gd name="connsiteY1" fmla="*/ 14005 h 19050"/>
                <a:gd name="connsiteX2" fmla="*/ 7144 w 9525"/>
                <a:gd name="connsiteY2" fmla="*/ 829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8290"/>
                  </a:moveTo>
                  <a:cubicBezTo>
                    <a:pt x="8096" y="8290"/>
                    <a:pt x="9049" y="11148"/>
                    <a:pt x="9049" y="14005"/>
                  </a:cubicBezTo>
                  <a:cubicBezTo>
                    <a:pt x="10001" y="11148"/>
                    <a:pt x="10954" y="4480"/>
                    <a:pt x="7144" y="82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4" name="Freeform: Shape 833">
              <a:extLst>
                <a:ext uri="{FF2B5EF4-FFF2-40B4-BE49-F238E27FC236}">
                  <a16:creationId xmlns:a16="http://schemas.microsoft.com/office/drawing/2014/main" xmlns="" id="{1753CDAE-2D3C-46B4-97C8-530DFD6A5472}"/>
                </a:ext>
              </a:extLst>
            </p:cNvPr>
            <p:cNvSpPr/>
            <p:nvPr/>
          </p:nvSpPr>
          <p:spPr>
            <a:xfrm>
              <a:off x="7390924" y="1028329"/>
              <a:ext cx="9525" cy="9525"/>
            </a:xfrm>
            <a:custGeom>
              <a:avLst/>
              <a:gdLst>
                <a:gd name="connsiteX0" fmla="*/ 7144 w 9525"/>
                <a:gd name="connsiteY0" fmla="*/ 7990 h 9525"/>
                <a:gd name="connsiteX1" fmla="*/ 714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990"/>
                  </a:moveTo>
                  <a:cubicBezTo>
                    <a:pt x="7144" y="7990"/>
                    <a:pt x="15716" y="6085"/>
                    <a:pt x="714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xmlns="" id="{8963D405-E160-42F0-AF50-4722C92FF195}"/>
                </a:ext>
              </a:extLst>
            </p:cNvPr>
            <p:cNvSpPr/>
            <p:nvPr/>
          </p:nvSpPr>
          <p:spPr>
            <a:xfrm>
              <a:off x="7407519" y="1069159"/>
              <a:ext cx="9525" cy="19050"/>
            </a:xfrm>
            <a:custGeom>
              <a:avLst/>
              <a:gdLst>
                <a:gd name="connsiteX0" fmla="*/ 7694 w 9525"/>
                <a:gd name="connsiteY0" fmla="*/ 20500 h 19050"/>
                <a:gd name="connsiteX1" fmla="*/ 7694 w 9525"/>
                <a:gd name="connsiteY1" fmla="*/ 2050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694" y="20500"/>
                  </a:moveTo>
                  <a:cubicBezTo>
                    <a:pt x="5789" y="23358"/>
                    <a:pt x="9599" y="-10932"/>
                    <a:pt x="7694" y="205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:a16="http://schemas.microsoft.com/office/drawing/2014/main" xmlns="" id="{6EA5D71E-3491-4F4E-9B3F-0ADCF8B9E227}"/>
                </a:ext>
              </a:extLst>
            </p:cNvPr>
            <p:cNvSpPr/>
            <p:nvPr/>
          </p:nvSpPr>
          <p:spPr>
            <a:xfrm>
              <a:off x="7400449" y="1073943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8096" y="7144"/>
                    <a:pt x="9049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xmlns="" id="{ED6D8CE9-457D-4795-996C-BD522D447AFB}"/>
                </a:ext>
              </a:extLst>
            </p:cNvPr>
            <p:cNvSpPr/>
            <p:nvPr/>
          </p:nvSpPr>
          <p:spPr>
            <a:xfrm>
              <a:off x="7319486" y="106060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8096" y="8096"/>
                    <a:pt x="8096" y="7144"/>
                  </a:cubicBezTo>
                  <a:cubicBezTo>
                    <a:pt x="7144" y="8096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8" name="Freeform: Shape 837">
              <a:extLst>
                <a:ext uri="{FF2B5EF4-FFF2-40B4-BE49-F238E27FC236}">
                  <a16:creationId xmlns:a16="http://schemas.microsoft.com/office/drawing/2014/main" xmlns="" id="{A6EEC68B-8984-4F8C-AB8C-31CA202B5A99}"/>
                </a:ext>
              </a:extLst>
            </p:cNvPr>
            <p:cNvSpPr/>
            <p:nvPr/>
          </p:nvSpPr>
          <p:spPr>
            <a:xfrm>
              <a:off x="7383867" y="1077738"/>
              <a:ext cx="9525" cy="9525"/>
            </a:xfrm>
            <a:custGeom>
              <a:avLst/>
              <a:gdLst>
                <a:gd name="connsiteX0" fmla="*/ 8485 w 9525"/>
                <a:gd name="connsiteY0" fmla="*/ 9064 h 9525"/>
                <a:gd name="connsiteX1" fmla="*/ 8485 w 9525"/>
                <a:gd name="connsiteY1" fmla="*/ 906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85" y="9064"/>
                  </a:moveTo>
                  <a:cubicBezTo>
                    <a:pt x="4675" y="4302"/>
                    <a:pt x="10390" y="10017"/>
                    <a:pt x="8485" y="90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9" name="Freeform: Shape 838">
              <a:extLst>
                <a:ext uri="{FF2B5EF4-FFF2-40B4-BE49-F238E27FC236}">
                  <a16:creationId xmlns:a16="http://schemas.microsoft.com/office/drawing/2014/main" xmlns="" id="{889F2A37-207C-42A6-ADD2-CCB0155EAD52}"/>
                </a:ext>
              </a:extLst>
            </p:cNvPr>
            <p:cNvSpPr/>
            <p:nvPr/>
          </p:nvSpPr>
          <p:spPr>
            <a:xfrm>
              <a:off x="7280434" y="946511"/>
              <a:ext cx="9525" cy="9525"/>
            </a:xfrm>
            <a:custGeom>
              <a:avLst/>
              <a:gdLst>
                <a:gd name="connsiteX0" fmla="*/ 7144 w 9525"/>
                <a:gd name="connsiteY0" fmla="*/ 10751 h 9525"/>
                <a:gd name="connsiteX1" fmla="*/ 7144 w 9525"/>
                <a:gd name="connsiteY1" fmla="*/ 1075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751"/>
                  </a:moveTo>
                  <a:cubicBezTo>
                    <a:pt x="8096" y="5036"/>
                    <a:pt x="8096" y="6941"/>
                    <a:pt x="7144" y="107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0" name="Freeform: Shape 839">
              <a:extLst>
                <a:ext uri="{FF2B5EF4-FFF2-40B4-BE49-F238E27FC236}">
                  <a16:creationId xmlns:a16="http://schemas.microsoft.com/office/drawing/2014/main" xmlns="" id="{A39380BB-D432-4E5E-B0DB-FBDAADD7D68F}"/>
                </a:ext>
              </a:extLst>
            </p:cNvPr>
            <p:cNvSpPr/>
            <p:nvPr/>
          </p:nvSpPr>
          <p:spPr>
            <a:xfrm>
              <a:off x="7278529" y="9463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1" name="Freeform: Shape 840">
              <a:extLst>
                <a:ext uri="{FF2B5EF4-FFF2-40B4-BE49-F238E27FC236}">
                  <a16:creationId xmlns:a16="http://schemas.microsoft.com/office/drawing/2014/main" xmlns="" id="{89E018A8-AC61-43C6-85BA-6D3BB773113E}"/>
                </a:ext>
              </a:extLst>
            </p:cNvPr>
            <p:cNvSpPr/>
            <p:nvPr/>
          </p:nvSpPr>
          <p:spPr>
            <a:xfrm>
              <a:off x="7328059" y="1055846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10954 w 9525"/>
                <a:gd name="connsiteY1" fmla="*/ 8096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9049" y="9049"/>
                    <a:pt x="10001" y="9049"/>
                    <a:pt x="10954" y="8096"/>
                  </a:cubicBezTo>
                  <a:cubicBezTo>
                    <a:pt x="10954" y="7144"/>
                    <a:pt x="7144" y="6191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2" name="Freeform: Shape 841">
              <a:extLst>
                <a:ext uri="{FF2B5EF4-FFF2-40B4-BE49-F238E27FC236}">
                  <a16:creationId xmlns:a16="http://schemas.microsoft.com/office/drawing/2014/main" xmlns="" id="{F4D00CF1-FA95-4918-845F-F145B53E3103}"/>
                </a:ext>
              </a:extLst>
            </p:cNvPr>
            <p:cNvSpPr/>
            <p:nvPr/>
          </p:nvSpPr>
          <p:spPr>
            <a:xfrm>
              <a:off x="7266146" y="959008"/>
              <a:ext cx="9525" cy="9525"/>
            </a:xfrm>
            <a:custGeom>
              <a:avLst/>
              <a:gdLst>
                <a:gd name="connsiteX0" fmla="*/ 7144 w 9525"/>
                <a:gd name="connsiteY0" fmla="*/ 9684 h 9525"/>
                <a:gd name="connsiteX1" fmla="*/ 7144 w 9525"/>
                <a:gd name="connsiteY1" fmla="*/ 968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684"/>
                  </a:moveTo>
                  <a:cubicBezTo>
                    <a:pt x="15716" y="3969"/>
                    <a:pt x="7144" y="9684"/>
                    <a:pt x="7144" y="9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3" name="Freeform: Shape 842">
              <a:extLst>
                <a:ext uri="{FF2B5EF4-FFF2-40B4-BE49-F238E27FC236}">
                  <a16:creationId xmlns:a16="http://schemas.microsoft.com/office/drawing/2014/main" xmlns="" id="{6D056001-FF52-4FEF-998B-AD8A39759CD8}"/>
                </a:ext>
              </a:extLst>
            </p:cNvPr>
            <p:cNvSpPr/>
            <p:nvPr/>
          </p:nvSpPr>
          <p:spPr>
            <a:xfrm>
              <a:off x="7244864" y="952023"/>
              <a:ext cx="9525" cy="9525"/>
            </a:xfrm>
            <a:custGeom>
              <a:avLst/>
              <a:gdLst>
                <a:gd name="connsiteX0" fmla="*/ 10329 w 9525"/>
                <a:gd name="connsiteY0" fmla="*/ 7144 h 9525"/>
                <a:gd name="connsiteX1" fmla="*/ 1032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329" y="7144"/>
                  </a:moveTo>
                  <a:cubicBezTo>
                    <a:pt x="11281" y="7144"/>
                    <a:pt x="2708" y="11906"/>
                    <a:pt x="1032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4" name="Freeform: Shape 843">
              <a:extLst>
                <a:ext uri="{FF2B5EF4-FFF2-40B4-BE49-F238E27FC236}">
                  <a16:creationId xmlns:a16="http://schemas.microsoft.com/office/drawing/2014/main" xmlns="" id="{77BBE46C-AC77-4821-9125-D926D7E0D5A5}"/>
                </a:ext>
              </a:extLst>
            </p:cNvPr>
            <p:cNvSpPr/>
            <p:nvPr/>
          </p:nvSpPr>
          <p:spPr>
            <a:xfrm>
              <a:off x="7286149" y="1100084"/>
              <a:ext cx="9525" cy="19050"/>
            </a:xfrm>
            <a:custGeom>
              <a:avLst/>
              <a:gdLst>
                <a:gd name="connsiteX0" fmla="*/ 7144 w 9525"/>
                <a:gd name="connsiteY0" fmla="*/ 14340 h 19050"/>
                <a:gd name="connsiteX1" fmla="*/ 7144 w 9525"/>
                <a:gd name="connsiteY1" fmla="*/ 1434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14340"/>
                  </a:moveTo>
                  <a:cubicBezTo>
                    <a:pt x="7144" y="14340"/>
                    <a:pt x="10001" y="-1852"/>
                    <a:pt x="7144" y="143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:a16="http://schemas.microsoft.com/office/drawing/2014/main" xmlns="" id="{A29DFCD5-C669-4DA7-A224-D40AC5FA5582}"/>
                </a:ext>
              </a:extLst>
            </p:cNvPr>
            <p:cNvSpPr/>
            <p:nvPr/>
          </p:nvSpPr>
          <p:spPr>
            <a:xfrm>
              <a:off x="7064216" y="961548"/>
              <a:ext cx="95250" cy="76200"/>
            </a:xfrm>
            <a:custGeom>
              <a:avLst/>
              <a:gdLst>
                <a:gd name="connsiteX0" fmla="*/ 69056 w 95250"/>
                <a:gd name="connsiteY0" fmla="*/ 22384 h 76200"/>
                <a:gd name="connsiteX1" fmla="*/ 85249 w 95250"/>
                <a:gd name="connsiteY1" fmla="*/ 28099 h 76200"/>
                <a:gd name="connsiteX2" fmla="*/ 90964 w 95250"/>
                <a:gd name="connsiteY2" fmla="*/ 10001 h 76200"/>
                <a:gd name="connsiteX3" fmla="*/ 90011 w 95250"/>
                <a:gd name="connsiteY3" fmla="*/ 7144 h 76200"/>
                <a:gd name="connsiteX4" fmla="*/ 7144 w 95250"/>
                <a:gd name="connsiteY4" fmla="*/ 20479 h 76200"/>
                <a:gd name="connsiteX5" fmla="*/ 13811 w 95250"/>
                <a:gd name="connsiteY5" fmla="*/ 69056 h 76200"/>
                <a:gd name="connsiteX6" fmla="*/ 69056 w 95250"/>
                <a:gd name="connsiteY6" fmla="*/ 2238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76200">
                  <a:moveTo>
                    <a:pt x="69056" y="22384"/>
                  </a:moveTo>
                  <a:cubicBezTo>
                    <a:pt x="69056" y="22384"/>
                    <a:pt x="77629" y="29051"/>
                    <a:pt x="85249" y="28099"/>
                  </a:cubicBezTo>
                  <a:cubicBezTo>
                    <a:pt x="78581" y="26194"/>
                    <a:pt x="88106" y="15716"/>
                    <a:pt x="90964" y="10001"/>
                  </a:cubicBezTo>
                  <a:cubicBezTo>
                    <a:pt x="90011" y="10001"/>
                    <a:pt x="89059" y="9049"/>
                    <a:pt x="90011" y="7144"/>
                  </a:cubicBezTo>
                  <a:cubicBezTo>
                    <a:pt x="73819" y="18574"/>
                    <a:pt x="34766" y="16669"/>
                    <a:pt x="7144" y="20479"/>
                  </a:cubicBezTo>
                  <a:cubicBezTo>
                    <a:pt x="20479" y="24289"/>
                    <a:pt x="13811" y="61436"/>
                    <a:pt x="13811" y="69056"/>
                  </a:cubicBezTo>
                  <a:cubicBezTo>
                    <a:pt x="25241" y="76676"/>
                    <a:pt x="71914" y="31909"/>
                    <a:pt x="69056" y="22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6" name="Freeform: Shape 845">
              <a:extLst>
                <a:ext uri="{FF2B5EF4-FFF2-40B4-BE49-F238E27FC236}">
                  <a16:creationId xmlns:a16="http://schemas.microsoft.com/office/drawing/2014/main" xmlns="" id="{8057F3E3-1F28-4576-A3A9-5DFBDCA18187}"/>
                </a:ext>
              </a:extLst>
            </p:cNvPr>
            <p:cNvSpPr/>
            <p:nvPr/>
          </p:nvSpPr>
          <p:spPr>
            <a:xfrm>
              <a:off x="7141369" y="98274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9049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8096" y="7858"/>
                    <a:pt x="8096" y="7858"/>
                    <a:pt x="9049" y="7858"/>
                  </a:cubicBezTo>
                  <a:cubicBezTo>
                    <a:pt x="9049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xmlns="" id="{6EB28436-278C-47B0-B231-68A928E346D1}"/>
                </a:ext>
              </a:extLst>
            </p:cNvPr>
            <p:cNvSpPr/>
            <p:nvPr/>
          </p:nvSpPr>
          <p:spPr>
            <a:xfrm>
              <a:off x="7059454" y="97512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10001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lnTo>
                    <a:pt x="10001" y="7858"/>
                  </a:lnTo>
                  <a:cubicBezTo>
                    <a:pt x="10001" y="6906"/>
                    <a:pt x="9049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:a16="http://schemas.microsoft.com/office/drawing/2014/main" xmlns="" id="{351E527B-C654-47F4-B4F1-EED53EEA81FB}"/>
                </a:ext>
              </a:extLst>
            </p:cNvPr>
            <p:cNvSpPr/>
            <p:nvPr/>
          </p:nvSpPr>
          <p:spPr>
            <a:xfrm>
              <a:off x="7152911" y="964882"/>
              <a:ext cx="9525" cy="9525"/>
            </a:xfrm>
            <a:custGeom>
              <a:avLst/>
              <a:gdLst>
                <a:gd name="connsiteX0" fmla="*/ 11794 w 9525"/>
                <a:gd name="connsiteY0" fmla="*/ 11430 h 9525"/>
                <a:gd name="connsiteX1" fmla="*/ 11794 w 9525"/>
                <a:gd name="connsiteY1" fmla="*/ 114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794" y="11430"/>
                  </a:moveTo>
                  <a:cubicBezTo>
                    <a:pt x="6079" y="5715"/>
                    <a:pt x="5126" y="5715"/>
                    <a:pt x="11794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9" name="Freeform: Shape 848">
              <a:extLst>
                <a:ext uri="{FF2B5EF4-FFF2-40B4-BE49-F238E27FC236}">
                  <a16:creationId xmlns:a16="http://schemas.microsoft.com/office/drawing/2014/main" xmlns="" id="{0701F5D7-2158-4650-8E0C-B4D409946D36}"/>
                </a:ext>
              </a:extLst>
            </p:cNvPr>
            <p:cNvSpPr/>
            <p:nvPr/>
          </p:nvSpPr>
          <p:spPr>
            <a:xfrm>
              <a:off x="7148832" y="960596"/>
              <a:ext cx="9525" cy="9525"/>
            </a:xfrm>
            <a:custGeom>
              <a:avLst/>
              <a:gdLst>
                <a:gd name="connsiteX0" fmla="*/ 7301 w 9525"/>
                <a:gd name="connsiteY0" fmla="*/ 7144 h 9525"/>
                <a:gd name="connsiteX1" fmla="*/ 7301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01" y="7144"/>
                  </a:moveTo>
                  <a:cubicBezTo>
                    <a:pt x="6348" y="16669"/>
                    <a:pt x="10158" y="9049"/>
                    <a:pt x="73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0" name="Freeform: Shape 849">
              <a:extLst>
                <a:ext uri="{FF2B5EF4-FFF2-40B4-BE49-F238E27FC236}">
                  <a16:creationId xmlns:a16="http://schemas.microsoft.com/office/drawing/2014/main" xmlns="" id="{BE356560-3553-424B-9074-EA59D2115AAE}"/>
                </a:ext>
              </a:extLst>
            </p:cNvPr>
            <p:cNvSpPr/>
            <p:nvPr/>
          </p:nvSpPr>
          <p:spPr>
            <a:xfrm>
              <a:off x="7159425" y="1098708"/>
              <a:ext cx="9525" cy="9525"/>
            </a:xfrm>
            <a:custGeom>
              <a:avLst/>
              <a:gdLst>
                <a:gd name="connsiteX0" fmla="*/ 10995 w 9525"/>
                <a:gd name="connsiteY0" fmla="*/ 7144 h 9525"/>
                <a:gd name="connsiteX1" fmla="*/ 10995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995" y="7144"/>
                  </a:moveTo>
                  <a:cubicBezTo>
                    <a:pt x="9090" y="7144"/>
                    <a:pt x="3375" y="10954"/>
                    <a:pt x="1099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1" name="Freeform: Shape 850">
              <a:extLst>
                <a:ext uri="{FF2B5EF4-FFF2-40B4-BE49-F238E27FC236}">
                  <a16:creationId xmlns:a16="http://schemas.microsoft.com/office/drawing/2014/main" xmlns="" id="{154A6F9F-6931-4596-8B96-3CC130D7D41F}"/>
                </a:ext>
              </a:extLst>
            </p:cNvPr>
            <p:cNvSpPr/>
            <p:nvPr/>
          </p:nvSpPr>
          <p:spPr>
            <a:xfrm>
              <a:off x="7141369" y="1091088"/>
              <a:ext cx="19050" cy="9525"/>
            </a:xfrm>
            <a:custGeom>
              <a:avLst/>
              <a:gdLst>
                <a:gd name="connsiteX0" fmla="*/ 7144 w 19050"/>
                <a:gd name="connsiteY0" fmla="*/ 8096 h 9525"/>
                <a:gd name="connsiteX1" fmla="*/ 12859 w 19050"/>
                <a:gd name="connsiteY1" fmla="*/ 7144 h 9525"/>
                <a:gd name="connsiteX2" fmla="*/ 7144 w 19050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8096"/>
                  </a:moveTo>
                  <a:cubicBezTo>
                    <a:pt x="9049" y="10954"/>
                    <a:pt x="11906" y="8096"/>
                    <a:pt x="12859" y="7144"/>
                  </a:cubicBezTo>
                  <a:cubicBezTo>
                    <a:pt x="9049" y="8096"/>
                    <a:pt x="10954" y="6191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2" name="Freeform: Shape 851">
              <a:extLst>
                <a:ext uri="{FF2B5EF4-FFF2-40B4-BE49-F238E27FC236}">
                  <a16:creationId xmlns:a16="http://schemas.microsoft.com/office/drawing/2014/main" xmlns="" id="{9661D50B-29EB-4D89-9FA3-E32DFADB9AF9}"/>
                </a:ext>
              </a:extLst>
            </p:cNvPr>
            <p:cNvSpPr/>
            <p:nvPr/>
          </p:nvSpPr>
          <p:spPr>
            <a:xfrm>
              <a:off x="7146717" y="1124426"/>
              <a:ext cx="9525" cy="9525"/>
            </a:xfrm>
            <a:custGeom>
              <a:avLst/>
              <a:gdLst>
                <a:gd name="connsiteX0" fmla="*/ 10368 w 9525"/>
                <a:gd name="connsiteY0" fmla="*/ 7144 h 9525"/>
                <a:gd name="connsiteX1" fmla="*/ 1036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368" y="7144"/>
                  </a:moveTo>
                  <a:cubicBezTo>
                    <a:pt x="6558" y="10001"/>
                    <a:pt x="5606" y="10954"/>
                    <a:pt x="1036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3" name="Freeform: Shape 852">
              <a:extLst>
                <a:ext uri="{FF2B5EF4-FFF2-40B4-BE49-F238E27FC236}">
                  <a16:creationId xmlns:a16="http://schemas.microsoft.com/office/drawing/2014/main" xmlns="" id="{7A2B1E94-304E-487F-88A7-DD3D906EB61E}"/>
                </a:ext>
              </a:extLst>
            </p:cNvPr>
            <p:cNvSpPr/>
            <p:nvPr/>
          </p:nvSpPr>
          <p:spPr>
            <a:xfrm>
              <a:off x="7036594" y="1026318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lnTo>
                    <a:pt x="7144" y="7144"/>
                  </a:lnTo>
                  <a:cubicBezTo>
                    <a:pt x="8096" y="8096"/>
                    <a:pt x="8096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4" name="Freeform: Shape 853">
              <a:extLst>
                <a:ext uri="{FF2B5EF4-FFF2-40B4-BE49-F238E27FC236}">
                  <a16:creationId xmlns:a16="http://schemas.microsoft.com/office/drawing/2014/main" xmlns="" id="{5B315129-E263-4F81-B7E0-244A0FA06843}"/>
                </a:ext>
              </a:extLst>
            </p:cNvPr>
            <p:cNvSpPr/>
            <p:nvPr/>
          </p:nvSpPr>
          <p:spPr>
            <a:xfrm>
              <a:off x="7021354" y="976980"/>
              <a:ext cx="57150" cy="57150"/>
            </a:xfrm>
            <a:custGeom>
              <a:avLst/>
              <a:gdLst>
                <a:gd name="connsiteX0" fmla="*/ 50006 w 57150"/>
                <a:gd name="connsiteY0" fmla="*/ 49814 h 57150"/>
                <a:gd name="connsiteX1" fmla="*/ 7144 w 57150"/>
                <a:gd name="connsiteY1" fmla="*/ 53624 h 57150"/>
                <a:gd name="connsiteX2" fmla="*/ 20479 w 57150"/>
                <a:gd name="connsiteY2" fmla="*/ 53624 h 57150"/>
                <a:gd name="connsiteX3" fmla="*/ 33814 w 57150"/>
                <a:gd name="connsiteY3" fmla="*/ 15524 h 57150"/>
                <a:gd name="connsiteX4" fmla="*/ 50006 w 57150"/>
                <a:gd name="connsiteY4" fmla="*/ 4981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0006" y="49814"/>
                  </a:moveTo>
                  <a:cubicBezTo>
                    <a:pt x="16669" y="26002"/>
                    <a:pt x="56674" y="-34958"/>
                    <a:pt x="7144" y="53624"/>
                  </a:cubicBezTo>
                  <a:cubicBezTo>
                    <a:pt x="15716" y="46957"/>
                    <a:pt x="20479" y="46957"/>
                    <a:pt x="20479" y="53624"/>
                  </a:cubicBezTo>
                  <a:cubicBezTo>
                    <a:pt x="20479" y="53624"/>
                    <a:pt x="24289" y="-2573"/>
                    <a:pt x="33814" y="15524"/>
                  </a:cubicBezTo>
                  <a:cubicBezTo>
                    <a:pt x="14764" y="25049"/>
                    <a:pt x="25241" y="68864"/>
                    <a:pt x="50006" y="49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5" name="Freeform: Shape 854">
              <a:extLst>
                <a:ext uri="{FF2B5EF4-FFF2-40B4-BE49-F238E27FC236}">
                  <a16:creationId xmlns:a16="http://schemas.microsoft.com/office/drawing/2014/main" xmlns="" id="{AEE0AAC0-A2C9-481B-875B-D2F0781670CF}"/>
                </a:ext>
              </a:extLst>
            </p:cNvPr>
            <p:cNvSpPr/>
            <p:nvPr/>
          </p:nvSpPr>
          <p:spPr>
            <a:xfrm>
              <a:off x="6977539" y="10225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6" name="Freeform: Shape 855">
              <a:extLst>
                <a:ext uri="{FF2B5EF4-FFF2-40B4-BE49-F238E27FC236}">
                  <a16:creationId xmlns:a16="http://schemas.microsoft.com/office/drawing/2014/main" xmlns="" id="{C62D0EC9-FBD3-4CA1-A7B2-7B3632B86B42}"/>
                </a:ext>
              </a:extLst>
            </p:cNvPr>
            <p:cNvSpPr/>
            <p:nvPr/>
          </p:nvSpPr>
          <p:spPr>
            <a:xfrm>
              <a:off x="6980396" y="1017266"/>
              <a:ext cx="9525" cy="19050"/>
            </a:xfrm>
            <a:custGeom>
              <a:avLst/>
              <a:gdLst>
                <a:gd name="connsiteX0" fmla="*/ 7144 w 9525"/>
                <a:gd name="connsiteY0" fmla="*/ 13339 h 19050"/>
                <a:gd name="connsiteX1" fmla="*/ 7144 w 9525"/>
                <a:gd name="connsiteY1" fmla="*/ 1333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13339"/>
                  </a:moveTo>
                  <a:cubicBezTo>
                    <a:pt x="7144" y="956"/>
                    <a:pt x="7144" y="10481"/>
                    <a:pt x="7144" y="133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7" name="Freeform: Shape 856">
              <a:extLst>
                <a:ext uri="{FF2B5EF4-FFF2-40B4-BE49-F238E27FC236}">
                  <a16:creationId xmlns:a16="http://schemas.microsoft.com/office/drawing/2014/main" xmlns="" id="{A548B94A-06CF-44ED-BC09-E69D9FD37936}"/>
                </a:ext>
              </a:extLst>
            </p:cNvPr>
            <p:cNvSpPr/>
            <p:nvPr/>
          </p:nvSpPr>
          <p:spPr>
            <a:xfrm>
              <a:off x="6986069" y="984408"/>
              <a:ext cx="19050" cy="19050"/>
            </a:xfrm>
            <a:custGeom>
              <a:avLst/>
              <a:gdLst>
                <a:gd name="connsiteX0" fmla="*/ 11948 w 19050"/>
                <a:gd name="connsiteY0" fmla="*/ 7144 h 19050"/>
                <a:gd name="connsiteX1" fmla="*/ 11948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1948" y="7144"/>
                  </a:moveTo>
                  <a:cubicBezTo>
                    <a:pt x="8138" y="9049"/>
                    <a:pt x="3375" y="34766"/>
                    <a:pt x="1194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8" name="Freeform: Shape 857">
              <a:extLst>
                <a:ext uri="{FF2B5EF4-FFF2-40B4-BE49-F238E27FC236}">
                  <a16:creationId xmlns:a16="http://schemas.microsoft.com/office/drawing/2014/main" xmlns="" id="{08247976-CC1D-428E-8E78-D3BF78BBA0D5}"/>
                </a:ext>
              </a:extLst>
            </p:cNvPr>
            <p:cNvSpPr/>
            <p:nvPr/>
          </p:nvSpPr>
          <p:spPr>
            <a:xfrm>
              <a:off x="7013734" y="98917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10001"/>
                    <a:pt x="8096" y="1285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9" name="Freeform: Shape 858">
              <a:extLst>
                <a:ext uri="{FF2B5EF4-FFF2-40B4-BE49-F238E27FC236}">
                  <a16:creationId xmlns:a16="http://schemas.microsoft.com/office/drawing/2014/main" xmlns="" id="{5EB015A6-7D03-485B-84C3-A1B8020DFD5F}"/>
                </a:ext>
              </a:extLst>
            </p:cNvPr>
            <p:cNvSpPr/>
            <p:nvPr/>
          </p:nvSpPr>
          <p:spPr>
            <a:xfrm>
              <a:off x="7010241" y="1019651"/>
              <a:ext cx="9525" cy="9525"/>
            </a:xfrm>
            <a:custGeom>
              <a:avLst/>
              <a:gdLst>
                <a:gd name="connsiteX0" fmla="*/ 9684 w 9525"/>
                <a:gd name="connsiteY0" fmla="*/ 7144 h 9525"/>
                <a:gd name="connsiteX1" fmla="*/ 968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684" y="7144"/>
                  </a:moveTo>
                  <a:cubicBezTo>
                    <a:pt x="9684" y="7144"/>
                    <a:pt x="3969" y="14764"/>
                    <a:pt x="968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0" name="Freeform: Shape 859">
              <a:extLst>
                <a:ext uri="{FF2B5EF4-FFF2-40B4-BE49-F238E27FC236}">
                  <a16:creationId xmlns:a16="http://schemas.microsoft.com/office/drawing/2014/main" xmlns="" id="{5BF12F9A-AB0D-464B-A44A-EECC528C8767}"/>
                </a:ext>
              </a:extLst>
            </p:cNvPr>
            <p:cNvSpPr/>
            <p:nvPr/>
          </p:nvSpPr>
          <p:spPr>
            <a:xfrm>
              <a:off x="7002304" y="988218"/>
              <a:ext cx="9525" cy="9525"/>
            </a:xfrm>
            <a:custGeom>
              <a:avLst/>
              <a:gdLst>
                <a:gd name="connsiteX0" fmla="*/ 10001 w 9525"/>
                <a:gd name="connsiteY0" fmla="*/ 8096 h 9525"/>
                <a:gd name="connsiteX1" fmla="*/ 7144 w 9525"/>
                <a:gd name="connsiteY1" fmla="*/ 7144 h 9525"/>
                <a:gd name="connsiteX2" fmla="*/ 10001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8096"/>
                  </a:moveTo>
                  <a:cubicBezTo>
                    <a:pt x="9049" y="7144"/>
                    <a:pt x="8096" y="7144"/>
                    <a:pt x="7144" y="7144"/>
                  </a:cubicBezTo>
                  <a:lnTo>
                    <a:pt x="10001" y="80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1" name="Freeform: Shape 860">
              <a:extLst>
                <a:ext uri="{FF2B5EF4-FFF2-40B4-BE49-F238E27FC236}">
                  <a16:creationId xmlns:a16="http://schemas.microsoft.com/office/drawing/2014/main" xmlns="" id="{13961D9C-78AB-4FEC-B7D3-F5F6A0057B51}"/>
                </a:ext>
              </a:extLst>
            </p:cNvPr>
            <p:cNvSpPr/>
            <p:nvPr/>
          </p:nvSpPr>
          <p:spPr>
            <a:xfrm>
              <a:off x="7005253" y="1017005"/>
              <a:ext cx="9525" cy="9525"/>
            </a:xfrm>
            <a:custGeom>
              <a:avLst/>
              <a:gdLst>
                <a:gd name="connsiteX0" fmla="*/ 9909 w 9525"/>
                <a:gd name="connsiteY0" fmla="*/ 8837 h 9525"/>
                <a:gd name="connsiteX1" fmla="*/ 9909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909" y="8837"/>
                  </a:moveTo>
                  <a:cubicBezTo>
                    <a:pt x="8956" y="8837"/>
                    <a:pt x="4194" y="5027"/>
                    <a:pt x="9909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2" name="Freeform: Shape 861">
              <a:extLst>
                <a:ext uri="{FF2B5EF4-FFF2-40B4-BE49-F238E27FC236}">
                  <a16:creationId xmlns:a16="http://schemas.microsoft.com/office/drawing/2014/main" xmlns="" id="{69EAF25E-6B75-49BD-9533-7396C823EDED}"/>
                </a:ext>
              </a:extLst>
            </p:cNvPr>
            <p:cNvSpPr/>
            <p:nvPr/>
          </p:nvSpPr>
          <p:spPr>
            <a:xfrm>
              <a:off x="7008532" y="978375"/>
              <a:ext cx="9525" cy="47625"/>
            </a:xfrm>
            <a:custGeom>
              <a:avLst/>
              <a:gdLst>
                <a:gd name="connsiteX0" fmla="*/ 9488 w 9525"/>
                <a:gd name="connsiteY0" fmla="*/ 48420 h 47625"/>
                <a:gd name="connsiteX1" fmla="*/ 9488 w 9525"/>
                <a:gd name="connsiteY1" fmla="*/ 4842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7625">
                  <a:moveTo>
                    <a:pt x="9488" y="48420"/>
                  </a:moveTo>
                  <a:cubicBezTo>
                    <a:pt x="4726" y="-43973"/>
                    <a:pt x="8536" y="47467"/>
                    <a:pt x="9488" y="484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3" name="Freeform: Shape 862">
              <a:extLst>
                <a:ext uri="{FF2B5EF4-FFF2-40B4-BE49-F238E27FC236}">
                  <a16:creationId xmlns:a16="http://schemas.microsoft.com/office/drawing/2014/main" xmlns="" id="{AA459D0C-E5C5-45F8-82E7-D4DBE77EB373}"/>
                </a:ext>
              </a:extLst>
            </p:cNvPr>
            <p:cNvSpPr/>
            <p:nvPr/>
          </p:nvSpPr>
          <p:spPr>
            <a:xfrm>
              <a:off x="7122411" y="1121568"/>
              <a:ext cx="9525" cy="9525"/>
            </a:xfrm>
            <a:custGeom>
              <a:avLst/>
              <a:gdLst>
                <a:gd name="connsiteX0" fmla="*/ 9909 w 9525"/>
                <a:gd name="connsiteY0" fmla="*/ 7144 h 9525"/>
                <a:gd name="connsiteX1" fmla="*/ 990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909" y="7144"/>
                  </a:moveTo>
                  <a:cubicBezTo>
                    <a:pt x="4194" y="13811"/>
                    <a:pt x="8957" y="8096"/>
                    <a:pt x="990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4" name="Freeform: Shape 863">
              <a:extLst>
                <a:ext uri="{FF2B5EF4-FFF2-40B4-BE49-F238E27FC236}">
                  <a16:creationId xmlns:a16="http://schemas.microsoft.com/office/drawing/2014/main" xmlns="" id="{727ADEEF-5BA6-4A9E-AF73-5A4FC2AFEC20}"/>
                </a:ext>
              </a:extLst>
            </p:cNvPr>
            <p:cNvSpPr/>
            <p:nvPr/>
          </p:nvSpPr>
          <p:spPr>
            <a:xfrm>
              <a:off x="7105174" y="1119663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10001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8096"/>
                    <a:pt x="8096" y="9049"/>
                    <a:pt x="7144" y="10001"/>
                  </a:cubicBezTo>
                  <a:cubicBezTo>
                    <a:pt x="8096" y="9049"/>
                    <a:pt x="8096" y="8096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5" name="Freeform: Shape 864">
              <a:extLst>
                <a:ext uri="{FF2B5EF4-FFF2-40B4-BE49-F238E27FC236}">
                  <a16:creationId xmlns:a16="http://schemas.microsoft.com/office/drawing/2014/main" xmlns="" id="{D910AF25-4B61-4B25-9A72-D7FEA5DC3A3F}"/>
                </a:ext>
              </a:extLst>
            </p:cNvPr>
            <p:cNvSpPr/>
            <p:nvPr/>
          </p:nvSpPr>
          <p:spPr>
            <a:xfrm>
              <a:off x="7089099" y="1121568"/>
              <a:ext cx="28575" cy="38100"/>
            </a:xfrm>
            <a:custGeom>
              <a:avLst/>
              <a:gdLst>
                <a:gd name="connsiteX0" fmla="*/ 14645 w 28575"/>
                <a:gd name="connsiteY0" fmla="*/ 34766 h 38100"/>
                <a:gd name="connsiteX1" fmla="*/ 23218 w 28575"/>
                <a:gd name="connsiteY1" fmla="*/ 7144 h 38100"/>
                <a:gd name="connsiteX2" fmla="*/ 14645 w 28575"/>
                <a:gd name="connsiteY2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" h="38100">
                  <a:moveTo>
                    <a:pt x="14645" y="34766"/>
                  </a:moveTo>
                  <a:cubicBezTo>
                    <a:pt x="9883" y="30004"/>
                    <a:pt x="17503" y="17621"/>
                    <a:pt x="23218" y="7144"/>
                  </a:cubicBezTo>
                  <a:cubicBezTo>
                    <a:pt x="-6309" y="29051"/>
                    <a:pt x="13693" y="25241"/>
                    <a:pt x="14645" y="347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6" name="Freeform: Shape 865">
              <a:extLst>
                <a:ext uri="{FF2B5EF4-FFF2-40B4-BE49-F238E27FC236}">
                  <a16:creationId xmlns:a16="http://schemas.microsoft.com/office/drawing/2014/main" xmlns="" id="{E210D099-3E59-4721-8111-F3B25C6F99FF}"/>
                </a:ext>
              </a:extLst>
            </p:cNvPr>
            <p:cNvSpPr/>
            <p:nvPr/>
          </p:nvSpPr>
          <p:spPr>
            <a:xfrm>
              <a:off x="7103269" y="1156103"/>
              <a:ext cx="9525" cy="9525"/>
            </a:xfrm>
            <a:custGeom>
              <a:avLst/>
              <a:gdLst>
                <a:gd name="connsiteX0" fmla="*/ 7144 w 9525"/>
                <a:gd name="connsiteY0" fmla="*/ 9756 h 9525"/>
                <a:gd name="connsiteX1" fmla="*/ 10001 w 9525"/>
                <a:gd name="connsiteY1" fmla="*/ 8804 h 9525"/>
                <a:gd name="connsiteX2" fmla="*/ 7144 w 9525"/>
                <a:gd name="connsiteY2" fmla="*/ 975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756"/>
                  </a:moveTo>
                  <a:cubicBezTo>
                    <a:pt x="9049" y="9756"/>
                    <a:pt x="9049" y="9756"/>
                    <a:pt x="10001" y="8804"/>
                  </a:cubicBezTo>
                  <a:cubicBezTo>
                    <a:pt x="10001" y="4994"/>
                    <a:pt x="9049" y="8804"/>
                    <a:pt x="7144" y="97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7" name="Freeform: Shape 866">
              <a:extLst>
                <a:ext uri="{FF2B5EF4-FFF2-40B4-BE49-F238E27FC236}">
                  <a16:creationId xmlns:a16="http://schemas.microsoft.com/office/drawing/2014/main" xmlns="" id="{59EA3483-B051-4ABA-897E-50E35919F8C4}"/>
                </a:ext>
              </a:extLst>
            </p:cNvPr>
            <p:cNvSpPr/>
            <p:nvPr/>
          </p:nvSpPr>
          <p:spPr>
            <a:xfrm>
              <a:off x="7057830" y="1089183"/>
              <a:ext cx="9525" cy="19050"/>
            </a:xfrm>
            <a:custGeom>
              <a:avLst/>
              <a:gdLst>
                <a:gd name="connsiteX0" fmla="*/ 7814 w 9525"/>
                <a:gd name="connsiteY0" fmla="*/ 7144 h 19050"/>
                <a:gd name="connsiteX1" fmla="*/ 781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814" y="7144"/>
                  </a:moveTo>
                  <a:cubicBezTo>
                    <a:pt x="5910" y="17621"/>
                    <a:pt x="8767" y="10954"/>
                    <a:pt x="78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8" name="Freeform: Shape 867">
              <a:extLst>
                <a:ext uri="{FF2B5EF4-FFF2-40B4-BE49-F238E27FC236}">
                  <a16:creationId xmlns:a16="http://schemas.microsoft.com/office/drawing/2014/main" xmlns="" id="{E445664F-A48F-46BE-AACC-F6326892CB2A}"/>
                </a:ext>
              </a:extLst>
            </p:cNvPr>
            <p:cNvSpPr/>
            <p:nvPr/>
          </p:nvSpPr>
          <p:spPr>
            <a:xfrm>
              <a:off x="7060406" y="1092041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8096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lnTo>
                    <a:pt x="7144" y="8096"/>
                  </a:lnTo>
                  <a:cubicBezTo>
                    <a:pt x="7144" y="8096"/>
                    <a:pt x="8096" y="8096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9" name="Freeform: Shape 868">
              <a:extLst>
                <a:ext uri="{FF2B5EF4-FFF2-40B4-BE49-F238E27FC236}">
                  <a16:creationId xmlns:a16="http://schemas.microsoft.com/office/drawing/2014/main" xmlns="" id="{76BEA2E3-A175-4B10-80D3-117CF807B4FB}"/>
                </a:ext>
              </a:extLst>
            </p:cNvPr>
            <p:cNvSpPr/>
            <p:nvPr/>
          </p:nvSpPr>
          <p:spPr>
            <a:xfrm>
              <a:off x="7057549" y="10882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0" name="Freeform: Shape 869">
              <a:extLst>
                <a:ext uri="{FF2B5EF4-FFF2-40B4-BE49-F238E27FC236}">
                  <a16:creationId xmlns:a16="http://schemas.microsoft.com/office/drawing/2014/main" xmlns="" id="{512CD8D6-4571-4F62-93F2-96D58AF22750}"/>
                </a:ext>
              </a:extLst>
            </p:cNvPr>
            <p:cNvSpPr/>
            <p:nvPr/>
          </p:nvSpPr>
          <p:spPr>
            <a:xfrm>
              <a:off x="6993731" y="984739"/>
              <a:ext cx="9525" cy="9525"/>
            </a:xfrm>
            <a:custGeom>
              <a:avLst/>
              <a:gdLst>
                <a:gd name="connsiteX0" fmla="*/ 10001 w 9525"/>
                <a:gd name="connsiteY0" fmla="*/ 8718 h 9525"/>
                <a:gd name="connsiteX1" fmla="*/ 7144 w 9525"/>
                <a:gd name="connsiteY1" fmla="*/ 7766 h 9525"/>
                <a:gd name="connsiteX2" fmla="*/ 10001 w 9525"/>
                <a:gd name="connsiteY2" fmla="*/ 871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8718"/>
                  </a:moveTo>
                  <a:cubicBezTo>
                    <a:pt x="10001" y="5861"/>
                    <a:pt x="8096" y="7766"/>
                    <a:pt x="7144" y="7766"/>
                  </a:cubicBezTo>
                  <a:cubicBezTo>
                    <a:pt x="8096" y="7766"/>
                    <a:pt x="9049" y="8718"/>
                    <a:pt x="10001" y="87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1" name="Freeform: Shape 870">
              <a:extLst>
                <a:ext uri="{FF2B5EF4-FFF2-40B4-BE49-F238E27FC236}">
                  <a16:creationId xmlns:a16="http://schemas.microsoft.com/office/drawing/2014/main" xmlns="" id="{72FB209A-D825-4DD6-9B8C-EF2AC4E99FC2}"/>
                </a:ext>
              </a:extLst>
            </p:cNvPr>
            <p:cNvSpPr/>
            <p:nvPr/>
          </p:nvSpPr>
          <p:spPr>
            <a:xfrm>
              <a:off x="6928009" y="1012031"/>
              <a:ext cx="9525" cy="9525"/>
            </a:xfrm>
            <a:custGeom>
              <a:avLst/>
              <a:gdLst>
                <a:gd name="connsiteX0" fmla="*/ 8096 w 9525"/>
                <a:gd name="connsiteY0" fmla="*/ 10001 h 9525"/>
                <a:gd name="connsiteX1" fmla="*/ 7144 w 9525"/>
                <a:gd name="connsiteY1" fmla="*/ 7144 h 9525"/>
                <a:gd name="connsiteX2" fmla="*/ 8096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10001"/>
                  </a:moveTo>
                  <a:lnTo>
                    <a:pt x="7144" y="7144"/>
                  </a:lnTo>
                  <a:cubicBezTo>
                    <a:pt x="7144" y="9049"/>
                    <a:pt x="7144" y="10001"/>
                    <a:pt x="8096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2" name="Freeform: Shape 871">
              <a:extLst>
                <a:ext uri="{FF2B5EF4-FFF2-40B4-BE49-F238E27FC236}">
                  <a16:creationId xmlns:a16="http://schemas.microsoft.com/office/drawing/2014/main" xmlns="" id="{470BF3F8-7828-417F-98C9-821E71E0DF02}"/>
                </a:ext>
              </a:extLst>
            </p:cNvPr>
            <p:cNvSpPr/>
            <p:nvPr/>
          </p:nvSpPr>
          <p:spPr>
            <a:xfrm>
              <a:off x="6886099" y="107965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8096" y="8096"/>
                    <a:pt x="7144" y="8096"/>
                  </a:cubicBezTo>
                  <a:cubicBezTo>
                    <a:pt x="7144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3" name="Freeform: Shape 872">
              <a:extLst>
                <a:ext uri="{FF2B5EF4-FFF2-40B4-BE49-F238E27FC236}">
                  <a16:creationId xmlns:a16="http://schemas.microsoft.com/office/drawing/2014/main" xmlns="" id="{BACC9D3C-0C0D-487B-933F-66B5D50DA344}"/>
                </a:ext>
              </a:extLst>
            </p:cNvPr>
            <p:cNvSpPr/>
            <p:nvPr/>
          </p:nvSpPr>
          <p:spPr>
            <a:xfrm>
              <a:off x="6882490" y="1080611"/>
              <a:ext cx="9525" cy="9525"/>
            </a:xfrm>
            <a:custGeom>
              <a:avLst/>
              <a:gdLst>
                <a:gd name="connsiteX0" fmla="*/ 10752 w 9525"/>
                <a:gd name="connsiteY0" fmla="*/ 7144 h 9525"/>
                <a:gd name="connsiteX1" fmla="*/ 10752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752" y="7144"/>
                  </a:moveTo>
                  <a:cubicBezTo>
                    <a:pt x="3132" y="15716"/>
                    <a:pt x="9800" y="9049"/>
                    <a:pt x="1075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4" name="Freeform: Shape 873">
              <a:extLst>
                <a:ext uri="{FF2B5EF4-FFF2-40B4-BE49-F238E27FC236}">
                  <a16:creationId xmlns:a16="http://schemas.microsoft.com/office/drawing/2014/main" xmlns="" id="{E61B71C8-13FE-48D7-8167-CAB9E9860D88}"/>
                </a:ext>
              </a:extLst>
            </p:cNvPr>
            <p:cNvSpPr/>
            <p:nvPr/>
          </p:nvSpPr>
          <p:spPr>
            <a:xfrm>
              <a:off x="6890374" y="1037748"/>
              <a:ext cx="19050" cy="38100"/>
            </a:xfrm>
            <a:custGeom>
              <a:avLst/>
              <a:gdLst>
                <a:gd name="connsiteX0" fmla="*/ 19061 w 19050"/>
                <a:gd name="connsiteY0" fmla="*/ 31909 h 38100"/>
                <a:gd name="connsiteX1" fmla="*/ 7631 w 19050"/>
                <a:gd name="connsiteY1" fmla="*/ 7144 h 38100"/>
                <a:gd name="connsiteX2" fmla="*/ 19061 w 19050"/>
                <a:gd name="connsiteY2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38100">
                  <a:moveTo>
                    <a:pt x="19061" y="31909"/>
                  </a:moveTo>
                  <a:cubicBezTo>
                    <a:pt x="16204" y="24289"/>
                    <a:pt x="20014" y="9049"/>
                    <a:pt x="7631" y="7144"/>
                  </a:cubicBezTo>
                  <a:cubicBezTo>
                    <a:pt x="4774" y="15716"/>
                    <a:pt x="15251" y="40481"/>
                    <a:pt x="19061" y="31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5" name="Freeform: Shape 874">
              <a:extLst>
                <a:ext uri="{FF2B5EF4-FFF2-40B4-BE49-F238E27FC236}">
                  <a16:creationId xmlns:a16="http://schemas.microsoft.com/office/drawing/2014/main" xmlns="" id="{665DBE87-DEEC-48C1-A461-F871E8117C95}"/>
                </a:ext>
              </a:extLst>
            </p:cNvPr>
            <p:cNvSpPr/>
            <p:nvPr/>
          </p:nvSpPr>
          <p:spPr>
            <a:xfrm>
              <a:off x="6884822" y="1062738"/>
              <a:ext cx="38100" cy="28575"/>
            </a:xfrm>
            <a:custGeom>
              <a:avLst/>
              <a:gdLst>
                <a:gd name="connsiteX0" fmla="*/ 11278 w 38100"/>
                <a:gd name="connsiteY0" fmla="*/ 18349 h 28575"/>
                <a:gd name="connsiteX1" fmla="*/ 24613 w 38100"/>
                <a:gd name="connsiteY1" fmla="*/ 8824 h 28575"/>
                <a:gd name="connsiteX2" fmla="*/ 11278 w 38100"/>
                <a:gd name="connsiteY2" fmla="*/ 18349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28575">
                  <a:moveTo>
                    <a:pt x="11278" y="18349"/>
                  </a:moveTo>
                  <a:cubicBezTo>
                    <a:pt x="20803" y="17397"/>
                    <a:pt x="44615" y="48829"/>
                    <a:pt x="24613" y="8824"/>
                  </a:cubicBezTo>
                  <a:cubicBezTo>
                    <a:pt x="20803" y="-1653"/>
                    <a:pt x="-2057" y="41209"/>
                    <a:pt x="11278" y="183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6" name="Freeform: Shape 875">
              <a:extLst>
                <a:ext uri="{FF2B5EF4-FFF2-40B4-BE49-F238E27FC236}">
                  <a16:creationId xmlns:a16="http://schemas.microsoft.com/office/drawing/2014/main" xmlns="" id="{44005970-FF4B-472E-AC1D-53C465050A9F}"/>
                </a:ext>
              </a:extLst>
            </p:cNvPr>
            <p:cNvSpPr/>
            <p:nvPr/>
          </p:nvSpPr>
          <p:spPr>
            <a:xfrm>
              <a:off x="6902291" y="106537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7" name="Freeform: Shape 876">
              <a:extLst>
                <a:ext uri="{FF2B5EF4-FFF2-40B4-BE49-F238E27FC236}">
                  <a16:creationId xmlns:a16="http://schemas.microsoft.com/office/drawing/2014/main" xmlns="" id="{FBFD9862-C08D-4FAF-9734-53520D466C8F}"/>
                </a:ext>
              </a:extLst>
            </p:cNvPr>
            <p:cNvSpPr/>
            <p:nvPr/>
          </p:nvSpPr>
          <p:spPr>
            <a:xfrm>
              <a:off x="7413964" y="1218257"/>
              <a:ext cx="28575" cy="19050"/>
            </a:xfrm>
            <a:custGeom>
              <a:avLst/>
              <a:gdLst>
                <a:gd name="connsiteX0" fmla="*/ 7916 w 28575"/>
                <a:gd name="connsiteY0" fmla="*/ 13325 h 19050"/>
                <a:gd name="connsiteX1" fmla="*/ 7916 w 28575"/>
                <a:gd name="connsiteY1" fmla="*/ 133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9050">
                  <a:moveTo>
                    <a:pt x="7916" y="13325"/>
                  </a:moveTo>
                  <a:cubicBezTo>
                    <a:pt x="296" y="16183"/>
                    <a:pt x="52683" y="-1915"/>
                    <a:pt x="7916" y="133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8" name="Freeform: Shape 877">
              <a:extLst>
                <a:ext uri="{FF2B5EF4-FFF2-40B4-BE49-F238E27FC236}">
                  <a16:creationId xmlns:a16="http://schemas.microsoft.com/office/drawing/2014/main" xmlns="" id="{B72E2ADD-FFB5-48BC-9511-24DB7A814AAA}"/>
                </a:ext>
              </a:extLst>
            </p:cNvPr>
            <p:cNvSpPr/>
            <p:nvPr/>
          </p:nvSpPr>
          <p:spPr>
            <a:xfrm>
              <a:off x="7701439" y="96631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0001"/>
                    <a:pt x="7144" y="10001"/>
                    <a:pt x="8096" y="10001"/>
                  </a:cubicBezTo>
                  <a:cubicBezTo>
                    <a:pt x="8096" y="10001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9" name="Freeform: Shape 878">
              <a:extLst>
                <a:ext uri="{FF2B5EF4-FFF2-40B4-BE49-F238E27FC236}">
                  <a16:creationId xmlns:a16="http://schemas.microsoft.com/office/drawing/2014/main" xmlns="" id="{24B69873-3F17-4D7F-A943-C34255AB8BCD}"/>
                </a:ext>
              </a:extLst>
            </p:cNvPr>
            <p:cNvSpPr/>
            <p:nvPr/>
          </p:nvSpPr>
          <p:spPr>
            <a:xfrm>
              <a:off x="7458551" y="1216818"/>
              <a:ext cx="9525" cy="19050"/>
            </a:xfrm>
            <a:custGeom>
              <a:avLst/>
              <a:gdLst>
                <a:gd name="connsiteX0" fmla="*/ 7144 w 9525"/>
                <a:gd name="connsiteY0" fmla="*/ 12859 h 19050"/>
                <a:gd name="connsiteX1" fmla="*/ 9049 w 9525"/>
                <a:gd name="connsiteY1" fmla="*/ 7144 h 19050"/>
                <a:gd name="connsiteX2" fmla="*/ 7144 w 9525"/>
                <a:gd name="connsiteY2" fmla="*/ 1285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12859"/>
                  </a:moveTo>
                  <a:lnTo>
                    <a:pt x="9049" y="7144"/>
                  </a:lnTo>
                  <a:cubicBezTo>
                    <a:pt x="8096" y="8096"/>
                    <a:pt x="7144" y="10001"/>
                    <a:pt x="7144" y="128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0" name="Freeform: Shape 879">
              <a:extLst>
                <a:ext uri="{FF2B5EF4-FFF2-40B4-BE49-F238E27FC236}">
                  <a16:creationId xmlns:a16="http://schemas.microsoft.com/office/drawing/2014/main" xmlns="" id="{2A4F09FE-F71D-4490-A0CE-A4F13F005804}"/>
                </a:ext>
              </a:extLst>
            </p:cNvPr>
            <p:cNvSpPr/>
            <p:nvPr/>
          </p:nvSpPr>
          <p:spPr>
            <a:xfrm>
              <a:off x="7455694" y="1305293"/>
              <a:ext cx="9525" cy="9525"/>
            </a:xfrm>
            <a:custGeom>
              <a:avLst/>
              <a:gdLst>
                <a:gd name="connsiteX0" fmla="*/ 7144 w 9525"/>
                <a:gd name="connsiteY0" fmla="*/ 9156 h 9525"/>
                <a:gd name="connsiteX1" fmla="*/ 7144 w 9525"/>
                <a:gd name="connsiteY1" fmla="*/ 915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156"/>
                  </a:moveTo>
                  <a:cubicBezTo>
                    <a:pt x="7144" y="12014"/>
                    <a:pt x="10001" y="3441"/>
                    <a:pt x="7144" y="91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1" name="Freeform: Shape 880">
              <a:extLst>
                <a:ext uri="{FF2B5EF4-FFF2-40B4-BE49-F238E27FC236}">
                  <a16:creationId xmlns:a16="http://schemas.microsoft.com/office/drawing/2014/main" xmlns="" id="{FD2A62EA-0E9E-4E62-92C0-85388A07591E}"/>
                </a:ext>
              </a:extLst>
            </p:cNvPr>
            <p:cNvSpPr/>
            <p:nvPr/>
          </p:nvSpPr>
          <p:spPr>
            <a:xfrm>
              <a:off x="7515701" y="1174194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8096" y="6906"/>
                    <a:pt x="8096" y="6906"/>
                    <a:pt x="7144" y="7858"/>
                  </a:cubicBezTo>
                  <a:cubicBezTo>
                    <a:pt x="8096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2" name="Freeform: Shape 881">
              <a:extLst>
                <a:ext uri="{FF2B5EF4-FFF2-40B4-BE49-F238E27FC236}">
                  <a16:creationId xmlns:a16="http://schemas.microsoft.com/office/drawing/2014/main" xmlns="" id="{8A87B40E-580F-4129-A30F-987A28F015CA}"/>
                </a:ext>
              </a:extLst>
            </p:cNvPr>
            <p:cNvSpPr/>
            <p:nvPr/>
          </p:nvSpPr>
          <p:spPr>
            <a:xfrm>
              <a:off x="7369016" y="1322132"/>
              <a:ext cx="28575" cy="28575"/>
            </a:xfrm>
            <a:custGeom>
              <a:avLst/>
              <a:gdLst>
                <a:gd name="connsiteX0" fmla="*/ 7144 w 28575"/>
                <a:gd name="connsiteY0" fmla="*/ 21845 h 28575"/>
                <a:gd name="connsiteX1" fmla="*/ 7144 w 28575"/>
                <a:gd name="connsiteY1" fmla="*/ 2184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28575">
                  <a:moveTo>
                    <a:pt x="7144" y="21845"/>
                  </a:moveTo>
                  <a:cubicBezTo>
                    <a:pt x="19526" y="9463"/>
                    <a:pt x="33814" y="-3872"/>
                    <a:pt x="7144" y="218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3" name="Freeform: Shape 882">
              <a:extLst>
                <a:ext uri="{FF2B5EF4-FFF2-40B4-BE49-F238E27FC236}">
                  <a16:creationId xmlns:a16="http://schemas.microsoft.com/office/drawing/2014/main" xmlns="" id="{98CEF4B9-F28A-436C-BC81-8095D21B2BC6}"/>
                </a:ext>
              </a:extLst>
            </p:cNvPr>
            <p:cNvSpPr/>
            <p:nvPr/>
          </p:nvSpPr>
          <p:spPr>
            <a:xfrm>
              <a:off x="7681436" y="111490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4" name="Freeform: Shape 883">
              <a:extLst>
                <a:ext uri="{FF2B5EF4-FFF2-40B4-BE49-F238E27FC236}">
                  <a16:creationId xmlns:a16="http://schemas.microsoft.com/office/drawing/2014/main" xmlns="" id="{D0DE38B4-C4C9-49F7-B8CC-09CA17E7CC18}"/>
                </a:ext>
              </a:extLst>
            </p:cNvPr>
            <p:cNvSpPr/>
            <p:nvPr/>
          </p:nvSpPr>
          <p:spPr>
            <a:xfrm>
              <a:off x="7681436" y="1114901"/>
              <a:ext cx="9525" cy="9525"/>
            </a:xfrm>
            <a:custGeom>
              <a:avLst/>
              <a:gdLst>
                <a:gd name="connsiteX0" fmla="*/ 9049 w 9525"/>
                <a:gd name="connsiteY0" fmla="*/ 9049 h 9525"/>
                <a:gd name="connsiteX1" fmla="*/ 7144 w 9525"/>
                <a:gd name="connsiteY1" fmla="*/ 7144 h 9525"/>
                <a:gd name="connsiteX2" fmla="*/ 9049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9049"/>
                  </a:moveTo>
                  <a:lnTo>
                    <a:pt x="7144" y="7144"/>
                  </a:lnTo>
                  <a:cubicBezTo>
                    <a:pt x="8096" y="9049"/>
                    <a:pt x="8096" y="10954"/>
                    <a:pt x="9049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5" name="Freeform: Shape 884">
              <a:extLst>
                <a:ext uri="{FF2B5EF4-FFF2-40B4-BE49-F238E27FC236}">
                  <a16:creationId xmlns:a16="http://schemas.microsoft.com/office/drawing/2014/main" xmlns="" id="{3AB6A290-872F-4BFC-A241-756F9FF7A4E9}"/>
                </a:ext>
              </a:extLst>
            </p:cNvPr>
            <p:cNvSpPr/>
            <p:nvPr/>
          </p:nvSpPr>
          <p:spPr>
            <a:xfrm>
              <a:off x="7457705" y="1222216"/>
              <a:ext cx="9525" cy="19050"/>
            </a:xfrm>
            <a:custGeom>
              <a:avLst/>
              <a:gdLst>
                <a:gd name="connsiteX0" fmla="*/ 7990 w 9525"/>
                <a:gd name="connsiteY0" fmla="*/ 12224 h 19050"/>
                <a:gd name="connsiteX1" fmla="*/ 7990 w 9525"/>
                <a:gd name="connsiteY1" fmla="*/ 1222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990" y="12224"/>
                  </a:moveTo>
                  <a:cubicBezTo>
                    <a:pt x="6086" y="794"/>
                    <a:pt x="7990" y="12224"/>
                    <a:pt x="7990" y="122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6" name="Freeform: Shape 885">
              <a:extLst>
                <a:ext uri="{FF2B5EF4-FFF2-40B4-BE49-F238E27FC236}">
                  <a16:creationId xmlns:a16="http://schemas.microsoft.com/office/drawing/2014/main" xmlns="" id="{D617DBA6-9B82-4F80-A420-0238163E5A05}"/>
                </a:ext>
              </a:extLst>
            </p:cNvPr>
            <p:cNvSpPr/>
            <p:nvPr/>
          </p:nvSpPr>
          <p:spPr>
            <a:xfrm>
              <a:off x="7450770" y="1243488"/>
              <a:ext cx="19050" cy="19050"/>
            </a:xfrm>
            <a:custGeom>
              <a:avLst/>
              <a:gdLst>
                <a:gd name="connsiteX0" fmla="*/ 13972 w 19050"/>
                <a:gd name="connsiteY0" fmla="*/ 7144 h 19050"/>
                <a:gd name="connsiteX1" fmla="*/ 13972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3972" y="7144"/>
                  </a:moveTo>
                  <a:cubicBezTo>
                    <a:pt x="6352" y="12859"/>
                    <a:pt x="3495" y="19526"/>
                    <a:pt x="1397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7" name="Freeform: Shape 886">
              <a:extLst>
                <a:ext uri="{FF2B5EF4-FFF2-40B4-BE49-F238E27FC236}">
                  <a16:creationId xmlns:a16="http://schemas.microsoft.com/office/drawing/2014/main" xmlns="" id="{BDF548B2-E454-42EA-9A28-ABFB3CC4BC8D}"/>
                </a:ext>
              </a:extLst>
            </p:cNvPr>
            <p:cNvSpPr/>
            <p:nvPr/>
          </p:nvSpPr>
          <p:spPr>
            <a:xfrm>
              <a:off x="7459504" y="1142507"/>
              <a:ext cx="76200" cy="95250"/>
            </a:xfrm>
            <a:custGeom>
              <a:avLst/>
              <a:gdLst>
                <a:gd name="connsiteX0" fmla="*/ 53816 w 76200"/>
                <a:gd name="connsiteY0" fmla="*/ 40498 h 95250"/>
                <a:gd name="connsiteX1" fmla="*/ 55721 w 76200"/>
                <a:gd name="connsiteY1" fmla="*/ 24305 h 95250"/>
                <a:gd name="connsiteX2" fmla="*/ 60484 w 76200"/>
                <a:gd name="connsiteY2" fmla="*/ 7160 h 95250"/>
                <a:gd name="connsiteX3" fmla="*/ 7144 w 76200"/>
                <a:gd name="connsiteY3" fmla="*/ 80503 h 95250"/>
                <a:gd name="connsiteX4" fmla="*/ 11906 w 76200"/>
                <a:gd name="connsiteY4" fmla="*/ 89075 h 95250"/>
                <a:gd name="connsiteX5" fmla="*/ 22384 w 76200"/>
                <a:gd name="connsiteY5" fmla="*/ 88123 h 95250"/>
                <a:gd name="connsiteX6" fmla="*/ 53816 w 76200"/>
                <a:gd name="connsiteY6" fmla="*/ 40498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95250">
                  <a:moveTo>
                    <a:pt x="53816" y="40498"/>
                  </a:moveTo>
                  <a:cubicBezTo>
                    <a:pt x="47149" y="45260"/>
                    <a:pt x="70961" y="24305"/>
                    <a:pt x="55721" y="24305"/>
                  </a:cubicBezTo>
                  <a:cubicBezTo>
                    <a:pt x="64294" y="30020"/>
                    <a:pt x="79534" y="23353"/>
                    <a:pt x="60484" y="7160"/>
                  </a:cubicBezTo>
                  <a:cubicBezTo>
                    <a:pt x="59531" y="6208"/>
                    <a:pt x="20479" y="47165"/>
                    <a:pt x="7144" y="80503"/>
                  </a:cubicBezTo>
                  <a:cubicBezTo>
                    <a:pt x="10001" y="74788"/>
                    <a:pt x="11906" y="77645"/>
                    <a:pt x="11906" y="89075"/>
                  </a:cubicBezTo>
                  <a:cubicBezTo>
                    <a:pt x="13811" y="74788"/>
                    <a:pt x="17621" y="74788"/>
                    <a:pt x="22384" y="88123"/>
                  </a:cubicBezTo>
                  <a:cubicBezTo>
                    <a:pt x="51911" y="60500"/>
                    <a:pt x="50006" y="47165"/>
                    <a:pt x="53816" y="404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8" name="Freeform: Shape 887">
              <a:extLst>
                <a:ext uri="{FF2B5EF4-FFF2-40B4-BE49-F238E27FC236}">
                  <a16:creationId xmlns:a16="http://schemas.microsoft.com/office/drawing/2014/main" xmlns="" id="{BFF94C6A-56BD-42AC-9477-EACA57748042}"/>
                </a:ext>
              </a:extLst>
            </p:cNvPr>
            <p:cNvSpPr/>
            <p:nvPr/>
          </p:nvSpPr>
          <p:spPr>
            <a:xfrm>
              <a:off x="7488079" y="12025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8096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9" name="Freeform: Shape 888">
              <a:extLst>
                <a:ext uri="{FF2B5EF4-FFF2-40B4-BE49-F238E27FC236}">
                  <a16:creationId xmlns:a16="http://schemas.microsoft.com/office/drawing/2014/main" xmlns="" id="{7EA934F9-1A9F-4C1C-B5CF-D67A2DC387B7}"/>
                </a:ext>
              </a:extLst>
            </p:cNvPr>
            <p:cNvSpPr/>
            <p:nvPr/>
          </p:nvSpPr>
          <p:spPr>
            <a:xfrm>
              <a:off x="7501414" y="118877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8096" y="7567"/>
                    <a:pt x="10001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0" name="Freeform: Shape 889">
              <a:extLst>
                <a:ext uri="{FF2B5EF4-FFF2-40B4-BE49-F238E27FC236}">
                  <a16:creationId xmlns:a16="http://schemas.microsoft.com/office/drawing/2014/main" xmlns="" id="{8462C88E-3FC7-4D8A-A0C7-7AC6C69294F4}"/>
                </a:ext>
              </a:extLst>
            </p:cNvPr>
            <p:cNvSpPr/>
            <p:nvPr/>
          </p:nvSpPr>
          <p:spPr>
            <a:xfrm>
              <a:off x="7463949" y="1236821"/>
              <a:ext cx="9525" cy="9525"/>
            </a:xfrm>
            <a:custGeom>
              <a:avLst/>
              <a:gdLst>
                <a:gd name="connsiteX0" fmla="*/ 8414 w 9525"/>
                <a:gd name="connsiteY0" fmla="*/ 7144 h 9525"/>
                <a:gd name="connsiteX1" fmla="*/ 841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144"/>
                  </a:moveTo>
                  <a:cubicBezTo>
                    <a:pt x="5556" y="16669"/>
                    <a:pt x="8414" y="7144"/>
                    <a:pt x="84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1" name="Freeform: Shape 890">
              <a:extLst>
                <a:ext uri="{FF2B5EF4-FFF2-40B4-BE49-F238E27FC236}">
                  <a16:creationId xmlns:a16="http://schemas.microsoft.com/office/drawing/2014/main" xmlns="" id="{C661FDB5-88B7-42E5-82BC-AA0373D84D23}"/>
                </a:ext>
              </a:extLst>
            </p:cNvPr>
            <p:cNvSpPr/>
            <p:nvPr/>
          </p:nvSpPr>
          <p:spPr>
            <a:xfrm>
              <a:off x="7459080" y="1227084"/>
              <a:ext cx="9525" cy="9525"/>
            </a:xfrm>
            <a:custGeom>
              <a:avLst/>
              <a:gdLst>
                <a:gd name="connsiteX0" fmla="*/ 7567 w 9525"/>
                <a:gd name="connsiteY0" fmla="*/ 9260 h 9525"/>
                <a:gd name="connsiteX1" fmla="*/ 7567 w 9525"/>
                <a:gd name="connsiteY1" fmla="*/ 926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9260"/>
                  </a:moveTo>
                  <a:cubicBezTo>
                    <a:pt x="6615" y="4498"/>
                    <a:pt x="7567" y="9260"/>
                    <a:pt x="7567" y="92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2" name="Freeform: Shape 891">
              <a:extLst>
                <a:ext uri="{FF2B5EF4-FFF2-40B4-BE49-F238E27FC236}">
                  <a16:creationId xmlns:a16="http://schemas.microsoft.com/office/drawing/2014/main" xmlns="" id="{30EBA07E-139B-49B2-952C-0082DB5F7978}"/>
                </a:ext>
              </a:extLst>
            </p:cNvPr>
            <p:cNvSpPr/>
            <p:nvPr/>
          </p:nvSpPr>
          <p:spPr>
            <a:xfrm>
              <a:off x="7570946" y="1183481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7144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7144" y="7144"/>
                  </a:lnTo>
                  <a:cubicBezTo>
                    <a:pt x="7144" y="8096"/>
                    <a:pt x="7144" y="9049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3" name="Freeform: Shape 892">
              <a:extLst>
                <a:ext uri="{FF2B5EF4-FFF2-40B4-BE49-F238E27FC236}">
                  <a16:creationId xmlns:a16="http://schemas.microsoft.com/office/drawing/2014/main" xmlns="" id="{25CFB2E8-4DC0-4106-BA0A-74B10A058C8E}"/>
                </a:ext>
              </a:extLst>
            </p:cNvPr>
            <p:cNvSpPr/>
            <p:nvPr/>
          </p:nvSpPr>
          <p:spPr>
            <a:xfrm>
              <a:off x="7489031" y="1174843"/>
              <a:ext cx="47625" cy="47625"/>
            </a:xfrm>
            <a:custGeom>
              <a:avLst/>
              <a:gdLst>
                <a:gd name="connsiteX0" fmla="*/ 39529 w 47625"/>
                <a:gd name="connsiteY0" fmla="*/ 8162 h 47625"/>
                <a:gd name="connsiteX1" fmla="*/ 7144 w 47625"/>
                <a:gd name="connsiteY1" fmla="*/ 35784 h 47625"/>
                <a:gd name="connsiteX2" fmla="*/ 11906 w 47625"/>
                <a:gd name="connsiteY2" fmla="*/ 41499 h 47625"/>
                <a:gd name="connsiteX3" fmla="*/ 39529 w 47625"/>
                <a:gd name="connsiteY3" fmla="*/ 816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39529" y="8162"/>
                  </a:moveTo>
                  <a:cubicBezTo>
                    <a:pt x="34766" y="11972"/>
                    <a:pt x="19526" y="37689"/>
                    <a:pt x="7144" y="35784"/>
                  </a:cubicBezTo>
                  <a:cubicBezTo>
                    <a:pt x="10954" y="36737"/>
                    <a:pt x="12859" y="38642"/>
                    <a:pt x="11906" y="41499"/>
                  </a:cubicBezTo>
                  <a:cubicBezTo>
                    <a:pt x="35719" y="48167"/>
                    <a:pt x="46196" y="-411"/>
                    <a:pt x="39529" y="81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4" name="Freeform: Shape 893">
              <a:extLst>
                <a:ext uri="{FF2B5EF4-FFF2-40B4-BE49-F238E27FC236}">
                  <a16:creationId xmlns:a16="http://schemas.microsoft.com/office/drawing/2014/main" xmlns="" id="{DBD9B751-8A4A-4140-B0FB-C4EEB0343F57}"/>
                </a:ext>
              </a:extLst>
            </p:cNvPr>
            <p:cNvSpPr/>
            <p:nvPr/>
          </p:nvSpPr>
          <p:spPr>
            <a:xfrm>
              <a:off x="7471886" y="123354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8096" y="7567"/>
                    <a:pt x="8096" y="6615"/>
                    <a:pt x="7144" y="7567"/>
                  </a:cubicBezTo>
                  <a:cubicBezTo>
                    <a:pt x="8096" y="6615"/>
                    <a:pt x="8096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5" name="Freeform: Shape 894">
              <a:extLst>
                <a:ext uri="{FF2B5EF4-FFF2-40B4-BE49-F238E27FC236}">
                  <a16:creationId xmlns:a16="http://schemas.microsoft.com/office/drawing/2014/main" xmlns="" id="{F6A55A43-0913-422A-84CC-ACAC3AE737AA}"/>
                </a:ext>
              </a:extLst>
            </p:cNvPr>
            <p:cNvSpPr/>
            <p:nvPr/>
          </p:nvSpPr>
          <p:spPr>
            <a:xfrm>
              <a:off x="7370921" y="1179671"/>
              <a:ext cx="57150" cy="47625"/>
            </a:xfrm>
            <a:custGeom>
              <a:avLst/>
              <a:gdLst>
                <a:gd name="connsiteX0" fmla="*/ 7144 w 57150"/>
                <a:gd name="connsiteY0" fmla="*/ 25241 h 47625"/>
                <a:gd name="connsiteX1" fmla="*/ 55721 w 57150"/>
                <a:gd name="connsiteY1" fmla="*/ 7144 h 47625"/>
                <a:gd name="connsiteX2" fmla="*/ 53816 w 57150"/>
                <a:gd name="connsiteY2" fmla="*/ 22384 h 47625"/>
                <a:gd name="connsiteX3" fmla="*/ 29051 w 57150"/>
                <a:gd name="connsiteY3" fmla="*/ 43339 h 47625"/>
                <a:gd name="connsiteX4" fmla="*/ 7144 w 57150"/>
                <a:gd name="connsiteY4" fmla="*/ 25241 h 47625"/>
                <a:gd name="connsiteX5" fmla="*/ 11906 w 57150"/>
                <a:gd name="connsiteY5" fmla="*/ 22384 h 47625"/>
                <a:gd name="connsiteX6" fmla="*/ 15716 w 57150"/>
                <a:gd name="connsiteY6" fmla="*/ 22384 h 47625"/>
                <a:gd name="connsiteX7" fmla="*/ 11906 w 57150"/>
                <a:gd name="connsiteY7" fmla="*/ 2238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" h="47625">
                  <a:moveTo>
                    <a:pt x="7144" y="25241"/>
                  </a:moveTo>
                  <a:cubicBezTo>
                    <a:pt x="20479" y="19526"/>
                    <a:pt x="34766" y="10001"/>
                    <a:pt x="55721" y="7144"/>
                  </a:cubicBezTo>
                  <a:cubicBezTo>
                    <a:pt x="56674" y="9049"/>
                    <a:pt x="51911" y="23336"/>
                    <a:pt x="53816" y="22384"/>
                  </a:cubicBezTo>
                  <a:cubicBezTo>
                    <a:pt x="37624" y="-476"/>
                    <a:pt x="47149" y="29051"/>
                    <a:pt x="29051" y="43339"/>
                  </a:cubicBezTo>
                  <a:cubicBezTo>
                    <a:pt x="30956" y="9049"/>
                    <a:pt x="8096" y="29051"/>
                    <a:pt x="7144" y="25241"/>
                  </a:cubicBezTo>
                  <a:close/>
                  <a:moveTo>
                    <a:pt x="11906" y="22384"/>
                  </a:moveTo>
                  <a:lnTo>
                    <a:pt x="15716" y="22384"/>
                  </a:lnTo>
                  <a:cubicBezTo>
                    <a:pt x="14764" y="21431"/>
                    <a:pt x="12859" y="21431"/>
                    <a:pt x="11906" y="22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6" name="Freeform: Shape 895">
              <a:extLst>
                <a:ext uri="{FF2B5EF4-FFF2-40B4-BE49-F238E27FC236}">
                  <a16:creationId xmlns:a16="http://schemas.microsoft.com/office/drawing/2014/main" xmlns="" id="{C52D2D0F-90FF-488C-A079-EB90A3872A79}"/>
                </a:ext>
              </a:extLst>
            </p:cNvPr>
            <p:cNvSpPr/>
            <p:nvPr/>
          </p:nvSpPr>
          <p:spPr>
            <a:xfrm>
              <a:off x="6901339" y="1130141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7144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7144" y="8096"/>
                    <a:pt x="7144" y="9049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7" name="Freeform: Shape 896">
              <a:extLst>
                <a:ext uri="{FF2B5EF4-FFF2-40B4-BE49-F238E27FC236}">
                  <a16:creationId xmlns:a16="http://schemas.microsoft.com/office/drawing/2014/main" xmlns="" id="{6296BDC5-A24E-4826-9031-DE205289C2A9}"/>
                </a:ext>
              </a:extLst>
            </p:cNvPr>
            <p:cNvSpPr/>
            <p:nvPr/>
          </p:nvSpPr>
          <p:spPr>
            <a:xfrm>
              <a:off x="7207091" y="1315878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lnTo>
                    <a:pt x="7144" y="7144"/>
                  </a:lnTo>
                  <a:cubicBezTo>
                    <a:pt x="7144" y="7144"/>
                    <a:pt x="8096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8" name="Freeform: Shape 897">
              <a:extLst>
                <a:ext uri="{FF2B5EF4-FFF2-40B4-BE49-F238E27FC236}">
                  <a16:creationId xmlns:a16="http://schemas.microsoft.com/office/drawing/2014/main" xmlns="" id="{04AAB8A2-C59C-4F37-A13A-A35D9EAB2795}"/>
                </a:ext>
              </a:extLst>
            </p:cNvPr>
            <p:cNvSpPr/>
            <p:nvPr/>
          </p:nvSpPr>
          <p:spPr>
            <a:xfrm>
              <a:off x="7149941" y="1338738"/>
              <a:ext cx="9525" cy="9525"/>
            </a:xfrm>
            <a:custGeom>
              <a:avLst/>
              <a:gdLst>
                <a:gd name="connsiteX0" fmla="*/ 10954 w 9525"/>
                <a:gd name="connsiteY0" fmla="*/ 7144 h 9525"/>
                <a:gd name="connsiteX1" fmla="*/ 7144 w 9525"/>
                <a:gd name="connsiteY1" fmla="*/ 9049 h 9525"/>
                <a:gd name="connsiteX2" fmla="*/ 1095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7144"/>
                  </a:moveTo>
                  <a:lnTo>
                    <a:pt x="7144" y="9049"/>
                  </a:lnTo>
                  <a:cubicBezTo>
                    <a:pt x="8096" y="9049"/>
                    <a:pt x="10001" y="8096"/>
                    <a:pt x="1095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9" name="Freeform: Shape 898">
              <a:extLst>
                <a:ext uri="{FF2B5EF4-FFF2-40B4-BE49-F238E27FC236}">
                  <a16:creationId xmlns:a16="http://schemas.microsoft.com/office/drawing/2014/main" xmlns="" id="{CAF469F2-2C36-4C9E-96B1-363F9095AF2C}"/>
                </a:ext>
              </a:extLst>
            </p:cNvPr>
            <p:cNvSpPr/>
            <p:nvPr/>
          </p:nvSpPr>
          <p:spPr>
            <a:xfrm>
              <a:off x="6911816" y="116157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0" name="Freeform: Shape 899">
              <a:extLst>
                <a:ext uri="{FF2B5EF4-FFF2-40B4-BE49-F238E27FC236}">
                  <a16:creationId xmlns:a16="http://schemas.microsoft.com/office/drawing/2014/main" xmlns="" id="{1CE06608-AB3D-4048-846B-D21BC1EA14E8}"/>
                </a:ext>
              </a:extLst>
            </p:cNvPr>
            <p:cNvSpPr/>
            <p:nvPr/>
          </p:nvSpPr>
          <p:spPr>
            <a:xfrm>
              <a:off x="7048976" y="1291113"/>
              <a:ext cx="9525" cy="9525"/>
            </a:xfrm>
            <a:custGeom>
              <a:avLst/>
              <a:gdLst>
                <a:gd name="connsiteX0" fmla="*/ 8096 w 9525"/>
                <a:gd name="connsiteY0" fmla="*/ 10001 h 9525"/>
                <a:gd name="connsiteX1" fmla="*/ 7144 w 9525"/>
                <a:gd name="connsiteY1" fmla="*/ 7144 h 9525"/>
                <a:gd name="connsiteX2" fmla="*/ 8096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10001"/>
                  </a:moveTo>
                  <a:cubicBezTo>
                    <a:pt x="8096" y="9049"/>
                    <a:pt x="7144" y="8096"/>
                    <a:pt x="7144" y="7144"/>
                  </a:cubicBezTo>
                  <a:cubicBezTo>
                    <a:pt x="7144" y="8096"/>
                    <a:pt x="7144" y="9049"/>
                    <a:pt x="8096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1" name="Freeform: Shape 900">
              <a:extLst>
                <a:ext uri="{FF2B5EF4-FFF2-40B4-BE49-F238E27FC236}">
                  <a16:creationId xmlns:a16="http://schemas.microsoft.com/office/drawing/2014/main" xmlns="" id="{6D743C93-2FF0-4805-9BB9-896AF9BF17B6}"/>
                </a:ext>
              </a:extLst>
            </p:cNvPr>
            <p:cNvSpPr/>
            <p:nvPr/>
          </p:nvSpPr>
          <p:spPr>
            <a:xfrm>
              <a:off x="7153604" y="1338738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7291" y="7144"/>
                    <a:pt x="6339" y="7144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2" name="Freeform: Shape 901">
              <a:extLst>
                <a:ext uri="{FF2B5EF4-FFF2-40B4-BE49-F238E27FC236}">
                  <a16:creationId xmlns:a16="http://schemas.microsoft.com/office/drawing/2014/main" xmlns="" id="{46ED2535-E773-4744-8B09-979EE0AA86D1}"/>
                </a:ext>
              </a:extLst>
            </p:cNvPr>
            <p:cNvSpPr/>
            <p:nvPr/>
          </p:nvSpPr>
          <p:spPr>
            <a:xfrm>
              <a:off x="7230904" y="1341596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9049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8096" y="8096"/>
                    <a:pt x="8096" y="8096"/>
                    <a:pt x="9049" y="7144"/>
                  </a:cubicBezTo>
                  <a:cubicBezTo>
                    <a:pt x="8096" y="7144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3" name="Freeform: Shape 902">
              <a:extLst>
                <a:ext uri="{FF2B5EF4-FFF2-40B4-BE49-F238E27FC236}">
                  <a16:creationId xmlns:a16="http://schemas.microsoft.com/office/drawing/2014/main" xmlns="" id="{ADD842C4-EE4D-4CDC-A45A-9B5AB34B567E}"/>
                </a:ext>
              </a:extLst>
            </p:cNvPr>
            <p:cNvSpPr/>
            <p:nvPr/>
          </p:nvSpPr>
          <p:spPr>
            <a:xfrm>
              <a:off x="7228046" y="1316831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9049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8096" y="8096"/>
                    <a:pt x="8096" y="8096"/>
                    <a:pt x="9049" y="7144"/>
                  </a:cubicBezTo>
                  <a:lnTo>
                    <a:pt x="7144" y="80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4" name="Freeform: Shape 903">
              <a:extLst>
                <a:ext uri="{FF2B5EF4-FFF2-40B4-BE49-F238E27FC236}">
                  <a16:creationId xmlns:a16="http://schemas.microsoft.com/office/drawing/2014/main" xmlns="" id="{78291934-DA7E-4D33-B7A2-781C76BC968F}"/>
                </a:ext>
              </a:extLst>
            </p:cNvPr>
            <p:cNvSpPr/>
            <p:nvPr/>
          </p:nvSpPr>
          <p:spPr>
            <a:xfrm>
              <a:off x="7343299" y="1320641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10001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10001" y="7144"/>
                  </a:lnTo>
                  <a:cubicBezTo>
                    <a:pt x="9049" y="8096"/>
                    <a:pt x="8096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5" name="Freeform: Shape 904">
              <a:extLst>
                <a:ext uri="{FF2B5EF4-FFF2-40B4-BE49-F238E27FC236}">
                  <a16:creationId xmlns:a16="http://schemas.microsoft.com/office/drawing/2014/main" xmlns="" id="{B9262365-DE32-42E5-9B15-CCFC205B0ACA}"/>
                </a:ext>
              </a:extLst>
            </p:cNvPr>
            <p:cNvSpPr/>
            <p:nvPr/>
          </p:nvSpPr>
          <p:spPr>
            <a:xfrm>
              <a:off x="7236619" y="1322546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7144" y="7144"/>
                    <a:pt x="8096" y="7144"/>
                  </a:cubicBezTo>
                  <a:cubicBezTo>
                    <a:pt x="7144" y="7144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6" name="Freeform: Shape 905">
              <a:extLst>
                <a:ext uri="{FF2B5EF4-FFF2-40B4-BE49-F238E27FC236}">
                  <a16:creationId xmlns:a16="http://schemas.microsoft.com/office/drawing/2014/main" xmlns="" id="{0D76776A-3306-48AF-864F-2A4E4464D777}"/>
                </a:ext>
              </a:extLst>
            </p:cNvPr>
            <p:cNvSpPr/>
            <p:nvPr/>
          </p:nvSpPr>
          <p:spPr>
            <a:xfrm>
              <a:off x="6921341" y="11063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7" name="Freeform: Shape 906">
              <a:extLst>
                <a:ext uri="{FF2B5EF4-FFF2-40B4-BE49-F238E27FC236}">
                  <a16:creationId xmlns:a16="http://schemas.microsoft.com/office/drawing/2014/main" xmlns="" id="{8AA78B15-DF8E-4506-94D3-D63581F9F8DF}"/>
                </a:ext>
              </a:extLst>
            </p:cNvPr>
            <p:cNvSpPr/>
            <p:nvPr/>
          </p:nvSpPr>
          <p:spPr>
            <a:xfrm>
              <a:off x="6906101" y="1098708"/>
              <a:ext cx="9525" cy="9525"/>
            </a:xfrm>
            <a:custGeom>
              <a:avLst/>
              <a:gdLst>
                <a:gd name="connsiteX0" fmla="*/ 8096 w 9525"/>
                <a:gd name="connsiteY0" fmla="*/ 10001 h 9525"/>
                <a:gd name="connsiteX1" fmla="*/ 7144 w 9525"/>
                <a:gd name="connsiteY1" fmla="*/ 7144 h 9525"/>
                <a:gd name="connsiteX2" fmla="*/ 8096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10001"/>
                  </a:moveTo>
                  <a:lnTo>
                    <a:pt x="7144" y="7144"/>
                  </a:lnTo>
                  <a:cubicBezTo>
                    <a:pt x="7144" y="8096"/>
                    <a:pt x="7144" y="9049"/>
                    <a:pt x="8096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8" name="Freeform: Shape 907">
              <a:extLst>
                <a:ext uri="{FF2B5EF4-FFF2-40B4-BE49-F238E27FC236}">
                  <a16:creationId xmlns:a16="http://schemas.microsoft.com/office/drawing/2014/main" xmlns="" id="{837B458D-0F46-4B14-A3B3-24A344C33AE6}"/>
                </a:ext>
              </a:extLst>
            </p:cNvPr>
            <p:cNvSpPr/>
            <p:nvPr/>
          </p:nvSpPr>
          <p:spPr>
            <a:xfrm>
              <a:off x="7008677" y="1256823"/>
              <a:ext cx="9525" cy="19050"/>
            </a:xfrm>
            <a:custGeom>
              <a:avLst/>
              <a:gdLst>
                <a:gd name="connsiteX0" fmla="*/ 9343 w 9525"/>
                <a:gd name="connsiteY0" fmla="*/ 11906 h 19050"/>
                <a:gd name="connsiteX1" fmla="*/ 9343 w 9525"/>
                <a:gd name="connsiteY1" fmla="*/ 7144 h 19050"/>
                <a:gd name="connsiteX2" fmla="*/ 9343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9343" y="11906"/>
                  </a:moveTo>
                  <a:cubicBezTo>
                    <a:pt x="9343" y="10001"/>
                    <a:pt x="8391" y="8096"/>
                    <a:pt x="9343" y="7144"/>
                  </a:cubicBezTo>
                  <a:cubicBezTo>
                    <a:pt x="7439" y="8096"/>
                    <a:pt x="5533" y="11906"/>
                    <a:pt x="9343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9" name="Freeform: Shape 908">
              <a:extLst>
                <a:ext uri="{FF2B5EF4-FFF2-40B4-BE49-F238E27FC236}">
                  <a16:creationId xmlns:a16="http://schemas.microsoft.com/office/drawing/2014/main" xmlns="" id="{6A04374B-2CD1-498B-B824-FDB10C61FE95}"/>
                </a:ext>
              </a:extLst>
            </p:cNvPr>
            <p:cNvSpPr/>
            <p:nvPr/>
          </p:nvSpPr>
          <p:spPr>
            <a:xfrm>
              <a:off x="6973729" y="1105376"/>
              <a:ext cx="9525" cy="9525"/>
            </a:xfrm>
            <a:custGeom>
              <a:avLst/>
              <a:gdLst>
                <a:gd name="connsiteX0" fmla="*/ 10001 w 9525"/>
                <a:gd name="connsiteY0" fmla="*/ 8096 h 9525"/>
                <a:gd name="connsiteX1" fmla="*/ 7144 w 9525"/>
                <a:gd name="connsiteY1" fmla="*/ 7144 h 9525"/>
                <a:gd name="connsiteX2" fmla="*/ 10001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8096"/>
                  </a:moveTo>
                  <a:cubicBezTo>
                    <a:pt x="9049" y="8096"/>
                    <a:pt x="8096" y="8096"/>
                    <a:pt x="7144" y="7144"/>
                  </a:cubicBezTo>
                  <a:cubicBezTo>
                    <a:pt x="8096" y="8096"/>
                    <a:pt x="9049" y="8096"/>
                    <a:pt x="10001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0" name="Freeform: Shape 909">
              <a:extLst>
                <a:ext uri="{FF2B5EF4-FFF2-40B4-BE49-F238E27FC236}">
                  <a16:creationId xmlns:a16="http://schemas.microsoft.com/office/drawing/2014/main" xmlns="" id="{1976F938-392F-45EA-9506-DB092AD0E6E6}"/>
                </a:ext>
              </a:extLst>
            </p:cNvPr>
            <p:cNvSpPr/>
            <p:nvPr/>
          </p:nvSpPr>
          <p:spPr>
            <a:xfrm>
              <a:off x="6970871" y="1104423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lnTo>
                    <a:pt x="7144" y="7144"/>
                  </a:lnTo>
                  <a:cubicBezTo>
                    <a:pt x="8096" y="8096"/>
                    <a:pt x="9049" y="8096"/>
                    <a:pt x="9049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1" name="Freeform: Shape 910">
              <a:extLst>
                <a:ext uri="{FF2B5EF4-FFF2-40B4-BE49-F238E27FC236}">
                  <a16:creationId xmlns:a16="http://schemas.microsoft.com/office/drawing/2014/main" xmlns="" id="{DBF2079B-84AF-4B66-8F4D-1818B1BD48AB}"/>
                </a:ext>
              </a:extLst>
            </p:cNvPr>
            <p:cNvSpPr/>
            <p:nvPr/>
          </p:nvSpPr>
          <p:spPr>
            <a:xfrm>
              <a:off x="7060406" y="12063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8096"/>
                  </a:cubicBez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2" name="Freeform: Shape 911">
              <a:extLst>
                <a:ext uri="{FF2B5EF4-FFF2-40B4-BE49-F238E27FC236}">
                  <a16:creationId xmlns:a16="http://schemas.microsoft.com/office/drawing/2014/main" xmlns="" id="{4F8D223B-364A-49F7-987B-0CE1153CBD95}"/>
                </a:ext>
              </a:extLst>
            </p:cNvPr>
            <p:cNvSpPr/>
            <p:nvPr/>
          </p:nvSpPr>
          <p:spPr>
            <a:xfrm>
              <a:off x="6877526" y="1085792"/>
              <a:ext cx="38100" cy="28575"/>
            </a:xfrm>
            <a:custGeom>
              <a:avLst/>
              <a:gdLst>
                <a:gd name="connsiteX0" fmla="*/ 36671 w 38100"/>
                <a:gd name="connsiteY0" fmla="*/ 17203 h 28575"/>
                <a:gd name="connsiteX1" fmla="*/ 7144 w 38100"/>
                <a:gd name="connsiteY1" fmla="*/ 10535 h 28575"/>
                <a:gd name="connsiteX2" fmla="*/ 36671 w 38100"/>
                <a:gd name="connsiteY2" fmla="*/ 17203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28575">
                  <a:moveTo>
                    <a:pt x="36671" y="17203"/>
                  </a:moveTo>
                  <a:cubicBezTo>
                    <a:pt x="29051" y="17203"/>
                    <a:pt x="10954" y="58"/>
                    <a:pt x="7144" y="10535"/>
                  </a:cubicBezTo>
                  <a:cubicBezTo>
                    <a:pt x="17621" y="37205"/>
                    <a:pt x="28099" y="21013"/>
                    <a:pt x="36671" y="172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3" name="Freeform: Shape 912">
              <a:extLst>
                <a:ext uri="{FF2B5EF4-FFF2-40B4-BE49-F238E27FC236}">
                  <a16:creationId xmlns:a16="http://schemas.microsoft.com/office/drawing/2014/main" xmlns="" id="{E14C8A6A-90FB-482F-A85B-AF79425DD6E5}"/>
                </a:ext>
              </a:extLst>
            </p:cNvPr>
            <p:cNvSpPr/>
            <p:nvPr/>
          </p:nvSpPr>
          <p:spPr>
            <a:xfrm>
              <a:off x="6955208" y="1093522"/>
              <a:ext cx="9525" cy="9525"/>
            </a:xfrm>
            <a:custGeom>
              <a:avLst/>
              <a:gdLst>
                <a:gd name="connsiteX0" fmla="*/ 7567 w 9525"/>
                <a:gd name="connsiteY0" fmla="*/ 7567 h 9525"/>
                <a:gd name="connsiteX1" fmla="*/ 7567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567"/>
                  </a:moveTo>
                  <a:cubicBezTo>
                    <a:pt x="7567" y="7567"/>
                    <a:pt x="6615" y="6615"/>
                    <a:pt x="756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4" name="Freeform: Shape 913">
              <a:extLst>
                <a:ext uri="{FF2B5EF4-FFF2-40B4-BE49-F238E27FC236}">
                  <a16:creationId xmlns:a16="http://schemas.microsoft.com/office/drawing/2014/main" xmlns="" id="{99DAB7BF-F25D-44D3-8564-5D1EA86DD7FC}"/>
                </a:ext>
              </a:extLst>
            </p:cNvPr>
            <p:cNvSpPr/>
            <p:nvPr/>
          </p:nvSpPr>
          <p:spPr>
            <a:xfrm>
              <a:off x="7332821" y="120919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8096" y="7144"/>
                  </a:lnTo>
                  <a:cubicBezTo>
                    <a:pt x="7144" y="8096"/>
                    <a:pt x="7144" y="9049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5" name="Freeform: Shape 914">
              <a:extLst>
                <a:ext uri="{FF2B5EF4-FFF2-40B4-BE49-F238E27FC236}">
                  <a16:creationId xmlns:a16="http://schemas.microsoft.com/office/drawing/2014/main" xmlns="" id="{F161B54D-14CC-4104-97A8-2F84222FFEE0}"/>
                </a:ext>
              </a:extLst>
            </p:cNvPr>
            <p:cNvSpPr/>
            <p:nvPr/>
          </p:nvSpPr>
          <p:spPr>
            <a:xfrm>
              <a:off x="6930866" y="11053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6" name="Freeform: Shape 915">
              <a:extLst>
                <a:ext uri="{FF2B5EF4-FFF2-40B4-BE49-F238E27FC236}">
                  <a16:creationId xmlns:a16="http://schemas.microsoft.com/office/drawing/2014/main" xmlns="" id="{FAC94DD4-45BE-48DA-B4C1-E613EFE29AA3}"/>
                </a:ext>
              </a:extLst>
            </p:cNvPr>
            <p:cNvSpPr/>
            <p:nvPr/>
          </p:nvSpPr>
          <p:spPr>
            <a:xfrm>
              <a:off x="7280434" y="122253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7" name="Freeform: Shape 916">
              <a:extLst>
                <a:ext uri="{FF2B5EF4-FFF2-40B4-BE49-F238E27FC236}">
                  <a16:creationId xmlns:a16="http://schemas.microsoft.com/office/drawing/2014/main" xmlns="" id="{7618743B-52D7-4999-8672-986FA06AA9ED}"/>
                </a:ext>
              </a:extLst>
            </p:cNvPr>
            <p:cNvSpPr/>
            <p:nvPr/>
          </p:nvSpPr>
          <p:spPr>
            <a:xfrm>
              <a:off x="7310914" y="13311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8096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8" name="Freeform: Shape 917">
              <a:extLst>
                <a:ext uri="{FF2B5EF4-FFF2-40B4-BE49-F238E27FC236}">
                  <a16:creationId xmlns:a16="http://schemas.microsoft.com/office/drawing/2014/main" xmlns="" id="{C858C076-77CB-463E-9800-A9F41A1AB945}"/>
                </a:ext>
              </a:extLst>
            </p:cNvPr>
            <p:cNvSpPr/>
            <p:nvPr/>
          </p:nvSpPr>
          <p:spPr>
            <a:xfrm>
              <a:off x="7280434" y="122277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lnTo>
                    <a:pt x="7144" y="7858"/>
                  </a:lnTo>
                  <a:cubicBezTo>
                    <a:pt x="7144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9" name="Freeform: Shape 918">
              <a:extLst>
                <a:ext uri="{FF2B5EF4-FFF2-40B4-BE49-F238E27FC236}">
                  <a16:creationId xmlns:a16="http://schemas.microsoft.com/office/drawing/2014/main" xmlns="" id="{95B1AEFB-75A9-4D07-8BF4-582D921CDC06}"/>
                </a:ext>
              </a:extLst>
            </p:cNvPr>
            <p:cNvSpPr/>
            <p:nvPr/>
          </p:nvSpPr>
          <p:spPr>
            <a:xfrm>
              <a:off x="7175659" y="12387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8096" y="9049"/>
                  </a:cubicBezTo>
                  <a:cubicBezTo>
                    <a:pt x="8096" y="9049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0" name="Freeform: Shape 919">
              <a:extLst>
                <a:ext uri="{FF2B5EF4-FFF2-40B4-BE49-F238E27FC236}">
                  <a16:creationId xmlns:a16="http://schemas.microsoft.com/office/drawing/2014/main" xmlns="" id="{C4FBB272-7586-4C96-B1CF-BA2ECE70F29D}"/>
                </a:ext>
              </a:extLst>
            </p:cNvPr>
            <p:cNvSpPr/>
            <p:nvPr/>
          </p:nvSpPr>
          <p:spPr>
            <a:xfrm>
              <a:off x="7195661" y="12492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7144" y="7144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1" name="Freeform: Shape 920">
              <a:extLst>
                <a:ext uri="{FF2B5EF4-FFF2-40B4-BE49-F238E27FC236}">
                  <a16:creationId xmlns:a16="http://schemas.microsoft.com/office/drawing/2014/main" xmlns="" id="{2634A2A5-65EE-4317-BD28-68F0BC0B2C14}"/>
                </a:ext>
              </a:extLst>
            </p:cNvPr>
            <p:cNvSpPr/>
            <p:nvPr/>
          </p:nvSpPr>
          <p:spPr>
            <a:xfrm>
              <a:off x="7005161" y="12863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10001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10001" y="8096"/>
                  </a:cubicBezTo>
                  <a:cubicBezTo>
                    <a:pt x="9049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2" name="Freeform: Shape 921">
              <a:extLst>
                <a:ext uri="{FF2B5EF4-FFF2-40B4-BE49-F238E27FC236}">
                  <a16:creationId xmlns:a16="http://schemas.microsoft.com/office/drawing/2014/main" xmlns="" id="{967DE6A4-973C-44AA-B6C4-50AEA462AF81}"/>
                </a:ext>
              </a:extLst>
            </p:cNvPr>
            <p:cNvSpPr/>
            <p:nvPr/>
          </p:nvSpPr>
          <p:spPr>
            <a:xfrm>
              <a:off x="7280434" y="122062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7144" y="8096"/>
                    <a:pt x="8096" y="7144"/>
                  </a:cubicBezTo>
                  <a:cubicBezTo>
                    <a:pt x="7144" y="7144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3" name="Freeform: Shape 922">
              <a:extLst>
                <a:ext uri="{FF2B5EF4-FFF2-40B4-BE49-F238E27FC236}">
                  <a16:creationId xmlns:a16="http://schemas.microsoft.com/office/drawing/2014/main" xmlns="" id="{8F95F1CA-66EA-48FC-96C8-A358CABBA863}"/>
                </a:ext>
              </a:extLst>
            </p:cNvPr>
            <p:cNvSpPr/>
            <p:nvPr/>
          </p:nvSpPr>
          <p:spPr>
            <a:xfrm>
              <a:off x="7139464" y="126087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8096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4" name="Freeform: Shape 923">
              <a:extLst>
                <a:ext uri="{FF2B5EF4-FFF2-40B4-BE49-F238E27FC236}">
                  <a16:creationId xmlns:a16="http://schemas.microsoft.com/office/drawing/2014/main" xmlns="" id="{990E4547-A714-4D04-AA7D-FAC02E04EE68}"/>
                </a:ext>
              </a:extLst>
            </p:cNvPr>
            <p:cNvSpPr/>
            <p:nvPr/>
          </p:nvSpPr>
          <p:spPr>
            <a:xfrm>
              <a:off x="7122528" y="1255231"/>
              <a:ext cx="28575" cy="19050"/>
            </a:xfrm>
            <a:custGeom>
              <a:avLst/>
              <a:gdLst>
                <a:gd name="connsiteX0" fmla="*/ 14554 w 28575"/>
                <a:gd name="connsiteY0" fmla="*/ 7784 h 19050"/>
                <a:gd name="connsiteX1" fmla="*/ 14554 w 28575"/>
                <a:gd name="connsiteY1" fmla="*/ 778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9050">
                  <a:moveTo>
                    <a:pt x="14554" y="7784"/>
                  </a:moveTo>
                  <a:cubicBezTo>
                    <a:pt x="-13069" y="37311"/>
                    <a:pt x="47891" y="2069"/>
                    <a:pt x="14554" y="77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5" name="Freeform: Shape 924">
              <a:extLst>
                <a:ext uri="{FF2B5EF4-FFF2-40B4-BE49-F238E27FC236}">
                  <a16:creationId xmlns:a16="http://schemas.microsoft.com/office/drawing/2014/main" xmlns="" id="{406D5F2E-A1B5-4D0A-A18F-9DA680B02823}"/>
                </a:ext>
              </a:extLst>
            </p:cNvPr>
            <p:cNvSpPr/>
            <p:nvPr/>
          </p:nvSpPr>
          <p:spPr>
            <a:xfrm>
              <a:off x="7130891" y="1253013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9049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8096" y="8096"/>
                    <a:pt x="8096" y="7144"/>
                    <a:pt x="9049" y="7144"/>
                  </a:cubicBezTo>
                  <a:cubicBezTo>
                    <a:pt x="8096" y="7144"/>
                    <a:pt x="7144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6" name="Freeform: Shape 925">
              <a:extLst>
                <a:ext uri="{FF2B5EF4-FFF2-40B4-BE49-F238E27FC236}">
                  <a16:creationId xmlns:a16="http://schemas.microsoft.com/office/drawing/2014/main" xmlns="" id="{B3F1D940-2C39-4C09-9DF8-EC54F6C120D5}"/>
                </a:ext>
              </a:extLst>
            </p:cNvPr>
            <p:cNvSpPr/>
            <p:nvPr/>
          </p:nvSpPr>
          <p:spPr>
            <a:xfrm>
              <a:off x="7093744" y="1235868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7144" y="7144"/>
                    <a:pt x="8096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7" name="Freeform: Shape 926">
              <a:extLst>
                <a:ext uri="{FF2B5EF4-FFF2-40B4-BE49-F238E27FC236}">
                  <a16:creationId xmlns:a16="http://schemas.microsoft.com/office/drawing/2014/main" xmlns="" id="{303D3558-D6BD-441F-8608-A7B08636AF3C}"/>
                </a:ext>
              </a:extLst>
            </p:cNvPr>
            <p:cNvSpPr/>
            <p:nvPr/>
          </p:nvSpPr>
          <p:spPr>
            <a:xfrm>
              <a:off x="7404259" y="1240356"/>
              <a:ext cx="9525" cy="9525"/>
            </a:xfrm>
            <a:custGeom>
              <a:avLst/>
              <a:gdLst>
                <a:gd name="connsiteX0" fmla="*/ 10954 w 9525"/>
                <a:gd name="connsiteY0" fmla="*/ 7419 h 9525"/>
                <a:gd name="connsiteX1" fmla="*/ 10954 w 9525"/>
                <a:gd name="connsiteY1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954" y="7419"/>
                  </a:moveTo>
                  <a:cubicBezTo>
                    <a:pt x="10954" y="6466"/>
                    <a:pt x="2381" y="8371"/>
                    <a:pt x="10954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8" name="Freeform: Shape 927">
              <a:extLst>
                <a:ext uri="{FF2B5EF4-FFF2-40B4-BE49-F238E27FC236}">
                  <a16:creationId xmlns:a16="http://schemas.microsoft.com/office/drawing/2014/main" xmlns="" id="{7BD3A956-A5F9-4256-8546-E41BF6E8FB5B}"/>
                </a:ext>
              </a:extLst>
            </p:cNvPr>
            <p:cNvSpPr/>
            <p:nvPr/>
          </p:nvSpPr>
          <p:spPr>
            <a:xfrm>
              <a:off x="6989921" y="12101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10001"/>
                    <a:pt x="10001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9" name="Freeform: Shape 928">
              <a:extLst>
                <a:ext uri="{FF2B5EF4-FFF2-40B4-BE49-F238E27FC236}">
                  <a16:creationId xmlns:a16="http://schemas.microsoft.com/office/drawing/2014/main" xmlns="" id="{FB943B8E-85C3-4B6B-BC00-6383AA1356FD}"/>
                </a:ext>
              </a:extLst>
            </p:cNvPr>
            <p:cNvSpPr/>
            <p:nvPr/>
          </p:nvSpPr>
          <p:spPr>
            <a:xfrm>
              <a:off x="7121366" y="126444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9049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8096" y="9049"/>
                    <a:pt x="9049" y="8096"/>
                    <a:pt x="9049" y="7144"/>
                  </a:cubicBezTo>
                  <a:cubicBezTo>
                    <a:pt x="8096" y="8096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0" name="Freeform: Shape 929">
              <a:extLst>
                <a:ext uri="{FF2B5EF4-FFF2-40B4-BE49-F238E27FC236}">
                  <a16:creationId xmlns:a16="http://schemas.microsoft.com/office/drawing/2014/main" xmlns="" id="{F35C2C72-67C0-4195-A6EE-318B695B685C}"/>
                </a:ext>
              </a:extLst>
            </p:cNvPr>
            <p:cNvSpPr/>
            <p:nvPr/>
          </p:nvSpPr>
          <p:spPr>
            <a:xfrm>
              <a:off x="6995319" y="1196220"/>
              <a:ext cx="9525" cy="19050"/>
            </a:xfrm>
            <a:custGeom>
              <a:avLst/>
              <a:gdLst>
                <a:gd name="connsiteX0" fmla="*/ 8414 w 9525"/>
                <a:gd name="connsiteY0" fmla="*/ 13455 h 19050"/>
                <a:gd name="connsiteX1" fmla="*/ 8414 w 9525"/>
                <a:gd name="connsiteY1" fmla="*/ 1345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414" y="13455"/>
                  </a:moveTo>
                  <a:cubicBezTo>
                    <a:pt x="8414" y="8692"/>
                    <a:pt x="5556" y="2025"/>
                    <a:pt x="8414" y="134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1" name="Freeform: Shape 930">
              <a:extLst>
                <a:ext uri="{FF2B5EF4-FFF2-40B4-BE49-F238E27FC236}">
                  <a16:creationId xmlns:a16="http://schemas.microsoft.com/office/drawing/2014/main" xmlns="" id="{35A576C3-7409-4F61-94AB-6E6169C52B71}"/>
                </a:ext>
              </a:extLst>
            </p:cNvPr>
            <p:cNvSpPr/>
            <p:nvPr/>
          </p:nvSpPr>
          <p:spPr>
            <a:xfrm>
              <a:off x="6992779" y="119681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2" name="Freeform: Shape 931">
              <a:extLst>
                <a:ext uri="{FF2B5EF4-FFF2-40B4-BE49-F238E27FC236}">
                  <a16:creationId xmlns:a16="http://schemas.microsoft.com/office/drawing/2014/main" xmlns="" id="{5CDD4FBB-2FBD-4886-B48B-0B7D370F49B6}"/>
                </a:ext>
              </a:extLst>
            </p:cNvPr>
            <p:cNvSpPr/>
            <p:nvPr/>
          </p:nvSpPr>
          <p:spPr>
            <a:xfrm>
              <a:off x="6894395" y="959638"/>
              <a:ext cx="847725" cy="400050"/>
            </a:xfrm>
            <a:custGeom>
              <a:avLst/>
              <a:gdLst>
                <a:gd name="connsiteX0" fmla="*/ 561775 w 847725"/>
                <a:gd name="connsiteY0" fmla="*/ 299566 h 400050"/>
                <a:gd name="connsiteX1" fmla="*/ 596065 w 847725"/>
                <a:gd name="connsiteY1" fmla="*/ 285279 h 400050"/>
                <a:gd name="connsiteX2" fmla="*/ 597017 w 847725"/>
                <a:gd name="connsiteY2" fmla="*/ 274801 h 400050"/>
                <a:gd name="connsiteX3" fmla="*/ 620830 w 847725"/>
                <a:gd name="connsiteY3" fmla="*/ 287184 h 400050"/>
                <a:gd name="connsiteX4" fmla="*/ 660835 w 847725"/>
                <a:gd name="connsiteY4" fmla="*/ 259561 h 400050"/>
                <a:gd name="connsiteX5" fmla="*/ 650357 w 847725"/>
                <a:gd name="connsiteY5" fmla="*/ 248131 h 400050"/>
                <a:gd name="connsiteX6" fmla="*/ 729415 w 847725"/>
                <a:gd name="connsiteY6" fmla="*/ 214794 h 400050"/>
                <a:gd name="connsiteX7" fmla="*/ 824665 w 847725"/>
                <a:gd name="connsiteY7" fmla="*/ 19531 h 400050"/>
                <a:gd name="connsiteX8" fmla="*/ 844667 w 847725"/>
                <a:gd name="connsiteY8" fmla="*/ 35724 h 400050"/>
                <a:gd name="connsiteX9" fmla="*/ 804662 w 847725"/>
                <a:gd name="connsiteY9" fmla="*/ 166216 h 400050"/>
                <a:gd name="connsiteX10" fmla="*/ 797042 w 847725"/>
                <a:gd name="connsiteY10" fmla="*/ 143356 h 400050"/>
                <a:gd name="connsiteX11" fmla="*/ 789422 w 847725"/>
                <a:gd name="connsiteY11" fmla="*/ 174789 h 400050"/>
                <a:gd name="connsiteX12" fmla="*/ 802757 w 847725"/>
                <a:gd name="connsiteY12" fmla="*/ 169074 h 400050"/>
                <a:gd name="connsiteX13" fmla="*/ 751322 w 847725"/>
                <a:gd name="connsiteY13" fmla="*/ 248131 h 400050"/>
                <a:gd name="connsiteX14" fmla="*/ 742750 w 847725"/>
                <a:gd name="connsiteY14" fmla="*/ 237654 h 400050"/>
                <a:gd name="connsiteX15" fmla="*/ 709412 w 847725"/>
                <a:gd name="connsiteY15" fmla="*/ 289089 h 400050"/>
                <a:gd name="connsiteX16" fmla="*/ 703697 w 847725"/>
                <a:gd name="connsiteY16" fmla="*/ 265276 h 400050"/>
                <a:gd name="connsiteX17" fmla="*/ 702745 w 847725"/>
                <a:gd name="connsiteY17" fmla="*/ 270991 h 400050"/>
                <a:gd name="connsiteX18" fmla="*/ 565585 w 847725"/>
                <a:gd name="connsiteY18" fmla="*/ 369099 h 400050"/>
                <a:gd name="connsiteX19" fmla="*/ 552250 w 847725"/>
                <a:gd name="connsiteY19" fmla="*/ 380529 h 400050"/>
                <a:gd name="connsiteX20" fmla="*/ 574157 w 847725"/>
                <a:gd name="connsiteY20" fmla="*/ 379576 h 400050"/>
                <a:gd name="connsiteX21" fmla="*/ 614162 w 847725"/>
                <a:gd name="connsiteY21" fmla="*/ 344334 h 400050"/>
                <a:gd name="connsiteX22" fmla="*/ 635117 w 847725"/>
                <a:gd name="connsiteY22" fmla="*/ 339571 h 400050"/>
                <a:gd name="connsiteX23" fmla="*/ 629402 w 847725"/>
                <a:gd name="connsiteY23" fmla="*/ 354811 h 400050"/>
                <a:gd name="connsiteX24" fmla="*/ 607495 w 847725"/>
                <a:gd name="connsiteY24" fmla="*/ 358621 h 400050"/>
                <a:gd name="connsiteX25" fmla="*/ 620830 w 847725"/>
                <a:gd name="connsiteY25" fmla="*/ 363384 h 400050"/>
                <a:gd name="connsiteX26" fmla="*/ 500815 w 847725"/>
                <a:gd name="connsiteY26" fmla="*/ 386244 h 400050"/>
                <a:gd name="connsiteX27" fmla="*/ 495100 w 847725"/>
                <a:gd name="connsiteY27" fmla="*/ 380529 h 400050"/>
                <a:gd name="connsiteX28" fmla="*/ 540820 w 847725"/>
                <a:gd name="connsiteY28" fmla="*/ 364336 h 400050"/>
                <a:gd name="connsiteX29" fmla="*/ 544630 w 847725"/>
                <a:gd name="connsiteY29" fmla="*/ 362431 h 400050"/>
                <a:gd name="connsiteX30" fmla="*/ 463667 w 847725"/>
                <a:gd name="connsiteY30" fmla="*/ 363384 h 400050"/>
                <a:gd name="connsiteX31" fmla="*/ 457952 w 847725"/>
                <a:gd name="connsiteY31" fmla="*/ 348144 h 400050"/>
                <a:gd name="connsiteX32" fmla="*/ 418900 w 847725"/>
                <a:gd name="connsiteY32" fmla="*/ 379576 h 400050"/>
                <a:gd name="connsiteX33" fmla="*/ 457952 w 847725"/>
                <a:gd name="connsiteY33" fmla="*/ 371956 h 400050"/>
                <a:gd name="connsiteX34" fmla="*/ 454142 w 847725"/>
                <a:gd name="connsiteY34" fmla="*/ 388149 h 400050"/>
                <a:gd name="connsiteX35" fmla="*/ 293170 w 847725"/>
                <a:gd name="connsiteY35" fmla="*/ 388149 h 400050"/>
                <a:gd name="connsiteX36" fmla="*/ 335080 w 847725"/>
                <a:gd name="connsiteY36" fmla="*/ 377671 h 400050"/>
                <a:gd name="connsiteX37" fmla="*/ 324602 w 847725"/>
                <a:gd name="connsiteY37" fmla="*/ 393864 h 400050"/>
                <a:gd name="connsiteX38" fmla="*/ 347462 w 847725"/>
                <a:gd name="connsiteY38" fmla="*/ 394816 h 400050"/>
                <a:gd name="connsiteX39" fmla="*/ 346510 w 847725"/>
                <a:gd name="connsiteY39" fmla="*/ 354811 h 400050"/>
                <a:gd name="connsiteX40" fmla="*/ 280787 w 847725"/>
                <a:gd name="connsiteY40" fmla="*/ 376719 h 400050"/>
                <a:gd name="connsiteX41" fmla="*/ 299837 w 847725"/>
                <a:gd name="connsiteY41" fmla="*/ 359574 h 400050"/>
                <a:gd name="connsiteX42" fmla="*/ 306505 w 847725"/>
                <a:gd name="connsiteY42" fmla="*/ 367194 h 400050"/>
                <a:gd name="connsiteX43" fmla="*/ 295075 w 847725"/>
                <a:gd name="connsiteY43" fmla="*/ 384339 h 400050"/>
                <a:gd name="connsiteX44" fmla="*/ 252212 w 847725"/>
                <a:gd name="connsiteY44" fmla="*/ 385291 h 400050"/>
                <a:gd name="connsiteX45" fmla="*/ 247449 w 847725"/>
                <a:gd name="connsiteY45" fmla="*/ 383386 h 400050"/>
                <a:gd name="connsiteX46" fmla="*/ 271262 w 847725"/>
                <a:gd name="connsiteY46" fmla="*/ 373861 h 400050"/>
                <a:gd name="connsiteX47" fmla="*/ 248402 w 847725"/>
                <a:gd name="connsiteY47" fmla="*/ 375766 h 400050"/>
                <a:gd name="connsiteX48" fmla="*/ 266500 w 847725"/>
                <a:gd name="connsiteY48" fmla="*/ 365289 h 400050"/>
                <a:gd name="connsiteX49" fmla="*/ 278882 w 847725"/>
                <a:gd name="connsiteY49" fmla="*/ 363384 h 400050"/>
                <a:gd name="connsiteX50" fmla="*/ 202682 w 847725"/>
                <a:gd name="connsiteY50" fmla="*/ 371004 h 400050"/>
                <a:gd name="connsiteX51" fmla="*/ 236972 w 847725"/>
                <a:gd name="connsiteY51" fmla="*/ 375766 h 400050"/>
                <a:gd name="connsiteX52" fmla="*/ 223637 w 847725"/>
                <a:gd name="connsiteY52" fmla="*/ 367194 h 400050"/>
                <a:gd name="connsiteX53" fmla="*/ 240782 w 847725"/>
                <a:gd name="connsiteY53" fmla="*/ 350049 h 400050"/>
                <a:gd name="connsiteX54" fmla="*/ 235067 w 847725"/>
                <a:gd name="connsiteY54" fmla="*/ 359574 h 400050"/>
                <a:gd name="connsiteX55" fmla="*/ 190299 w 847725"/>
                <a:gd name="connsiteY55" fmla="*/ 372909 h 400050"/>
                <a:gd name="connsiteX56" fmla="*/ 160772 w 847725"/>
                <a:gd name="connsiteY56" fmla="*/ 342429 h 400050"/>
                <a:gd name="connsiteX57" fmla="*/ 199824 w 847725"/>
                <a:gd name="connsiteY57" fmla="*/ 354811 h 400050"/>
                <a:gd name="connsiteX58" fmla="*/ 144580 w 847725"/>
                <a:gd name="connsiteY58" fmla="*/ 345286 h 400050"/>
                <a:gd name="connsiteX59" fmla="*/ 117910 w 847725"/>
                <a:gd name="connsiteY59" fmla="*/ 335761 h 400050"/>
                <a:gd name="connsiteX60" fmla="*/ 145532 w 847725"/>
                <a:gd name="connsiteY60" fmla="*/ 331951 h 400050"/>
                <a:gd name="connsiteX61" fmla="*/ 78857 w 847725"/>
                <a:gd name="connsiteY61" fmla="*/ 310044 h 400050"/>
                <a:gd name="connsiteX62" fmla="*/ 24565 w 847725"/>
                <a:gd name="connsiteY62" fmla="*/ 230034 h 400050"/>
                <a:gd name="connsiteX63" fmla="*/ 40757 w 847725"/>
                <a:gd name="connsiteY63" fmla="*/ 258609 h 400050"/>
                <a:gd name="connsiteX64" fmla="*/ 55045 w 847725"/>
                <a:gd name="connsiteY64" fmla="*/ 250989 h 400050"/>
                <a:gd name="connsiteX65" fmla="*/ 37899 w 847725"/>
                <a:gd name="connsiteY65" fmla="*/ 239559 h 400050"/>
                <a:gd name="connsiteX66" fmla="*/ 12182 w 847725"/>
                <a:gd name="connsiteY66" fmla="*/ 234796 h 400050"/>
                <a:gd name="connsiteX67" fmla="*/ 38852 w 847725"/>
                <a:gd name="connsiteY67" fmla="*/ 215746 h 400050"/>
                <a:gd name="connsiteX68" fmla="*/ 13135 w 847725"/>
                <a:gd name="connsiteY68" fmla="*/ 194791 h 400050"/>
                <a:gd name="connsiteX69" fmla="*/ 20755 w 847725"/>
                <a:gd name="connsiteY69" fmla="*/ 214794 h 400050"/>
                <a:gd name="connsiteX70" fmla="*/ 21707 w 847725"/>
                <a:gd name="connsiteY70" fmla="*/ 211936 h 400050"/>
                <a:gd name="connsiteX71" fmla="*/ 16945 w 847725"/>
                <a:gd name="connsiteY71" fmla="*/ 150976 h 400050"/>
                <a:gd name="connsiteX72" fmla="*/ 20755 w 847725"/>
                <a:gd name="connsiteY72" fmla="*/ 146214 h 400050"/>
                <a:gd name="connsiteX73" fmla="*/ 40757 w 847725"/>
                <a:gd name="connsiteY73" fmla="*/ 154786 h 400050"/>
                <a:gd name="connsiteX74" fmla="*/ 72190 w 847725"/>
                <a:gd name="connsiteY74" fmla="*/ 194791 h 400050"/>
                <a:gd name="connsiteX75" fmla="*/ 82667 w 847725"/>
                <a:gd name="connsiteY75" fmla="*/ 199554 h 400050"/>
                <a:gd name="connsiteX76" fmla="*/ 62665 w 847725"/>
                <a:gd name="connsiteY76" fmla="*/ 159549 h 400050"/>
                <a:gd name="connsiteX77" fmla="*/ 54092 w 847725"/>
                <a:gd name="connsiteY77" fmla="*/ 146214 h 400050"/>
                <a:gd name="connsiteX78" fmla="*/ 53140 w 847725"/>
                <a:gd name="connsiteY78" fmla="*/ 134784 h 400050"/>
                <a:gd name="connsiteX79" fmla="*/ 67427 w 847725"/>
                <a:gd name="connsiteY79" fmla="*/ 141451 h 400050"/>
                <a:gd name="connsiteX80" fmla="*/ 103622 w 847725"/>
                <a:gd name="connsiteY80" fmla="*/ 199554 h 400050"/>
                <a:gd name="connsiteX81" fmla="*/ 141722 w 847725"/>
                <a:gd name="connsiteY81" fmla="*/ 215746 h 400050"/>
                <a:gd name="connsiteX82" fmla="*/ 130292 w 847725"/>
                <a:gd name="connsiteY82" fmla="*/ 234796 h 400050"/>
                <a:gd name="connsiteX83" fmla="*/ 178870 w 847725"/>
                <a:gd name="connsiteY83" fmla="*/ 243369 h 400050"/>
                <a:gd name="connsiteX84" fmla="*/ 162677 w 847725"/>
                <a:gd name="connsiteY84" fmla="*/ 257656 h 400050"/>
                <a:gd name="connsiteX85" fmla="*/ 157915 w 847725"/>
                <a:gd name="connsiteY85" fmla="*/ 259561 h 400050"/>
                <a:gd name="connsiteX86" fmla="*/ 282692 w 847725"/>
                <a:gd name="connsiteY86" fmla="*/ 294804 h 400050"/>
                <a:gd name="connsiteX87" fmla="*/ 291265 w 847725"/>
                <a:gd name="connsiteY87" fmla="*/ 290994 h 400050"/>
                <a:gd name="connsiteX88" fmla="*/ 306505 w 847725"/>
                <a:gd name="connsiteY88" fmla="*/ 269086 h 400050"/>
                <a:gd name="connsiteX89" fmla="*/ 299837 w 847725"/>
                <a:gd name="connsiteY89" fmla="*/ 271944 h 400050"/>
                <a:gd name="connsiteX90" fmla="*/ 312220 w 847725"/>
                <a:gd name="connsiteY90" fmla="*/ 287184 h 400050"/>
                <a:gd name="connsiteX91" fmla="*/ 294122 w 847725"/>
                <a:gd name="connsiteY91" fmla="*/ 310996 h 400050"/>
                <a:gd name="connsiteX92" fmla="*/ 312220 w 847725"/>
                <a:gd name="connsiteY92" fmla="*/ 306234 h 400050"/>
                <a:gd name="connsiteX93" fmla="*/ 335080 w 847725"/>
                <a:gd name="connsiteY93" fmla="*/ 286231 h 400050"/>
                <a:gd name="connsiteX94" fmla="*/ 312220 w 847725"/>
                <a:gd name="connsiteY94" fmla="*/ 284326 h 400050"/>
                <a:gd name="connsiteX95" fmla="*/ 398897 w 847725"/>
                <a:gd name="connsiteY95" fmla="*/ 270991 h 400050"/>
                <a:gd name="connsiteX96" fmla="*/ 395087 w 847725"/>
                <a:gd name="connsiteY96" fmla="*/ 280516 h 400050"/>
                <a:gd name="connsiteX97" fmla="*/ 452237 w 847725"/>
                <a:gd name="connsiteY97" fmla="*/ 279564 h 400050"/>
                <a:gd name="connsiteX98" fmla="*/ 464620 w 847725"/>
                <a:gd name="connsiteY98" fmla="*/ 253846 h 400050"/>
                <a:gd name="connsiteX99" fmla="*/ 468430 w 847725"/>
                <a:gd name="connsiteY99" fmla="*/ 251941 h 400050"/>
                <a:gd name="connsiteX100" fmla="*/ 457952 w 847725"/>
                <a:gd name="connsiteY100" fmla="*/ 270991 h 400050"/>
                <a:gd name="connsiteX101" fmla="*/ 459857 w 847725"/>
                <a:gd name="connsiteY101" fmla="*/ 283374 h 400050"/>
                <a:gd name="connsiteX102" fmla="*/ 483670 w 847725"/>
                <a:gd name="connsiteY102" fmla="*/ 245274 h 400050"/>
                <a:gd name="connsiteX103" fmla="*/ 510340 w 847725"/>
                <a:gd name="connsiteY103" fmla="*/ 304329 h 400050"/>
                <a:gd name="connsiteX104" fmla="*/ 509387 w 847725"/>
                <a:gd name="connsiteY104" fmla="*/ 294804 h 400050"/>
                <a:gd name="connsiteX105" fmla="*/ 500815 w 847725"/>
                <a:gd name="connsiteY105" fmla="*/ 310044 h 400050"/>
                <a:gd name="connsiteX106" fmla="*/ 561775 w 847725"/>
                <a:gd name="connsiteY106" fmla="*/ 299566 h 400050"/>
                <a:gd name="connsiteX107" fmla="*/ 816092 w 847725"/>
                <a:gd name="connsiteY107" fmla="*/ 28104 h 400050"/>
                <a:gd name="connsiteX108" fmla="*/ 817997 w 847725"/>
                <a:gd name="connsiteY108" fmla="*/ 30009 h 400050"/>
                <a:gd name="connsiteX109" fmla="*/ 816092 w 847725"/>
                <a:gd name="connsiteY109" fmla="*/ 28104 h 400050"/>
                <a:gd name="connsiteX110" fmla="*/ 383657 w 847725"/>
                <a:gd name="connsiteY110" fmla="*/ 334809 h 400050"/>
                <a:gd name="connsiteX111" fmla="*/ 438902 w 847725"/>
                <a:gd name="connsiteY111" fmla="*/ 304329 h 400050"/>
                <a:gd name="connsiteX112" fmla="*/ 383657 w 847725"/>
                <a:gd name="connsiteY112" fmla="*/ 334809 h 400050"/>
                <a:gd name="connsiteX113" fmla="*/ 377942 w 847725"/>
                <a:gd name="connsiteY113" fmla="*/ 313854 h 400050"/>
                <a:gd name="connsiteX114" fmla="*/ 377942 w 847725"/>
                <a:gd name="connsiteY114" fmla="*/ 313854 h 400050"/>
                <a:gd name="connsiteX115" fmla="*/ 374132 w 847725"/>
                <a:gd name="connsiteY115" fmla="*/ 320521 h 400050"/>
                <a:gd name="connsiteX116" fmla="*/ 375085 w 847725"/>
                <a:gd name="connsiteY116" fmla="*/ 321474 h 400050"/>
                <a:gd name="connsiteX117" fmla="*/ 374132 w 847725"/>
                <a:gd name="connsiteY117" fmla="*/ 320521 h 400050"/>
                <a:gd name="connsiteX118" fmla="*/ 491290 w 847725"/>
                <a:gd name="connsiteY118" fmla="*/ 306234 h 400050"/>
                <a:gd name="connsiteX119" fmla="*/ 491290 w 847725"/>
                <a:gd name="connsiteY119" fmla="*/ 306234 h 400050"/>
                <a:gd name="connsiteX120" fmla="*/ 481765 w 847725"/>
                <a:gd name="connsiteY120" fmla="*/ 301471 h 400050"/>
                <a:gd name="connsiteX121" fmla="*/ 481765 w 847725"/>
                <a:gd name="connsiteY121" fmla="*/ 301471 h 400050"/>
                <a:gd name="connsiteX122" fmla="*/ 452237 w 847725"/>
                <a:gd name="connsiteY122" fmla="*/ 290041 h 400050"/>
                <a:gd name="connsiteX123" fmla="*/ 452237 w 847725"/>
                <a:gd name="connsiteY123" fmla="*/ 290041 h 400050"/>
                <a:gd name="connsiteX124" fmla="*/ 77905 w 847725"/>
                <a:gd name="connsiteY124" fmla="*/ 215746 h 400050"/>
                <a:gd name="connsiteX125" fmla="*/ 77905 w 847725"/>
                <a:gd name="connsiteY125" fmla="*/ 215746 h 400050"/>
                <a:gd name="connsiteX126" fmla="*/ 121720 w 847725"/>
                <a:gd name="connsiteY126" fmla="*/ 272896 h 400050"/>
                <a:gd name="connsiteX127" fmla="*/ 156010 w 847725"/>
                <a:gd name="connsiteY127" fmla="*/ 259561 h 400050"/>
                <a:gd name="connsiteX128" fmla="*/ 161724 w 847725"/>
                <a:gd name="connsiteY128" fmla="*/ 261466 h 400050"/>
                <a:gd name="connsiteX129" fmla="*/ 135055 w 847725"/>
                <a:gd name="connsiteY129" fmla="*/ 268134 h 400050"/>
                <a:gd name="connsiteX130" fmla="*/ 119815 w 847725"/>
                <a:gd name="connsiteY130" fmla="*/ 229081 h 400050"/>
                <a:gd name="connsiteX131" fmla="*/ 96002 w 847725"/>
                <a:gd name="connsiteY131" fmla="*/ 244321 h 400050"/>
                <a:gd name="connsiteX132" fmla="*/ 121720 w 847725"/>
                <a:gd name="connsiteY132" fmla="*/ 272896 h 400050"/>
                <a:gd name="connsiteX133" fmla="*/ 296980 w 847725"/>
                <a:gd name="connsiteY133" fmla="*/ 333856 h 400050"/>
                <a:gd name="connsiteX134" fmla="*/ 253165 w 847725"/>
                <a:gd name="connsiteY134" fmla="*/ 309091 h 400050"/>
                <a:gd name="connsiteX135" fmla="*/ 253165 w 847725"/>
                <a:gd name="connsiteY135" fmla="*/ 294804 h 400050"/>
                <a:gd name="connsiteX136" fmla="*/ 275072 w 847725"/>
                <a:gd name="connsiteY136" fmla="*/ 299566 h 400050"/>
                <a:gd name="connsiteX137" fmla="*/ 267452 w 847725"/>
                <a:gd name="connsiteY137" fmla="*/ 269086 h 400050"/>
                <a:gd name="connsiteX138" fmla="*/ 249355 w 847725"/>
                <a:gd name="connsiteY138" fmla="*/ 273849 h 400050"/>
                <a:gd name="connsiteX139" fmla="*/ 261737 w 847725"/>
                <a:gd name="connsiteY139" fmla="*/ 286231 h 400050"/>
                <a:gd name="connsiteX140" fmla="*/ 206492 w 847725"/>
                <a:gd name="connsiteY140" fmla="*/ 294804 h 400050"/>
                <a:gd name="connsiteX141" fmla="*/ 210302 w 847725"/>
                <a:gd name="connsiteY141" fmla="*/ 283374 h 400050"/>
                <a:gd name="connsiteX142" fmla="*/ 156010 w 847725"/>
                <a:gd name="connsiteY142" fmla="*/ 292899 h 400050"/>
                <a:gd name="connsiteX143" fmla="*/ 221732 w 847725"/>
                <a:gd name="connsiteY143" fmla="*/ 306234 h 400050"/>
                <a:gd name="connsiteX144" fmla="*/ 218874 w 847725"/>
                <a:gd name="connsiteY144" fmla="*/ 326236 h 400050"/>
                <a:gd name="connsiteX145" fmla="*/ 252212 w 847725"/>
                <a:gd name="connsiteY145" fmla="*/ 335761 h 400050"/>
                <a:gd name="connsiteX146" fmla="*/ 296980 w 847725"/>
                <a:gd name="connsiteY146" fmla="*/ 333856 h 400050"/>
                <a:gd name="connsiteX147" fmla="*/ 319840 w 847725"/>
                <a:gd name="connsiteY147" fmla="*/ 329094 h 400050"/>
                <a:gd name="connsiteX148" fmla="*/ 367465 w 847725"/>
                <a:gd name="connsiteY148" fmla="*/ 319569 h 400050"/>
                <a:gd name="connsiteX149" fmla="*/ 373180 w 847725"/>
                <a:gd name="connsiteY149" fmla="*/ 310044 h 400050"/>
                <a:gd name="connsiteX150" fmla="*/ 375085 w 847725"/>
                <a:gd name="connsiteY150" fmla="*/ 302424 h 400050"/>
                <a:gd name="connsiteX151" fmla="*/ 319840 w 847725"/>
                <a:gd name="connsiteY151" fmla="*/ 329094 h 400050"/>
                <a:gd name="connsiteX152" fmla="*/ 475097 w 847725"/>
                <a:gd name="connsiteY152" fmla="*/ 361479 h 400050"/>
                <a:gd name="connsiteX153" fmla="*/ 475097 w 847725"/>
                <a:gd name="connsiteY153" fmla="*/ 361479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847725" h="400050">
                  <a:moveTo>
                    <a:pt x="561775" y="299566"/>
                  </a:moveTo>
                  <a:cubicBezTo>
                    <a:pt x="565585" y="298614"/>
                    <a:pt x="597970" y="282421"/>
                    <a:pt x="596065" y="285279"/>
                  </a:cubicBezTo>
                  <a:cubicBezTo>
                    <a:pt x="588445" y="289089"/>
                    <a:pt x="589397" y="285279"/>
                    <a:pt x="597017" y="274801"/>
                  </a:cubicBezTo>
                  <a:cubicBezTo>
                    <a:pt x="591302" y="271944"/>
                    <a:pt x="614162" y="290994"/>
                    <a:pt x="620830" y="287184"/>
                  </a:cubicBezTo>
                  <a:cubicBezTo>
                    <a:pt x="597017" y="270991"/>
                    <a:pt x="668455" y="253846"/>
                    <a:pt x="660835" y="259561"/>
                  </a:cubicBezTo>
                  <a:cubicBezTo>
                    <a:pt x="656072" y="238606"/>
                    <a:pt x="669407" y="251941"/>
                    <a:pt x="650357" y="248131"/>
                  </a:cubicBezTo>
                  <a:cubicBezTo>
                    <a:pt x="694172" y="254799"/>
                    <a:pt x="717032" y="182409"/>
                    <a:pt x="729415" y="214794"/>
                  </a:cubicBezTo>
                  <a:cubicBezTo>
                    <a:pt x="677980" y="230034"/>
                    <a:pt x="888482" y="-54764"/>
                    <a:pt x="824665" y="19531"/>
                  </a:cubicBezTo>
                  <a:cubicBezTo>
                    <a:pt x="832285" y="27151"/>
                    <a:pt x="840857" y="60489"/>
                    <a:pt x="844667" y="35724"/>
                  </a:cubicBezTo>
                  <a:cubicBezTo>
                    <a:pt x="860860" y="67156"/>
                    <a:pt x="813235" y="126211"/>
                    <a:pt x="804662" y="166216"/>
                  </a:cubicBezTo>
                  <a:cubicBezTo>
                    <a:pt x="804662" y="166216"/>
                    <a:pt x="797995" y="144309"/>
                    <a:pt x="797042" y="143356"/>
                  </a:cubicBezTo>
                  <a:cubicBezTo>
                    <a:pt x="789422" y="150976"/>
                    <a:pt x="794185" y="164311"/>
                    <a:pt x="789422" y="174789"/>
                  </a:cubicBezTo>
                  <a:cubicBezTo>
                    <a:pt x="794185" y="173836"/>
                    <a:pt x="799900" y="167169"/>
                    <a:pt x="802757" y="169074"/>
                  </a:cubicBezTo>
                  <a:cubicBezTo>
                    <a:pt x="790375" y="187171"/>
                    <a:pt x="748465" y="220509"/>
                    <a:pt x="751322" y="248131"/>
                  </a:cubicBezTo>
                  <a:cubicBezTo>
                    <a:pt x="756085" y="249084"/>
                    <a:pt x="741797" y="240511"/>
                    <a:pt x="742750" y="237654"/>
                  </a:cubicBezTo>
                  <a:cubicBezTo>
                    <a:pt x="744655" y="235749"/>
                    <a:pt x="709412" y="289089"/>
                    <a:pt x="709412" y="289089"/>
                  </a:cubicBezTo>
                  <a:cubicBezTo>
                    <a:pt x="698935" y="288136"/>
                    <a:pt x="717032" y="255751"/>
                    <a:pt x="703697" y="265276"/>
                  </a:cubicBezTo>
                  <a:cubicBezTo>
                    <a:pt x="700840" y="270991"/>
                    <a:pt x="700840" y="272896"/>
                    <a:pt x="702745" y="270991"/>
                  </a:cubicBezTo>
                  <a:cubicBezTo>
                    <a:pt x="686552" y="321474"/>
                    <a:pt x="582730" y="353859"/>
                    <a:pt x="565585" y="369099"/>
                  </a:cubicBezTo>
                  <a:cubicBezTo>
                    <a:pt x="566537" y="366241"/>
                    <a:pt x="603685" y="331951"/>
                    <a:pt x="552250" y="380529"/>
                  </a:cubicBezTo>
                  <a:cubicBezTo>
                    <a:pt x="579872" y="384339"/>
                    <a:pt x="587492" y="384339"/>
                    <a:pt x="574157" y="379576"/>
                  </a:cubicBezTo>
                  <a:cubicBezTo>
                    <a:pt x="584635" y="370051"/>
                    <a:pt x="597017" y="360526"/>
                    <a:pt x="614162" y="344334"/>
                  </a:cubicBezTo>
                  <a:cubicBezTo>
                    <a:pt x="635117" y="353859"/>
                    <a:pt x="597017" y="359574"/>
                    <a:pt x="635117" y="339571"/>
                  </a:cubicBezTo>
                  <a:cubicBezTo>
                    <a:pt x="621782" y="349096"/>
                    <a:pt x="619877" y="353859"/>
                    <a:pt x="629402" y="354811"/>
                  </a:cubicBezTo>
                  <a:cubicBezTo>
                    <a:pt x="622735" y="362431"/>
                    <a:pt x="615115" y="364336"/>
                    <a:pt x="607495" y="358621"/>
                  </a:cubicBezTo>
                  <a:cubicBezTo>
                    <a:pt x="606542" y="369099"/>
                    <a:pt x="610352" y="370051"/>
                    <a:pt x="620830" y="363384"/>
                  </a:cubicBezTo>
                  <a:cubicBezTo>
                    <a:pt x="597970" y="368146"/>
                    <a:pt x="500815" y="385291"/>
                    <a:pt x="500815" y="386244"/>
                  </a:cubicBezTo>
                  <a:cubicBezTo>
                    <a:pt x="505577" y="379576"/>
                    <a:pt x="503672" y="377671"/>
                    <a:pt x="495100" y="380529"/>
                  </a:cubicBezTo>
                  <a:cubicBezTo>
                    <a:pt x="495100" y="379576"/>
                    <a:pt x="540820" y="368146"/>
                    <a:pt x="540820" y="364336"/>
                  </a:cubicBezTo>
                  <a:cubicBezTo>
                    <a:pt x="540820" y="367194"/>
                    <a:pt x="542725" y="367194"/>
                    <a:pt x="544630" y="362431"/>
                  </a:cubicBezTo>
                  <a:cubicBezTo>
                    <a:pt x="545582" y="357669"/>
                    <a:pt x="457000" y="380529"/>
                    <a:pt x="463667" y="363384"/>
                  </a:cubicBezTo>
                  <a:cubicBezTo>
                    <a:pt x="463667" y="362431"/>
                    <a:pt x="456047" y="374814"/>
                    <a:pt x="457952" y="348144"/>
                  </a:cubicBezTo>
                  <a:cubicBezTo>
                    <a:pt x="436997" y="360526"/>
                    <a:pt x="424615" y="353859"/>
                    <a:pt x="418900" y="379576"/>
                  </a:cubicBezTo>
                  <a:cubicBezTo>
                    <a:pt x="426520" y="367194"/>
                    <a:pt x="457000" y="371956"/>
                    <a:pt x="457952" y="371956"/>
                  </a:cubicBezTo>
                  <a:cubicBezTo>
                    <a:pt x="457000" y="375766"/>
                    <a:pt x="452237" y="388149"/>
                    <a:pt x="454142" y="388149"/>
                  </a:cubicBezTo>
                  <a:cubicBezTo>
                    <a:pt x="408422" y="378624"/>
                    <a:pt x="357940" y="393864"/>
                    <a:pt x="293170" y="388149"/>
                  </a:cubicBezTo>
                  <a:cubicBezTo>
                    <a:pt x="293170" y="388149"/>
                    <a:pt x="329365" y="376719"/>
                    <a:pt x="335080" y="377671"/>
                  </a:cubicBezTo>
                  <a:cubicBezTo>
                    <a:pt x="330317" y="382434"/>
                    <a:pt x="326507" y="387196"/>
                    <a:pt x="324602" y="393864"/>
                  </a:cubicBezTo>
                  <a:cubicBezTo>
                    <a:pt x="334127" y="383386"/>
                    <a:pt x="339842" y="391959"/>
                    <a:pt x="347462" y="394816"/>
                  </a:cubicBezTo>
                  <a:cubicBezTo>
                    <a:pt x="338890" y="381481"/>
                    <a:pt x="345557" y="383386"/>
                    <a:pt x="346510" y="354811"/>
                  </a:cubicBezTo>
                  <a:cubicBezTo>
                    <a:pt x="340795" y="361479"/>
                    <a:pt x="265547" y="349096"/>
                    <a:pt x="280787" y="376719"/>
                  </a:cubicBezTo>
                  <a:cubicBezTo>
                    <a:pt x="283645" y="367194"/>
                    <a:pt x="290312" y="361479"/>
                    <a:pt x="299837" y="359574"/>
                  </a:cubicBezTo>
                  <a:cubicBezTo>
                    <a:pt x="294122" y="365289"/>
                    <a:pt x="296980" y="367194"/>
                    <a:pt x="306505" y="367194"/>
                  </a:cubicBezTo>
                  <a:cubicBezTo>
                    <a:pt x="289360" y="389101"/>
                    <a:pt x="301742" y="364336"/>
                    <a:pt x="295075" y="384339"/>
                  </a:cubicBezTo>
                  <a:cubicBezTo>
                    <a:pt x="298885" y="381481"/>
                    <a:pt x="250307" y="385291"/>
                    <a:pt x="252212" y="385291"/>
                  </a:cubicBezTo>
                  <a:cubicBezTo>
                    <a:pt x="254117" y="381481"/>
                    <a:pt x="252212" y="380529"/>
                    <a:pt x="247449" y="383386"/>
                  </a:cubicBezTo>
                  <a:cubicBezTo>
                    <a:pt x="243640" y="389101"/>
                    <a:pt x="274120" y="371004"/>
                    <a:pt x="271262" y="373861"/>
                  </a:cubicBezTo>
                  <a:cubicBezTo>
                    <a:pt x="261737" y="379576"/>
                    <a:pt x="251260" y="380529"/>
                    <a:pt x="248402" y="375766"/>
                  </a:cubicBezTo>
                  <a:cubicBezTo>
                    <a:pt x="244592" y="368146"/>
                    <a:pt x="263642" y="364336"/>
                    <a:pt x="266500" y="365289"/>
                  </a:cubicBezTo>
                  <a:cubicBezTo>
                    <a:pt x="258880" y="370051"/>
                    <a:pt x="262690" y="369099"/>
                    <a:pt x="278882" y="363384"/>
                  </a:cubicBezTo>
                  <a:cubicBezTo>
                    <a:pt x="261737" y="357669"/>
                    <a:pt x="216970" y="370051"/>
                    <a:pt x="202682" y="371004"/>
                  </a:cubicBezTo>
                  <a:cubicBezTo>
                    <a:pt x="207445" y="357669"/>
                    <a:pt x="232210" y="386244"/>
                    <a:pt x="236972" y="375766"/>
                  </a:cubicBezTo>
                  <a:cubicBezTo>
                    <a:pt x="236020" y="368146"/>
                    <a:pt x="231257" y="365289"/>
                    <a:pt x="223637" y="367194"/>
                  </a:cubicBezTo>
                  <a:cubicBezTo>
                    <a:pt x="236020" y="371004"/>
                    <a:pt x="241735" y="365289"/>
                    <a:pt x="240782" y="350049"/>
                  </a:cubicBezTo>
                  <a:cubicBezTo>
                    <a:pt x="235067" y="351001"/>
                    <a:pt x="233162" y="353859"/>
                    <a:pt x="235067" y="359574"/>
                  </a:cubicBezTo>
                  <a:cubicBezTo>
                    <a:pt x="211255" y="378624"/>
                    <a:pt x="208397" y="359574"/>
                    <a:pt x="190299" y="372909"/>
                  </a:cubicBezTo>
                  <a:cubicBezTo>
                    <a:pt x="180774" y="370051"/>
                    <a:pt x="165535" y="360526"/>
                    <a:pt x="160772" y="342429"/>
                  </a:cubicBezTo>
                  <a:cubicBezTo>
                    <a:pt x="150295" y="332904"/>
                    <a:pt x="188395" y="384339"/>
                    <a:pt x="199824" y="354811"/>
                  </a:cubicBezTo>
                  <a:cubicBezTo>
                    <a:pt x="196967" y="325284"/>
                    <a:pt x="125530" y="341476"/>
                    <a:pt x="144580" y="345286"/>
                  </a:cubicBezTo>
                  <a:cubicBezTo>
                    <a:pt x="148390" y="343381"/>
                    <a:pt x="123624" y="339571"/>
                    <a:pt x="117910" y="335761"/>
                  </a:cubicBezTo>
                  <a:cubicBezTo>
                    <a:pt x="113147" y="334809"/>
                    <a:pt x="148390" y="330999"/>
                    <a:pt x="145532" y="331951"/>
                  </a:cubicBezTo>
                  <a:cubicBezTo>
                    <a:pt x="151247" y="303376"/>
                    <a:pt x="92192" y="306234"/>
                    <a:pt x="78857" y="310044"/>
                  </a:cubicBezTo>
                  <a:cubicBezTo>
                    <a:pt x="75047" y="322426"/>
                    <a:pt x="16945" y="231939"/>
                    <a:pt x="24565" y="230034"/>
                  </a:cubicBezTo>
                  <a:cubicBezTo>
                    <a:pt x="32185" y="253846"/>
                    <a:pt x="32185" y="236701"/>
                    <a:pt x="40757" y="258609"/>
                  </a:cubicBezTo>
                  <a:cubicBezTo>
                    <a:pt x="32185" y="262419"/>
                    <a:pt x="55997" y="245274"/>
                    <a:pt x="55045" y="250989"/>
                  </a:cubicBezTo>
                  <a:cubicBezTo>
                    <a:pt x="47424" y="250036"/>
                    <a:pt x="41710" y="246226"/>
                    <a:pt x="37899" y="239559"/>
                  </a:cubicBezTo>
                  <a:cubicBezTo>
                    <a:pt x="77905" y="241464"/>
                    <a:pt x="13135" y="220509"/>
                    <a:pt x="12182" y="234796"/>
                  </a:cubicBezTo>
                  <a:cubicBezTo>
                    <a:pt x="-9726" y="204316"/>
                    <a:pt x="47424" y="237654"/>
                    <a:pt x="38852" y="215746"/>
                  </a:cubicBezTo>
                  <a:cubicBezTo>
                    <a:pt x="28374" y="210031"/>
                    <a:pt x="26470" y="199554"/>
                    <a:pt x="13135" y="194791"/>
                  </a:cubicBezTo>
                  <a:cubicBezTo>
                    <a:pt x="5515" y="210031"/>
                    <a:pt x="7420" y="216699"/>
                    <a:pt x="20755" y="214794"/>
                  </a:cubicBezTo>
                  <a:cubicBezTo>
                    <a:pt x="15992" y="209079"/>
                    <a:pt x="16945" y="208126"/>
                    <a:pt x="21707" y="211936"/>
                  </a:cubicBezTo>
                  <a:cubicBezTo>
                    <a:pt x="17897" y="204316"/>
                    <a:pt x="23612" y="163359"/>
                    <a:pt x="16945" y="150976"/>
                  </a:cubicBezTo>
                  <a:cubicBezTo>
                    <a:pt x="18849" y="152881"/>
                    <a:pt x="19802" y="151929"/>
                    <a:pt x="20755" y="146214"/>
                  </a:cubicBezTo>
                  <a:cubicBezTo>
                    <a:pt x="29327" y="150024"/>
                    <a:pt x="46472" y="158596"/>
                    <a:pt x="40757" y="154786"/>
                  </a:cubicBezTo>
                  <a:cubicBezTo>
                    <a:pt x="37899" y="150024"/>
                    <a:pt x="71237" y="209079"/>
                    <a:pt x="72190" y="194791"/>
                  </a:cubicBezTo>
                  <a:cubicBezTo>
                    <a:pt x="68380" y="195744"/>
                    <a:pt x="72190" y="197649"/>
                    <a:pt x="82667" y="199554"/>
                  </a:cubicBezTo>
                  <a:cubicBezTo>
                    <a:pt x="79810" y="204316"/>
                    <a:pt x="50282" y="141451"/>
                    <a:pt x="62665" y="159549"/>
                  </a:cubicBezTo>
                  <a:cubicBezTo>
                    <a:pt x="75047" y="156691"/>
                    <a:pt x="53140" y="145261"/>
                    <a:pt x="54092" y="146214"/>
                  </a:cubicBezTo>
                  <a:cubicBezTo>
                    <a:pt x="55045" y="154786"/>
                    <a:pt x="55045" y="150976"/>
                    <a:pt x="53140" y="134784"/>
                  </a:cubicBezTo>
                  <a:cubicBezTo>
                    <a:pt x="75047" y="139546"/>
                    <a:pt x="51235" y="147166"/>
                    <a:pt x="67427" y="141451"/>
                  </a:cubicBezTo>
                  <a:cubicBezTo>
                    <a:pt x="97907" y="150024"/>
                    <a:pt x="96955" y="192886"/>
                    <a:pt x="103622" y="199554"/>
                  </a:cubicBezTo>
                  <a:cubicBezTo>
                    <a:pt x="110290" y="209079"/>
                    <a:pt x="133149" y="184314"/>
                    <a:pt x="141722" y="215746"/>
                  </a:cubicBezTo>
                  <a:cubicBezTo>
                    <a:pt x="136007" y="206221"/>
                    <a:pt x="130292" y="230986"/>
                    <a:pt x="130292" y="234796"/>
                  </a:cubicBezTo>
                  <a:cubicBezTo>
                    <a:pt x="130292" y="234796"/>
                    <a:pt x="167440" y="250989"/>
                    <a:pt x="178870" y="243369"/>
                  </a:cubicBezTo>
                  <a:cubicBezTo>
                    <a:pt x="176965" y="252894"/>
                    <a:pt x="172202" y="257656"/>
                    <a:pt x="162677" y="257656"/>
                  </a:cubicBezTo>
                  <a:cubicBezTo>
                    <a:pt x="166487" y="247179"/>
                    <a:pt x="164582" y="247179"/>
                    <a:pt x="157915" y="259561"/>
                  </a:cubicBezTo>
                  <a:cubicBezTo>
                    <a:pt x="188395" y="270039"/>
                    <a:pt x="280787" y="238606"/>
                    <a:pt x="282692" y="294804"/>
                  </a:cubicBezTo>
                  <a:cubicBezTo>
                    <a:pt x="284597" y="290041"/>
                    <a:pt x="287455" y="289089"/>
                    <a:pt x="291265" y="290994"/>
                  </a:cubicBezTo>
                  <a:cubicBezTo>
                    <a:pt x="281740" y="283374"/>
                    <a:pt x="296980" y="268134"/>
                    <a:pt x="306505" y="269086"/>
                  </a:cubicBezTo>
                  <a:cubicBezTo>
                    <a:pt x="307457" y="275754"/>
                    <a:pt x="305552" y="276706"/>
                    <a:pt x="299837" y="271944"/>
                  </a:cubicBezTo>
                  <a:cubicBezTo>
                    <a:pt x="300790" y="288136"/>
                    <a:pt x="302695" y="286231"/>
                    <a:pt x="312220" y="287184"/>
                  </a:cubicBezTo>
                  <a:cubicBezTo>
                    <a:pt x="310315" y="297661"/>
                    <a:pt x="303647" y="305281"/>
                    <a:pt x="294122" y="310996"/>
                  </a:cubicBezTo>
                  <a:cubicBezTo>
                    <a:pt x="305552" y="298614"/>
                    <a:pt x="311267" y="297661"/>
                    <a:pt x="312220" y="306234"/>
                  </a:cubicBezTo>
                  <a:cubicBezTo>
                    <a:pt x="315077" y="304329"/>
                    <a:pt x="333175" y="288136"/>
                    <a:pt x="335080" y="286231"/>
                  </a:cubicBezTo>
                  <a:cubicBezTo>
                    <a:pt x="327460" y="286231"/>
                    <a:pt x="319840" y="285279"/>
                    <a:pt x="312220" y="284326"/>
                  </a:cubicBezTo>
                  <a:cubicBezTo>
                    <a:pt x="328412" y="269086"/>
                    <a:pt x="387467" y="271944"/>
                    <a:pt x="398897" y="270991"/>
                  </a:cubicBezTo>
                  <a:cubicBezTo>
                    <a:pt x="412232" y="280516"/>
                    <a:pt x="401755" y="272896"/>
                    <a:pt x="395087" y="280516"/>
                  </a:cubicBezTo>
                  <a:cubicBezTo>
                    <a:pt x="400802" y="277659"/>
                    <a:pt x="452237" y="279564"/>
                    <a:pt x="452237" y="279564"/>
                  </a:cubicBezTo>
                  <a:cubicBezTo>
                    <a:pt x="438902" y="284326"/>
                    <a:pt x="467477" y="248131"/>
                    <a:pt x="464620" y="253846"/>
                  </a:cubicBezTo>
                  <a:cubicBezTo>
                    <a:pt x="463667" y="261466"/>
                    <a:pt x="464620" y="260514"/>
                    <a:pt x="468430" y="251941"/>
                  </a:cubicBezTo>
                  <a:cubicBezTo>
                    <a:pt x="471287" y="263371"/>
                    <a:pt x="467477" y="270039"/>
                    <a:pt x="457952" y="270991"/>
                  </a:cubicBezTo>
                  <a:cubicBezTo>
                    <a:pt x="464620" y="272896"/>
                    <a:pt x="465572" y="277659"/>
                    <a:pt x="459857" y="283374"/>
                  </a:cubicBezTo>
                  <a:cubicBezTo>
                    <a:pt x="473192" y="289089"/>
                    <a:pt x="479860" y="246226"/>
                    <a:pt x="483670" y="245274"/>
                  </a:cubicBezTo>
                  <a:cubicBezTo>
                    <a:pt x="477955" y="303376"/>
                    <a:pt x="499862" y="279564"/>
                    <a:pt x="510340" y="304329"/>
                  </a:cubicBezTo>
                  <a:cubicBezTo>
                    <a:pt x="502720" y="305281"/>
                    <a:pt x="501767" y="302424"/>
                    <a:pt x="509387" y="294804"/>
                  </a:cubicBezTo>
                  <a:cubicBezTo>
                    <a:pt x="448427" y="326236"/>
                    <a:pt x="520817" y="291946"/>
                    <a:pt x="500815" y="310044"/>
                  </a:cubicBezTo>
                  <a:cubicBezTo>
                    <a:pt x="523675" y="307186"/>
                    <a:pt x="552250" y="313854"/>
                    <a:pt x="561775" y="299566"/>
                  </a:cubicBezTo>
                  <a:close/>
                  <a:moveTo>
                    <a:pt x="816092" y="28104"/>
                  </a:moveTo>
                  <a:cubicBezTo>
                    <a:pt x="816092" y="29056"/>
                    <a:pt x="817045" y="29056"/>
                    <a:pt x="817997" y="30009"/>
                  </a:cubicBezTo>
                  <a:cubicBezTo>
                    <a:pt x="817045" y="30009"/>
                    <a:pt x="816092" y="30009"/>
                    <a:pt x="816092" y="28104"/>
                  </a:cubicBezTo>
                  <a:close/>
                  <a:moveTo>
                    <a:pt x="383657" y="334809"/>
                  </a:moveTo>
                  <a:cubicBezTo>
                    <a:pt x="409375" y="337666"/>
                    <a:pt x="437950" y="319569"/>
                    <a:pt x="438902" y="304329"/>
                  </a:cubicBezTo>
                  <a:cubicBezTo>
                    <a:pt x="420805" y="295756"/>
                    <a:pt x="371275" y="346239"/>
                    <a:pt x="383657" y="334809"/>
                  </a:cubicBezTo>
                  <a:close/>
                  <a:moveTo>
                    <a:pt x="377942" y="313854"/>
                  </a:moveTo>
                  <a:cubicBezTo>
                    <a:pt x="373180" y="312901"/>
                    <a:pt x="376037" y="323379"/>
                    <a:pt x="377942" y="313854"/>
                  </a:cubicBezTo>
                  <a:close/>
                  <a:moveTo>
                    <a:pt x="374132" y="320521"/>
                  </a:moveTo>
                  <a:cubicBezTo>
                    <a:pt x="375085" y="320521"/>
                    <a:pt x="375085" y="320521"/>
                    <a:pt x="375085" y="321474"/>
                  </a:cubicBezTo>
                  <a:lnTo>
                    <a:pt x="374132" y="320521"/>
                  </a:lnTo>
                  <a:close/>
                  <a:moveTo>
                    <a:pt x="491290" y="306234"/>
                  </a:moveTo>
                  <a:cubicBezTo>
                    <a:pt x="488432" y="307186"/>
                    <a:pt x="498910" y="304329"/>
                    <a:pt x="491290" y="306234"/>
                  </a:cubicBezTo>
                  <a:close/>
                  <a:moveTo>
                    <a:pt x="481765" y="301471"/>
                  </a:moveTo>
                  <a:cubicBezTo>
                    <a:pt x="483670" y="311949"/>
                    <a:pt x="483670" y="303376"/>
                    <a:pt x="481765" y="301471"/>
                  </a:cubicBezTo>
                  <a:close/>
                  <a:moveTo>
                    <a:pt x="452237" y="290041"/>
                  </a:moveTo>
                  <a:cubicBezTo>
                    <a:pt x="443665" y="329094"/>
                    <a:pt x="456047" y="283374"/>
                    <a:pt x="452237" y="290041"/>
                  </a:cubicBezTo>
                  <a:close/>
                  <a:moveTo>
                    <a:pt x="77905" y="215746"/>
                  </a:moveTo>
                  <a:cubicBezTo>
                    <a:pt x="65522" y="231939"/>
                    <a:pt x="118862" y="231939"/>
                    <a:pt x="77905" y="215746"/>
                  </a:cubicBezTo>
                  <a:close/>
                  <a:moveTo>
                    <a:pt x="121720" y="272896"/>
                  </a:moveTo>
                  <a:cubicBezTo>
                    <a:pt x="148390" y="273849"/>
                    <a:pt x="158867" y="285279"/>
                    <a:pt x="156010" y="259561"/>
                  </a:cubicBezTo>
                  <a:cubicBezTo>
                    <a:pt x="154105" y="265276"/>
                    <a:pt x="156010" y="266229"/>
                    <a:pt x="161724" y="261466"/>
                  </a:cubicBezTo>
                  <a:cubicBezTo>
                    <a:pt x="162677" y="254799"/>
                    <a:pt x="131245" y="255751"/>
                    <a:pt x="135055" y="268134"/>
                  </a:cubicBezTo>
                  <a:cubicBezTo>
                    <a:pt x="114099" y="270991"/>
                    <a:pt x="123624" y="235749"/>
                    <a:pt x="119815" y="229081"/>
                  </a:cubicBezTo>
                  <a:cubicBezTo>
                    <a:pt x="101717" y="229081"/>
                    <a:pt x="120767" y="240511"/>
                    <a:pt x="96002" y="244321"/>
                  </a:cubicBezTo>
                  <a:cubicBezTo>
                    <a:pt x="106480" y="255751"/>
                    <a:pt x="107432" y="264324"/>
                    <a:pt x="121720" y="272896"/>
                  </a:cubicBezTo>
                  <a:close/>
                  <a:moveTo>
                    <a:pt x="296980" y="333856"/>
                  </a:moveTo>
                  <a:cubicBezTo>
                    <a:pt x="287455" y="284326"/>
                    <a:pt x="270310" y="329094"/>
                    <a:pt x="253165" y="309091"/>
                  </a:cubicBezTo>
                  <a:cubicBezTo>
                    <a:pt x="271262" y="297661"/>
                    <a:pt x="264595" y="297661"/>
                    <a:pt x="253165" y="294804"/>
                  </a:cubicBezTo>
                  <a:cubicBezTo>
                    <a:pt x="268405" y="275754"/>
                    <a:pt x="256974" y="305281"/>
                    <a:pt x="275072" y="299566"/>
                  </a:cubicBezTo>
                  <a:cubicBezTo>
                    <a:pt x="275072" y="296709"/>
                    <a:pt x="265547" y="266229"/>
                    <a:pt x="267452" y="269086"/>
                  </a:cubicBezTo>
                  <a:cubicBezTo>
                    <a:pt x="267452" y="269086"/>
                    <a:pt x="249355" y="273849"/>
                    <a:pt x="249355" y="273849"/>
                  </a:cubicBezTo>
                  <a:cubicBezTo>
                    <a:pt x="249355" y="274801"/>
                    <a:pt x="265547" y="277659"/>
                    <a:pt x="261737" y="286231"/>
                  </a:cubicBezTo>
                  <a:cubicBezTo>
                    <a:pt x="240782" y="290041"/>
                    <a:pt x="217922" y="290994"/>
                    <a:pt x="206492" y="294804"/>
                  </a:cubicBezTo>
                  <a:cubicBezTo>
                    <a:pt x="220780" y="279564"/>
                    <a:pt x="208397" y="293851"/>
                    <a:pt x="210302" y="283374"/>
                  </a:cubicBezTo>
                  <a:cubicBezTo>
                    <a:pt x="223637" y="293851"/>
                    <a:pt x="158867" y="291946"/>
                    <a:pt x="156010" y="292899"/>
                  </a:cubicBezTo>
                  <a:cubicBezTo>
                    <a:pt x="200777" y="324331"/>
                    <a:pt x="184585" y="303376"/>
                    <a:pt x="221732" y="306234"/>
                  </a:cubicBezTo>
                  <a:cubicBezTo>
                    <a:pt x="221732" y="305281"/>
                    <a:pt x="216970" y="326236"/>
                    <a:pt x="218874" y="326236"/>
                  </a:cubicBezTo>
                  <a:cubicBezTo>
                    <a:pt x="228399" y="307186"/>
                    <a:pt x="267452" y="335761"/>
                    <a:pt x="252212" y="335761"/>
                  </a:cubicBezTo>
                  <a:cubicBezTo>
                    <a:pt x="251260" y="333856"/>
                    <a:pt x="288407" y="334809"/>
                    <a:pt x="296980" y="333856"/>
                  </a:cubicBezTo>
                  <a:close/>
                  <a:moveTo>
                    <a:pt x="319840" y="329094"/>
                  </a:moveTo>
                  <a:cubicBezTo>
                    <a:pt x="345557" y="324331"/>
                    <a:pt x="338890" y="302424"/>
                    <a:pt x="367465" y="319569"/>
                  </a:cubicBezTo>
                  <a:cubicBezTo>
                    <a:pt x="364607" y="315759"/>
                    <a:pt x="370322" y="310044"/>
                    <a:pt x="373180" y="310044"/>
                  </a:cubicBezTo>
                  <a:cubicBezTo>
                    <a:pt x="367465" y="305281"/>
                    <a:pt x="368417" y="303376"/>
                    <a:pt x="375085" y="302424"/>
                  </a:cubicBezTo>
                  <a:cubicBezTo>
                    <a:pt x="344605" y="293851"/>
                    <a:pt x="317935" y="303376"/>
                    <a:pt x="319840" y="329094"/>
                  </a:cubicBezTo>
                  <a:close/>
                  <a:moveTo>
                    <a:pt x="475097" y="361479"/>
                  </a:moveTo>
                  <a:cubicBezTo>
                    <a:pt x="476050" y="361479"/>
                    <a:pt x="475097" y="361479"/>
                    <a:pt x="475097" y="361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3" name="Freeform: Shape 932">
              <a:extLst>
                <a:ext uri="{FF2B5EF4-FFF2-40B4-BE49-F238E27FC236}">
                  <a16:creationId xmlns:a16="http://schemas.microsoft.com/office/drawing/2014/main" xmlns="" id="{0A5D3892-EFFE-4C91-836C-F821417162FD}"/>
                </a:ext>
              </a:extLst>
            </p:cNvPr>
            <p:cNvSpPr/>
            <p:nvPr/>
          </p:nvSpPr>
          <p:spPr>
            <a:xfrm>
              <a:off x="6914674" y="1098557"/>
              <a:ext cx="19050" cy="19050"/>
            </a:xfrm>
            <a:custGeom>
              <a:avLst/>
              <a:gdLst>
                <a:gd name="connsiteX0" fmla="*/ 13811 w 19050"/>
                <a:gd name="connsiteY0" fmla="*/ 11105 h 19050"/>
                <a:gd name="connsiteX1" fmla="*/ 7144 w 19050"/>
                <a:gd name="connsiteY1" fmla="*/ 7295 h 19050"/>
                <a:gd name="connsiteX2" fmla="*/ 13811 w 19050"/>
                <a:gd name="connsiteY2" fmla="*/ 1110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9050">
                  <a:moveTo>
                    <a:pt x="13811" y="11105"/>
                  </a:moveTo>
                  <a:cubicBezTo>
                    <a:pt x="11906" y="10153"/>
                    <a:pt x="10954" y="6343"/>
                    <a:pt x="7144" y="7295"/>
                  </a:cubicBezTo>
                  <a:cubicBezTo>
                    <a:pt x="10954" y="7295"/>
                    <a:pt x="9049" y="14915"/>
                    <a:pt x="13811" y="11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4" name="Freeform: Shape 933">
              <a:extLst>
                <a:ext uri="{FF2B5EF4-FFF2-40B4-BE49-F238E27FC236}">
                  <a16:creationId xmlns:a16="http://schemas.microsoft.com/office/drawing/2014/main" xmlns="" id="{DE89CAEA-728F-4AC7-845D-EE218989977A}"/>
                </a:ext>
              </a:extLst>
            </p:cNvPr>
            <p:cNvSpPr/>
            <p:nvPr/>
          </p:nvSpPr>
          <p:spPr>
            <a:xfrm>
              <a:off x="6921341" y="1097481"/>
              <a:ext cx="9525" cy="9525"/>
            </a:xfrm>
            <a:custGeom>
              <a:avLst/>
              <a:gdLst>
                <a:gd name="connsiteX0" fmla="*/ 10001 w 9525"/>
                <a:gd name="connsiteY0" fmla="*/ 7419 h 9525"/>
                <a:gd name="connsiteX1" fmla="*/ 10001 w 9525"/>
                <a:gd name="connsiteY1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001" y="7419"/>
                  </a:moveTo>
                  <a:cubicBezTo>
                    <a:pt x="6191" y="6466"/>
                    <a:pt x="6191" y="8371"/>
                    <a:pt x="10001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5" name="Freeform: Shape 934">
              <a:extLst>
                <a:ext uri="{FF2B5EF4-FFF2-40B4-BE49-F238E27FC236}">
                  <a16:creationId xmlns:a16="http://schemas.microsoft.com/office/drawing/2014/main" xmlns="" id="{8894CCB2-54E9-4AFF-A9F1-7E782E6E93E0}"/>
                </a:ext>
              </a:extLst>
            </p:cNvPr>
            <p:cNvSpPr/>
            <p:nvPr/>
          </p:nvSpPr>
          <p:spPr>
            <a:xfrm>
              <a:off x="6949665" y="1084672"/>
              <a:ext cx="19050" cy="9525"/>
            </a:xfrm>
            <a:custGeom>
              <a:avLst/>
              <a:gdLst>
                <a:gd name="connsiteX0" fmla="*/ 10253 w 19050"/>
                <a:gd name="connsiteY0" fmla="*/ 9750 h 9525"/>
                <a:gd name="connsiteX1" fmla="*/ 10253 w 19050"/>
                <a:gd name="connsiteY1" fmla="*/ 975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0253" y="9750"/>
                  </a:moveTo>
                  <a:cubicBezTo>
                    <a:pt x="-1177" y="4988"/>
                    <a:pt x="23588" y="7845"/>
                    <a:pt x="10253" y="97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6" name="Freeform: Shape 935">
              <a:extLst>
                <a:ext uri="{FF2B5EF4-FFF2-40B4-BE49-F238E27FC236}">
                  <a16:creationId xmlns:a16="http://schemas.microsoft.com/office/drawing/2014/main" xmlns="" id="{07361FF8-A345-4334-B678-4A703F4E1B27}"/>
                </a:ext>
              </a:extLst>
            </p:cNvPr>
            <p:cNvSpPr/>
            <p:nvPr/>
          </p:nvSpPr>
          <p:spPr>
            <a:xfrm>
              <a:off x="6962500" y="1085044"/>
              <a:ext cx="9525" cy="9525"/>
            </a:xfrm>
            <a:custGeom>
              <a:avLst/>
              <a:gdLst>
                <a:gd name="connsiteX0" fmla="*/ 10752 w 9525"/>
                <a:gd name="connsiteY0" fmla="*/ 10330 h 9525"/>
                <a:gd name="connsiteX1" fmla="*/ 10752 w 9525"/>
                <a:gd name="connsiteY1" fmla="*/ 103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752" y="10330"/>
                  </a:moveTo>
                  <a:cubicBezTo>
                    <a:pt x="3132" y="3663"/>
                    <a:pt x="9800" y="9378"/>
                    <a:pt x="10752" y="103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7" name="Freeform: Shape 936">
              <a:extLst>
                <a:ext uri="{FF2B5EF4-FFF2-40B4-BE49-F238E27FC236}">
                  <a16:creationId xmlns:a16="http://schemas.microsoft.com/office/drawing/2014/main" xmlns="" id="{6E5CEBFE-4A0A-4041-9D5C-E499BE2BA3E3}"/>
                </a:ext>
              </a:extLst>
            </p:cNvPr>
            <p:cNvSpPr/>
            <p:nvPr/>
          </p:nvSpPr>
          <p:spPr>
            <a:xfrm>
              <a:off x="6912830" y="1201578"/>
              <a:ext cx="9525" cy="9525"/>
            </a:xfrm>
            <a:custGeom>
              <a:avLst/>
              <a:gdLst>
                <a:gd name="connsiteX0" fmla="*/ 8035 w 9525"/>
                <a:gd name="connsiteY0" fmla="*/ 7144 h 9525"/>
                <a:gd name="connsiteX1" fmla="*/ 11845 w 9525"/>
                <a:gd name="connsiteY1" fmla="*/ 10954 h 9525"/>
                <a:gd name="connsiteX2" fmla="*/ 8035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35" y="7144"/>
                  </a:moveTo>
                  <a:cubicBezTo>
                    <a:pt x="5177" y="9049"/>
                    <a:pt x="9940" y="10001"/>
                    <a:pt x="11845" y="10954"/>
                  </a:cubicBezTo>
                  <a:cubicBezTo>
                    <a:pt x="11845" y="10001"/>
                    <a:pt x="10892" y="8096"/>
                    <a:pt x="803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8" name="Freeform: Shape 937">
              <a:extLst>
                <a:ext uri="{FF2B5EF4-FFF2-40B4-BE49-F238E27FC236}">
                  <a16:creationId xmlns:a16="http://schemas.microsoft.com/office/drawing/2014/main" xmlns="" id="{9B89ECCD-3AE5-493F-834B-C2A23C312BF6}"/>
                </a:ext>
              </a:extLst>
            </p:cNvPr>
            <p:cNvSpPr/>
            <p:nvPr/>
          </p:nvSpPr>
          <p:spPr>
            <a:xfrm>
              <a:off x="7722394" y="1087632"/>
              <a:ext cx="19050" cy="38100"/>
            </a:xfrm>
            <a:custGeom>
              <a:avLst/>
              <a:gdLst>
                <a:gd name="connsiteX0" fmla="*/ 7144 w 19050"/>
                <a:gd name="connsiteY0" fmla="*/ 38222 h 38100"/>
                <a:gd name="connsiteX1" fmla="*/ 7144 w 19050"/>
                <a:gd name="connsiteY1" fmla="*/ 38222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38100">
                  <a:moveTo>
                    <a:pt x="7144" y="38222"/>
                  </a:moveTo>
                  <a:cubicBezTo>
                    <a:pt x="11906" y="26792"/>
                    <a:pt x="33814" y="-25595"/>
                    <a:pt x="7144" y="382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9" name="Freeform: Shape 938">
              <a:extLst>
                <a:ext uri="{FF2B5EF4-FFF2-40B4-BE49-F238E27FC236}">
                  <a16:creationId xmlns:a16="http://schemas.microsoft.com/office/drawing/2014/main" xmlns="" id="{541902A5-5424-4817-A0A0-EFACBF3B5A2A}"/>
                </a:ext>
              </a:extLst>
            </p:cNvPr>
            <p:cNvSpPr/>
            <p:nvPr/>
          </p:nvSpPr>
          <p:spPr>
            <a:xfrm>
              <a:off x="6992884" y="1258305"/>
              <a:ext cx="28575" cy="9525"/>
            </a:xfrm>
            <a:custGeom>
              <a:avLst/>
              <a:gdLst>
                <a:gd name="connsiteX0" fmla="*/ 30850 w 28575"/>
                <a:gd name="connsiteY0" fmla="*/ 11377 h 9525"/>
                <a:gd name="connsiteX1" fmla="*/ 30850 w 28575"/>
                <a:gd name="connsiteY1" fmla="*/ 1137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9525">
                  <a:moveTo>
                    <a:pt x="30850" y="11377"/>
                  </a:moveTo>
                  <a:cubicBezTo>
                    <a:pt x="-22490" y="1852"/>
                    <a:pt x="30850" y="11377"/>
                    <a:pt x="30850" y="113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0" name="Freeform: Shape 939">
              <a:extLst>
                <a:ext uri="{FF2B5EF4-FFF2-40B4-BE49-F238E27FC236}">
                  <a16:creationId xmlns:a16="http://schemas.microsoft.com/office/drawing/2014/main" xmlns="" id="{B375632A-CEC0-4C1B-823A-D5CEC986E0B7}"/>
                </a:ext>
              </a:extLst>
            </p:cNvPr>
            <p:cNvSpPr/>
            <p:nvPr/>
          </p:nvSpPr>
          <p:spPr>
            <a:xfrm>
              <a:off x="7001351" y="1275513"/>
              <a:ext cx="19050" cy="19050"/>
            </a:xfrm>
            <a:custGeom>
              <a:avLst/>
              <a:gdLst>
                <a:gd name="connsiteX0" fmla="*/ 7144 w 19050"/>
                <a:gd name="connsiteY0" fmla="*/ 16077 h 19050"/>
                <a:gd name="connsiteX1" fmla="*/ 7144 w 19050"/>
                <a:gd name="connsiteY1" fmla="*/ 1607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6077"/>
                  </a:moveTo>
                  <a:cubicBezTo>
                    <a:pt x="10001" y="4647"/>
                    <a:pt x="17621" y="3695"/>
                    <a:pt x="7144" y="160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1" name="Freeform: Shape 940">
              <a:extLst>
                <a:ext uri="{FF2B5EF4-FFF2-40B4-BE49-F238E27FC236}">
                  <a16:creationId xmlns:a16="http://schemas.microsoft.com/office/drawing/2014/main" xmlns="" id="{60AE167A-C89A-48CE-BDC2-B87194A73214}"/>
                </a:ext>
              </a:extLst>
            </p:cNvPr>
            <p:cNvSpPr/>
            <p:nvPr/>
          </p:nvSpPr>
          <p:spPr>
            <a:xfrm>
              <a:off x="7026116" y="1176793"/>
              <a:ext cx="9525" cy="9525"/>
            </a:xfrm>
            <a:custGeom>
              <a:avLst/>
              <a:gdLst>
                <a:gd name="connsiteX0" fmla="*/ 7144 w 9525"/>
                <a:gd name="connsiteY0" fmla="*/ 9069 h 9525"/>
                <a:gd name="connsiteX1" fmla="*/ 7144 w 9525"/>
                <a:gd name="connsiteY1" fmla="*/ 90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069"/>
                  </a:moveTo>
                  <a:cubicBezTo>
                    <a:pt x="13811" y="5259"/>
                    <a:pt x="8096" y="8117"/>
                    <a:pt x="7144" y="9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2" name="Freeform: Shape 941">
              <a:extLst>
                <a:ext uri="{FF2B5EF4-FFF2-40B4-BE49-F238E27FC236}">
                  <a16:creationId xmlns:a16="http://schemas.microsoft.com/office/drawing/2014/main" xmlns="" id="{02395CBD-A331-4E69-A499-8EFEBD9BF19D}"/>
                </a:ext>
              </a:extLst>
            </p:cNvPr>
            <p:cNvSpPr/>
            <p:nvPr/>
          </p:nvSpPr>
          <p:spPr>
            <a:xfrm>
              <a:off x="7042309" y="1296828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7144" y="7144"/>
                    <a:pt x="9049" y="1857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3" name="Freeform: Shape 942">
              <a:extLst>
                <a:ext uri="{FF2B5EF4-FFF2-40B4-BE49-F238E27FC236}">
                  <a16:creationId xmlns:a16="http://schemas.microsoft.com/office/drawing/2014/main" xmlns="" id="{EFA29290-BC85-47F0-90D2-D132636678E6}"/>
                </a:ext>
              </a:extLst>
            </p:cNvPr>
            <p:cNvSpPr/>
            <p:nvPr/>
          </p:nvSpPr>
          <p:spPr>
            <a:xfrm>
              <a:off x="7039451" y="1297781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9049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9049" y="7144"/>
                  </a:lnTo>
                  <a:lnTo>
                    <a:pt x="7144" y="80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4" name="Freeform: Shape 943">
              <a:extLst>
                <a:ext uri="{FF2B5EF4-FFF2-40B4-BE49-F238E27FC236}">
                  <a16:creationId xmlns:a16="http://schemas.microsoft.com/office/drawing/2014/main" xmlns="" id="{D7D646F7-3754-405C-87B8-7F3B4A526BFE}"/>
                </a:ext>
              </a:extLst>
            </p:cNvPr>
            <p:cNvSpPr/>
            <p:nvPr/>
          </p:nvSpPr>
          <p:spPr>
            <a:xfrm>
              <a:off x="7032623" y="1167268"/>
              <a:ext cx="9525" cy="9525"/>
            </a:xfrm>
            <a:custGeom>
              <a:avLst/>
              <a:gdLst>
                <a:gd name="connsiteX0" fmla="*/ 10162 w 9525"/>
                <a:gd name="connsiteY0" fmla="*/ 9069 h 9525"/>
                <a:gd name="connsiteX1" fmla="*/ 10162 w 9525"/>
                <a:gd name="connsiteY1" fmla="*/ 90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162" y="9069"/>
                  </a:moveTo>
                  <a:cubicBezTo>
                    <a:pt x="8257" y="8117"/>
                    <a:pt x="4447" y="5259"/>
                    <a:pt x="10162" y="9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5" name="Freeform: Shape 944">
              <a:extLst>
                <a:ext uri="{FF2B5EF4-FFF2-40B4-BE49-F238E27FC236}">
                  <a16:creationId xmlns:a16="http://schemas.microsoft.com/office/drawing/2014/main" xmlns="" id="{D5EDC369-71A4-4578-9D5C-DAE6D6C2730E}"/>
                </a:ext>
              </a:extLst>
            </p:cNvPr>
            <p:cNvSpPr/>
            <p:nvPr/>
          </p:nvSpPr>
          <p:spPr>
            <a:xfrm>
              <a:off x="7035641" y="1211103"/>
              <a:ext cx="9525" cy="9525"/>
            </a:xfrm>
            <a:custGeom>
              <a:avLst/>
              <a:gdLst>
                <a:gd name="connsiteX0" fmla="*/ 10954 w 9525"/>
                <a:gd name="connsiteY0" fmla="*/ 7144 h 9525"/>
                <a:gd name="connsiteX1" fmla="*/ 7144 w 9525"/>
                <a:gd name="connsiteY1" fmla="*/ 7144 h 9525"/>
                <a:gd name="connsiteX2" fmla="*/ 1095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7144"/>
                  </a:moveTo>
                  <a:lnTo>
                    <a:pt x="7144" y="7144"/>
                  </a:lnTo>
                  <a:cubicBezTo>
                    <a:pt x="8096" y="7144"/>
                    <a:pt x="10001" y="11906"/>
                    <a:pt x="1095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6" name="Freeform: Shape 945">
              <a:extLst>
                <a:ext uri="{FF2B5EF4-FFF2-40B4-BE49-F238E27FC236}">
                  <a16:creationId xmlns:a16="http://schemas.microsoft.com/office/drawing/2014/main" xmlns="" id="{9AAB1B6D-65F2-4078-9870-34CF83ADD7E7}"/>
                </a:ext>
              </a:extLst>
            </p:cNvPr>
            <p:cNvSpPr/>
            <p:nvPr/>
          </p:nvSpPr>
          <p:spPr>
            <a:xfrm>
              <a:off x="7067074" y="1306988"/>
              <a:ext cx="19050" cy="9525"/>
            </a:xfrm>
            <a:custGeom>
              <a:avLst/>
              <a:gdLst>
                <a:gd name="connsiteX0" fmla="*/ 7144 w 19050"/>
                <a:gd name="connsiteY0" fmla="*/ 8414 h 9525"/>
                <a:gd name="connsiteX1" fmla="*/ 7144 w 19050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8414"/>
                  </a:moveTo>
                  <a:cubicBezTo>
                    <a:pt x="19526" y="5556"/>
                    <a:pt x="7144" y="8414"/>
                    <a:pt x="714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7" name="Freeform: Shape 946">
              <a:extLst>
                <a:ext uri="{FF2B5EF4-FFF2-40B4-BE49-F238E27FC236}">
                  <a16:creationId xmlns:a16="http://schemas.microsoft.com/office/drawing/2014/main" xmlns="" id="{45225558-FA69-4977-8D82-0A94B9A82176}"/>
                </a:ext>
              </a:extLst>
            </p:cNvPr>
            <p:cNvSpPr/>
            <p:nvPr/>
          </p:nvSpPr>
          <p:spPr>
            <a:xfrm>
              <a:off x="7066121" y="1200439"/>
              <a:ext cx="9525" cy="19050"/>
            </a:xfrm>
            <a:custGeom>
              <a:avLst/>
              <a:gdLst>
                <a:gd name="connsiteX0" fmla="*/ 7144 w 9525"/>
                <a:gd name="connsiteY0" fmla="*/ 12093 h 19050"/>
                <a:gd name="connsiteX1" fmla="*/ 10954 w 9525"/>
                <a:gd name="connsiteY1" fmla="*/ 7331 h 19050"/>
                <a:gd name="connsiteX2" fmla="*/ 7144 w 9525"/>
                <a:gd name="connsiteY2" fmla="*/ 1209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12093"/>
                  </a:moveTo>
                  <a:cubicBezTo>
                    <a:pt x="7144" y="7331"/>
                    <a:pt x="12859" y="13046"/>
                    <a:pt x="10954" y="7331"/>
                  </a:cubicBezTo>
                  <a:cubicBezTo>
                    <a:pt x="7144" y="6378"/>
                    <a:pt x="8096" y="9236"/>
                    <a:pt x="7144" y="120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8" name="Freeform: Shape 947">
              <a:extLst>
                <a:ext uri="{FF2B5EF4-FFF2-40B4-BE49-F238E27FC236}">
                  <a16:creationId xmlns:a16="http://schemas.microsoft.com/office/drawing/2014/main" xmlns="" id="{1014E445-186D-4121-8997-4637169BAF56}"/>
                </a:ext>
              </a:extLst>
            </p:cNvPr>
            <p:cNvSpPr/>
            <p:nvPr/>
          </p:nvSpPr>
          <p:spPr>
            <a:xfrm>
              <a:off x="7095649" y="124944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9049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8096" y="7858"/>
                    <a:pt x="8096" y="7858"/>
                    <a:pt x="9049" y="7858"/>
                  </a:cubicBezTo>
                  <a:cubicBezTo>
                    <a:pt x="8096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9" name="Freeform: Shape 948">
              <a:extLst>
                <a:ext uri="{FF2B5EF4-FFF2-40B4-BE49-F238E27FC236}">
                  <a16:creationId xmlns:a16="http://schemas.microsoft.com/office/drawing/2014/main" xmlns="" id="{34ABB8F2-9F38-422D-84FE-1990EAF861B3}"/>
                </a:ext>
              </a:extLst>
            </p:cNvPr>
            <p:cNvSpPr/>
            <p:nvPr/>
          </p:nvSpPr>
          <p:spPr>
            <a:xfrm>
              <a:off x="7091839" y="1248056"/>
              <a:ext cx="9525" cy="9525"/>
            </a:xfrm>
            <a:custGeom>
              <a:avLst/>
              <a:gdLst>
                <a:gd name="connsiteX0" fmla="*/ 10954 w 9525"/>
                <a:gd name="connsiteY0" fmla="*/ 9243 h 9525"/>
                <a:gd name="connsiteX1" fmla="*/ 7144 w 9525"/>
                <a:gd name="connsiteY1" fmla="*/ 7338 h 9525"/>
                <a:gd name="connsiteX2" fmla="*/ 10954 w 9525"/>
                <a:gd name="connsiteY2" fmla="*/ 92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9243"/>
                  </a:moveTo>
                  <a:cubicBezTo>
                    <a:pt x="9049" y="9243"/>
                    <a:pt x="8096" y="6386"/>
                    <a:pt x="7144" y="7338"/>
                  </a:cubicBezTo>
                  <a:cubicBezTo>
                    <a:pt x="8096" y="10196"/>
                    <a:pt x="9049" y="9243"/>
                    <a:pt x="10954" y="92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0" name="Freeform: Shape 949">
              <a:extLst>
                <a:ext uri="{FF2B5EF4-FFF2-40B4-BE49-F238E27FC236}">
                  <a16:creationId xmlns:a16="http://schemas.microsoft.com/office/drawing/2014/main" xmlns="" id="{CF178884-7DF2-4CB0-AA03-6245609AC3D8}"/>
                </a:ext>
              </a:extLst>
            </p:cNvPr>
            <p:cNvSpPr/>
            <p:nvPr/>
          </p:nvSpPr>
          <p:spPr>
            <a:xfrm>
              <a:off x="7109513" y="1253013"/>
              <a:ext cx="9525" cy="9525"/>
            </a:xfrm>
            <a:custGeom>
              <a:avLst/>
              <a:gdLst>
                <a:gd name="connsiteX0" fmla="*/ 11377 w 9525"/>
                <a:gd name="connsiteY0" fmla="*/ 7144 h 9525"/>
                <a:gd name="connsiteX1" fmla="*/ 1137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377" y="7144"/>
                  </a:moveTo>
                  <a:cubicBezTo>
                    <a:pt x="1852" y="10954"/>
                    <a:pt x="11377" y="10001"/>
                    <a:pt x="1137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1" name="Freeform: Shape 950">
              <a:extLst>
                <a:ext uri="{FF2B5EF4-FFF2-40B4-BE49-F238E27FC236}">
                  <a16:creationId xmlns:a16="http://schemas.microsoft.com/office/drawing/2014/main" xmlns="" id="{B4BB1FAA-547D-48E6-B54B-FA62B0A1EF48}"/>
                </a:ext>
              </a:extLst>
            </p:cNvPr>
            <p:cNvSpPr/>
            <p:nvPr/>
          </p:nvSpPr>
          <p:spPr>
            <a:xfrm>
              <a:off x="7160478" y="1342112"/>
              <a:ext cx="19050" cy="9525"/>
            </a:xfrm>
            <a:custGeom>
              <a:avLst/>
              <a:gdLst>
                <a:gd name="connsiteX0" fmla="*/ 20420 w 19050"/>
                <a:gd name="connsiteY0" fmla="*/ 9485 h 9525"/>
                <a:gd name="connsiteX1" fmla="*/ 20420 w 19050"/>
                <a:gd name="connsiteY1" fmla="*/ 948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20420" y="9485"/>
                  </a:moveTo>
                  <a:cubicBezTo>
                    <a:pt x="5179" y="3770"/>
                    <a:pt x="417" y="10437"/>
                    <a:pt x="20420" y="94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2" name="Freeform: Shape 951">
              <a:extLst>
                <a:ext uri="{FF2B5EF4-FFF2-40B4-BE49-F238E27FC236}">
                  <a16:creationId xmlns:a16="http://schemas.microsoft.com/office/drawing/2014/main" xmlns="" id="{F76048CC-FE67-46FF-B77C-98534BC63D07}"/>
                </a:ext>
              </a:extLst>
            </p:cNvPr>
            <p:cNvSpPr/>
            <p:nvPr/>
          </p:nvSpPr>
          <p:spPr>
            <a:xfrm>
              <a:off x="7155656" y="1343501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8096" y="7144"/>
                    <a:pt x="9049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3" name="Freeform: Shape 952">
              <a:extLst>
                <a:ext uri="{FF2B5EF4-FFF2-40B4-BE49-F238E27FC236}">
                  <a16:creationId xmlns:a16="http://schemas.microsoft.com/office/drawing/2014/main" xmlns="" id="{331F9C5D-71D1-41B8-A044-3802777DC885}"/>
                </a:ext>
              </a:extLst>
            </p:cNvPr>
            <p:cNvSpPr/>
            <p:nvPr/>
          </p:nvSpPr>
          <p:spPr>
            <a:xfrm>
              <a:off x="7104221" y="1203668"/>
              <a:ext cx="9525" cy="19050"/>
            </a:xfrm>
            <a:custGeom>
              <a:avLst/>
              <a:gdLst>
                <a:gd name="connsiteX0" fmla="*/ 7144 w 9525"/>
                <a:gd name="connsiteY0" fmla="*/ 12674 h 19050"/>
                <a:gd name="connsiteX1" fmla="*/ 7144 w 9525"/>
                <a:gd name="connsiteY1" fmla="*/ 1267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12674"/>
                  </a:moveTo>
                  <a:cubicBezTo>
                    <a:pt x="16669" y="1244"/>
                    <a:pt x="9049" y="10769"/>
                    <a:pt x="7144" y="126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4" name="Freeform: Shape 953">
              <a:extLst>
                <a:ext uri="{FF2B5EF4-FFF2-40B4-BE49-F238E27FC236}">
                  <a16:creationId xmlns:a16="http://schemas.microsoft.com/office/drawing/2014/main" xmlns="" id="{49733937-7AD5-48D2-9647-C8783D0987B2}"/>
                </a:ext>
              </a:extLst>
            </p:cNvPr>
            <p:cNvSpPr/>
            <p:nvPr/>
          </p:nvSpPr>
          <p:spPr>
            <a:xfrm>
              <a:off x="7178409" y="1345406"/>
              <a:ext cx="9525" cy="9525"/>
            </a:xfrm>
            <a:custGeom>
              <a:avLst/>
              <a:gdLst>
                <a:gd name="connsiteX0" fmla="*/ 11061 w 9525"/>
                <a:gd name="connsiteY0" fmla="*/ 9049 h 9525"/>
                <a:gd name="connsiteX1" fmla="*/ 7251 w 9525"/>
                <a:gd name="connsiteY1" fmla="*/ 7144 h 9525"/>
                <a:gd name="connsiteX2" fmla="*/ 11061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1061" y="9049"/>
                  </a:moveTo>
                  <a:cubicBezTo>
                    <a:pt x="10109" y="9049"/>
                    <a:pt x="8204" y="9049"/>
                    <a:pt x="7251" y="7144"/>
                  </a:cubicBezTo>
                  <a:cubicBezTo>
                    <a:pt x="6299" y="10954"/>
                    <a:pt x="12014" y="10001"/>
                    <a:pt x="11061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5" name="Freeform: Shape 954">
              <a:extLst>
                <a:ext uri="{FF2B5EF4-FFF2-40B4-BE49-F238E27FC236}">
                  <a16:creationId xmlns:a16="http://schemas.microsoft.com/office/drawing/2014/main" xmlns="" id="{0C7F0D23-28B5-4324-A306-9695BF8D60E1}"/>
                </a:ext>
              </a:extLst>
            </p:cNvPr>
            <p:cNvSpPr/>
            <p:nvPr/>
          </p:nvSpPr>
          <p:spPr>
            <a:xfrm>
              <a:off x="7162324" y="1270158"/>
              <a:ext cx="19050" cy="9525"/>
            </a:xfrm>
            <a:custGeom>
              <a:avLst/>
              <a:gdLst>
                <a:gd name="connsiteX0" fmla="*/ 12859 w 19050"/>
                <a:gd name="connsiteY0" fmla="*/ 10001 h 9525"/>
                <a:gd name="connsiteX1" fmla="*/ 7144 w 19050"/>
                <a:gd name="connsiteY1" fmla="*/ 7144 h 9525"/>
                <a:gd name="connsiteX2" fmla="*/ 12859 w 19050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2859" y="10001"/>
                  </a:moveTo>
                  <a:cubicBezTo>
                    <a:pt x="12859" y="8096"/>
                    <a:pt x="9049" y="9049"/>
                    <a:pt x="7144" y="7144"/>
                  </a:cubicBezTo>
                  <a:cubicBezTo>
                    <a:pt x="10001" y="8096"/>
                    <a:pt x="10954" y="14764"/>
                    <a:pt x="12859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6" name="Freeform: Shape 955">
              <a:extLst>
                <a:ext uri="{FF2B5EF4-FFF2-40B4-BE49-F238E27FC236}">
                  <a16:creationId xmlns:a16="http://schemas.microsoft.com/office/drawing/2014/main" xmlns="" id="{563671DA-D0BD-4A4A-B549-68A706EBC5C7}"/>
                </a:ext>
              </a:extLst>
            </p:cNvPr>
            <p:cNvSpPr/>
            <p:nvPr/>
          </p:nvSpPr>
          <p:spPr>
            <a:xfrm>
              <a:off x="7196959" y="1328261"/>
              <a:ext cx="9525" cy="19050"/>
            </a:xfrm>
            <a:custGeom>
              <a:avLst/>
              <a:gdLst>
                <a:gd name="connsiteX0" fmla="*/ 10609 w 9525"/>
                <a:gd name="connsiteY0" fmla="*/ 12859 h 19050"/>
                <a:gd name="connsiteX1" fmla="*/ 8704 w 9525"/>
                <a:gd name="connsiteY1" fmla="*/ 7144 h 19050"/>
                <a:gd name="connsiteX2" fmla="*/ 10609 w 9525"/>
                <a:gd name="connsiteY2" fmla="*/ 1285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10609" y="12859"/>
                  </a:moveTo>
                  <a:cubicBezTo>
                    <a:pt x="9656" y="12859"/>
                    <a:pt x="7751" y="10001"/>
                    <a:pt x="8704" y="7144"/>
                  </a:cubicBezTo>
                  <a:cubicBezTo>
                    <a:pt x="7751" y="8096"/>
                    <a:pt x="4894" y="14764"/>
                    <a:pt x="10609" y="128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7" name="Freeform: Shape 956">
              <a:extLst>
                <a:ext uri="{FF2B5EF4-FFF2-40B4-BE49-F238E27FC236}">
                  <a16:creationId xmlns:a16="http://schemas.microsoft.com/office/drawing/2014/main" xmlns="" id="{95EA1931-C03C-4BCB-AED3-87EE8A6C5748}"/>
                </a:ext>
              </a:extLst>
            </p:cNvPr>
            <p:cNvSpPr/>
            <p:nvPr/>
          </p:nvSpPr>
          <p:spPr>
            <a:xfrm>
              <a:off x="7173218" y="1274497"/>
              <a:ext cx="19050" cy="9525"/>
            </a:xfrm>
            <a:custGeom>
              <a:avLst/>
              <a:gdLst>
                <a:gd name="connsiteX0" fmla="*/ 12442 w 19050"/>
                <a:gd name="connsiteY0" fmla="*/ 7567 h 9525"/>
                <a:gd name="connsiteX1" fmla="*/ 12442 w 19050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2442" y="7567"/>
                  </a:moveTo>
                  <a:cubicBezTo>
                    <a:pt x="11489" y="7567"/>
                    <a:pt x="1012" y="6615"/>
                    <a:pt x="12442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8" name="Freeform: Shape 957">
              <a:extLst>
                <a:ext uri="{FF2B5EF4-FFF2-40B4-BE49-F238E27FC236}">
                  <a16:creationId xmlns:a16="http://schemas.microsoft.com/office/drawing/2014/main" xmlns="" id="{4E3C38E0-8A87-4403-9396-509AB8FADBA5}"/>
                </a:ext>
              </a:extLst>
            </p:cNvPr>
            <p:cNvSpPr/>
            <p:nvPr/>
          </p:nvSpPr>
          <p:spPr>
            <a:xfrm>
              <a:off x="7168086" y="1218415"/>
              <a:ext cx="9525" cy="19050"/>
            </a:xfrm>
            <a:custGeom>
              <a:avLst/>
              <a:gdLst>
                <a:gd name="connsiteX0" fmla="*/ 10906 w 9525"/>
                <a:gd name="connsiteY0" fmla="*/ 7452 h 19050"/>
                <a:gd name="connsiteX1" fmla="*/ 10906 w 9525"/>
                <a:gd name="connsiteY1" fmla="*/ 745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0906" y="7452"/>
                  </a:moveTo>
                  <a:cubicBezTo>
                    <a:pt x="15669" y="3642"/>
                    <a:pt x="429" y="36979"/>
                    <a:pt x="10906" y="74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9" name="Freeform: Shape 958">
              <a:extLst>
                <a:ext uri="{FF2B5EF4-FFF2-40B4-BE49-F238E27FC236}">
                  <a16:creationId xmlns:a16="http://schemas.microsoft.com/office/drawing/2014/main" xmlns="" id="{9200FEF2-4E9B-405F-925B-6ADF106B0C7A}"/>
                </a:ext>
              </a:extLst>
            </p:cNvPr>
            <p:cNvSpPr/>
            <p:nvPr/>
          </p:nvSpPr>
          <p:spPr>
            <a:xfrm>
              <a:off x="7175659" y="12282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8096"/>
                    <a:pt x="9049" y="8096"/>
                  </a:cubicBezTo>
                  <a:cubicBezTo>
                    <a:pt x="9049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0" name="Freeform: Shape 959">
              <a:extLst>
                <a:ext uri="{FF2B5EF4-FFF2-40B4-BE49-F238E27FC236}">
                  <a16:creationId xmlns:a16="http://schemas.microsoft.com/office/drawing/2014/main" xmlns="" id="{E029420E-13A0-4D43-8177-3FEDF1D36B08}"/>
                </a:ext>
              </a:extLst>
            </p:cNvPr>
            <p:cNvSpPr/>
            <p:nvPr/>
          </p:nvSpPr>
          <p:spPr>
            <a:xfrm>
              <a:off x="7228999" y="1260633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8096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7144"/>
                    <a:pt x="8096" y="8096"/>
                    <a:pt x="7144" y="8096"/>
                  </a:cubicBezTo>
                  <a:cubicBezTo>
                    <a:pt x="8096" y="8096"/>
                    <a:pt x="8096" y="8096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1" name="Freeform: Shape 960">
              <a:extLst>
                <a:ext uri="{FF2B5EF4-FFF2-40B4-BE49-F238E27FC236}">
                  <a16:creationId xmlns:a16="http://schemas.microsoft.com/office/drawing/2014/main" xmlns="" id="{22750FAF-8350-42BB-BCE8-0B23FD81FAFD}"/>
                </a:ext>
              </a:extLst>
            </p:cNvPr>
            <p:cNvSpPr/>
            <p:nvPr/>
          </p:nvSpPr>
          <p:spPr>
            <a:xfrm>
              <a:off x="7197409" y="1227167"/>
              <a:ext cx="9525" cy="9525"/>
            </a:xfrm>
            <a:custGeom>
              <a:avLst/>
              <a:gdLst>
                <a:gd name="connsiteX0" fmla="*/ 7301 w 9525"/>
                <a:gd name="connsiteY0" fmla="*/ 7273 h 9525"/>
                <a:gd name="connsiteX1" fmla="*/ 7301 w 9525"/>
                <a:gd name="connsiteY1" fmla="*/ 727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01" y="7273"/>
                  </a:moveTo>
                  <a:cubicBezTo>
                    <a:pt x="6348" y="6320"/>
                    <a:pt x="10158" y="11083"/>
                    <a:pt x="7301" y="72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2" name="Freeform: Shape 961">
              <a:extLst>
                <a:ext uri="{FF2B5EF4-FFF2-40B4-BE49-F238E27FC236}">
                  <a16:creationId xmlns:a16="http://schemas.microsoft.com/office/drawing/2014/main" xmlns="" id="{88B5FF44-AB75-454C-B3E3-8032D5997B65}"/>
                </a:ext>
              </a:extLst>
            </p:cNvPr>
            <p:cNvSpPr/>
            <p:nvPr/>
          </p:nvSpPr>
          <p:spPr>
            <a:xfrm>
              <a:off x="7297975" y="1338738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5795" y="13811"/>
                    <a:pt x="7700" y="9049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3" name="Freeform: Shape 962">
              <a:extLst>
                <a:ext uri="{FF2B5EF4-FFF2-40B4-BE49-F238E27FC236}">
                  <a16:creationId xmlns:a16="http://schemas.microsoft.com/office/drawing/2014/main" xmlns="" id="{B0ADB9D2-BEE9-4011-ABEE-33A3E0D71270}"/>
                </a:ext>
              </a:extLst>
            </p:cNvPr>
            <p:cNvSpPr/>
            <p:nvPr/>
          </p:nvSpPr>
          <p:spPr>
            <a:xfrm>
              <a:off x="7300674" y="134254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lnTo>
                    <a:pt x="7858" y="7144"/>
                  </a:ln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4" name="Freeform: Shape 963">
              <a:extLst>
                <a:ext uri="{FF2B5EF4-FFF2-40B4-BE49-F238E27FC236}">
                  <a16:creationId xmlns:a16="http://schemas.microsoft.com/office/drawing/2014/main" xmlns="" id="{4962BE17-930C-4460-91F2-3DB9E6AE670C}"/>
                </a:ext>
              </a:extLst>
            </p:cNvPr>
            <p:cNvSpPr/>
            <p:nvPr/>
          </p:nvSpPr>
          <p:spPr>
            <a:xfrm>
              <a:off x="7212806" y="1262865"/>
              <a:ext cx="19050" cy="9525"/>
            </a:xfrm>
            <a:custGeom>
              <a:avLst/>
              <a:gdLst>
                <a:gd name="connsiteX0" fmla="*/ 12859 w 19050"/>
                <a:gd name="connsiteY0" fmla="*/ 7769 h 9525"/>
                <a:gd name="connsiteX1" fmla="*/ 7144 w 19050"/>
                <a:gd name="connsiteY1" fmla="*/ 8722 h 9525"/>
                <a:gd name="connsiteX2" fmla="*/ 12859 w 19050"/>
                <a:gd name="connsiteY2" fmla="*/ 77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2859" y="7769"/>
                  </a:moveTo>
                  <a:cubicBezTo>
                    <a:pt x="10954" y="6817"/>
                    <a:pt x="9049" y="6817"/>
                    <a:pt x="7144" y="8722"/>
                  </a:cubicBezTo>
                  <a:cubicBezTo>
                    <a:pt x="8096" y="9674"/>
                    <a:pt x="13811" y="10627"/>
                    <a:pt x="12859" y="77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5" name="Freeform: Shape 964">
              <a:extLst>
                <a:ext uri="{FF2B5EF4-FFF2-40B4-BE49-F238E27FC236}">
                  <a16:creationId xmlns:a16="http://schemas.microsoft.com/office/drawing/2014/main" xmlns="" id="{F914C8CD-3A08-4766-A309-08F638C1C515}"/>
                </a:ext>
              </a:extLst>
            </p:cNvPr>
            <p:cNvSpPr/>
            <p:nvPr/>
          </p:nvSpPr>
          <p:spPr>
            <a:xfrm>
              <a:off x="7315465" y="1328261"/>
              <a:ext cx="19050" cy="9525"/>
            </a:xfrm>
            <a:custGeom>
              <a:avLst/>
              <a:gdLst>
                <a:gd name="connsiteX0" fmla="*/ 13070 w 19050"/>
                <a:gd name="connsiteY0" fmla="*/ 7144 h 9525"/>
                <a:gd name="connsiteX1" fmla="*/ 13070 w 19050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3070" y="7144"/>
                  </a:moveTo>
                  <a:cubicBezTo>
                    <a:pt x="-265" y="11906"/>
                    <a:pt x="13070" y="7144"/>
                    <a:pt x="1307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6" name="Freeform: Shape 965">
              <a:extLst>
                <a:ext uri="{FF2B5EF4-FFF2-40B4-BE49-F238E27FC236}">
                  <a16:creationId xmlns:a16="http://schemas.microsoft.com/office/drawing/2014/main" xmlns="" id="{0067B596-7ADA-47D2-A2B9-94449040AF7C}"/>
                </a:ext>
              </a:extLst>
            </p:cNvPr>
            <p:cNvSpPr/>
            <p:nvPr/>
          </p:nvSpPr>
          <p:spPr>
            <a:xfrm>
              <a:off x="7345204" y="1336394"/>
              <a:ext cx="19050" cy="9525"/>
            </a:xfrm>
            <a:custGeom>
              <a:avLst/>
              <a:gdLst>
                <a:gd name="connsiteX0" fmla="*/ 7144 w 19050"/>
                <a:gd name="connsiteY0" fmla="*/ 9488 h 9525"/>
                <a:gd name="connsiteX1" fmla="*/ 7144 w 19050"/>
                <a:gd name="connsiteY1" fmla="*/ 948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9488"/>
                  </a:moveTo>
                  <a:cubicBezTo>
                    <a:pt x="9049" y="8536"/>
                    <a:pt x="17621" y="4726"/>
                    <a:pt x="7144" y="94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7" name="Freeform: Shape 966">
              <a:extLst>
                <a:ext uri="{FF2B5EF4-FFF2-40B4-BE49-F238E27FC236}">
                  <a16:creationId xmlns:a16="http://schemas.microsoft.com/office/drawing/2014/main" xmlns="" id="{8CC08D87-6865-4145-99C0-EA47F91A4458}"/>
                </a:ext>
              </a:extLst>
            </p:cNvPr>
            <p:cNvSpPr/>
            <p:nvPr/>
          </p:nvSpPr>
          <p:spPr>
            <a:xfrm>
              <a:off x="7274279" y="1220628"/>
              <a:ext cx="9525" cy="19050"/>
            </a:xfrm>
            <a:custGeom>
              <a:avLst/>
              <a:gdLst>
                <a:gd name="connsiteX0" fmla="*/ 9488 w 9525"/>
                <a:gd name="connsiteY0" fmla="*/ 7144 h 19050"/>
                <a:gd name="connsiteX1" fmla="*/ 9488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488" y="7144"/>
                  </a:moveTo>
                  <a:cubicBezTo>
                    <a:pt x="8536" y="7144"/>
                    <a:pt x="4726" y="23336"/>
                    <a:pt x="948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8" name="Freeform: Shape 967">
              <a:extLst>
                <a:ext uri="{FF2B5EF4-FFF2-40B4-BE49-F238E27FC236}">
                  <a16:creationId xmlns:a16="http://schemas.microsoft.com/office/drawing/2014/main" xmlns="" id="{94E0B572-7E1F-4007-803B-11524E96CD8B}"/>
                </a:ext>
              </a:extLst>
            </p:cNvPr>
            <p:cNvSpPr/>
            <p:nvPr/>
          </p:nvSpPr>
          <p:spPr>
            <a:xfrm>
              <a:off x="7529036" y="1231106"/>
              <a:ext cx="123825" cy="95250"/>
            </a:xfrm>
            <a:custGeom>
              <a:avLst/>
              <a:gdLst>
                <a:gd name="connsiteX0" fmla="*/ 34766 w 123825"/>
                <a:gd name="connsiteY0" fmla="*/ 67151 h 95250"/>
                <a:gd name="connsiteX1" fmla="*/ 26194 w 123825"/>
                <a:gd name="connsiteY1" fmla="*/ 57626 h 95250"/>
                <a:gd name="connsiteX2" fmla="*/ 7144 w 123825"/>
                <a:gd name="connsiteY2" fmla="*/ 90964 h 95250"/>
                <a:gd name="connsiteX3" fmla="*/ 9049 w 123825"/>
                <a:gd name="connsiteY3" fmla="*/ 92869 h 95250"/>
                <a:gd name="connsiteX4" fmla="*/ 121444 w 123825"/>
                <a:gd name="connsiteY4" fmla="*/ 16669 h 95250"/>
                <a:gd name="connsiteX5" fmla="*/ 101441 w 123825"/>
                <a:gd name="connsiteY5" fmla="*/ 7144 h 95250"/>
                <a:gd name="connsiteX6" fmla="*/ 34766 w 123825"/>
                <a:gd name="connsiteY6" fmla="*/ 6715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825" h="95250">
                  <a:moveTo>
                    <a:pt x="34766" y="67151"/>
                  </a:moveTo>
                  <a:cubicBezTo>
                    <a:pt x="34766" y="59531"/>
                    <a:pt x="12859" y="89059"/>
                    <a:pt x="26194" y="57626"/>
                  </a:cubicBezTo>
                  <a:cubicBezTo>
                    <a:pt x="11906" y="62389"/>
                    <a:pt x="10001" y="77629"/>
                    <a:pt x="7144" y="90964"/>
                  </a:cubicBezTo>
                  <a:cubicBezTo>
                    <a:pt x="8096" y="90011"/>
                    <a:pt x="9049" y="90964"/>
                    <a:pt x="9049" y="92869"/>
                  </a:cubicBezTo>
                  <a:cubicBezTo>
                    <a:pt x="39529" y="65246"/>
                    <a:pt x="78581" y="55721"/>
                    <a:pt x="121444" y="16669"/>
                  </a:cubicBezTo>
                  <a:cubicBezTo>
                    <a:pt x="103346" y="27146"/>
                    <a:pt x="106204" y="13811"/>
                    <a:pt x="101441" y="7144"/>
                  </a:cubicBezTo>
                  <a:cubicBezTo>
                    <a:pt x="79534" y="12859"/>
                    <a:pt x="30956" y="63341"/>
                    <a:pt x="34766" y="671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9" name="Freeform: Shape 968">
              <a:extLst>
                <a:ext uri="{FF2B5EF4-FFF2-40B4-BE49-F238E27FC236}">
                  <a16:creationId xmlns:a16="http://schemas.microsoft.com/office/drawing/2014/main" xmlns="" id="{0649E32B-8C23-4FC4-A246-160FD9A9CD24}"/>
                </a:ext>
              </a:extLst>
            </p:cNvPr>
            <p:cNvSpPr/>
            <p:nvPr/>
          </p:nvSpPr>
          <p:spPr>
            <a:xfrm>
              <a:off x="7529989" y="1293018"/>
              <a:ext cx="9525" cy="9525"/>
            </a:xfrm>
            <a:custGeom>
              <a:avLst/>
              <a:gdLst>
                <a:gd name="connsiteX0" fmla="*/ 10001 w 9525"/>
                <a:gd name="connsiteY0" fmla="*/ 7144 h 9525"/>
                <a:gd name="connsiteX1" fmla="*/ 7144 w 9525"/>
                <a:gd name="connsiteY1" fmla="*/ 8096 h 9525"/>
                <a:gd name="connsiteX2" fmla="*/ 1000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144"/>
                  </a:moveTo>
                  <a:cubicBezTo>
                    <a:pt x="9049" y="7144"/>
                    <a:pt x="8096" y="7144"/>
                    <a:pt x="7144" y="8096"/>
                  </a:cubicBezTo>
                  <a:cubicBezTo>
                    <a:pt x="8096" y="8096"/>
                    <a:pt x="9049" y="8096"/>
                    <a:pt x="100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0" name="Freeform: Shape 969">
              <a:extLst>
                <a:ext uri="{FF2B5EF4-FFF2-40B4-BE49-F238E27FC236}">
                  <a16:creationId xmlns:a16="http://schemas.microsoft.com/office/drawing/2014/main" xmlns="" id="{02A6347E-F9E7-49BA-AA65-EC51ECA02BBE}"/>
                </a:ext>
              </a:extLst>
            </p:cNvPr>
            <p:cNvSpPr/>
            <p:nvPr/>
          </p:nvSpPr>
          <p:spPr>
            <a:xfrm>
              <a:off x="7644289" y="1235868"/>
              <a:ext cx="9525" cy="9525"/>
            </a:xfrm>
            <a:custGeom>
              <a:avLst/>
              <a:gdLst>
                <a:gd name="connsiteX0" fmla="*/ 10954 w 9525"/>
                <a:gd name="connsiteY0" fmla="*/ 7144 h 9525"/>
                <a:gd name="connsiteX1" fmla="*/ 7144 w 9525"/>
                <a:gd name="connsiteY1" fmla="*/ 10954 h 9525"/>
                <a:gd name="connsiteX2" fmla="*/ 1095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7144"/>
                  </a:moveTo>
                  <a:lnTo>
                    <a:pt x="7144" y="10954"/>
                  </a:lnTo>
                  <a:cubicBezTo>
                    <a:pt x="8096" y="10001"/>
                    <a:pt x="9049" y="9049"/>
                    <a:pt x="1095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1" name="Freeform: Shape 970">
              <a:extLst>
                <a:ext uri="{FF2B5EF4-FFF2-40B4-BE49-F238E27FC236}">
                  <a16:creationId xmlns:a16="http://schemas.microsoft.com/office/drawing/2014/main" xmlns="" id="{47FB0A4E-7409-4B5C-B21C-87C9D88EC906}"/>
                </a:ext>
              </a:extLst>
            </p:cNvPr>
            <p:cNvSpPr/>
            <p:nvPr/>
          </p:nvSpPr>
          <p:spPr>
            <a:xfrm>
              <a:off x="7513796" y="1313973"/>
              <a:ext cx="19050" cy="9525"/>
            </a:xfrm>
            <a:custGeom>
              <a:avLst/>
              <a:gdLst>
                <a:gd name="connsiteX0" fmla="*/ 7144 w 19050"/>
                <a:gd name="connsiteY0" fmla="*/ 7144 h 9525"/>
                <a:gd name="connsiteX1" fmla="*/ 7144 w 19050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7144"/>
                  </a:moveTo>
                  <a:cubicBezTo>
                    <a:pt x="8096" y="8096"/>
                    <a:pt x="25241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2" name="Freeform: Shape 971">
              <a:extLst>
                <a:ext uri="{FF2B5EF4-FFF2-40B4-BE49-F238E27FC236}">
                  <a16:creationId xmlns:a16="http://schemas.microsoft.com/office/drawing/2014/main" xmlns="" id="{6C3E75B0-EBD1-4270-B0E3-4AEEF86CA0CF}"/>
                </a:ext>
              </a:extLst>
            </p:cNvPr>
            <p:cNvSpPr/>
            <p:nvPr/>
          </p:nvSpPr>
          <p:spPr>
            <a:xfrm>
              <a:off x="7525065" y="1314079"/>
              <a:ext cx="9525" cy="9525"/>
            </a:xfrm>
            <a:custGeom>
              <a:avLst/>
              <a:gdLst>
                <a:gd name="connsiteX0" fmla="*/ 10162 w 9525"/>
                <a:gd name="connsiteY0" fmla="*/ 11800 h 9525"/>
                <a:gd name="connsiteX1" fmla="*/ 10162 w 9525"/>
                <a:gd name="connsiteY1" fmla="*/ 1180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162" y="11800"/>
                  </a:moveTo>
                  <a:cubicBezTo>
                    <a:pt x="8257" y="1323"/>
                    <a:pt x="4447" y="11800"/>
                    <a:pt x="10162" y="118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3" name="Freeform: Shape 972">
              <a:extLst>
                <a:ext uri="{FF2B5EF4-FFF2-40B4-BE49-F238E27FC236}">
                  <a16:creationId xmlns:a16="http://schemas.microsoft.com/office/drawing/2014/main" xmlns="" id="{F25D5865-803F-4587-A926-DB11C1ACDD45}"/>
                </a:ext>
              </a:extLst>
            </p:cNvPr>
            <p:cNvSpPr/>
            <p:nvPr/>
          </p:nvSpPr>
          <p:spPr>
            <a:xfrm>
              <a:off x="7485221" y="1214053"/>
              <a:ext cx="9525" cy="9525"/>
            </a:xfrm>
            <a:custGeom>
              <a:avLst/>
              <a:gdLst>
                <a:gd name="connsiteX0" fmla="*/ 7144 w 9525"/>
                <a:gd name="connsiteY0" fmla="*/ 9909 h 9525"/>
                <a:gd name="connsiteX1" fmla="*/ 7144 w 9525"/>
                <a:gd name="connsiteY1" fmla="*/ 990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909"/>
                  </a:moveTo>
                  <a:cubicBezTo>
                    <a:pt x="9049" y="8956"/>
                    <a:pt x="13811" y="4194"/>
                    <a:pt x="7144" y="9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4" name="Freeform: Shape 973">
              <a:extLst>
                <a:ext uri="{FF2B5EF4-FFF2-40B4-BE49-F238E27FC236}">
                  <a16:creationId xmlns:a16="http://schemas.microsoft.com/office/drawing/2014/main" xmlns="" id="{A296B573-E0D1-496E-B259-12246FF9C410}"/>
                </a:ext>
              </a:extLst>
            </p:cNvPr>
            <p:cNvSpPr/>
            <p:nvPr/>
          </p:nvSpPr>
          <p:spPr>
            <a:xfrm>
              <a:off x="7505224" y="1215340"/>
              <a:ext cx="19050" cy="9525"/>
            </a:xfrm>
            <a:custGeom>
              <a:avLst/>
              <a:gdLst>
                <a:gd name="connsiteX0" fmla="*/ 12859 w 19050"/>
                <a:gd name="connsiteY0" fmla="*/ 7670 h 9525"/>
                <a:gd name="connsiteX1" fmla="*/ 7144 w 19050"/>
                <a:gd name="connsiteY1" fmla="*/ 10527 h 9525"/>
                <a:gd name="connsiteX2" fmla="*/ 12859 w 19050"/>
                <a:gd name="connsiteY2" fmla="*/ 767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2859" y="7670"/>
                  </a:moveTo>
                  <a:cubicBezTo>
                    <a:pt x="10001" y="5765"/>
                    <a:pt x="8096" y="9575"/>
                    <a:pt x="7144" y="10527"/>
                  </a:cubicBezTo>
                  <a:cubicBezTo>
                    <a:pt x="10954" y="8622"/>
                    <a:pt x="10001" y="10527"/>
                    <a:pt x="12859" y="76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5" name="Freeform: Shape 974">
              <a:extLst>
                <a:ext uri="{FF2B5EF4-FFF2-40B4-BE49-F238E27FC236}">
                  <a16:creationId xmlns:a16="http://schemas.microsoft.com/office/drawing/2014/main" xmlns="" id="{A9F99402-077E-4C28-A968-F5A078ED9C6F}"/>
                </a:ext>
              </a:extLst>
            </p:cNvPr>
            <p:cNvSpPr/>
            <p:nvPr/>
          </p:nvSpPr>
          <p:spPr>
            <a:xfrm>
              <a:off x="7491889" y="1184066"/>
              <a:ext cx="9525" cy="9525"/>
            </a:xfrm>
            <a:custGeom>
              <a:avLst/>
              <a:gdLst>
                <a:gd name="connsiteX0" fmla="*/ 7144 w 9525"/>
                <a:gd name="connsiteY0" fmla="*/ 10368 h 9525"/>
                <a:gd name="connsiteX1" fmla="*/ 7144 w 9525"/>
                <a:gd name="connsiteY1" fmla="*/ 1036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368"/>
                  </a:moveTo>
                  <a:cubicBezTo>
                    <a:pt x="10001" y="6558"/>
                    <a:pt x="10001" y="5606"/>
                    <a:pt x="7144" y="103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6" name="Freeform: Shape 975">
              <a:extLst>
                <a:ext uri="{FF2B5EF4-FFF2-40B4-BE49-F238E27FC236}">
                  <a16:creationId xmlns:a16="http://schemas.microsoft.com/office/drawing/2014/main" xmlns="" id="{4D41D84C-FE2B-465D-BC68-B421F952330F}"/>
                </a:ext>
              </a:extLst>
            </p:cNvPr>
            <p:cNvSpPr/>
            <p:nvPr/>
          </p:nvSpPr>
          <p:spPr>
            <a:xfrm>
              <a:off x="7658576" y="119205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8096" y="7144"/>
                  </a:lnTo>
                  <a:cubicBezTo>
                    <a:pt x="8096" y="8096"/>
                    <a:pt x="7144" y="9049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7" name="Freeform: Shape 976">
              <a:extLst>
                <a:ext uri="{FF2B5EF4-FFF2-40B4-BE49-F238E27FC236}">
                  <a16:creationId xmlns:a16="http://schemas.microsoft.com/office/drawing/2014/main" xmlns="" id="{60C31FF8-0443-4BE1-9538-9E9DCEA42D27}"/>
                </a:ext>
              </a:extLst>
            </p:cNvPr>
            <p:cNvSpPr/>
            <p:nvPr/>
          </p:nvSpPr>
          <p:spPr>
            <a:xfrm>
              <a:off x="7632859" y="1174908"/>
              <a:ext cx="57150" cy="66675"/>
            </a:xfrm>
            <a:custGeom>
              <a:avLst/>
              <a:gdLst>
                <a:gd name="connsiteX0" fmla="*/ 7144 w 57150"/>
                <a:gd name="connsiteY0" fmla="*/ 59531 h 66675"/>
                <a:gd name="connsiteX1" fmla="*/ 52864 w 57150"/>
                <a:gd name="connsiteY1" fmla="*/ 7144 h 66675"/>
                <a:gd name="connsiteX2" fmla="*/ 39529 w 57150"/>
                <a:gd name="connsiteY2" fmla="*/ 23336 h 66675"/>
                <a:gd name="connsiteX3" fmla="*/ 30956 w 57150"/>
                <a:gd name="connsiteY3" fmla="*/ 46196 h 66675"/>
                <a:gd name="connsiteX4" fmla="*/ 33814 w 57150"/>
                <a:gd name="connsiteY4" fmla="*/ 26194 h 66675"/>
                <a:gd name="connsiteX5" fmla="*/ 7144 w 57150"/>
                <a:gd name="connsiteY5" fmla="*/ 59531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50" h="66675">
                  <a:moveTo>
                    <a:pt x="7144" y="59531"/>
                  </a:moveTo>
                  <a:cubicBezTo>
                    <a:pt x="9049" y="58579"/>
                    <a:pt x="60484" y="55721"/>
                    <a:pt x="52864" y="7144"/>
                  </a:cubicBezTo>
                  <a:cubicBezTo>
                    <a:pt x="51911" y="23336"/>
                    <a:pt x="47149" y="29051"/>
                    <a:pt x="39529" y="23336"/>
                  </a:cubicBezTo>
                  <a:cubicBezTo>
                    <a:pt x="41434" y="25241"/>
                    <a:pt x="57626" y="50006"/>
                    <a:pt x="30956" y="46196"/>
                  </a:cubicBezTo>
                  <a:cubicBezTo>
                    <a:pt x="40481" y="37624"/>
                    <a:pt x="41434" y="30956"/>
                    <a:pt x="33814" y="26194"/>
                  </a:cubicBezTo>
                  <a:cubicBezTo>
                    <a:pt x="24289" y="37624"/>
                    <a:pt x="15716" y="49054"/>
                    <a:pt x="7144" y="595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8" name="Freeform: Shape 977">
              <a:extLst>
                <a:ext uri="{FF2B5EF4-FFF2-40B4-BE49-F238E27FC236}">
                  <a16:creationId xmlns:a16="http://schemas.microsoft.com/office/drawing/2014/main" xmlns="" id="{3C156A89-1436-4494-B0E5-3B3B0BB6D7FD}"/>
                </a:ext>
              </a:extLst>
            </p:cNvPr>
            <p:cNvSpPr/>
            <p:nvPr/>
          </p:nvSpPr>
          <p:spPr>
            <a:xfrm>
              <a:off x="7715726" y="111733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lnTo>
                    <a:pt x="7144" y="7567"/>
                  </a:lnTo>
                  <a:cubicBezTo>
                    <a:pt x="8096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9" name="Freeform: Shape 978">
              <a:extLst>
                <a:ext uri="{FF2B5EF4-FFF2-40B4-BE49-F238E27FC236}">
                  <a16:creationId xmlns:a16="http://schemas.microsoft.com/office/drawing/2014/main" xmlns="" id="{1CF6A66B-FFE6-4F75-80B8-012DA5C49822}"/>
                </a:ext>
              </a:extLst>
            </p:cNvPr>
            <p:cNvSpPr/>
            <p:nvPr/>
          </p:nvSpPr>
          <p:spPr>
            <a:xfrm>
              <a:off x="7712869" y="1120616"/>
              <a:ext cx="19050" cy="9525"/>
            </a:xfrm>
            <a:custGeom>
              <a:avLst/>
              <a:gdLst>
                <a:gd name="connsiteX0" fmla="*/ 7144 w 19050"/>
                <a:gd name="connsiteY0" fmla="*/ 7144 h 9525"/>
                <a:gd name="connsiteX1" fmla="*/ 7144 w 19050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7144"/>
                  </a:moveTo>
                  <a:cubicBezTo>
                    <a:pt x="17621" y="10954"/>
                    <a:pt x="11906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0" name="Freeform: Shape 979">
              <a:extLst>
                <a:ext uri="{FF2B5EF4-FFF2-40B4-BE49-F238E27FC236}">
                  <a16:creationId xmlns:a16="http://schemas.microsoft.com/office/drawing/2014/main" xmlns="" id="{CD9DCCCE-6D21-431F-AD47-92F322CAAB4C}"/>
                </a:ext>
              </a:extLst>
            </p:cNvPr>
            <p:cNvSpPr/>
            <p:nvPr/>
          </p:nvSpPr>
          <p:spPr>
            <a:xfrm>
              <a:off x="7707467" y="1127410"/>
              <a:ext cx="19050" cy="19050"/>
            </a:xfrm>
            <a:custGeom>
              <a:avLst/>
              <a:gdLst>
                <a:gd name="connsiteX0" fmla="*/ 15403 w 19050"/>
                <a:gd name="connsiteY0" fmla="*/ 18447 h 19050"/>
                <a:gd name="connsiteX1" fmla="*/ 15403 w 19050"/>
                <a:gd name="connsiteY1" fmla="*/ 1844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5403" y="18447"/>
                  </a:moveTo>
                  <a:cubicBezTo>
                    <a:pt x="16355" y="13685"/>
                    <a:pt x="-3647" y="-4413"/>
                    <a:pt x="15403" y="184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1" name="Freeform: Shape 980">
              <a:extLst>
                <a:ext uri="{FF2B5EF4-FFF2-40B4-BE49-F238E27FC236}">
                  <a16:creationId xmlns:a16="http://schemas.microsoft.com/office/drawing/2014/main" xmlns="" id="{39E9DBA4-E8AB-45E8-B933-AB0CBF1A0220}"/>
                </a:ext>
              </a:extLst>
            </p:cNvPr>
            <p:cNvSpPr/>
            <p:nvPr/>
          </p:nvSpPr>
          <p:spPr>
            <a:xfrm>
              <a:off x="7687402" y="1167684"/>
              <a:ext cx="9525" cy="9525"/>
            </a:xfrm>
            <a:custGeom>
              <a:avLst/>
              <a:gdLst>
                <a:gd name="connsiteX0" fmla="*/ 9750 w 9525"/>
                <a:gd name="connsiteY0" fmla="*/ 8653 h 9525"/>
                <a:gd name="connsiteX1" fmla="*/ 9750 w 9525"/>
                <a:gd name="connsiteY1" fmla="*/ 86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750" y="8653"/>
                  </a:moveTo>
                  <a:cubicBezTo>
                    <a:pt x="7845" y="7700"/>
                    <a:pt x="4988" y="5795"/>
                    <a:pt x="9750" y="86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2" name="Freeform: Shape 981">
              <a:extLst>
                <a:ext uri="{FF2B5EF4-FFF2-40B4-BE49-F238E27FC236}">
                  <a16:creationId xmlns:a16="http://schemas.microsoft.com/office/drawing/2014/main" xmlns="" id="{E30F6AB8-29C2-4407-8509-7D2EB1ED5DA2}"/>
                </a:ext>
              </a:extLst>
            </p:cNvPr>
            <p:cNvSpPr/>
            <p:nvPr/>
          </p:nvSpPr>
          <p:spPr>
            <a:xfrm>
              <a:off x="7689056" y="1162889"/>
              <a:ext cx="9525" cy="9525"/>
            </a:xfrm>
            <a:custGeom>
              <a:avLst/>
              <a:gdLst>
                <a:gd name="connsiteX0" fmla="*/ 7144 w 9525"/>
                <a:gd name="connsiteY0" fmla="*/ 11543 h 9525"/>
                <a:gd name="connsiteX1" fmla="*/ 7144 w 9525"/>
                <a:gd name="connsiteY1" fmla="*/ 115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1543"/>
                  </a:moveTo>
                  <a:cubicBezTo>
                    <a:pt x="7144" y="7733"/>
                    <a:pt x="8096" y="3923"/>
                    <a:pt x="7144" y="115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3" name="Freeform: Shape 982">
              <a:extLst>
                <a:ext uri="{FF2B5EF4-FFF2-40B4-BE49-F238E27FC236}">
                  <a16:creationId xmlns:a16="http://schemas.microsoft.com/office/drawing/2014/main" xmlns="" id="{6481E052-8869-49DA-B1A8-57148E271F4D}"/>
                </a:ext>
              </a:extLst>
            </p:cNvPr>
            <p:cNvSpPr/>
            <p:nvPr/>
          </p:nvSpPr>
          <p:spPr>
            <a:xfrm>
              <a:off x="7698581" y="1153953"/>
              <a:ext cx="9525" cy="9525"/>
            </a:xfrm>
            <a:custGeom>
              <a:avLst/>
              <a:gdLst>
                <a:gd name="connsiteX0" fmla="*/ 7144 w 9525"/>
                <a:gd name="connsiteY0" fmla="*/ 10954 h 9525"/>
                <a:gd name="connsiteX1" fmla="*/ 10954 w 9525"/>
                <a:gd name="connsiteY1" fmla="*/ 7144 h 9525"/>
                <a:gd name="connsiteX2" fmla="*/ 7144 w 9525"/>
                <a:gd name="connsiteY2" fmla="*/ 1095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954"/>
                  </a:moveTo>
                  <a:cubicBezTo>
                    <a:pt x="8096" y="10001"/>
                    <a:pt x="10001" y="9049"/>
                    <a:pt x="10954" y="7144"/>
                  </a:cubicBezTo>
                  <a:lnTo>
                    <a:pt x="7144" y="109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4" name="Freeform: Shape 983">
              <a:extLst>
                <a:ext uri="{FF2B5EF4-FFF2-40B4-BE49-F238E27FC236}">
                  <a16:creationId xmlns:a16="http://schemas.microsoft.com/office/drawing/2014/main" xmlns="" id="{3160EF07-1346-4794-9140-CF3BBF6BD866}"/>
                </a:ext>
              </a:extLst>
            </p:cNvPr>
            <p:cNvSpPr/>
            <p:nvPr/>
          </p:nvSpPr>
          <p:spPr>
            <a:xfrm>
              <a:off x="7695724" y="1157128"/>
              <a:ext cx="9525" cy="9525"/>
            </a:xfrm>
            <a:custGeom>
              <a:avLst/>
              <a:gdLst>
                <a:gd name="connsiteX0" fmla="*/ 7144 w 9525"/>
                <a:gd name="connsiteY0" fmla="*/ 9684 h 9525"/>
                <a:gd name="connsiteX1" fmla="*/ 7144 w 9525"/>
                <a:gd name="connsiteY1" fmla="*/ 968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684"/>
                  </a:moveTo>
                  <a:cubicBezTo>
                    <a:pt x="7144" y="9684"/>
                    <a:pt x="15716" y="3969"/>
                    <a:pt x="7144" y="9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5" name="Freeform: Shape 984">
              <a:extLst>
                <a:ext uri="{FF2B5EF4-FFF2-40B4-BE49-F238E27FC236}">
                  <a16:creationId xmlns:a16="http://schemas.microsoft.com/office/drawing/2014/main" xmlns="" id="{CBE15B09-85C2-483D-BC50-511BD82FAC66}"/>
                </a:ext>
              </a:extLst>
            </p:cNvPr>
            <p:cNvSpPr/>
            <p:nvPr/>
          </p:nvSpPr>
          <p:spPr>
            <a:xfrm>
              <a:off x="7691914" y="1162823"/>
              <a:ext cx="19050" cy="9525"/>
            </a:xfrm>
            <a:custGeom>
              <a:avLst/>
              <a:gdLst>
                <a:gd name="connsiteX0" fmla="*/ 7144 w 19050"/>
                <a:gd name="connsiteY0" fmla="*/ 8751 h 9525"/>
                <a:gd name="connsiteX1" fmla="*/ 7144 w 19050"/>
                <a:gd name="connsiteY1" fmla="*/ 875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8751"/>
                  </a:moveTo>
                  <a:cubicBezTo>
                    <a:pt x="12859" y="11609"/>
                    <a:pt x="21431" y="3989"/>
                    <a:pt x="7144" y="87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6" name="Freeform: Shape 985">
              <a:extLst>
                <a:ext uri="{FF2B5EF4-FFF2-40B4-BE49-F238E27FC236}">
                  <a16:creationId xmlns:a16="http://schemas.microsoft.com/office/drawing/2014/main" xmlns="" id="{6764434A-A273-4D9A-AB17-A31E8518EBCE}"/>
                </a:ext>
              </a:extLst>
            </p:cNvPr>
            <p:cNvSpPr/>
            <p:nvPr/>
          </p:nvSpPr>
          <p:spPr>
            <a:xfrm>
              <a:off x="7517606" y="1176886"/>
              <a:ext cx="9525" cy="9525"/>
            </a:xfrm>
            <a:custGeom>
              <a:avLst/>
              <a:gdLst>
                <a:gd name="connsiteX0" fmla="*/ 7144 w 9525"/>
                <a:gd name="connsiteY0" fmla="*/ 11833 h 9525"/>
                <a:gd name="connsiteX1" fmla="*/ 7144 w 9525"/>
                <a:gd name="connsiteY1" fmla="*/ 1183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1833"/>
                  </a:moveTo>
                  <a:cubicBezTo>
                    <a:pt x="9049" y="2308"/>
                    <a:pt x="7144" y="9928"/>
                    <a:pt x="7144" y="118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7" name="Freeform: Shape 986">
              <a:extLst>
                <a:ext uri="{FF2B5EF4-FFF2-40B4-BE49-F238E27FC236}">
                  <a16:creationId xmlns:a16="http://schemas.microsoft.com/office/drawing/2014/main" xmlns="" id="{8BB19824-C096-40E7-9344-81C458A661C9}"/>
                </a:ext>
              </a:extLst>
            </p:cNvPr>
            <p:cNvSpPr/>
            <p:nvPr/>
          </p:nvSpPr>
          <p:spPr>
            <a:xfrm>
              <a:off x="7534751" y="1171098"/>
              <a:ext cx="9525" cy="9525"/>
            </a:xfrm>
            <a:custGeom>
              <a:avLst/>
              <a:gdLst>
                <a:gd name="connsiteX0" fmla="*/ 7144 w 9525"/>
                <a:gd name="connsiteY0" fmla="*/ 10001 h 9525"/>
                <a:gd name="connsiteX1" fmla="*/ 7144 w 9525"/>
                <a:gd name="connsiteY1" fmla="*/ 7144 h 9525"/>
                <a:gd name="connsiteX2" fmla="*/ 714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001"/>
                  </a:moveTo>
                  <a:cubicBezTo>
                    <a:pt x="7144" y="9049"/>
                    <a:pt x="7144" y="8096"/>
                    <a:pt x="7144" y="7144"/>
                  </a:cubicBezTo>
                  <a:cubicBezTo>
                    <a:pt x="7144" y="8096"/>
                    <a:pt x="7144" y="9049"/>
                    <a:pt x="714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8" name="Freeform: Shape 987">
              <a:extLst>
                <a:ext uri="{FF2B5EF4-FFF2-40B4-BE49-F238E27FC236}">
                  <a16:creationId xmlns:a16="http://schemas.microsoft.com/office/drawing/2014/main" xmlns="" id="{49D31495-AF79-4278-A6D8-21ED62C10928}"/>
                </a:ext>
              </a:extLst>
            </p:cNvPr>
            <p:cNvSpPr/>
            <p:nvPr/>
          </p:nvSpPr>
          <p:spPr>
            <a:xfrm>
              <a:off x="7529036" y="1143476"/>
              <a:ext cx="19050" cy="38100"/>
            </a:xfrm>
            <a:custGeom>
              <a:avLst/>
              <a:gdLst>
                <a:gd name="connsiteX0" fmla="*/ 7144 w 19050"/>
                <a:gd name="connsiteY0" fmla="*/ 7144 h 38100"/>
                <a:gd name="connsiteX1" fmla="*/ 13811 w 19050"/>
                <a:gd name="connsiteY1" fmla="*/ 34766 h 38100"/>
                <a:gd name="connsiteX2" fmla="*/ 7144 w 19050"/>
                <a:gd name="connsiteY2" fmla="*/ 714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38100">
                  <a:moveTo>
                    <a:pt x="7144" y="7144"/>
                  </a:moveTo>
                  <a:cubicBezTo>
                    <a:pt x="13811" y="9049"/>
                    <a:pt x="13811" y="23336"/>
                    <a:pt x="13811" y="34766"/>
                  </a:cubicBezTo>
                  <a:cubicBezTo>
                    <a:pt x="25241" y="10954"/>
                    <a:pt x="10954" y="1381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9" name="Freeform: Shape 988">
              <a:extLst>
                <a:ext uri="{FF2B5EF4-FFF2-40B4-BE49-F238E27FC236}">
                  <a16:creationId xmlns:a16="http://schemas.microsoft.com/office/drawing/2014/main" xmlns="" id="{78AE40B7-BB50-4CD1-B133-C2BE04709FC0}"/>
                </a:ext>
              </a:extLst>
            </p:cNvPr>
            <p:cNvSpPr/>
            <p:nvPr/>
          </p:nvSpPr>
          <p:spPr>
            <a:xfrm>
              <a:off x="7516654" y="1138713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7144" y="7144"/>
                    <a:pt x="7144" y="8096"/>
                    <a:pt x="7144" y="9049"/>
                  </a:cubicBezTo>
                  <a:cubicBezTo>
                    <a:pt x="9049" y="11906"/>
                    <a:pt x="8096" y="8096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0" name="Freeform: Shape 989">
              <a:extLst>
                <a:ext uri="{FF2B5EF4-FFF2-40B4-BE49-F238E27FC236}">
                  <a16:creationId xmlns:a16="http://schemas.microsoft.com/office/drawing/2014/main" xmlns="" id="{8EE9DE69-03FD-45DD-93D8-DB933FC1C334}"/>
                </a:ext>
              </a:extLst>
            </p:cNvPr>
            <p:cNvSpPr/>
            <p:nvPr/>
          </p:nvSpPr>
          <p:spPr>
            <a:xfrm>
              <a:off x="7593057" y="1163019"/>
              <a:ext cx="9525" cy="9525"/>
            </a:xfrm>
            <a:custGeom>
              <a:avLst/>
              <a:gdLst>
                <a:gd name="connsiteX0" fmla="*/ 10751 w 9525"/>
                <a:gd name="connsiteY0" fmla="*/ 11413 h 9525"/>
                <a:gd name="connsiteX1" fmla="*/ 10751 w 9525"/>
                <a:gd name="connsiteY1" fmla="*/ 1141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751" y="11413"/>
                  </a:moveTo>
                  <a:cubicBezTo>
                    <a:pt x="5036" y="2841"/>
                    <a:pt x="6941" y="9508"/>
                    <a:pt x="10751" y="114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1" name="Freeform: Shape 990">
              <a:extLst>
                <a:ext uri="{FF2B5EF4-FFF2-40B4-BE49-F238E27FC236}">
                  <a16:creationId xmlns:a16="http://schemas.microsoft.com/office/drawing/2014/main" xmlns="" id="{9CC23C66-1382-4663-AE0F-C6E71B35F895}"/>
                </a:ext>
              </a:extLst>
            </p:cNvPr>
            <p:cNvSpPr/>
            <p:nvPr/>
          </p:nvSpPr>
          <p:spPr>
            <a:xfrm>
              <a:off x="7590949" y="116728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8096" y="7144"/>
                  </a:lnTo>
                  <a:cubicBezTo>
                    <a:pt x="8096" y="7144"/>
                    <a:pt x="7144" y="7144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2" name="Freeform: Shape 991">
              <a:extLst>
                <a:ext uri="{FF2B5EF4-FFF2-40B4-BE49-F238E27FC236}">
                  <a16:creationId xmlns:a16="http://schemas.microsoft.com/office/drawing/2014/main" xmlns="" id="{8AAA6F7F-8F73-49A0-8BB3-7E41F6AEE6AA}"/>
                </a:ext>
              </a:extLst>
            </p:cNvPr>
            <p:cNvSpPr/>
            <p:nvPr/>
          </p:nvSpPr>
          <p:spPr>
            <a:xfrm>
              <a:off x="7596902" y="1168241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lnTo>
                    <a:pt x="7858" y="7144"/>
                  </a:ln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3" name="Freeform: Shape 992">
              <a:extLst>
                <a:ext uri="{FF2B5EF4-FFF2-40B4-BE49-F238E27FC236}">
                  <a16:creationId xmlns:a16="http://schemas.microsoft.com/office/drawing/2014/main" xmlns="" id="{736DDA6F-D3A3-400F-9167-135B7991EE41}"/>
                </a:ext>
              </a:extLst>
            </p:cNvPr>
            <p:cNvSpPr/>
            <p:nvPr/>
          </p:nvSpPr>
          <p:spPr>
            <a:xfrm>
              <a:off x="7710011" y="1143476"/>
              <a:ext cx="9525" cy="9525"/>
            </a:xfrm>
            <a:custGeom>
              <a:avLst/>
              <a:gdLst>
                <a:gd name="connsiteX0" fmla="*/ 7144 w 9525"/>
                <a:gd name="connsiteY0" fmla="*/ 10001 h 9525"/>
                <a:gd name="connsiteX1" fmla="*/ 10001 w 9525"/>
                <a:gd name="connsiteY1" fmla="*/ 7144 h 9525"/>
                <a:gd name="connsiteX2" fmla="*/ 714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001"/>
                  </a:moveTo>
                  <a:cubicBezTo>
                    <a:pt x="9049" y="11906"/>
                    <a:pt x="10001" y="8096"/>
                    <a:pt x="10001" y="7144"/>
                  </a:cubicBezTo>
                  <a:cubicBezTo>
                    <a:pt x="8096" y="7144"/>
                    <a:pt x="7144" y="8096"/>
                    <a:pt x="714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4" name="Freeform: Shape 993">
              <a:extLst>
                <a:ext uri="{FF2B5EF4-FFF2-40B4-BE49-F238E27FC236}">
                  <a16:creationId xmlns:a16="http://schemas.microsoft.com/office/drawing/2014/main" xmlns="" id="{FEF13EFA-A214-4226-9408-358878BEEF29}"/>
                </a:ext>
              </a:extLst>
            </p:cNvPr>
            <p:cNvSpPr/>
            <p:nvPr/>
          </p:nvSpPr>
          <p:spPr>
            <a:xfrm>
              <a:off x="7750969" y="1052036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10001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10001" y="7144"/>
                  </a:lnTo>
                  <a:cubicBezTo>
                    <a:pt x="8096" y="7144"/>
                    <a:pt x="8096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5" name="Freeform: Shape 994">
              <a:extLst>
                <a:ext uri="{FF2B5EF4-FFF2-40B4-BE49-F238E27FC236}">
                  <a16:creationId xmlns:a16="http://schemas.microsoft.com/office/drawing/2014/main" xmlns="" id="{8D24D5C3-CAB3-417D-AA77-A357DC6994FA}"/>
                </a:ext>
              </a:extLst>
            </p:cNvPr>
            <p:cNvSpPr/>
            <p:nvPr/>
          </p:nvSpPr>
          <p:spPr>
            <a:xfrm>
              <a:off x="7700486" y="960596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8096" y="8096"/>
                    <a:pt x="7144" y="7144"/>
                    <a:pt x="7144" y="7144"/>
                  </a:cubicBezTo>
                  <a:cubicBezTo>
                    <a:pt x="7144" y="7144"/>
                    <a:pt x="7144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6" name="Freeform: Shape 995">
              <a:extLst>
                <a:ext uri="{FF2B5EF4-FFF2-40B4-BE49-F238E27FC236}">
                  <a16:creationId xmlns:a16="http://schemas.microsoft.com/office/drawing/2014/main" xmlns="" id="{F4B3DC50-03B6-4A40-9302-56558D3B4F45}"/>
                </a:ext>
              </a:extLst>
            </p:cNvPr>
            <p:cNvSpPr/>
            <p:nvPr/>
          </p:nvSpPr>
          <p:spPr>
            <a:xfrm>
              <a:off x="7696676" y="954246"/>
              <a:ext cx="9525" cy="19050"/>
            </a:xfrm>
            <a:custGeom>
              <a:avLst/>
              <a:gdLst>
                <a:gd name="connsiteX0" fmla="*/ 10954 w 9525"/>
                <a:gd name="connsiteY0" fmla="*/ 13494 h 19050"/>
                <a:gd name="connsiteX1" fmla="*/ 10954 w 9525"/>
                <a:gd name="connsiteY1" fmla="*/ 1349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0954" y="13494"/>
                  </a:moveTo>
                  <a:cubicBezTo>
                    <a:pt x="2381" y="-794"/>
                    <a:pt x="10954" y="13494"/>
                    <a:pt x="10954" y="134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7" name="Freeform: Shape 996">
              <a:extLst>
                <a:ext uri="{FF2B5EF4-FFF2-40B4-BE49-F238E27FC236}">
                  <a16:creationId xmlns:a16="http://schemas.microsoft.com/office/drawing/2014/main" xmlns="" id="{072C33C2-30C6-44EC-8907-1C015430F702}"/>
                </a:ext>
              </a:extLst>
            </p:cNvPr>
            <p:cNvSpPr/>
            <p:nvPr/>
          </p:nvSpPr>
          <p:spPr>
            <a:xfrm>
              <a:off x="7580573" y="1056872"/>
              <a:ext cx="19050" cy="19050"/>
            </a:xfrm>
            <a:custGeom>
              <a:avLst/>
              <a:gdLst>
                <a:gd name="connsiteX0" fmla="*/ 8947 w 19050"/>
                <a:gd name="connsiteY0" fmla="*/ 17547 h 19050"/>
                <a:gd name="connsiteX1" fmla="*/ 8947 w 19050"/>
                <a:gd name="connsiteY1" fmla="*/ 1754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8947" y="17547"/>
                  </a:moveTo>
                  <a:cubicBezTo>
                    <a:pt x="26092" y="-4360"/>
                    <a:pt x="375" y="14690"/>
                    <a:pt x="8947" y="175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8" name="Freeform: Shape 997">
              <a:extLst>
                <a:ext uri="{FF2B5EF4-FFF2-40B4-BE49-F238E27FC236}">
                  <a16:creationId xmlns:a16="http://schemas.microsoft.com/office/drawing/2014/main" xmlns="" id="{3B020B52-72A6-4B4C-9EA9-154C8C3AB46E}"/>
                </a:ext>
              </a:extLst>
            </p:cNvPr>
            <p:cNvSpPr/>
            <p:nvPr/>
          </p:nvSpPr>
          <p:spPr>
            <a:xfrm>
              <a:off x="7566636" y="1053048"/>
              <a:ext cx="28575" cy="28575"/>
            </a:xfrm>
            <a:custGeom>
              <a:avLst/>
              <a:gdLst>
                <a:gd name="connsiteX0" fmla="*/ 12407 w 28575"/>
                <a:gd name="connsiteY0" fmla="*/ 10894 h 28575"/>
                <a:gd name="connsiteX1" fmla="*/ 22884 w 28575"/>
                <a:gd name="connsiteY1" fmla="*/ 28039 h 28575"/>
                <a:gd name="connsiteX2" fmla="*/ 12407 w 28575"/>
                <a:gd name="connsiteY2" fmla="*/ 1089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" h="28575">
                  <a:moveTo>
                    <a:pt x="12407" y="10894"/>
                  </a:moveTo>
                  <a:cubicBezTo>
                    <a:pt x="20979" y="31849"/>
                    <a:pt x="7644" y="16609"/>
                    <a:pt x="22884" y="28039"/>
                  </a:cubicBezTo>
                  <a:cubicBezTo>
                    <a:pt x="25742" y="13752"/>
                    <a:pt x="-4738" y="417"/>
                    <a:pt x="12407" y="10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9" name="Freeform: Shape 998">
              <a:extLst>
                <a:ext uri="{FF2B5EF4-FFF2-40B4-BE49-F238E27FC236}">
                  <a16:creationId xmlns:a16="http://schemas.microsoft.com/office/drawing/2014/main" xmlns="" id="{77C7D88B-00B5-48A5-AF60-E1208E1586BB}"/>
                </a:ext>
              </a:extLst>
            </p:cNvPr>
            <p:cNvSpPr/>
            <p:nvPr/>
          </p:nvSpPr>
          <p:spPr>
            <a:xfrm>
              <a:off x="7581424" y="10672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0" name="Freeform: Shape 999">
              <a:extLst>
                <a:ext uri="{FF2B5EF4-FFF2-40B4-BE49-F238E27FC236}">
                  <a16:creationId xmlns:a16="http://schemas.microsoft.com/office/drawing/2014/main" xmlns="" id="{792160CA-F1F3-479E-BB18-9593C32C7921}"/>
                </a:ext>
              </a:extLst>
            </p:cNvPr>
            <p:cNvSpPr/>
            <p:nvPr/>
          </p:nvSpPr>
          <p:spPr>
            <a:xfrm>
              <a:off x="7230917" y="1195848"/>
              <a:ext cx="19050" cy="9525"/>
            </a:xfrm>
            <a:custGeom>
              <a:avLst/>
              <a:gdLst>
                <a:gd name="connsiteX0" fmla="*/ 9988 w 19050"/>
                <a:gd name="connsiteY0" fmla="*/ 9064 h 9525"/>
                <a:gd name="connsiteX1" fmla="*/ 9988 w 19050"/>
                <a:gd name="connsiteY1" fmla="*/ 906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9988" y="9064"/>
                  </a:moveTo>
                  <a:cubicBezTo>
                    <a:pt x="30943" y="4302"/>
                    <a:pt x="-2394" y="10017"/>
                    <a:pt x="9988" y="90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1" name="Freeform: Shape 1000">
              <a:extLst>
                <a:ext uri="{FF2B5EF4-FFF2-40B4-BE49-F238E27FC236}">
                  <a16:creationId xmlns:a16="http://schemas.microsoft.com/office/drawing/2014/main" xmlns="" id="{0F60EE31-72AE-4824-9A06-766FC75B2FD1}"/>
                </a:ext>
              </a:extLst>
            </p:cNvPr>
            <p:cNvSpPr/>
            <p:nvPr/>
          </p:nvSpPr>
          <p:spPr>
            <a:xfrm>
              <a:off x="7031831" y="116538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9049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8096" y="8096"/>
                    <a:pt x="9049" y="8096"/>
                    <a:pt x="9049" y="7144"/>
                  </a:cubicBezTo>
                  <a:cubicBezTo>
                    <a:pt x="8096" y="7144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2" name="Freeform: Shape 1001">
              <a:extLst>
                <a:ext uri="{FF2B5EF4-FFF2-40B4-BE49-F238E27FC236}">
                  <a16:creationId xmlns:a16="http://schemas.microsoft.com/office/drawing/2014/main" xmlns="" id="{8A7F9ED2-F306-48DF-B6EA-0656841FDD42}"/>
                </a:ext>
              </a:extLst>
            </p:cNvPr>
            <p:cNvSpPr/>
            <p:nvPr/>
          </p:nvSpPr>
          <p:spPr>
            <a:xfrm>
              <a:off x="7225189" y="1207293"/>
              <a:ext cx="9525" cy="19050"/>
            </a:xfrm>
            <a:custGeom>
              <a:avLst/>
              <a:gdLst>
                <a:gd name="connsiteX0" fmla="*/ 9049 w 9525"/>
                <a:gd name="connsiteY0" fmla="*/ 7144 h 19050"/>
                <a:gd name="connsiteX1" fmla="*/ 7144 w 9525"/>
                <a:gd name="connsiteY1" fmla="*/ 12859 h 19050"/>
                <a:gd name="connsiteX2" fmla="*/ 9049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9049" y="7144"/>
                  </a:moveTo>
                  <a:lnTo>
                    <a:pt x="7144" y="12859"/>
                  </a:lnTo>
                  <a:cubicBezTo>
                    <a:pt x="8096" y="10954"/>
                    <a:pt x="9049" y="9049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3" name="Freeform: Shape 1002">
              <a:extLst>
                <a:ext uri="{FF2B5EF4-FFF2-40B4-BE49-F238E27FC236}">
                  <a16:creationId xmlns:a16="http://schemas.microsoft.com/office/drawing/2014/main" xmlns="" id="{041F3CEC-9986-4770-88AD-A1DC344F3A3D}"/>
                </a:ext>
              </a:extLst>
            </p:cNvPr>
            <p:cNvSpPr/>
            <p:nvPr/>
          </p:nvSpPr>
          <p:spPr>
            <a:xfrm>
              <a:off x="7239159" y="1125669"/>
              <a:ext cx="9525" cy="9525"/>
            </a:xfrm>
            <a:custGeom>
              <a:avLst/>
              <a:gdLst>
                <a:gd name="connsiteX0" fmla="*/ 8414 w 9525"/>
                <a:gd name="connsiteY0" fmla="*/ 7805 h 9525"/>
                <a:gd name="connsiteX1" fmla="*/ 8414 w 9525"/>
                <a:gd name="connsiteY1" fmla="*/ 780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805"/>
                  </a:moveTo>
                  <a:cubicBezTo>
                    <a:pt x="8414" y="4948"/>
                    <a:pt x="5556" y="12568"/>
                    <a:pt x="8414" y="78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4" name="Freeform: Shape 1003">
              <a:extLst>
                <a:ext uri="{FF2B5EF4-FFF2-40B4-BE49-F238E27FC236}">
                  <a16:creationId xmlns:a16="http://schemas.microsoft.com/office/drawing/2014/main" xmlns="" id="{DF969692-E2C2-4190-B26B-418BB2E3C920}"/>
                </a:ext>
              </a:extLst>
            </p:cNvPr>
            <p:cNvSpPr/>
            <p:nvPr/>
          </p:nvSpPr>
          <p:spPr>
            <a:xfrm>
              <a:off x="7179469" y="122634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5" name="Freeform: Shape 1004">
              <a:extLst>
                <a:ext uri="{FF2B5EF4-FFF2-40B4-BE49-F238E27FC236}">
                  <a16:creationId xmlns:a16="http://schemas.microsoft.com/office/drawing/2014/main" xmlns="" id="{F1143975-A658-4464-A27E-CF103BD7E31F}"/>
                </a:ext>
              </a:extLst>
            </p:cNvPr>
            <p:cNvSpPr/>
            <p:nvPr/>
          </p:nvSpPr>
          <p:spPr>
            <a:xfrm>
              <a:off x="7255541" y="1094898"/>
              <a:ext cx="19050" cy="19050"/>
            </a:xfrm>
            <a:custGeom>
              <a:avLst/>
              <a:gdLst>
                <a:gd name="connsiteX0" fmla="*/ 13939 w 19050"/>
                <a:gd name="connsiteY0" fmla="*/ 7144 h 19050"/>
                <a:gd name="connsiteX1" fmla="*/ 13939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3939" y="7144"/>
                  </a:moveTo>
                  <a:cubicBezTo>
                    <a:pt x="12034" y="10001"/>
                    <a:pt x="-349" y="37624"/>
                    <a:pt x="1393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6" name="Freeform: Shape 1005">
              <a:extLst>
                <a:ext uri="{FF2B5EF4-FFF2-40B4-BE49-F238E27FC236}">
                  <a16:creationId xmlns:a16="http://schemas.microsoft.com/office/drawing/2014/main" xmlns="" id="{5CCEF2B0-5F0E-4E34-962C-299074A0BA26}"/>
                </a:ext>
              </a:extLst>
            </p:cNvPr>
            <p:cNvSpPr/>
            <p:nvPr/>
          </p:nvSpPr>
          <p:spPr>
            <a:xfrm>
              <a:off x="7097554" y="11368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7" name="Freeform: Shape 1006">
              <a:extLst>
                <a:ext uri="{FF2B5EF4-FFF2-40B4-BE49-F238E27FC236}">
                  <a16:creationId xmlns:a16="http://schemas.microsoft.com/office/drawing/2014/main" xmlns="" id="{581FE8DD-02A0-4BD9-B4EE-F9F5C2CB0B1A}"/>
                </a:ext>
              </a:extLst>
            </p:cNvPr>
            <p:cNvSpPr/>
            <p:nvPr/>
          </p:nvSpPr>
          <p:spPr>
            <a:xfrm>
              <a:off x="7097554" y="113395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9049"/>
                  </a:lnTo>
                  <a:cubicBezTo>
                    <a:pt x="8096" y="9049"/>
                    <a:pt x="9049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8" name="Freeform: Shape 1007">
              <a:extLst>
                <a:ext uri="{FF2B5EF4-FFF2-40B4-BE49-F238E27FC236}">
                  <a16:creationId xmlns:a16="http://schemas.microsoft.com/office/drawing/2014/main" xmlns="" id="{746A776F-A929-4322-94B5-6D0DDD0B4023}"/>
                </a:ext>
              </a:extLst>
            </p:cNvPr>
            <p:cNvSpPr/>
            <p:nvPr/>
          </p:nvSpPr>
          <p:spPr>
            <a:xfrm>
              <a:off x="7227623" y="1203483"/>
              <a:ext cx="9525" cy="19050"/>
            </a:xfrm>
            <a:custGeom>
              <a:avLst/>
              <a:gdLst>
                <a:gd name="connsiteX0" fmla="*/ 7567 w 9525"/>
                <a:gd name="connsiteY0" fmla="*/ 7144 h 19050"/>
                <a:gd name="connsiteX1" fmla="*/ 7567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567" y="7144"/>
                  </a:moveTo>
                  <a:cubicBezTo>
                    <a:pt x="6615" y="1857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9" name="Freeform: Shape 1008">
              <a:extLst>
                <a:ext uri="{FF2B5EF4-FFF2-40B4-BE49-F238E27FC236}">
                  <a16:creationId xmlns:a16="http://schemas.microsoft.com/office/drawing/2014/main" xmlns="" id="{4B02E723-3962-4CC7-920B-6E72826D8504}"/>
                </a:ext>
              </a:extLst>
            </p:cNvPr>
            <p:cNvSpPr/>
            <p:nvPr/>
          </p:nvSpPr>
          <p:spPr>
            <a:xfrm>
              <a:off x="7231856" y="1182763"/>
              <a:ext cx="9525" cy="9525"/>
            </a:xfrm>
            <a:custGeom>
              <a:avLst/>
              <a:gdLst>
                <a:gd name="connsiteX0" fmla="*/ 7144 w 9525"/>
                <a:gd name="connsiteY0" fmla="*/ 11671 h 9525"/>
                <a:gd name="connsiteX1" fmla="*/ 7144 w 9525"/>
                <a:gd name="connsiteY1" fmla="*/ 1167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1671"/>
                  </a:moveTo>
                  <a:cubicBezTo>
                    <a:pt x="10954" y="8814"/>
                    <a:pt x="13811" y="3099"/>
                    <a:pt x="7144" y="116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0" name="Freeform: Shape 1009">
              <a:extLst>
                <a:ext uri="{FF2B5EF4-FFF2-40B4-BE49-F238E27FC236}">
                  <a16:creationId xmlns:a16="http://schemas.microsoft.com/office/drawing/2014/main" xmlns="" id="{A182C21B-035F-4AA5-B8EE-AC3FDAA88D84}"/>
                </a:ext>
              </a:extLst>
            </p:cNvPr>
            <p:cNvSpPr/>
            <p:nvPr/>
          </p:nvSpPr>
          <p:spPr>
            <a:xfrm>
              <a:off x="7164932" y="1200626"/>
              <a:ext cx="66675" cy="66675"/>
            </a:xfrm>
            <a:custGeom>
              <a:avLst/>
              <a:gdLst>
                <a:gd name="connsiteX0" fmla="*/ 27395 w 66675"/>
                <a:gd name="connsiteY0" fmla="*/ 36671 h 66675"/>
                <a:gd name="connsiteX1" fmla="*/ 18823 w 66675"/>
                <a:gd name="connsiteY1" fmla="*/ 49054 h 66675"/>
                <a:gd name="connsiteX2" fmla="*/ 7393 w 66675"/>
                <a:gd name="connsiteY2" fmla="*/ 59531 h 66675"/>
                <a:gd name="connsiteX3" fmla="*/ 66448 w 66675"/>
                <a:gd name="connsiteY3" fmla="*/ 19526 h 66675"/>
                <a:gd name="connsiteX4" fmla="*/ 65495 w 66675"/>
                <a:gd name="connsiteY4" fmla="*/ 10001 h 66675"/>
                <a:gd name="connsiteX5" fmla="*/ 58828 w 66675"/>
                <a:gd name="connsiteY5" fmla="*/ 7144 h 66675"/>
                <a:gd name="connsiteX6" fmla="*/ 27395 w 66675"/>
                <a:gd name="connsiteY6" fmla="*/ 36671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" h="66675">
                  <a:moveTo>
                    <a:pt x="27395" y="36671"/>
                  </a:moveTo>
                  <a:cubicBezTo>
                    <a:pt x="40730" y="35719"/>
                    <a:pt x="7393" y="37624"/>
                    <a:pt x="18823" y="49054"/>
                  </a:cubicBezTo>
                  <a:cubicBezTo>
                    <a:pt x="15013" y="36671"/>
                    <a:pt x="5488" y="38576"/>
                    <a:pt x="7393" y="59531"/>
                  </a:cubicBezTo>
                  <a:cubicBezTo>
                    <a:pt x="9298" y="66199"/>
                    <a:pt x="47398" y="37624"/>
                    <a:pt x="66448" y="19526"/>
                  </a:cubicBezTo>
                  <a:cubicBezTo>
                    <a:pt x="62638" y="24289"/>
                    <a:pt x="62638" y="21431"/>
                    <a:pt x="65495" y="10001"/>
                  </a:cubicBezTo>
                  <a:cubicBezTo>
                    <a:pt x="60733" y="22384"/>
                    <a:pt x="58828" y="21431"/>
                    <a:pt x="58828" y="7144"/>
                  </a:cubicBezTo>
                  <a:cubicBezTo>
                    <a:pt x="24538" y="34766"/>
                    <a:pt x="38825" y="27146"/>
                    <a:pt x="27395" y="366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1" name="Freeform: Shape 1010">
              <a:extLst>
                <a:ext uri="{FF2B5EF4-FFF2-40B4-BE49-F238E27FC236}">
                  <a16:creationId xmlns:a16="http://schemas.microsoft.com/office/drawing/2014/main" xmlns="" id="{A9AAA471-8C88-4F89-ACEE-C51B1481EF61}"/>
                </a:ext>
              </a:extLst>
            </p:cNvPr>
            <p:cNvSpPr/>
            <p:nvPr/>
          </p:nvSpPr>
          <p:spPr>
            <a:xfrm>
              <a:off x="7204763" y="1214199"/>
              <a:ext cx="9525" cy="9525"/>
            </a:xfrm>
            <a:custGeom>
              <a:avLst/>
              <a:gdLst>
                <a:gd name="connsiteX0" fmla="*/ 7567 w 9525"/>
                <a:gd name="connsiteY0" fmla="*/ 7858 h 9525"/>
                <a:gd name="connsiteX1" fmla="*/ 7567 w 9525"/>
                <a:gd name="connsiteY1" fmla="*/ 7858 h 9525"/>
                <a:gd name="connsiteX2" fmla="*/ 7567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858"/>
                  </a:moveTo>
                  <a:cubicBezTo>
                    <a:pt x="7567" y="6906"/>
                    <a:pt x="7567" y="6906"/>
                    <a:pt x="7567" y="7858"/>
                  </a:cubicBezTo>
                  <a:cubicBezTo>
                    <a:pt x="6615" y="6906"/>
                    <a:pt x="7567" y="7858"/>
                    <a:pt x="7567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2" name="Freeform: Shape 1011">
              <a:extLst>
                <a:ext uri="{FF2B5EF4-FFF2-40B4-BE49-F238E27FC236}">
                  <a16:creationId xmlns:a16="http://schemas.microsoft.com/office/drawing/2014/main" xmlns="" id="{11C13E8B-92AC-47A8-81BC-3070AEFF2283}"/>
                </a:ext>
              </a:extLst>
            </p:cNvPr>
            <p:cNvSpPr/>
            <p:nvPr/>
          </p:nvSpPr>
          <p:spPr>
            <a:xfrm>
              <a:off x="7192380" y="1220866"/>
              <a:ext cx="9525" cy="9525"/>
            </a:xfrm>
            <a:custGeom>
              <a:avLst/>
              <a:gdLst>
                <a:gd name="connsiteX0" fmla="*/ 7567 w 9525"/>
                <a:gd name="connsiteY0" fmla="*/ 7858 h 9525"/>
                <a:gd name="connsiteX1" fmla="*/ 7567 w 9525"/>
                <a:gd name="connsiteY1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858"/>
                  </a:moveTo>
                  <a:cubicBezTo>
                    <a:pt x="7567" y="6906"/>
                    <a:pt x="6615" y="6906"/>
                    <a:pt x="7567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3" name="Freeform: Shape 1012">
              <a:extLst>
                <a:ext uri="{FF2B5EF4-FFF2-40B4-BE49-F238E27FC236}">
                  <a16:creationId xmlns:a16="http://schemas.microsoft.com/office/drawing/2014/main" xmlns="" id="{F07AD385-B8D9-41CA-A7C7-54EC36050E13}"/>
                </a:ext>
              </a:extLst>
            </p:cNvPr>
            <p:cNvSpPr/>
            <p:nvPr/>
          </p:nvSpPr>
          <p:spPr>
            <a:xfrm>
              <a:off x="7226141" y="1188023"/>
              <a:ext cx="9525" cy="9525"/>
            </a:xfrm>
            <a:custGeom>
              <a:avLst/>
              <a:gdLst>
                <a:gd name="connsiteX0" fmla="*/ 7144 w 9525"/>
                <a:gd name="connsiteY0" fmla="*/ 11174 h 9525"/>
                <a:gd name="connsiteX1" fmla="*/ 7144 w 9525"/>
                <a:gd name="connsiteY1" fmla="*/ 1117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1174"/>
                  </a:moveTo>
                  <a:cubicBezTo>
                    <a:pt x="10001" y="2602"/>
                    <a:pt x="7144" y="10222"/>
                    <a:pt x="7144" y="111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4" name="Freeform: Shape 1013">
              <a:extLst>
                <a:ext uri="{FF2B5EF4-FFF2-40B4-BE49-F238E27FC236}">
                  <a16:creationId xmlns:a16="http://schemas.microsoft.com/office/drawing/2014/main" xmlns="" id="{911FC85F-05BF-4CCE-BC39-FCFA5A9DF046}"/>
                </a:ext>
              </a:extLst>
            </p:cNvPr>
            <p:cNvSpPr/>
            <p:nvPr/>
          </p:nvSpPr>
          <p:spPr>
            <a:xfrm>
              <a:off x="7228046" y="12006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190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5" name="Freeform: Shape 1014">
              <a:extLst>
                <a:ext uri="{FF2B5EF4-FFF2-40B4-BE49-F238E27FC236}">
                  <a16:creationId xmlns:a16="http://schemas.microsoft.com/office/drawing/2014/main" xmlns="" id="{F8485C98-7BBB-4578-9974-33E7E6998CC1}"/>
                </a:ext>
              </a:extLst>
            </p:cNvPr>
            <p:cNvSpPr/>
            <p:nvPr/>
          </p:nvSpPr>
          <p:spPr>
            <a:xfrm>
              <a:off x="7157561" y="118348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8096"/>
                  </a:lnTo>
                  <a:cubicBezTo>
                    <a:pt x="8096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6" name="Freeform: Shape 1015">
              <a:extLst>
                <a:ext uri="{FF2B5EF4-FFF2-40B4-BE49-F238E27FC236}">
                  <a16:creationId xmlns:a16="http://schemas.microsoft.com/office/drawing/2014/main" xmlns="" id="{33342017-E0E1-472E-A9D3-369D3311A49F}"/>
                </a:ext>
              </a:extLst>
            </p:cNvPr>
            <p:cNvSpPr/>
            <p:nvPr/>
          </p:nvSpPr>
          <p:spPr>
            <a:xfrm>
              <a:off x="7176556" y="1203483"/>
              <a:ext cx="38100" cy="28575"/>
            </a:xfrm>
            <a:custGeom>
              <a:avLst/>
              <a:gdLst>
                <a:gd name="connsiteX0" fmla="*/ 7199 w 38100"/>
                <a:gd name="connsiteY0" fmla="*/ 25241 h 28575"/>
                <a:gd name="connsiteX1" fmla="*/ 34822 w 38100"/>
                <a:gd name="connsiteY1" fmla="*/ 17621 h 28575"/>
                <a:gd name="connsiteX2" fmla="*/ 33869 w 38100"/>
                <a:gd name="connsiteY2" fmla="*/ 10001 h 28575"/>
                <a:gd name="connsiteX3" fmla="*/ 29107 w 38100"/>
                <a:gd name="connsiteY3" fmla="*/ 7144 h 28575"/>
                <a:gd name="connsiteX4" fmla="*/ 7199 w 38100"/>
                <a:gd name="connsiteY4" fmla="*/ 2524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28575">
                  <a:moveTo>
                    <a:pt x="7199" y="25241"/>
                  </a:moveTo>
                  <a:cubicBezTo>
                    <a:pt x="11962" y="25241"/>
                    <a:pt x="30059" y="11906"/>
                    <a:pt x="34822" y="17621"/>
                  </a:cubicBezTo>
                  <a:cubicBezTo>
                    <a:pt x="32917" y="14764"/>
                    <a:pt x="32917" y="12859"/>
                    <a:pt x="33869" y="10001"/>
                  </a:cubicBezTo>
                  <a:cubicBezTo>
                    <a:pt x="27202" y="14764"/>
                    <a:pt x="25297" y="13811"/>
                    <a:pt x="29107" y="7144"/>
                  </a:cubicBezTo>
                  <a:cubicBezTo>
                    <a:pt x="17677" y="15716"/>
                    <a:pt x="6247" y="26194"/>
                    <a:pt x="7199" y="252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7" name="Freeform: Shape 1016">
              <a:extLst>
                <a:ext uri="{FF2B5EF4-FFF2-40B4-BE49-F238E27FC236}">
                  <a16:creationId xmlns:a16="http://schemas.microsoft.com/office/drawing/2014/main" xmlns="" id="{8BE994BC-89BA-49A2-96F5-2678DFA53EE8}"/>
                </a:ext>
              </a:extLst>
            </p:cNvPr>
            <p:cNvSpPr/>
            <p:nvPr/>
          </p:nvSpPr>
          <p:spPr>
            <a:xfrm>
              <a:off x="7221379" y="119205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8" name="Freeform: Shape 1017">
              <a:extLst>
                <a:ext uri="{FF2B5EF4-FFF2-40B4-BE49-F238E27FC236}">
                  <a16:creationId xmlns:a16="http://schemas.microsoft.com/office/drawing/2014/main" xmlns="" id="{67A6B2DA-037C-490E-AD21-0BF81C92E1CA}"/>
                </a:ext>
              </a:extLst>
            </p:cNvPr>
            <p:cNvSpPr/>
            <p:nvPr/>
          </p:nvSpPr>
          <p:spPr>
            <a:xfrm>
              <a:off x="7222331" y="1210125"/>
              <a:ext cx="47625" cy="38100"/>
            </a:xfrm>
            <a:custGeom>
              <a:avLst/>
              <a:gdLst>
                <a:gd name="connsiteX0" fmla="*/ 42386 w 47625"/>
                <a:gd name="connsiteY0" fmla="*/ 29077 h 38100"/>
                <a:gd name="connsiteX1" fmla="*/ 7144 w 47625"/>
                <a:gd name="connsiteY1" fmla="*/ 35745 h 38100"/>
                <a:gd name="connsiteX2" fmla="*/ 11906 w 47625"/>
                <a:gd name="connsiteY2" fmla="*/ 21457 h 38100"/>
                <a:gd name="connsiteX3" fmla="*/ 19526 w 47625"/>
                <a:gd name="connsiteY3" fmla="*/ 33840 h 38100"/>
                <a:gd name="connsiteX4" fmla="*/ 30956 w 47625"/>
                <a:gd name="connsiteY4" fmla="*/ 7170 h 38100"/>
                <a:gd name="connsiteX5" fmla="*/ 42386 w 47625"/>
                <a:gd name="connsiteY5" fmla="*/ 29077 h 38100"/>
                <a:gd name="connsiteX6" fmla="*/ 39529 w 47625"/>
                <a:gd name="connsiteY6" fmla="*/ 31935 h 38100"/>
                <a:gd name="connsiteX7" fmla="*/ 37624 w 47625"/>
                <a:gd name="connsiteY7" fmla="*/ 30982 h 38100"/>
                <a:gd name="connsiteX8" fmla="*/ 39529 w 47625"/>
                <a:gd name="connsiteY8" fmla="*/ 31935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625" h="38100">
                  <a:moveTo>
                    <a:pt x="42386" y="29077"/>
                  </a:moveTo>
                  <a:cubicBezTo>
                    <a:pt x="32861" y="30030"/>
                    <a:pt x="24289" y="42412"/>
                    <a:pt x="7144" y="35745"/>
                  </a:cubicBezTo>
                  <a:cubicBezTo>
                    <a:pt x="7144" y="33840"/>
                    <a:pt x="13811" y="21457"/>
                    <a:pt x="11906" y="21457"/>
                  </a:cubicBezTo>
                  <a:cubicBezTo>
                    <a:pt x="12859" y="25267"/>
                    <a:pt x="10954" y="34792"/>
                    <a:pt x="19526" y="33840"/>
                  </a:cubicBezTo>
                  <a:cubicBezTo>
                    <a:pt x="20479" y="31935"/>
                    <a:pt x="31909" y="6217"/>
                    <a:pt x="30956" y="7170"/>
                  </a:cubicBezTo>
                  <a:cubicBezTo>
                    <a:pt x="25241" y="36697"/>
                    <a:pt x="42386" y="28125"/>
                    <a:pt x="42386" y="29077"/>
                  </a:cubicBezTo>
                  <a:close/>
                  <a:moveTo>
                    <a:pt x="39529" y="31935"/>
                  </a:moveTo>
                  <a:lnTo>
                    <a:pt x="37624" y="30982"/>
                  </a:lnTo>
                  <a:cubicBezTo>
                    <a:pt x="37624" y="31935"/>
                    <a:pt x="38576" y="31935"/>
                    <a:pt x="39529" y="319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9" name="Freeform: Shape 1018">
              <a:extLst>
                <a:ext uri="{FF2B5EF4-FFF2-40B4-BE49-F238E27FC236}">
                  <a16:creationId xmlns:a16="http://schemas.microsoft.com/office/drawing/2014/main" xmlns="" id="{22F82994-9A67-483E-8241-550C20DF2D54}"/>
                </a:ext>
              </a:extLst>
            </p:cNvPr>
            <p:cNvSpPr/>
            <p:nvPr/>
          </p:nvSpPr>
          <p:spPr>
            <a:xfrm>
              <a:off x="7547134" y="106918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0" name="Freeform: Shape 1019">
              <a:extLst>
                <a:ext uri="{FF2B5EF4-FFF2-40B4-BE49-F238E27FC236}">
                  <a16:creationId xmlns:a16="http://schemas.microsoft.com/office/drawing/2014/main" xmlns="" id="{03977598-4C0A-41C9-88A2-04E1786EFDDC}"/>
                </a:ext>
              </a:extLst>
            </p:cNvPr>
            <p:cNvSpPr/>
            <p:nvPr/>
          </p:nvSpPr>
          <p:spPr>
            <a:xfrm>
              <a:off x="7319486" y="11215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8096" y="7144"/>
                  </a:ln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1" name="Freeform: Shape 1020">
              <a:extLst>
                <a:ext uri="{FF2B5EF4-FFF2-40B4-BE49-F238E27FC236}">
                  <a16:creationId xmlns:a16="http://schemas.microsoft.com/office/drawing/2014/main" xmlns="" id="{1B8A71AC-FC3F-42D8-BB5B-EAAD0FCA4928}"/>
                </a:ext>
              </a:extLst>
            </p:cNvPr>
            <p:cNvSpPr/>
            <p:nvPr/>
          </p:nvSpPr>
          <p:spPr>
            <a:xfrm>
              <a:off x="7369016" y="1076801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8096" y="7144"/>
                  </a:lnTo>
                  <a:cubicBezTo>
                    <a:pt x="7144" y="7144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2" name="Freeform: Shape 1021">
              <a:extLst>
                <a:ext uri="{FF2B5EF4-FFF2-40B4-BE49-F238E27FC236}">
                  <a16:creationId xmlns:a16="http://schemas.microsoft.com/office/drawing/2014/main" xmlns="" id="{7E22F873-95AF-4500-9152-9435BD66161A}"/>
                </a:ext>
              </a:extLst>
            </p:cNvPr>
            <p:cNvSpPr/>
            <p:nvPr/>
          </p:nvSpPr>
          <p:spPr>
            <a:xfrm>
              <a:off x="7534751" y="107489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3" name="Freeform: Shape 1022">
              <a:extLst>
                <a:ext uri="{FF2B5EF4-FFF2-40B4-BE49-F238E27FC236}">
                  <a16:creationId xmlns:a16="http://schemas.microsoft.com/office/drawing/2014/main" xmlns="" id="{E05A5E82-8FC9-4A7C-A0EB-B600F2BD440F}"/>
                </a:ext>
              </a:extLst>
            </p:cNvPr>
            <p:cNvSpPr/>
            <p:nvPr/>
          </p:nvSpPr>
          <p:spPr>
            <a:xfrm>
              <a:off x="7419499" y="108442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8096"/>
                    <a:pt x="9049" y="9049"/>
                  </a:cubicBezTo>
                  <a:cubicBezTo>
                    <a:pt x="8096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4" name="Freeform: Shape 1023">
              <a:extLst>
                <a:ext uri="{FF2B5EF4-FFF2-40B4-BE49-F238E27FC236}">
                  <a16:creationId xmlns:a16="http://schemas.microsoft.com/office/drawing/2014/main" xmlns="" id="{7BBE7A14-AE26-4F1C-9E42-D8FFF6BB77B6}"/>
                </a:ext>
              </a:extLst>
            </p:cNvPr>
            <p:cNvSpPr/>
            <p:nvPr/>
          </p:nvSpPr>
          <p:spPr>
            <a:xfrm>
              <a:off x="7368064" y="107870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5" name="Freeform: Shape 1024">
              <a:extLst>
                <a:ext uri="{FF2B5EF4-FFF2-40B4-BE49-F238E27FC236}">
                  <a16:creationId xmlns:a16="http://schemas.microsoft.com/office/drawing/2014/main" xmlns="" id="{D971508E-16E1-410F-A003-BBCF65EE1DC3}"/>
                </a:ext>
              </a:extLst>
            </p:cNvPr>
            <p:cNvSpPr/>
            <p:nvPr/>
          </p:nvSpPr>
          <p:spPr>
            <a:xfrm>
              <a:off x="7304776" y="109966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7144"/>
                    <a:pt x="7567" y="7144"/>
                  </a:cubicBezTo>
                  <a:cubicBezTo>
                    <a:pt x="7567" y="714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6" name="Freeform: Shape 1025">
              <a:extLst>
                <a:ext uri="{FF2B5EF4-FFF2-40B4-BE49-F238E27FC236}">
                  <a16:creationId xmlns:a16="http://schemas.microsoft.com/office/drawing/2014/main" xmlns="" id="{37E11345-97DD-41AE-BE75-FAE130D8F472}"/>
                </a:ext>
              </a:extLst>
            </p:cNvPr>
            <p:cNvSpPr/>
            <p:nvPr/>
          </p:nvSpPr>
          <p:spPr>
            <a:xfrm>
              <a:off x="7310199" y="1123473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lnTo>
                    <a:pt x="7858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7" name="Freeform: Shape 1026">
              <a:extLst>
                <a:ext uri="{FF2B5EF4-FFF2-40B4-BE49-F238E27FC236}">
                  <a16:creationId xmlns:a16="http://schemas.microsoft.com/office/drawing/2014/main" xmlns="" id="{5C4D3F01-1A64-4D14-9AC4-859CDB32F2F9}"/>
                </a:ext>
              </a:extLst>
            </p:cNvPr>
            <p:cNvSpPr/>
            <p:nvPr/>
          </p:nvSpPr>
          <p:spPr>
            <a:xfrm>
              <a:off x="7271861" y="111109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8096"/>
                  </a:lnTo>
                  <a:cubicBezTo>
                    <a:pt x="8096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8" name="Freeform: Shape 1027">
              <a:extLst>
                <a:ext uri="{FF2B5EF4-FFF2-40B4-BE49-F238E27FC236}">
                  <a16:creationId xmlns:a16="http://schemas.microsoft.com/office/drawing/2014/main" xmlns="" id="{50BEF79B-D2A6-4436-91B1-DBCD658AB33F}"/>
                </a:ext>
              </a:extLst>
            </p:cNvPr>
            <p:cNvSpPr/>
            <p:nvPr/>
          </p:nvSpPr>
          <p:spPr>
            <a:xfrm>
              <a:off x="7306151" y="111775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8096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9" name="Freeform: Shape 1028">
              <a:extLst>
                <a:ext uri="{FF2B5EF4-FFF2-40B4-BE49-F238E27FC236}">
                  <a16:creationId xmlns:a16="http://schemas.microsoft.com/office/drawing/2014/main" xmlns="" id="{1D7496DF-45A9-4691-BF7B-07794C97373F}"/>
                </a:ext>
              </a:extLst>
            </p:cNvPr>
            <p:cNvSpPr/>
            <p:nvPr/>
          </p:nvSpPr>
          <p:spPr>
            <a:xfrm>
              <a:off x="7567136" y="10882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0" name="Freeform: Shape 1029">
              <a:extLst>
                <a:ext uri="{FF2B5EF4-FFF2-40B4-BE49-F238E27FC236}">
                  <a16:creationId xmlns:a16="http://schemas.microsoft.com/office/drawing/2014/main" xmlns="" id="{CB236D52-26FE-430A-80D8-14BB467555FD}"/>
                </a:ext>
              </a:extLst>
            </p:cNvPr>
            <p:cNvSpPr/>
            <p:nvPr/>
          </p:nvSpPr>
          <p:spPr>
            <a:xfrm>
              <a:off x="7565231" y="1073943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8096" y="7144"/>
                  </a:lnTo>
                  <a:cubicBezTo>
                    <a:pt x="7144" y="7144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1" name="Freeform: Shape 1030">
              <a:extLst>
                <a:ext uri="{FF2B5EF4-FFF2-40B4-BE49-F238E27FC236}">
                  <a16:creationId xmlns:a16="http://schemas.microsoft.com/office/drawing/2014/main" xmlns="" id="{FFA22D8C-21FE-4F4B-892B-58B6EF28560B}"/>
                </a:ext>
              </a:extLst>
            </p:cNvPr>
            <p:cNvSpPr/>
            <p:nvPr/>
          </p:nvSpPr>
          <p:spPr>
            <a:xfrm>
              <a:off x="7444264" y="1089617"/>
              <a:ext cx="9525" cy="9525"/>
            </a:xfrm>
            <a:custGeom>
              <a:avLst/>
              <a:gdLst>
                <a:gd name="connsiteX0" fmla="*/ 7144 w 9525"/>
                <a:gd name="connsiteY0" fmla="*/ 7663 h 9525"/>
                <a:gd name="connsiteX1" fmla="*/ 9049 w 9525"/>
                <a:gd name="connsiteY1" fmla="*/ 11473 h 9525"/>
                <a:gd name="connsiteX2" fmla="*/ 7144 w 9525"/>
                <a:gd name="connsiteY2" fmla="*/ 766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663"/>
                  </a:moveTo>
                  <a:cubicBezTo>
                    <a:pt x="8096" y="8615"/>
                    <a:pt x="9049" y="9568"/>
                    <a:pt x="9049" y="11473"/>
                  </a:cubicBezTo>
                  <a:cubicBezTo>
                    <a:pt x="9049" y="9568"/>
                    <a:pt x="8096" y="5758"/>
                    <a:pt x="7144" y="76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2" name="Freeform: Shape 1031">
              <a:extLst>
                <a:ext uri="{FF2B5EF4-FFF2-40B4-BE49-F238E27FC236}">
                  <a16:creationId xmlns:a16="http://schemas.microsoft.com/office/drawing/2014/main" xmlns="" id="{BB7AE7C5-0A2D-450E-88B1-71014D4FA451}"/>
                </a:ext>
              </a:extLst>
            </p:cNvPr>
            <p:cNvSpPr/>
            <p:nvPr/>
          </p:nvSpPr>
          <p:spPr>
            <a:xfrm>
              <a:off x="7583329" y="1136808"/>
              <a:ext cx="9525" cy="9525"/>
            </a:xfrm>
            <a:custGeom>
              <a:avLst/>
              <a:gdLst>
                <a:gd name="connsiteX0" fmla="*/ 7144 w 9525"/>
                <a:gd name="connsiteY0" fmla="*/ 10001 h 9525"/>
                <a:gd name="connsiteX1" fmla="*/ 7144 w 9525"/>
                <a:gd name="connsiteY1" fmla="*/ 7144 h 9525"/>
                <a:gd name="connsiteX2" fmla="*/ 714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001"/>
                  </a:moveTo>
                  <a:cubicBezTo>
                    <a:pt x="7144" y="9049"/>
                    <a:pt x="7144" y="8096"/>
                    <a:pt x="7144" y="7144"/>
                  </a:cubicBezTo>
                  <a:cubicBezTo>
                    <a:pt x="7144" y="9049"/>
                    <a:pt x="7144" y="10001"/>
                    <a:pt x="714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3" name="Freeform: Shape 1032">
              <a:extLst>
                <a:ext uri="{FF2B5EF4-FFF2-40B4-BE49-F238E27FC236}">
                  <a16:creationId xmlns:a16="http://schemas.microsoft.com/office/drawing/2014/main" xmlns="" id="{DCCD11B1-67A0-4A7E-93B1-CF00FD6DB87B}"/>
                </a:ext>
              </a:extLst>
            </p:cNvPr>
            <p:cNvSpPr/>
            <p:nvPr/>
          </p:nvSpPr>
          <p:spPr>
            <a:xfrm>
              <a:off x="7583329" y="113490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7144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7144" y="8096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xmlns="" id="{2CD8FFEF-7BD1-47E6-B13E-187A8BEDB397}"/>
                </a:ext>
              </a:extLst>
            </p:cNvPr>
            <p:cNvSpPr/>
            <p:nvPr/>
          </p:nvSpPr>
          <p:spPr>
            <a:xfrm>
              <a:off x="7494746" y="1170146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8096" y="7144"/>
                    <a:pt x="7144" y="7144"/>
                    <a:pt x="7144" y="7144"/>
                  </a:cubicBezTo>
                  <a:cubicBezTo>
                    <a:pt x="8096" y="8096"/>
                    <a:pt x="8096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xmlns="" id="{CFA49155-CA24-4F65-9BDD-62E3F640FCFE}"/>
                </a:ext>
              </a:extLst>
            </p:cNvPr>
            <p:cNvSpPr/>
            <p:nvPr/>
          </p:nvSpPr>
          <p:spPr>
            <a:xfrm>
              <a:off x="7559457" y="1054733"/>
              <a:ext cx="19050" cy="28575"/>
            </a:xfrm>
            <a:custGeom>
              <a:avLst/>
              <a:gdLst>
                <a:gd name="connsiteX0" fmla="*/ 15775 w 19050"/>
                <a:gd name="connsiteY0" fmla="*/ 27307 h 28575"/>
                <a:gd name="connsiteX1" fmla="*/ 15775 w 19050"/>
                <a:gd name="connsiteY1" fmla="*/ 2730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28575">
                  <a:moveTo>
                    <a:pt x="15775" y="27307"/>
                  </a:moveTo>
                  <a:cubicBezTo>
                    <a:pt x="2440" y="-9841"/>
                    <a:pt x="6250" y="13019"/>
                    <a:pt x="15775" y="273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xmlns="" id="{F0E036C3-4786-4852-B14B-DA0F0EBAEAAC}"/>
                </a:ext>
              </a:extLst>
            </p:cNvPr>
            <p:cNvSpPr/>
            <p:nvPr/>
          </p:nvSpPr>
          <p:spPr>
            <a:xfrm>
              <a:off x="7585234" y="1119388"/>
              <a:ext cx="9525" cy="9525"/>
            </a:xfrm>
            <a:custGeom>
              <a:avLst/>
              <a:gdLst>
                <a:gd name="connsiteX0" fmla="*/ 7144 w 9525"/>
                <a:gd name="connsiteY0" fmla="*/ 7419 h 9525"/>
                <a:gd name="connsiteX1" fmla="*/ 7144 w 9525"/>
                <a:gd name="connsiteY1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419"/>
                  </a:moveTo>
                  <a:cubicBezTo>
                    <a:pt x="7144" y="8371"/>
                    <a:pt x="8096" y="6466"/>
                    <a:pt x="7144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xmlns="" id="{A08E8710-0194-4039-ADE4-D39FA8F104C4}"/>
                </a:ext>
              </a:extLst>
            </p:cNvPr>
            <p:cNvSpPr/>
            <p:nvPr/>
          </p:nvSpPr>
          <p:spPr>
            <a:xfrm>
              <a:off x="7283291" y="122253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xmlns="" id="{2D862FC5-BD78-4420-8693-D1F656330570}"/>
                </a:ext>
              </a:extLst>
            </p:cNvPr>
            <p:cNvSpPr/>
            <p:nvPr/>
          </p:nvSpPr>
          <p:spPr>
            <a:xfrm>
              <a:off x="7570946" y="109775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9" name="Freeform: Shape 1038">
              <a:extLst>
                <a:ext uri="{FF2B5EF4-FFF2-40B4-BE49-F238E27FC236}">
                  <a16:creationId xmlns:a16="http://schemas.microsoft.com/office/drawing/2014/main" xmlns="" id="{8DD9C386-6E46-49B8-9A19-FA302A31DFE1}"/>
                </a:ext>
              </a:extLst>
            </p:cNvPr>
            <p:cNvSpPr/>
            <p:nvPr/>
          </p:nvSpPr>
          <p:spPr>
            <a:xfrm>
              <a:off x="7329011" y="12111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xmlns="" id="{7837000D-2E7D-4196-BAFA-EEAF60C3DEE4}"/>
                </a:ext>
              </a:extLst>
            </p:cNvPr>
            <p:cNvSpPr/>
            <p:nvPr/>
          </p:nvSpPr>
          <p:spPr>
            <a:xfrm>
              <a:off x="7285434" y="110251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lnTo>
                    <a:pt x="7858" y="7144"/>
                  </a:ln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1" name="Freeform: Shape 1040">
              <a:extLst>
                <a:ext uri="{FF2B5EF4-FFF2-40B4-BE49-F238E27FC236}">
                  <a16:creationId xmlns:a16="http://schemas.microsoft.com/office/drawing/2014/main" xmlns="" id="{51B93C58-93A3-433A-86A1-DAFF883DDA64}"/>
                </a:ext>
              </a:extLst>
            </p:cNvPr>
            <p:cNvSpPr/>
            <p:nvPr/>
          </p:nvSpPr>
          <p:spPr>
            <a:xfrm>
              <a:off x="7329011" y="12101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xmlns="" id="{9D85DD0A-6133-49A2-B6FC-35638CEF3BC5}"/>
                </a:ext>
              </a:extLst>
            </p:cNvPr>
            <p:cNvSpPr/>
            <p:nvPr/>
          </p:nvSpPr>
          <p:spPr>
            <a:xfrm>
              <a:off x="7388066" y="1177766"/>
              <a:ext cx="9525" cy="9525"/>
            </a:xfrm>
            <a:custGeom>
              <a:avLst/>
              <a:gdLst>
                <a:gd name="connsiteX0" fmla="*/ 8096 w 9525"/>
                <a:gd name="connsiteY0" fmla="*/ 9049 h 9525"/>
                <a:gd name="connsiteX1" fmla="*/ 7144 w 9525"/>
                <a:gd name="connsiteY1" fmla="*/ 7144 h 9525"/>
                <a:gd name="connsiteX2" fmla="*/ 8096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049"/>
                  </a:moveTo>
                  <a:cubicBezTo>
                    <a:pt x="8096" y="9049"/>
                    <a:pt x="8096" y="8096"/>
                    <a:pt x="7144" y="7144"/>
                  </a:cubicBezTo>
                  <a:cubicBezTo>
                    <a:pt x="7144" y="7144"/>
                    <a:pt x="7144" y="8096"/>
                    <a:pt x="8096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xmlns="" id="{E303674B-F4C5-47B4-BAB2-EF4232FAC3F2}"/>
                </a:ext>
              </a:extLst>
            </p:cNvPr>
            <p:cNvSpPr/>
            <p:nvPr/>
          </p:nvSpPr>
          <p:spPr>
            <a:xfrm>
              <a:off x="7374731" y="117395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xmlns="" id="{E0B32F96-8A59-46FD-9FB8-B77BBB817D60}"/>
                </a:ext>
              </a:extLst>
            </p:cNvPr>
            <p:cNvSpPr/>
            <p:nvPr/>
          </p:nvSpPr>
          <p:spPr>
            <a:xfrm>
              <a:off x="7431881" y="106822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144" y="7144"/>
                    <a:pt x="7144" y="7144"/>
                    <a:pt x="7144" y="8096"/>
                  </a:cubicBezTo>
                  <a:cubicBezTo>
                    <a:pt x="7144" y="7144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xmlns="" id="{A52EE357-8E9E-48FE-9CE5-7329E465865F}"/>
                </a:ext>
              </a:extLst>
            </p:cNvPr>
            <p:cNvSpPr/>
            <p:nvPr/>
          </p:nvSpPr>
          <p:spPr>
            <a:xfrm>
              <a:off x="7329011" y="12111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9049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6" name="Freeform: Shape 1045">
              <a:extLst>
                <a:ext uri="{FF2B5EF4-FFF2-40B4-BE49-F238E27FC236}">
                  <a16:creationId xmlns:a16="http://schemas.microsoft.com/office/drawing/2014/main" xmlns="" id="{CFF1F950-DFA6-45F0-A043-B5B95A931A7B}"/>
                </a:ext>
              </a:extLst>
            </p:cNvPr>
            <p:cNvSpPr/>
            <p:nvPr/>
          </p:nvSpPr>
          <p:spPr>
            <a:xfrm>
              <a:off x="7399496" y="11472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xmlns="" id="{6FB4381A-175E-40B6-941A-B5078DEDD993}"/>
                </a:ext>
              </a:extLst>
            </p:cNvPr>
            <p:cNvSpPr/>
            <p:nvPr/>
          </p:nvSpPr>
          <p:spPr>
            <a:xfrm>
              <a:off x="7402557" y="1137646"/>
              <a:ext cx="9525" cy="19050"/>
            </a:xfrm>
            <a:custGeom>
              <a:avLst/>
              <a:gdLst>
                <a:gd name="connsiteX0" fmla="*/ 10751 w 9525"/>
                <a:gd name="connsiteY0" fmla="*/ 19641 h 19050"/>
                <a:gd name="connsiteX1" fmla="*/ 10751 w 9525"/>
                <a:gd name="connsiteY1" fmla="*/ 1964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0751" y="19641"/>
                  </a:moveTo>
                  <a:cubicBezTo>
                    <a:pt x="11703" y="-12744"/>
                    <a:pt x="2178" y="29166"/>
                    <a:pt x="10751" y="196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" name="Freeform: Shape 1047">
              <a:extLst>
                <a:ext uri="{FF2B5EF4-FFF2-40B4-BE49-F238E27FC236}">
                  <a16:creationId xmlns:a16="http://schemas.microsoft.com/office/drawing/2014/main" xmlns="" id="{DE36E7FD-453E-49C1-AEB3-137799C1BEFF}"/>
                </a:ext>
              </a:extLst>
            </p:cNvPr>
            <p:cNvSpPr/>
            <p:nvPr/>
          </p:nvSpPr>
          <p:spPr>
            <a:xfrm>
              <a:off x="7406164" y="11520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9049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" name="Freeform: Shape 1048">
              <a:extLst>
                <a:ext uri="{FF2B5EF4-FFF2-40B4-BE49-F238E27FC236}">
                  <a16:creationId xmlns:a16="http://schemas.microsoft.com/office/drawing/2014/main" xmlns="" id="{7D87E0F2-7F0F-4744-84D8-4242CB5B0AB2}"/>
                </a:ext>
              </a:extLst>
            </p:cNvPr>
            <p:cNvSpPr/>
            <p:nvPr/>
          </p:nvSpPr>
          <p:spPr>
            <a:xfrm>
              <a:off x="7429976" y="1153001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7144" y="7144"/>
                    <a:pt x="8096" y="7144"/>
                  </a:cubicBezTo>
                  <a:cubicBezTo>
                    <a:pt x="7144" y="8096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0" name="Freeform: Shape 1049">
              <a:extLst>
                <a:ext uri="{FF2B5EF4-FFF2-40B4-BE49-F238E27FC236}">
                  <a16:creationId xmlns:a16="http://schemas.microsoft.com/office/drawing/2014/main" xmlns="" id="{E276E753-0F6E-486A-8ADD-FFB818F4437F}"/>
                </a:ext>
              </a:extLst>
            </p:cNvPr>
            <p:cNvSpPr/>
            <p:nvPr/>
          </p:nvSpPr>
          <p:spPr>
            <a:xfrm>
              <a:off x="7239476" y="118348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1190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1" name="Freeform: Shape 1050">
              <a:extLst>
                <a:ext uri="{FF2B5EF4-FFF2-40B4-BE49-F238E27FC236}">
                  <a16:creationId xmlns:a16="http://schemas.microsoft.com/office/drawing/2014/main" xmlns="" id="{EA54FA0B-2625-4551-8E52-9C6B88A6288C}"/>
                </a:ext>
              </a:extLst>
            </p:cNvPr>
            <p:cNvSpPr/>
            <p:nvPr/>
          </p:nvSpPr>
          <p:spPr>
            <a:xfrm>
              <a:off x="7511045" y="1120616"/>
              <a:ext cx="9525" cy="9525"/>
            </a:xfrm>
            <a:custGeom>
              <a:avLst/>
              <a:gdLst>
                <a:gd name="connsiteX0" fmla="*/ 7990 w 9525"/>
                <a:gd name="connsiteY0" fmla="*/ 7144 h 9525"/>
                <a:gd name="connsiteX1" fmla="*/ 799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144"/>
                  </a:moveTo>
                  <a:cubicBezTo>
                    <a:pt x="6086" y="7144"/>
                    <a:pt x="7990" y="9049"/>
                    <a:pt x="799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2" name="Freeform: Shape 1051">
              <a:extLst>
                <a:ext uri="{FF2B5EF4-FFF2-40B4-BE49-F238E27FC236}">
                  <a16:creationId xmlns:a16="http://schemas.microsoft.com/office/drawing/2014/main" xmlns="" id="{51013F13-7F1E-4985-8083-7A62E4ED64DF}"/>
                </a:ext>
              </a:extLst>
            </p:cNvPr>
            <p:cNvSpPr/>
            <p:nvPr/>
          </p:nvSpPr>
          <p:spPr>
            <a:xfrm>
              <a:off x="7406164" y="11368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9049"/>
                    <a:pt x="7144" y="9049"/>
                  </a:cubicBezTo>
                  <a:cubicBezTo>
                    <a:pt x="7144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3" name="Freeform: Shape 1052">
              <a:extLst>
                <a:ext uri="{FF2B5EF4-FFF2-40B4-BE49-F238E27FC236}">
                  <a16:creationId xmlns:a16="http://schemas.microsoft.com/office/drawing/2014/main" xmlns="" id="{F37938AC-E741-4A8E-A55C-A24EAF181E72}"/>
                </a:ext>
              </a:extLst>
            </p:cNvPr>
            <p:cNvSpPr/>
            <p:nvPr/>
          </p:nvSpPr>
          <p:spPr>
            <a:xfrm>
              <a:off x="7516654" y="11301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0954" y="12859"/>
                    <a:pt x="10954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4" name="Freeform: Shape 1053">
              <a:extLst>
                <a:ext uri="{FF2B5EF4-FFF2-40B4-BE49-F238E27FC236}">
                  <a16:creationId xmlns:a16="http://schemas.microsoft.com/office/drawing/2014/main" xmlns="" id="{A9A0B877-CA85-42A6-BA64-DD0B06DD9647}"/>
                </a:ext>
              </a:extLst>
            </p:cNvPr>
            <p:cNvSpPr/>
            <p:nvPr/>
          </p:nvSpPr>
          <p:spPr>
            <a:xfrm>
              <a:off x="7520464" y="11301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5" name="Freeform: Shape 1054">
              <a:extLst>
                <a:ext uri="{FF2B5EF4-FFF2-40B4-BE49-F238E27FC236}">
                  <a16:creationId xmlns:a16="http://schemas.microsoft.com/office/drawing/2014/main" xmlns="" id="{D6057C7A-E669-4DF4-B93C-51775B57814F}"/>
                </a:ext>
              </a:extLst>
            </p:cNvPr>
            <p:cNvSpPr/>
            <p:nvPr/>
          </p:nvSpPr>
          <p:spPr>
            <a:xfrm>
              <a:off x="7016591" y="1059788"/>
              <a:ext cx="581025" cy="180975"/>
            </a:xfrm>
            <a:custGeom>
              <a:avLst/>
              <a:gdLst>
                <a:gd name="connsiteX0" fmla="*/ 228124 w 581025"/>
                <a:gd name="connsiteY0" fmla="*/ 128932 h 180975"/>
                <a:gd name="connsiteX1" fmla="*/ 204311 w 581025"/>
                <a:gd name="connsiteY1" fmla="*/ 142267 h 180975"/>
                <a:gd name="connsiteX2" fmla="*/ 195739 w 581025"/>
                <a:gd name="connsiteY2" fmla="*/ 121312 h 180975"/>
                <a:gd name="connsiteX3" fmla="*/ 169069 w 581025"/>
                <a:gd name="connsiteY3" fmla="*/ 125122 h 180975"/>
                <a:gd name="connsiteX4" fmla="*/ 169069 w 581025"/>
                <a:gd name="connsiteY4" fmla="*/ 141314 h 180975"/>
                <a:gd name="connsiteX5" fmla="*/ 124301 w 581025"/>
                <a:gd name="connsiteY5" fmla="*/ 131789 h 180975"/>
                <a:gd name="connsiteX6" fmla="*/ 126206 w 581025"/>
                <a:gd name="connsiteY6" fmla="*/ 111787 h 180975"/>
                <a:gd name="connsiteX7" fmla="*/ 121444 w 581025"/>
                <a:gd name="connsiteY7" fmla="*/ 112739 h 180975"/>
                <a:gd name="connsiteX8" fmla="*/ 7144 w 581025"/>
                <a:gd name="connsiteY8" fmla="*/ 114644 h 180975"/>
                <a:gd name="connsiteX9" fmla="*/ 14764 w 581025"/>
                <a:gd name="connsiteY9" fmla="*/ 90832 h 180975"/>
                <a:gd name="connsiteX10" fmla="*/ 87154 w 581025"/>
                <a:gd name="connsiteY10" fmla="*/ 75592 h 180975"/>
                <a:gd name="connsiteX11" fmla="*/ 76676 w 581025"/>
                <a:gd name="connsiteY11" fmla="*/ 92737 h 180975"/>
                <a:gd name="connsiteX12" fmla="*/ 86201 w 581025"/>
                <a:gd name="connsiteY12" fmla="*/ 90832 h 180975"/>
                <a:gd name="connsiteX13" fmla="*/ 89059 w 581025"/>
                <a:gd name="connsiteY13" fmla="*/ 75592 h 180975"/>
                <a:gd name="connsiteX14" fmla="*/ 131921 w 581025"/>
                <a:gd name="connsiteY14" fmla="*/ 87022 h 180975"/>
                <a:gd name="connsiteX15" fmla="*/ 160496 w 581025"/>
                <a:gd name="connsiteY15" fmla="*/ 73687 h 180975"/>
                <a:gd name="connsiteX16" fmla="*/ 153829 w 581025"/>
                <a:gd name="connsiteY16" fmla="*/ 94642 h 180975"/>
                <a:gd name="connsiteX17" fmla="*/ 229076 w 581025"/>
                <a:gd name="connsiteY17" fmla="*/ 77497 h 180975"/>
                <a:gd name="connsiteX18" fmla="*/ 235744 w 581025"/>
                <a:gd name="connsiteY18" fmla="*/ 63209 h 180975"/>
                <a:gd name="connsiteX19" fmla="*/ 227171 w 581025"/>
                <a:gd name="connsiteY19" fmla="*/ 46064 h 180975"/>
                <a:gd name="connsiteX20" fmla="*/ 209074 w 581025"/>
                <a:gd name="connsiteY20" fmla="*/ 70829 h 180975"/>
                <a:gd name="connsiteX21" fmla="*/ 199549 w 581025"/>
                <a:gd name="connsiteY21" fmla="*/ 67019 h 180975"/>
                <a:gd name="connsiteX22" fmla="*/ 238601 w 581025"/>
                <a:gd name="connsiteY22" fmla="*/ 51779 h 180975"/>
                <a:gd name="connsiteX23" fmla="*/ 244316 w 581025"/>
                <a:gd name="connsiteY23" fmla="*/ 39397 h 180975"/>
                <a:gd name="connsiteX24" fmla="*/ 246221 w 581025"/>
                <a:gd name="connsiteY24" fmla="*/ 45112 h 180975"/>
                <a:gd name="connsiteX25" fmla="*/ 241459 w 581025"/>
                <a:gd name="connsiteY25" fmla="*/ 69877 h 180975"/>
                <a:gd name="connsiteX26" fmla="*/ 242411 w 581025"/>
                <a:gd name="connsiteY26" fmla="*/ 77497 h 180975"/>
                <a:gd name="connsiteX27" fmla="*/ 255746 w 581025"/>
                <a:gd name="connsiteY27" fmla="*/ 57494 h 180975"/>
                <a:gd name="connsiteX28" fmla="*/ 262414 w 581025"/>
                <a:gd name="connsiteY28" fmla="*/ 81307 h 180975"/>
                <a:gd name="connsiteX29" fmla="*/ 275749 w 581025"/>
                <a:gd name="connsiteY29" fmla="*/ 47017 h 180975"/>
                <a:gd name="connsiteX30" fmla="*/ 267176 w 581025"/>
                <a:gd name="connsiteY30" fmla="*/ 60352 h 180975"/>
                <a:gd name="connsiteX31" fmla="*/ 263366 w 581025"/>
                <a:gd name="connsiteY31" fmla="*/ 58447 h 180975"/>
                <a:gd name="connsiteX32" fmla="*/ 261461 w 581025"/>
                <a:gd name="connsiteY32" fmla="*/ 56542 h 180975"/>
                <a:gd name="connsiteX33" fmla="*/ 262414 w 581025"/>
                <a:gd name="connsiteY33" fmla="*/ 40349 h 180975"/>
                <a:gd name="connsiteX34" fmla="*/ 285274 w 581025"/>
                <a:gd name="connsiteY34" fmla="*/ 53684 h 180975"/>
                <a:gd name="connsiteX35" fmla="*/ 314801 w 581025"/>
                <a:gd name="connsiteY35" fmla="*/ 52732 h 180975"/>
                <a:gd name="connsiteX36" fmla="*/ 306229 w 581025"/>
                <a:gd name="connsiteY36" fmla="*/ 51779 h 180975"/>
                <a:gd name="connsiteX37" fmla="*/ 299561 w 581025"/>
                <a:gd name="connsiteY37" fmla="*/ 57494 h 180975"/>
                <a:gd name="connsiteX38" fmla="*/ 300514 w 581025"/>
                <a:gd name="connsiteY38" fmla="*/ 40349 h 180975"/>
                <a:gd name="connsiteX39" fmla="*/ 290989 w 581025"/>
                <a:gd name="connsiteY39" fmla="*/ 42254 h 180975"/>
                <a:gd name="connsiteX40" fmla="*/ 298609 w 581025"/>
                <a:gd name="connsiteY40" fmla="*/ 82259 h 180975"/>
                <a:gd name="connsiteX41" fmla="*/ 354806 w 581025"/>
                <a:gd name="connsiteY41" fmla="*/ 68924 h 180975"/>
                <a:gd name="connsiteX42" fmla="*/ 354806 w 581025"/>
                <a:gd name="connsiteY42" fmla="*/ 39397 h 180975"/>
                <a:gd name="connsiteX43" fmla="*/ 350996 w 581025"/>
                <a:gd name="connsiteY43" fmla="*/ 59399 h 180975"/>
                <a:gd name="connsiteX44" fmla="*/ 313849 w 581025"/>
                <a:gd name="connsiteY44" fmla="*/ 64162 h 180975"/>
                <a:gd name="connsiteX45" fmla="*/ 314801 w 581025"/>
                <a:gd name="connsiteY45" fmla="*/ 45112 h 180975"/>
                <a:gd name="connsiteX46" fmla="*/ 363379 w 581025"/>
                <a:gd name="connsiteY46" fmla="*/ 24157 h 180975"/>
                <a:gd name="connsiteX47" fmla="*/ 366236 w 581025"/>
                <a:gd name="connsiteY47" fmla="*/ 25109 h 180975"/>
                <a:gd name="connsiteX48" fmla="*/ 360521 w 581025"/>
                <a:gd name="connsiteY48" fmla="*/ 40349 h 180975"/>
                <a:gd name="connsiteX49" fmla="*/ 369094 w 581025"/>
                <a:gd name="connsiteY49" fmla="*/ 44159 h 180975"/>
                <a:gd name="connsiteX50" fmla="*/ 365284 w 581025"/>
                <a:gd name="connsiteY50" fmla="*/ 47017 h 180975"/>
                <a:gd name="connsiteX51" fmla="*/ 360521 w 581025"/>
                <a:gd name="connsiteY51" fmla="*/ 51779 h 180975"/>
                <a:gd name="connsiteX52" fmla="*/ 378619 w 581025"/>
                <a:gd name="connsiteY52" fmla="*/ 21299 h 180975"/>
                <a:gd name="connsiteX53" fmla="*/ 386239 w 581025"/>
                <a:gd name="connsiteY53" fmla="*/ 24157 h 180975"/>
                <a:gd name="connsiteX54" fmla="*/ 373856 w 581025"/>
                <a:gd name="connsiteY54" fmla="*/ 25109 h 180975"/>
                <a:gd name="connsiteX55" fmla="*/ 379571 w 581025"/>
                <a:gd name="connsiteY55" fmla="*/ 55589 h 180975"/>
                <a:gd name="connsiteX56" fmla="*/ 386239 w 581025"/>
                <a:gd name="connsiteY56" fmla="*/ 39397 h 180975"/>
                <a:gd name="connsiteX57" fmla="*/ 391954 w 581025"/>
                <a:gd name="connsiteY57" fmla="*/ 35587 h 180975"/>
                <a:gd name="connsiteX58" fmla="*/ 388144 w 581025"/>
                <a:gd name="connsiteY58" fmla="*/ 17489 h 180975"/>
                <a:gd name="connsiteX59" fmla="*/ 409099 w 581025"/>
                <a:gd name="connsiteY59" fmla="*/ 31777 h 180975"/>
                <a:gd name="connsiteX60" fmla="*/ 405289 w 581025"/>
                <a:gd name="connsiteY60" fmla="*/ 25109 h 180975"/>
                <a:gd name="connsiteX61" fmla="*/ 398621 w 581025"/>
                <a:gd name="connsiteY61" fmla="*/ 22252 h 180975"/>
                <a:gd name="connsiteX62" fmla="*/ 391954 w 581025"/>
                <a:gd name="connsiteY62" fmla="*/ 36539 h 180975"/>
                <a:gd name="connsiteX63" fmla="*/ 401479 w 581025"/>
                <a:gd name="connsiteY63" fmla="*/ 38444 h 180975"/>
                <a:gd name="connsiteX64" fmla="*/ 410051 w 581025"/>
                <a:gd name="connsiteY64" fmla="*/ 39397 h 180975"/>
                <a:gd name="connsiteX65" fmla="*/ 415766 w 581025"/>
                <a:gd name="connsiteY65" fmla="*/ 39397 h 180975"/>
                <a:gd name="connsiteX66" fmla="*/ 411004 w 581025"/>
                <a:gd name="connsiteY66" fmla="*/ 20347 h 180975"/>
                <a:gd name="connsiteX67" fmla="*/ 418624 w 581025"/>
                <a:gd name="connsiteY67" fmla="*/ 23204 h 180975"/>
                <a:gd name="connsiteX68" fmla="*/ 415766 w 581025"/>
                <a:gd name="connsiteY68" fmla="*/ 14632 h 180975"/>
                <a:gd name="connsiteX69" fmla="*/ 420529 w 581025"/>
                <a:gd name="connsiteY69" fmla="*/ 39397 h 180975"/>
                <a:gd name="connsiteX70" fmla="*/ 429101 w 581025"/>
                <a:gd name="connsiteY70" fmla="*/ 41302 h 180975"/>
                <a:gd name="connsiteX71" fmla="*/ 438626 w 581025"/>
                <a:gd name="connsiteY71" fmla="*/ 10822 h 180975"/>
                <a:gd name="connsiteX72" fmla="*/ 514826 w 581025"/>
                <a:gd name="connsiteY72" fmla="*/ 19394 h 180975"/>
                <a:gd name="connsiteX73" fmla="*/ 507206 w 581025"/>
                <a:gd name="connsiteY73" fmla="*/ 37492 h 180975"/>
                <a:gd name="connsiteX74" fmla="*/ 513874 w 581025"/>
                <a:gd name="connsiteY74" fmla="*/ 39397 h 180975"/>
                <a:gd name="connsiteX75" fmla="*/ 513874 w 581025"/>
                <a:gd name="connsiteY75" fmla="*/ 34634 h 180975"/>
                <a:gd name="connsiteX76" fmla="*/ 510064 w 581025"/>
                <a:gd name="connsiteY76" fmla="*/ 7964 h 180975"/>
                <a:gd name="connsiteX77" fmla="*/ 525304 w 581025"/>
                <a:gd name="connsiteY77" fmla="*/ 36539 h 180975"/>
                <a:gd name="connsiteX78" fmla="*/ 525304 w 581025"/>
                <a:gd name="connsiteY78" fmla="*/ 29872 h 180975"/>
                <a:gd name="connsiteX79" fmla="*/ 531971 w 581025"/>
                <a:gd name="connsiteY79" fmla="*/ 25109 h 180975"/>
                <a:gd name="connsiteX80" fmla="*/ 520541 w 581025"/>
                <a:gd name="connsiteY80" fmla="*/ 11774 h 180975"/>
                <a:gd name="connsiteX81" fmla="*/ 521494 w 581025"/>
                <a:gd name="connsiteY81" fmla="*/ 20347 h 180975"/>
                <a:gd name="connsiteX82" fmla="*/ 541496 w 581025"/>
                <a:gd name="connsiteY82" fmla="*/ 11774 h 180975"/>
                <a:gd name="connsiteX83" fmla="*/ 543401 w 581025"/>
                <a:gd name="connsiteY83" fmla="*/ 70829 h 180975"/>
                <a:gd name="connsiteX84" fmla="*/ 544354 w 581025"/>
                <a:gd name="connsiteY84" fmla="*/ 80354 h 180975"/>
                <a:gd name="connsiteX85" fmla="*/ 569119 w 581025"/>
                <a:gd name="connsiteY85" fmla="*/ 55589 h 180975"/>
                <a:gd name="connsiteX86" fmla="*/ 575786 w 581025"/>
                <a:gd name="connsiteY86" fmla="*/ 53684 h 180975"/>
                <a:gd name="connsiteX87" fmla="*/ 554831 w 581025"/>
                <a:gd name="connsiteY87" fmla="*/ 108929 h 180975"/>
                <a:gd name="connsiteX88" fmla="*/ 542449 w 581025"/>
                <a:gd name="connsiteY88" fmla="*/ 97499 h 180975"/>
                <a:gd name="connsiteX89" fmla="*/ 522446 w 581025"/>
                <a:gd name="connsiteY89" fmla="*/ 124169 h 180975"/>
                <a:gd name="connsiteX90" fmla="*/ 511969 w 581025"/>
                <a:gd name="connsiteY90" fmla="*/ 104167 h 180975"/>
                <a:gd name="connsiteX91" fmla="*/ 489109 w 581025"/>
                <a:gd name="connsiteY91" fmla="*/ 131789 h 180975"/>
                <a:gd name="connsiteX92" fmla="*/ 491014 w 581025"/>
                <a:gd name="connsiteY92" fmla="*/ 118454 h 180975"/>
                <a:gd name="connsiteX93" fmla="*/ 377666 w 581025"/>
                <a:gd name="connsiteY93" fmla="*/ 118454 h 180975"/>
                <a:gd name="connsiteX94" fmla="*/ 374809 w 581025"/>
                <a:gd name="connsiteY94" fmla="*/ 124169 h 180975"/>
                <a:gd name="connsiteX95" fmla="*/ 372904 w 581025"/>
                <a:gd name="connsiteY95" fmla="*/ 148934 h 180975"/>
                <a:gd name="connsiteX96" fmla="*/ 376714 w 581025"/>
                <a:gd name="connsiteY96" fmla="*/ 144172 h 180975"/>
                <a:gd name="connsiteX97" fmla="*/ 369094 w 581025"/>
                <a:gd name="connsiteY97" fmla="*/ 106072 h 180975"/>
                <a:gd name="connsiteX98" fmla="*/ 361474 w 581025"/>
                <a:gd name="connsiteY98" fmla="*/ 114644 h 180975"/>
                <a:gd name="connsiteX99" fmla="*/ 362426 w 581025"/>
                <a:gd name="connsiteY99" fmla="*/ 147982 h 180975"/>
                <a:gd name="connsiteX100" fmla="*/ 283369 w 581025"/>
                <a:gd name="connsiteY100" fmla="*/ 169889 h 180975"/>
                <a:gd name="connsiteX101" fmla="*/ 269081 w 581025"/>
                <a:gd name="connsiteY101" fmla="*/ 150839 h 180975"/>
                <a:gd name="connsiteX102" fmla="*/ 261461 w 581025"/>
                <a:gd name="connsiteY102" fmla="*/ 175604 h 180975"/>
                <a:gd name="connsiteX103" fmla="*/ 258604 w 581025"/>
                <a:gd name="connsiteY103" fmla="*/ 176557 h 180975"/>
                <a:gd name="connsiteX104" fmla="*/ 264319 w 581025"/>
                <a:gd name="connsiteY104" fmla="*/ 146077 h 180975"/>
                <a:gd name="connsiteX105" fmla="*/ 247174 w 581025"/>
                <a:gd name="connsiteY105" fmla="*/ 181319 h 180975"/>
                <a:gd name="connsiteX106" fmla="*/ 235744 w 581025"/>
                <a:gd name="connsiteY106" fmla="*/ 118454 h 180975"/>
                <a:gd name="connsiteX107" fmla="*/ 235744 w 581025"/>
                <a:gd name="connsiteY107" fmla="*/ 127979 h 180975"/>
                <a:gd name="connsiteX108" fmla="*/ 228124 w 581025"/>
                <a:gd name="connsiteY108" fmla="*/ 128932 h 180975"/>
                <a:gd name="connsiteX109" fmla="*/ 30004 w 581025"/>
                <a:gd name="connsiteY109" fmla="*/ 107024 h 180975"/>
                <a:gd name="connsiteX110" fmla="*/ 30956 w 581025"/>
                <a:gd name="connsiteY110" fmla="*/ 105119 h 180975"/>
                <a:gd name="connsiteX111" fmla="*/ 30004 w 581025"/>
                <a:gd name="connsiteY111" fmla="*/ 107024 h 180975"/>
                <a:gd name="connsiteX112" fmla="*/ 286226 w 581025"/>
                <a:gd name="connsiteY112" fmla="*/ 104167 h 180975"/>
                <a:gd name="connsiteX113" fmla="*/ 286226 w 581025"/>
                <a:gd name="connsiteY113" fmla="*/ 104167 h 180975"/>
                <a:gd name="connsiteX114" fmla="*/ 290989 w 581025"/>
                <a:gd name="connsiteY114" fmla="*/ 124169 h 180975"/>
                <a:gd name="connsiteX115" fmla="*/ 290989 w 581025"/>
                <a:gd name="connsiteY115" fmla="*/ 124169 h 180975"/>
                <a:gd name="connsiteX116" fmla="*/ 292894 w 581025"/>
                <a:gd name="connsiteY116" fmla="*/ 117502 h 180975"/>
                <a:gd name="connsiteX117" fmla="*/ 292894 w 581025"/>
                <a:gd name="connsiteY117" fmla="*/ 117502 h 180975"/>
                <a:gd name="connsiteX118" fmla="*/ 292894 w 581025"/>
                <a:gd name="connsiteY118" fmla="*/ 117502 h 180975"/>
                <a:gd name="connsiteX119" fmla="*/ 247174 w 581025"/>
                <a:gd name="connsiteY119" fmla="*/ 118454 h 180975"/>
                <a:gd name="connsiteX120" fmla="*/ 247174 w 581025"/>
                <a:gd name="connsiteY120" fmla="*/ 118454 h 180975"/>
                <a:gd name="connsiteX121" fmla="*/ 252889 w 581025"/>
                <a:gd name="connsiteY121" fmla="*/ 124169 h 180975"/>
                <a:gd name="connsiteX122" fmla="*/ 252889 w 581025"/>
                <a:gd name="connsiteY122" fmla="*/ 124169 h 180975"/>
                <a:gd name="connsiteX123" fmla="*/ 269081 w 581025"/>
                <a:gd name="connsiteY123" fmla="*/ 138457 h 180975"/>
                <a:gd name="connsiteX124" fmla="*/ 269081 w 581025"/>
                <a:gd name="connsiteY124" fmla="*/ 138457 h 180975"/>
                <a:gd name="connsiteX125" fmla="*/ 530066 w 581025"/>
                <a:gd name="connsiteY125" fmla="*/ 67972 h 180975"/>
                <a:gd name="connsiteX126" fmla="*/ 530066 w 581025"/>
                <a:gd name="connsiteY126" fmla="*/ 67972 h 180975"/>
                <a:gd name="connsiteX127" fmla="*/ 491014 w 581025"/>
                <a:gd name="connsiteY127" fmla="*/ 71782 h 180975"/>
                <a:gd name="connsiteX128" fmla="*/ 490061 w 581025"/>
                <a:gd name="connsiteY128" fmla="*/ 103214 h 180975"/>
                <a:gd name="connsiteX129" fmla="*/ 487204 w 581025"/>
                <a:gd name="connsiteY129" fmla="*/ 105119 h 180975"/>
                <a:gd name="connsiteX130" fmla="*/ 491014 w 581025"/>
                <a:gd name="connsiteY130" fmla="*/ 83212 h 180975"/>
                <a:gd name="connsiteX131" fmla="*/ 511016 w 581025"/>
                <a:gd name="connsiteY131" fmla="*/ 94642 h 180975"/>
                <a:gd name="connsiteX132" fmla="*/ 518636 w 581025"/>
                <a:gd name="connsiteY132" fmla="*/ 96547 h 180975"/>
                <a:gd name="connsiteX133" fmla="*/ 491014 w 581025"/>
                <a:gd name="connsiteY133" fmla="*/ 71782 h 180975"/>
                <a:gd name="connsiteX134" fmla="*/ 361474 w 581025"/>
                <a:gd name="connsiteY134" fmla="*/ 83212 h 180975"/>
                <a:gd name="connsiteX135" fmla="*/ 382429 w 581025"/>
                <a:gd name="connsiteY135" fmla="*/ 110834 h 180975"/>
                <a:gd name="connsiteX136" fmla="*/ 396716 w 581025"/>
                <a:gd name="connsiteY136" fmla="*/ 137504 h 180975"/>
                <a:gd name="connsiteX137" fmla="*/ 401479 w 581025"/>
                <a:gd name="connsiteY137" fmla="*/ 132742 h 180975"/>
                <a:gd name="connsiteX138" fmla="*/ 416719 w 581025"/>
                <a:gd name="connsiteY138" fmla="*/ 91784 h 180975"/>
                <a:gd name="connsiteX139" fmla="*/ 420529 w 581025"/>
                <a:gd name="connsiteY139" fmla="*/ 103214 h 180975"/>
                <a:gd name="connsiteX140" fmla="*/ 414814 w 581025"/>
                <a:gd name="connsiteY140" fmla="*/ 83212 h 180975"/>
                <a:gd name="connsiteX141" fmla="*/ 472916 w 581025"/>
                <a:gd name="connsiteY141" fmla="*/ 91784 h 180975"/>
                <a:gd name="connsiteX142" fmla="*/ 405289 w 581025"/>
                <a:gd name="connsiteY142" fmla="*/ 88927 h 180975"/>
                <a:gd name="connsiteX143" fmla="*/ 398621 w 581025"/>
                <a:gd name="connsiteY143" fmla="*/ 69877 h 180975"/>
                <a:gd name="connsiteX144" fmla="*/ 361474 w 581025"/>
                <a:gd name="connsiteY144" fmla="*/ 83212 h 180975"/>
                <a:gd name="connsiteX145" fmla="*/ 351949 w 581025"/>
                <a:gd name="connsiteY145" fmla="*/ 91784 h 180975"/>
                <a:gd name="connsiteX146" fmla="*/ 344329 w 581025"/>
                <a:gd name="connsiteY146" fmla="*/ 114644 h 180975"/>
                <a:gd name="connsiteX147" fmla="*/ 296704 w 581025"/>
                <a:gd name="connsiteY147" fmla="*/ 118454 h 180975"/>
                <a:gd name="connsiteX148" fmla="*/ 328136 w 581025"/>
                <a:gd name="connsiteY148" fmla="*/ 125122 h 180975"/>
                <a:gd name="connsiteX149" fmla="*/ 351949 w 581025"/>
                <a:gd name="connsiteY149" fmla="*/ 91784 h 180975"/>
                <a:gd name="connsiteX150" fmla="*/ 255746 w 581025"/>
                <a:gd name="connsiteY150" fmla="*/ 66067 h 180975"/>
                <a:gd name="connsiteX151" fmla="*/ 255746 w 581025"/>
                <a:gd name="connsiteY151" fmla="*/ 66067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</a:cxnLst>
              <a:rect l="l" t="t" r="r" b="b"/>
              <a:pathLst>
                <a:path w="581025" h="180975">
                  <a:moveTo>
                    <a:pt x="228124" y="128932"/>
                  </a:moveTo>
                  <a:cubicBezTo>
                    <a:pt x="218599" y="131789"/>
                    <a:pt x="210979" y="134647"/>
                    <a:pt x="204311" y="142267"/>
                  </a:cubicBezTo>
                  <a:cubicBezTo>
                    <a:pt x="205264" y="144172"/>
                    <a:pt x="199549" y="120359"/>
                    <a:pt x="195739" y="121312"/>
                  </a:cubicBezTo>
                  <a:cubicBezTo>
                    <a:pt x="204311" y="148934"/>
                    <a:pt x="162401" y="126074"/>
                    <a:pt x="169069" y="125122"/>
                  </a:cubicBezTo>
                  <a:cubicBezTo>
                    <a:pt x="163354" y="146077"/>
                    <a:pt x="161449" y="124169"/>
                    <a:pt x="169069" y="141314"/>
                  </a:cubicBezTo>
                  <a:cubicBezTo>
                    <a:pt x="158591" y="125122"/>
                    <a:pt x="130969" y="121312"/>
                    <a:pt x="124301" y="131789"/>
                  </a:cubicBezTo>
                  <a:cubicBezTo>
                    <a:pt x="120491" y="125122"/>
                    <a:pt x="123349" y="117502"/>
                    <a:pt x="126206" y="111787"/>
                  </a:cubicBezTo>
                  <a:cubicBezTo>
                    <a:pt x="124301" y="113692"/>
                    <a:pt x="123349" y="114644"/>
                    <a:pt x="121444" y="112739"/>
                  </a:cubicBezTo>
                  <a:cubicBezTo>
                    <a:pt x="106204" y="109882"/>
                    <a:pt x="27146" y="128932"/>
                    <a:pt x="7144" y="114644"/>
                  </a:cubicBezTo>
                  <a:cubicBezTo>
                    <a:pt x="10001" y="107977"/>
                    <a:pt x="28099" y="85117"/>
                    <a:pt x="14764" y="90832"/>
                  </a:cubicBezTo>
                  <a:cubicBezTo>
                    <a:pt x="28099" y="68924"/>
                    <a:pt x="62389" y="89879"/>
                    <a:pt x="87154" y="75592"/>
                  </a:cubicBezTo>
                  <a:cubicBezTo>
                    <a:pt x="87154" y="78449"/>
                    <a:pt x="77629" y="89879"/>
                    <a:pt x="76676" y="92737"/>
                  </a:cubicBezTo>
                  <a:cubicBezTo>
                    <a:pt x="82391" y="85117"/>
                    <a:pt x="85249" y="84164"/>
                    <a:pt x="86201" y="90832"/>
                  </a:cubicBezTo>
                  <a:cubicBezTo>
                    <a:pt x="95726" y="84164"/>
                    <a:pt x="88106" y="80354"/>
                    <a:pt x="89059" y="75592"/>
                  </a:cubicBezTo>
                  <a:cubicBezTo>
                    <a:pt x="99536" y="77497"/>
                    <a:pt x="146209" y="77497"/>
                    <a:pt x="131921" y="87022"/>
                  </a:cubicBezTo>
                  <a:cubicBezTo>
                    <a:pt x="131921" y="87022"/>
                    <a:pt x="160496" y="73687"/>
                    <a:pt x="160496" y="73687"/>
                  </a:cubicBezTo>
                  <a:cubicBezTo>
                    <a:pt x="161449" y="76544"/>
                    <a:pt x="150019" y="94642"/>
                    <a:pt x="153829" y="94642"/>
                  </a:cubicBezTo>
                  <a:cubicBezTo>
                    <a:pt x="196691" y="80354"/>
                    <a:pt x="194786" y="82259"/>
                    <a:pt x="229076" y="77497"/>
                  </a:cubicBezTo>
                  <a:cubicBezTo>
                    <a:pt x="229076" y="75592"/>
                    <a:pt x="248126" y="48922"/>
                    <a:pt x="235744" y="63209"/>
                  </a:cubicBezTo>
                  <a:cubicBezTo>
                    <a:pt x="236696" y="74639"/>
                    <a:pt x="228124" y="46064"/>
                    <a:pt x="227171" y="46064"/>
                  </a:cubicBezTo>
                  <a:cubicBezTo>
                    <a:pt x="216694" y="58447"/>
                    <a:pt x="226219" y="62257"/>
                    <a:pt x="209074" y="70829"/>
                  </a:cubicBezTo>
                  <a:cubicBezTo>
                    <a:pt x="210026" y="56542"/>
                    <a:pt x="207169" y="55589"/>
                    <a:pt x="199549" y="67019"/>
                  </a:cubicBezTo>
                  <a:cubicBezTo>
                    <a:pt x="205264" y="44159"/>
                    <a:pt x="222409" y="32729"/>
                    <a:pt x="238601" y="51779"/>
                  </a:cubicBezTo>
                  <a:cubicBezTo>
                    <a:pt x="240506" y="24157"/>
                    <a:pt x="240506" y="68924"/>
                    <a:pt x="244316" y="39397"/>
                  </a:cubicBezTo>
                  <a:cubicBezTo>
                    <a:pt x="241459" y="43207"/>
                    <a:pt x="242411" y="46064"/>
                    <a:pt x="246221" y="45112"/>
                  </a:cubicBezTo>
                  <a:cubicBezTo>
                    <a:pt x="246221" y="49874"/>
                    <a:pt x="242411" y="64162"/>
                    <a:pt x="241459" y="69877"/>
                  </a:cubicBezTo>
                  <a:cubicBezTo>
                    <a:pt x="239554" y="64162"/>
                    <a:pt x="242411" y="78449"/>
                    <a:pt x="242411" y="77497"/>
                  </a:cubicBezTo>
                  <a:cubicBezTo>
                    <a:pt x="250984" y="75592"/>
                    <a:pt x="250031" y="58447"/>
                    <a:pt x="255746" y="57494"/>
                  </a:cubicBezTo>
                  <a:cubicBezTo>
                    <a:pt x="259556" y="58447"/>
                    <a:pt x="262414" y="82259"/>
                    <a:pt x="262414" y="81307"/>
                  </a:cubicBezTo>
                  <a:cubicBezTo>
                    <a:pt x="262414" y="68924"/>
                    <a:pt x="279559" y="71782"/>
                    <a:pt x="275749" y="47017"/>
                  </a:cubicBezTo>
                  <a:cubicBezTo>
                    <a:pt x="270986" y="52732"/>
                    <a:pt x="272891" y="60352"/>
                    <a:pt x="267176" y="60352"/>
                  </a:cubicBezTo>
                  <a:cubicBezTo>
                    <a:pt x="267176" y="55589"/>
                    <a:pt x="266224" y="54637"/>
                    <a:pt x="263366" y="58447"/>
                  </a:cubicBezTo>
                  <a:cubicBezTo>
                    <a:pt x="270986" y="39397"/>
                    <a:pt x="259556" y="55589"/>
                    <a:pt x="261461" y="56542"/>
                  </a:cubicBezTo>
                  <a:cubicBezTo>
                    <a:pt x="261461" y="53684"/>
                    <a:pt x="263366" y="42254"/>
                    <a:pt x="262414" y="40349"/>
                  </a:cubicBezTo>
                  <a:cubicBezTo>
                    <a:pt x="273844" y="41302"/>
                    <a:pt x="283369" y="39397"/>
                    <a:pt x="285274" y="53684"/>
                  </a:cubicBezTo>
                  <a:cubicBezTo>
                    <a:pt x="305276" y="49874"/>
                    <a:pt x="294799" y="15584"/>
                    <a:pt x="314801" y="52732"/>
                  </a:cubicBezTo>
                  <a:cubicBezTo>
                    <a:pt x="306229" y="35587"/>
                    <a:pt x="307181" y="50827"/>
                    <a:pt x="306229" y="51779"/>
                  </a:cubicBezTo>
                  <a:cubicBezTo>
                    <a:pt x="302419" y="44159"/>
                    <a:pt x="300514" y="46064"/>
                    <a:pt x="299561" y="57494"/>
                  </a:cubicBezTo>
                  <a:cubicBezTo>
                    <a:pt x="300514" y="51779"/>
                    <a:pt x="301466" y="46064"/>
                    <a:pt x="300514" y="40349"/>
                  </a:cubicBezTo>
                  <a:cubicBezTo>
                    <a:pt x="298609" y="53684"/>
                    <a:pt x="294799" y="42254"/>
                    <a:pt x="290989" y="42254"/>
                  </a:cubicBezTo>
                  <a:cubicBezTo>
                    <a:pt x="296704" y="54637"/>
                    <a:pt x="294799" y="62257"/>
                    <a:pt x="298609" y="82259"/>
                  </a:cubicBezTo>
                  <a:cubicBezTo>
                    <a:pt x="302419" y="65114"/>
                    <a:pt x="349091" y="59399"/>
                    <a:pt x="354806" y="68924"/>
                  </a:cubicBezTo>
                  <a:cubicBezTo>
                    <a:pt x="340519" y="25109"/>
                    <a:pt x="384334" y="89879"/>
                    <a:pt x="354806" y="39397"/>
                  </a:cubicBezTo>
                  <a:cubicBezTo>
                    <a:pt x="357664" y="47017"/>
                    <a:pt x="355759" y="53684"/>
                    <a:pt x="350996" y="59399"/>
                  </a:cubicBezTo>
                  <a:cubicBezTo>
                    <a:pt x="352901" y="54637"/>
                    <a:pt x="318611" y="63209"/>
                    <a:pt x="313849" y="64162"/>
                  </a:cubicBezTo>
                  <a:cubicBezTo>
                    <a:pt x="314801" y="47969"/>
                    <a:pt x="316706" y="63209"/>
                    <a:pt x="314801" y="45112"/>
                  </a:cubicBezTo>
                  <a:cubicBezTo>
                    <a:pt x="312896" y="53684"/>
                    <a:pt x="366236" y="23204"/>
                    <a:pt x="363379" y="24157"/>
                  </a:cubicBezTo>
                  <a:cubicBezTo>
                    <a:pt x="363379" y="27014"/>
                    <a:pt x="364331" y="27967"/>
                    <a:pt x="366236" y="25109"/>
                  </a:cubicBezTo>
                  <a:cubicBezTo>
                    <a:pt x="366236" y="23204"/>
                    <a:pt x="360521" y="40349"/>
                    <a:pt x="360521" y="40349"/>
                  </a:cubicBezTo>
                  <a:cubicBezTo>
                    <a:pt x="367189" y="14632"/>
                    <a:pt x="370046" y="42254"/>
                    <a:pt x="369094" y="44159"/>
                  </a:cubicBezTo>
                  <a:cubicBezTo>
                    <a:pt x="368141" y="39397"/>
                    <a:pt x="366236" y="40349"/>
                    <a:pt x="365284" y="47017"/>
                  </a:cubicBezTo>
                  <a:cubicBezTo>
                    <a:pt x="367189" y="41302"/>
                    <a:pt x="365284" y="43207"/>
                    <a:pt x="360521" y="51779"/>
                  </a:cubicBezTo>
                  <a:cubicBezTo>
                    <a:pt x="383381" y="56542"/>
                    <a:pt x="369094" y="12727"/>
                    <a:pt x="378619" y="21299"/>
                  </a:cubicBezTo>
                  <a:cubicBezTo>
                    <a:pt x="378619" y="23204"/>
                    <a:pt x="381476" y="28919"/>
                    <a:pt x="386239" y="24157"/>
                  </a:cubicBezTo>
                  <a:cubicBezTo>
                    <a:pt x="389096" y="37492"/>
                    <a:pt x="372904" y="25109"/>
                    <a:pt x="373856" y="25109"/>
                  </a:cubicBezTo>
                  <a:cubicBezTo>
                    <a:pt x="374809" y="26062"/>
                    <a:pt x="381476" y="55589"/>
                    <a:pt x="379571" y="55589"/>
                  </a:cubicBezTo>
                  <a:cubicBezTo>
                    <a:pt x="376714" y="47969"/>
                    <a:pt x="382429" y="27014"/>
                    <a:pt x="386239" y="39397"/>
                  </a:cubicBezTo>
                  <a:cubicBezTo>
                    <a:pt x="386239" y="29872"/>
                    <a:pt x="388144" y="28919"/>
                    <a:pt x="391954" y="35587"/>
                  </a:cubicBezTo>
                  <a:cubicBezTo>
                    <a:pt x="390049" y="24157"/>
                    <a:pt x="387191" y="29872"/>
                    <a:pt x="388144" y="17489"/>
                  </a:cubicBezTo>
                  <a:cubicBezTo>
                    <a:pt x="392906" y="16537"/>
                    <a:pt x="397669" y="16537"/>
                    <a:pt x="409099" y="31777"/>
                  </a:cubicBezTo>
                  <a:cubicBezTo>
                    <a:pt x="401479" y="35587"/>
                    <a:pt x="400526" y="33682"/>
                    <a:pt x="405289" y="25109"/>
                  </a:cubicBezTo>
                  <a:cubicBezTo>
                    <a:pt x="402431" y="24157"/>
                    <a:pt x="400526" y="23204"/>
                    <a:pt x="398621" y="22252"/>
                  </a:cubicBezTo>
                  <a:cubicBezTo>
                    <a:pt x="392906" y="20347"/>
                    <a:pt x="391954" y="36539"/>
                    <a:pt x="391954" y="36539"/>
                  </a:cubicBezTo>
                  <a:cubicBezTo>
                    <a:pt x="399574" y="32729"/>
                    <a:pt x="402431" y="33682"/>
                    <a:pt x="401479" y="38444"/>
                  </a:cubicBezTo>
                  <a:cubicBezTo>
                    <a:pt x="422434" y="45112"/>
                    <a:pt x="381476" y="18442"/>
                    <a:pt x="410051" y="39397"/>
                  </a:cubicBezTo>
                  <a:cubicBezTo>
                    <a:pt x="411004" y="33682"/>
                    <a:pt x="412909" y="33682"/>
                    <a:pt x="415766" y="39397"/>
                  </a:cubicBezTo>
                  <a:cubicBezTo>
                    <a:pt x="415766" y="36539"/>
                    <a:pt x="411004" y="21299"/>
                    <a:pt x="411004" y="20347"/>
                  </a:cubicBezTo>
                  <a:cubicBezTo>
                    <a:pt x="410051" y="33682"/>
                    <a:pt x="417671" y="23204"/>
                    <a:pt x="418624" y="23204"/>
                  </a:cubicBezTo>
                  <a:cubicBezTo>
                    <a:pt x="411004" y="24157"/>
                    <a:pt x="410051" y="21299"/>
                    <a:pt x="415766" y="14632"/>
                  </a:cubicBezTo>
                  <a:cubicBezTo>
                    <a:pt x="417671" y="7964"/>
                    <a:pt x="420529" y="39397"/>
                    <a:pt x="420529" y="39397"/>
                  </a:cubicBezTo>
                  <a:cubicBezTo>
                    <a:pt x="412909" y="29872"/>
                    <a:pt x="428149" y="39397"/>
                    <a:pt x="429101" y="41302"/>
                  </a:cubicBezTo>
                  <a:cubicBezTo>
                    <a:pt x="437674" y="53684"/>
                    <a:pt x="438626" y="10822"/>
                    <a:pt x="438626" y="10822"/>
                  </a:cubicBezTo>
                  <a:cubicBezTo>
                    <a:pt x="444341" y="21299"/>
                    <a:pt x="511016" y="6059"/>
                    <a:pt x="514826" y="19394"/>
                  </a:cubicBezTo>
                  <a:cubicBezTo>
                    <a:pt x="510064" y="19394"/>
                    <a:pt x="492919" y="23204"/>
                    <a:pt x="507206" y="37492"/>
                  </a:cubicBezTo>
                  <a:cubicBezTo>
                    <a:pt x="512921" y="35587"/>
                    <a:pt x="510064" y="19394"/>
                    <a:pt x="513874" y="39397"/>
                  </a:cubicBezTo>
                  <a:cubicBezTo>
                    <a:pt x="512921" y="33682"/>
                    <a:pt x="512921" y="31777"/>
                    <a:pt x="513874" y="34634"/>
                  </a:cubicBezTo>
                  <a:cubicBezTo>
                    <a:pt x="519589" y="25109"/>
                    <a:pt x="518636" y="15584"/>
                    <a:pt x="510064" y="7964"/>
                  </a:cubicBezTo>
                  <a:cubicBezTo>
                    <a:pt x="517684" y="1297"/>
                    <a:pt x="518636" y="37492"/>
                    <a:pt x="525304" y="36539"/>
                  </a:cubicBezTo>
                  <a:cubicBezTo>
                    <a:pt x="522446" y="27967"/>
                    <a:pt x="522446" y="26062"/>
                    <a:pt x="525304" y="29872"/>
                  </a:cubicBezTo>
                  <a:cubicBezTo>
                    <a:pt x="525304" y="28919"/>
                    <a:pt x="530066" y="23204"/>
                    <a:pt x="531971" y="25109"/>
                  </a:cubicBezTo>
                  <a:cubicBezTo>
                    <a:pt x="532924" y="17489"/>
                    <a:pt x="530066" y="12727"/>
                    <a:pt x="520541" y="11774"/>
                  </a:cubicBezTo>
                  <a:cubicBezTo>
                    <a:pt x="520541" y="12727"/>
                    <a:pt x="526256" y="27014"/>
                    <a:pt x="521494" y="20347"/>
                  </a:cubicBezTo>
                  <a:cubicBezTo>
                    <a:pt x="531019" y="-2513"/>
                    <a:pt x="530066" y="26062"/>
                    <a:pt x="541496" y="11774"/>
                  </a:cubicBezTo>
                  <a:cubicBezTo>
                    <a:pt x="545306" y="18442"/>
                    <a:pt x="564356" y="80354"/>
                    <a:pt x="543401" y="70829"/>
                  </a:cubicBezTo>
                  <a:cubicBezTo>
                    <a:pt x="542449" y="71782"/>
                    <a:pt x="539591" y="81307"/>
                    <a:pt x="544354" y="80354"/>
                  </a:cubicBezTo>
                  <a:cubicBezTo>
                    <a:pt x="541496" y="67019"/>
                    <a:pt x="565309" y="59399"/>
                    <a:pt x="569119" y="55589"/>
                  </a:cubicBezTo>
                  <a:cubicBezTo>
                    <a:pt x="564356" y="57494"/>
                    <a:pt x="566261" y="56542"/>
                    <a:pt x="575786" y="53684"/>
                  </a:cubicBezTo>
                  <a:cubicBezTo>
                    <a:pt x="583406" y="87022"/>
                    <a:pt x="561499" y="87022"/>
                    <a:pt x="554831" y="108929"/>
                  </a:cubicBezTo>
                  <a:cubicBezTo>
                    <a:pt x="557689" y="109882"/>
                    <a:pt x="538639" y="100357"/>
                    <a:pt x="542449" y="97499"/>
                  </a:cubicBezTo>
                  <a:cubicBezTo>
                    <a:pt x="536734" y="100357"/>
                    <a:pt x="551021" y="134647"/>
                    <a:pt x="522446" y="124169"/>
                  </a:cubicBezTo>
                  <a:cubicBezTo>
                    <a:pt x="529114" y="124169"/>
                    <a:pt x="516731" y="107977"/>
                    <a:pt x="511969" y="104167"/>
                  </a:cubicBezTo>
                  <a:cubicBezTo>
                    <a:pt x="511969" y="104167"/>
                    <a:pt x="490061" y="122264"/>
                    <a:pt x="489109" y="131789"/>
                  </a:cubicBezTo>
                  <a:cubicBezTo>
                    <a:pt x="487204" y="109882"/>
                    <a:pt x="491966" y="114644"/>
                    <a:pt x="491014" y="118454"/>
                  </a:cubicBezTo>
                  <a:cubicBezTo>
                    <a:pt x="489109" y="120359"/>
                    <a:pt x="392906" y="163222"/>
                    <a:pt x="377666" y="118454"/>
                  </a:cubicBezTo>
                  <a:cubicBezTo>
                    <a:pt x="378619" y="123217"/>
                    <a:pt x="377666" y="125122"/>
                    <a:pt x="374809" y="124169"/>
                  </a:cubicBezTo>
                  <a:cubicBezTo>
                    <a:pt x="382429" y="131789"/>
                    <a:pt x="381476" y="139409"/>
                    <a:pt x="372904" y="148934"/>
                  </a:cubicBezTo>
                  <a:cubicBezTo>
                    <a:pt x="370046" y="144172"/>
                    <a:pt x="370999" y="142267"/>
                    <a:pt x="376714" y="144172"/>
                  </a:cubicBezTo>
                  <a:cubicBezTo>
                    <a:pt x="370046" y="123217"/>
                    <a:pt x="377666" y="129884"/>
                    <a:pt x="369094" y="106072"/>
                  </a:cubicBezTo>
                  <a:cubicBezTo>
                    <a:pt x="365284" y="118454"/>
                    <a:pt x="363379" y="121312"/>
                    <a:pt x="361474" y="114644"/>
                  </a:cubicBezTo>
                  <a:cubicBezTo>
                    <a:pt x="350996" y="132742"/>
                    <a:pt x="360521" y="134647"/>
                    <a:pt x="362426" y="147982"/>
                  </a:cubicBezTo>
                  <a:cubicBezTo>
                    <a:pt x="346234" y="150839"/>
                    <a:pt x="294799" y="168937"/>
                    <a:pt x="283369" y="169889"/>
                  </a:cubicBezTo>
                  <a:cubicBezTo>
                    <a:pt x="280511" y="167032"/>
                    <a:pt x="282416" y="149887"/>
                    <a:pt x="269081" y="150839"/>
                  </a:cubicBezTo>
                  <a:cubicBezTo>
                    <a:pt x="276701" y="147029"/>
                    <a:pt x="257651" y="186082"/>
                    <a:pt x="261461" y="175604"/>
                  </a:cubicBezTo>
                  <a:cubicBezTo>
                    <a:pt x="262414" y="167984"/>
                    <a:pt x="261461" y="168937"/>
                    <a:pt x="258604" y="176557"/>
                  </a:cubicBezTo>
                  <a:cubicBezTo>
                    <a:pt x="263366" y="158459"/>
                    <a:pt x="263366" y="161317"/>
                    <a:pt x="264319" y="146077"/>
                  </a:cubicBezTo>
                  <a:cubicBezTo>
                    <a:pt x="263366" y="145124"/>
                    <a:pt x="242411" y="182272"/>
                    <a:pt x="247174" y="181319"/>
                  </a:cubicBezTo>
                  <a:cubicBezTo>
                    <a:pt x="253841" y="140362"/>
                    <a:pt x="238601" y="140362"/>
                    <a:pt x="235744" y="118454"/>
                  </a:cubicBezTo>
                  <a:cubicBezTo>
                    <a:pt x="240506" y="120359"/>
                    <a:pt x="240506" y="123217"/>
                    <a:pt x="235744" y="127979"/>
                  </a:cubicBezTo>
                  <a:cubicBezTo>
                    <a:pt x="249079" y="123217"/>
                    <a:pt x="240506" y="107977"/>
                    <a:pt x="228124" y="128932"/>
                  </a:cubicBezTo>
                  <a:close/>
                  <a:moveTo>
                    <a:pt x="30004" y="107024"/>
                  </a:moveTo>
                  <a:cubicBezTo>
                    <a:pt x="30004" y="106072"/>
                    <a:pt x="30956" y="106072"/>
                    <a:pt x="30956" y="105119"/>
                  </a:cubicBezTo>
                  <a:cubicBezTo>
                    <a:pt x="30004" y="106072"/>
                    <a:pt x="30004" y="107024"/>
                    <a:pt x="30004" y="107024"/>
                  </a:cubicBezTo>
                  <a:close/>
                  <a:moveTo>
                    <a:pt x="286226" y="104167"/>
                  </a:moveTo>
                  <a:cubicBezTo>
                    <a:pt x="280511" y="103214"/>
                    <a:pt x="266224" y="147982"/>
                    <a:pt x="286226" y="104167"/>
                  </a:cubicBezTo>
                  <a:close/>
                  <a:moveTo>
                    <a:pt x="290989" y="124169"/>
                  </a:moveTo>
                  <a:cubicBezTo>
                    <a:pt x="292894" y="125122"/>
                    <a:pt x="290989" y="115597"/>
                    <a:pt x="290989" y="124169"/>
                  </a:cubicBezTo>
                  <a:close/>
                  <a:moveTo>
                    <a:pt x="292894" y="117502"/>
                  </a:moveTo>
                  <a:cubicBezTo>
                    <a:pt x="291941" y="117502"/>
                    <a:pt x="291941" y="117502"/>
                    <a:pt x="292894" y="117502"/>
                  </a:cubicBezTo>
                  <a:lnTo>
                    <a:pt x="292894" y="117502"/>
                  </a:lnTo>
                  <a:close/>
                  <a:moveTo>
                    <a:pt x="247174" y="118454"/>
                  </a:moveTo>
                  <a:cubicBezTo>
                    <a:pt x="246221" y="118454"/>
                    <a:pt x="245269" y="118454"/>
                    <a:pt x="247174" y="118454"/>
                  </a:cubicBezTo>
                  <a:close/>
                  <a:moveTo>
                    <a:pt x="252889" y="124169"/>
                  </a:moveTo>
                  <a:cubicBezTo>
                    <a:pt x="250984" y="113692"/>
                    <a:pt x="250984" y="122264"/>
                    <a:pt x="252889" y="124169"/>
                  </a:cubicBezTo>
                  <a:close/>
                  <a:moveTo>
                    <a:pt x="269081" y="138457"/>
                  </a:moveTo>
                  <a:cubicBezTo>
                    <a:pt x="271939" y="105119"/>
                    <a:pt x="269081" y="137504"/>
                    <a:pt x="269081" y="138457"/>
                  </a:cubicBezTo>
                  <a:close/>
                  <a:moveTo>
                    <a:pt x="530066" y="67972"/>
                  </a:moveTo>
                  <a:cubicBezTo>
                    <a:pt x="524351" y="60352"/>
                    <a:pt x="525304" y="84164"/>
                    <a:pt x="530066" y="67972"/>
                  </a:cubicBezTo>
                  <a:close/>
                  <a:moveTo>
                    <a:pt x="491014" y="71782"/>
                  </a:moveTo>
                  <a:cubicBezTo>
                    <a:pt x="486251" y="87022"/>
                    <a:pt x="475774" y="88927"/>
                    <a:pt x="490061" y="103214"/>
                  </a:cubicBezTo>
                  <a:cubicBezTo>
                    <a:pt x="488156" y="97499"/>
                    <a:pt x="486251" y="98452"/>
                    <a:pt x="487204" y="105119"/>
                  </a:cubicBezTo>
                  <a:cubicBezTo>
                    <a:pt x="491014" y="110834"/>
                    <a:pt x="498634" y="88927"/>
                    <a:pt x="491014" y="83212"/>
                  </a:cubicBezTo>
                  <a:cubicBezTo>
                    <a:pt x="493871" y="71782"/>
                    <a:pt x="514826" y="92737"/>
                    <a:pt x="511016" y="94642"/>
                  </a:cubicBezTo>
                  <a:cubicBezTo>
                    <a:pt x="510064" y="86069"/>
                    <a:pt x="522446" y="96547"/>
                    <a:pt x="518636" y="96547"/>
                  </a:cubicBezTo>
                  <a:cubicBezTo>
                    <a:pt x="521494" y="83212"/>
                    <a:pt x="510064" y="64162"/>
                    <a:pt x="491014" y="71782"/>
                  </a:cubicBezTo>
                  <a:close/>
                  <a:moveTo>
                    <a:pt x="361474" y="83212"/>
                  </a:moveTo>
                  <a:cubicBezTo>
                    <a:pt x="376714" y="123217"/>
                    <a:pt x="398621" y="87974"/>
                    <a:pt x="382429" y="110834"/>
                  </a:cubicBezTo>
                  <a:cubicBezTo>
                    <a:pt x="384334" y="117502"/>
                    <a:pt x="394811" y="134647"/>
                    <a:pt x="396716" y="137504"/>
                  </a:cubicBezTo>
                  <a:cubicBezTo>
                    <a:pt x="399574" y="130837"/>
                    <a:pt x="400526" y="128932"/>
                    <a:pt x="401479" y="132742"/>
                  </a:cubicBezTo>
                  <a:cubicBezTo>
                    <a:pt x="382429" y="130837"/>
                    <a:pt x="414814" y="96547"/>
                    <a:pt x="416719" y="91784"/>
                  </a:cubicBezTo>
                  <a:cubicBezTo>
                    <a:pt x="417671" y="107977"/>
                    <a:pt x="416719" y="95594"/>
                    <a:pt x="420529" y="103214"/>
                  </a:cubicBezTo>
                  <a:cubicBezTo>
                    <a:pt x="423386" y="95594"/>
                    <a:pt x="421481" y="88927"/>
                    <a:pt x="414814" y="83212"/>
                  </a:cubicBezTo>
                  <a:cubicBezTo>
                    <a:pt x="426244" y="78449"/>
                    <a:pt x="463391" y="90832"/>
                    <a:pt x="472916" y="91784"/>
                  </a:cubicBezTo>
                  <a:cubicBezTo>
                    <a:pt x="478631" y="49874"/>
                    <a:pt x="403384" y="90832"/>
                    <a:pt x="405289" y="88927"/>
                  </a:cubicBezTo>
                  <a:cubicBezTo>
                    <a:pt x="405289" y="88927"/>
                    <a:pt x="400526" y="69877"/>
                    <a:pt x="398621" y="69877"/>
                  </a:cubicBezTo>
                  <a:cubicBezTo>
                    <a:pt x="399574" y="72734"/>
                    <a:pt x="364331" y="81307"/>
                    <a:pt x="361474" y="83212"/>
                  </a:cubicBezTo>
                  <a:close/>
                  <a:moveTo>
                    <a:pt x="351949" y="91784"/>
                  </a:moveTo>
                  <a:cubicBezTo>
                    <a:pt x="339566" y="103214"/>
                    <a:pt x="350996" y="101309"/>
                    <a:pt x="344329" y="114644"/>
                  </a:cubicBezTo>
                  <a:cubicBezTo>
                    <a:pt x="346234" y="107024"/>
                    <a:pt x="304324" y="124169"/>
                    <a:pt x="296704" y="118454"/>
                  </a:cubicBezTo>
                  <a:cubicBezTo>
                    <a:pt x="300514" y="124169"/>
                    <a:pt x="327184" y="122264"/>
                    <a:pt x="328136" y="125122"/>
                  </a:cubicBezTo>
                  <a:cubicBezTo>
                    <a:pt x="347186" y="132742"/>
                    <a:pt x="356711" y="111787"/>
                    <a:pt x="351949" y="91784"/>
                  </a:cubicBezTo>
                  <a:close/>
                  <a:moveTo>
                    <a:pt x="255746" y="66067"/>
                  </a:moveTo>
                  <a:cubicBezTo>
                    <a:pt x="255746" y="65114"/>
                    <a:pt x="255746" y="66067"/>
                    <a:pt x="255746" y="660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6" name="Freeform: Shape 1055">
              <a:extLst>
                <a:ext uri="{FF2B5EF4-FFF2-40B4-BE49-F238E27FC236}">
                  <a16:creationId xmlns:a16="http://schemas.microsoft.com/office/drawing/2014/main" xmlns="" id="{131E19DE-D714-47F3-A322-8A6B379614C2}"/>
                </a:ext>
              </a:extLst>
            </p:cNvPr>
            <p:cNvSpPr/>
            <p:nvPr/>
          </p:nvSpPr>
          <p:spPr>
            <a:xfrm>
              <a:off x="7568103" y="1082516"/>
              <a:ext cx="9525" cy="19050"/>
            </a:xfrm>
            <a:custGeom>
              <a:avLst/>
              <a:gdLst>
                <a:gd name="connsiteX0" fmla="*/ 8082 w 9525"/>
                <a:gd name="connsiteY0" fmla="*/ 12859 h 19050"/>
                <a:gd name="connsiteX1" fmla="*/ 8082 w 9525"/>
                <a:gd name="connsiteY1" fmla="*/ 7144 h 19050"/>
                <a:gd name="connsiteX2" fmla="*/ 8082 w 9525"/>
                <a:gd name="connsiteY2" fmla="*/ 1285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8082" y="12859"/>
                  </a:moveTo>
                  <a:cubicBezTo>
                    <a:pt x="8082" y="10954"/>
                    <a:pt x="9987" y="10001"/>
                    <a:pt x="8082" y="7144"/>
                  </a:cubicBezTo>
                  <a:cubicBezTo>
                    <a:pt x="9987" y="10954"/>
                    <a:pt x="5225" y="9049"/>
                    <a:pt x="8082" y="128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7" name="Freeform: Shape 1056">
              <a:extLst>
                <a:ext uri="{FF2B5EF4-FFF2-40B4-BE49-F238E27FC236}">
                  <a16:creationId xmlns:a16="http://schemas.microsoft.com/office/drawing/2014/main" xmlns="" id="{A10FCAB2-E1BE-4CB9-B77B-E03F2DBB91B2}"/>
                </a:ext>
              </a:extLst>
            </p:cNvPr>
            <p:cNvSpPr/>
            <p:nvPr/>
          </p:nvSpPr>
          <p:spPr>
            <a:xfrm>
              <a:off x="7572137" y="1088482"/>
              <a:ext cx="9525" cy="9525"/>
            </a:xfrm>
            <a:custGeom>
              <a:avLst/>
              <a:gdLst>
                <a:gd name="connsiteX0" fmla="*/ 7858 w 9525"/>
                <a:gd name="connsiteY0" fmla="*/ 9750 h 9525"/>
                <a:gd name="connsiteX1" fmla="*/ 7858 w 9525"/>
                <a:gd name="connsiteY1" fmla="*/ 975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9750"/>
                  </a:moveTo>
                  <a:cubicBezTo>
                    <a:pt x="6906" y="4988"/>
                    <a:pt x="6906" y="7845"/>
                    <a:pt x="7858" y="97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8" name="Freeform: Shape 1057">
              <a:extLst>
                <a:ext uri="{FF2B5EF4-FFF2-40B4-BE49-F238E27FC236}">
                  <a16:creationId xmlns:a16="http://schemas.microsoft.com/office/drawing/2014/main" xmlns="" id="{7C500852-8D48-4887-B280-21A440C99A96}"/>
                </a:ext>
              </a:extLst>
            </p:cNvPr>
            <p:cNvSpPr/>
            <p:nvPr/>
          </p:nvSpPr>
          <p:spPr>
            <a:xfrm>
              <a:off x="7588091" y="1115217"/>
              <a:ext cx="9525" cy="19050"/>
            </a:xfrm>
            <a:custGeom>
              <a:avLst/>
              <a:gdLst>
                <a:gd name="connsiteX0" fmla="*/ 7144 w 9525"/>
                <a:gd name="connsiteY0" fmla="*/ 8732 h 19050"/>
                <a:gd name="connsiteX1" fmla="*/ 7144 w 9525"/>
                <a:gd name="connsiteY1" fmla="*/ 873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8732"/>
                  </a:moveTo>
                  <a:cubicBezTo>
                    <a:pt x="7144" y="2065"/>
                    <a:pt x="12859" y="19210"/>
                    <a:pt x="7144" y="87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9" name="Freeform: Shape 1058">
              <a:extLst>
                <a:ext uri="{FF2B5EF4-FFF2-40B4-BE49-F238E27FC236}">
                  <a16:creationId xmlns:a16="http://schemas.microsoft.com/office/drawing/2014/main" xmlns="" id="{96F7E78A-92DD-4889-92A1-182AFF1DB4AE}"/>
                </a:ext>
              </a:extLst>
            </p:cNvPr>
            <p:cNvSpPr/>
            <p:nvPr/>
          </p:nvSpPr>
          <p:spPr>
            <a:xfrm>
              <a:off x="7592854" y="1125755"/>
              <a:ext cx="9525" cy="9525"/>
            </a:xfrm>
            <a:custGeom>
              <a:avLst/>
              <a:gdLst>
                <a:gd name="connsiteX0" fmla="*/ 7144 w 9525"/>
                <a:gd name="connsiteY0" fmla="*/ 10577 h 9525"/>
                <a:gd name="connsiteX1" fmla="*/ 7144 w 9525"/>
                <a:gd name="connsiteY1" fmla="*/ 1057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577"/>
                  </a:moveTo>
                  <a:cubicBezTo>
                    <a:pt x="8096" y="3910"/>
                    <a:pt x="7144" y="8672"/>
                    <a:pt x="7144" y="105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0" name="Freeform: Shape 1059">
              <a:extLst>
                <a:ext uri="{FF2B5EF4-FFF2-40B4-BE49-F238E27FC236}">
                  <a16:creationId xmlns:a16="http://schemas.microsoft.com/office/drawing/2014/main" xmlns="" id="{A50551A9-7205-474A-9660-DDFE304FEFF3}"/>
                </a:ext>
              </a:extLst>
            </p:cNvPr>
            <p:cNvSpPr/>
            <p:nvPr/>
          </p:nvSpPr>
          <p:spPr>
            <a:xfrm>
              <a:off x="7512844" y="1063374"/>
              <a:ext cx="9525" cy="9525"/>
            </a:xfrm>
            <a:custGeom>
              <a:avLst/>
              <a:gdLst>
                <a:gd name="connsiteX0" fmla="*/ 9049 w 9525"/>
                <a:gd name="connsiteY0" fmla="*/ 8188 h 9525"/>
                <a:gd name="connsiteX1" fmla="*/ 7144 w 9525"/>
                <a:gd name="connsiteY1" fmla="*/ 10093 h 9525"/>
                <a:gd name="connsiteX2" fmla="*/ 9049 w 9525"/>
                <a:gd name="connsiteY2" fmla="*/ 818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188"/>
                  </a:moveTo>
                  <a:cubicBezTo>
                    <a:pt x="7144" y="5331"/>
                    <a:pt x="8096" y="9141"/>
                    <a:pt x="7144" y="10093"/>
                  </a:cubicBezTo>
                  <a:cubicBezTo>
                    <a:pt x="8096" y="9141"/>
                    <a:pt x="9049" y="10093"/>
                    <a:pt x="9049" y="8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1" name="Freeform: Shape 1060">
              <a:extLst>
                <a:ext uri="{FF2B5EF4-FFF2-40B4-BE49-F238E27FC236}">
                  <a16:creationId xmlns:a16="http://schemas.microsoft.com/office/drawing/2014/main" xmlns="" id="{71AD2B88-0527-48D1-B7B3-B1DB31E9EAE4}"/>
                </a:ext>
              </a:extLst>
            </p:cNvPr>
            <p:cNvSpPr/>
            <p:nvPr/>
          </p:nvSpPr>
          <p:spPr>
            <a:xfrm>
              <a:off x="7079456" y="1099661"/>
              <a:ext cx="28575" cy="9525"/>
            </a:xfrm>
            <a:custGeom>
              <a:avLst/>
              <a:gdLst>
                <a:gd name="connsiteX0" fmla="*/ 22384 w 28575"/>
                <a:gd name="connsiteY0" fmla="*/ 7144 h 9525"/>
                <a:gd name="connsiteX1" fmla="*/ 7144 w 28575"/>
                <a:gd name="connsiteY1" fmla="*/ 8096 h 9525"/>
                <a:gd name="connsiteX2" fmla="*/ 22384 w 2857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" h="9525">
                  <a:moveTo>
                    <a:pt x="22384" y="7144"/>
                  </a:moveTo>
                  <a:lnTo>
                    <a:pt x="7144" y="8096"/>
                  </a:lnTo>
                  <a:cubicBezTo>
                    <a:pt x="10954" y="8096"/>
                    <a:pt x="14764" y="8096"/>
                    <a:pt x="2238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2" name="Freeform: Shape 1061">
              <a:extLst>
                <a:ext uri="{FF2B5EF4-FFF2-40B4-BE49-F238E27FC236}">
                  <a16:creationId xmlns:a16="http://schemas.microsoft.com/office/drawing/2014/main" xmlns="" id="{C70B9B0D-17AA-4119-BF57-0E62CD80BD40}"/>
                </a:ext>
              </a:extLst>
            </p:cNvPr>
            <p:cNvSpPr/>
            <p:nvPr/>
          </p:nvSpPr>
          <p:spPr>
            <a:xfrm>
              <a:off x="7442359" y="1081141"/>
              <a:ext cx="19050" cy="19050"/>
            </a:xfrm>
            <a:custGeom>
              <a:avLst/>
              <a:gdLst>
                <a:gd name="connsiteX0" fmla="*/ 7144 w 19050"/>
                <a:gd name="connsiteY0" fmla="*/ 18044 h 19050"/>
                <a:gd name="connsiteX1" fmla="*/ 7144 w 19050"/>
                <a:gd name="connsiteY1" fmla="*/ 180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8044"/>
                  </a:moveTo>
                  <a:cubicBezTo>
                    <a:pt x="17621" y="-54"/>
                    <a:pt x="8096" y="7566"/>
                    <a:pt x="7144" y="180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3" name="Freeform: Shape 1062">
              <a:extLst>
                <a:ext uri="{FF2B5EF4-FFF2-40B4-BE49-F238E27FC236}">
                  <a16:creationId xmlns:a16="http://schemas.microsoft.com/office/drawing/2014/main" xmlns="" id="{A7A484B9-FABC-4901-8331-623B54D0B6EC}"/>
                </a:ext>
              </a:extLst>
            </p:cNvPr>
            <p:cNvSpPr/>
            <p:nvPr/>
          </p:nvSpPr>
          <p:spPr>
            <a:xfrm>
              <a:off x="7433786" y="1067276"/>
              <a:ext cx="19050" cy="19050"/>
            </a:xfrm>
            <a:custGeom>
              <a:avLst/>
              <a:gdLst>
                <a:gd name="connsiteX0" fmla="*/ 7144 w 19050"/>
                <a:gd name="connsiteY0" fmla="*/ 7144 h 19050"/>
                <a:gd name="connsiteX1" fmla="*/ 7144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7144"/>
                  </a:moveTo>
                  <a:cubicBezTo>
                    <a:pt x="16669" y="25241"/>
                    <a:pt x="10001" y="1571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4" name="Freeform: Shape 1063">
              <a:extLst>
                <a:ext uri="{FF2B5EF4-FFF2-40B4-BE49-F238E27FC236}">
                  <a16:creationId xmlns:a16="http://schemas.microsoft.com/office/drawing/2014/main" xmlns="" id="{54CF7E80-58AE-4553-AF58-5CFD9D754DDF}"/>
                </a:ext>
              </a:extLst>
            </p:cNvPr>
            <p:cNvSpPr/>
            <p:nvPr/>
          </p:nvSpPr>
          <p:spPr>
            <a:xfrm>
              <a:off x="7525226" y="11663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1476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5" name="Freeform: Shape 1064">
              <a:extLst>
                <a:ext uri="{FF2B5EF4-FFF2-40B4-BE49-F238E27FC236}">
                  <a16:creationId xmlns:a16="http://schemas.microsoft.com/office/drawing/2014/main" xmlns="" id="{68EFD88E-A9AD-43FC-BEE9-A98329271E21}"/>
                </a:ext>
              </a:extLst>
            </p:cNvPr>
            <p:cNvSpPr/>
            <p:nvPr/>
          </p:nvSpPr>
          <p:spPr>
            <a:xfrm>
              <a:off x="7417805" y="1074988"/>
              <a:ext cx="9525" cy="9525"/>
            </a:xfrm>
            <a:custGeom>
              <a:avLst/>
              <a:gdLst>
                <a:gd name="connsiteX0" fmla="*/ 8837 w 9525"/>
                <a:gd name="connsiteY0" fmla="*/ 9909 h 9525"/>
                <a:gd name="connsiteX1" fmla="*/ 8837 w 9525"/>
                <a:gd name="connsiteY1" fmla="*/ 990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837" y="9909"/>
                  </a:moveTo>
                  <a:cubicBezTo>
                    <a:pt x="8837" y="8956"/>
                    <a:pt x="5027" y="4194"/>
                    <a:pt x="8837" y="9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6" name="Freeform: Shape 1065">
              <a:extLst>
                <a:ext uri="{FF2B5EF4-FFF2-40B4-BE49-F238E27FC236}">
                  <a16:creationId xmlns:a16="http://schemas.microsoft.com/office/drawing/2014/main" xmlns="" id="{255C0FBB-F0C3-44CC-ACC1-6E1BFF77FE88}"/>
                </a:ext>
              </a:extLst>
            </p:cNvPr>
            <p:cNvSpPr/>
            <p:nvPr/>
          </p:nvSpPr>
          <p:spPr>
            <a:xfrm>
              <a:off x="7419499" y="107489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7" name="Freeform: Shape 1066">
              <a:extLst>
                <a:ext uri="{FF2B5EF4-FFF2-40B4-BE49-F238E27FC236}">
                  <a16:creationId xmlns:a16="http://schemas.microsoft.com/office/drawing/2014/main" xmlns="" id="{8E658D01-0969-4D5E-8F53-FAFE5B1F9B41}"/>
                </a:ext>
              </a:extLst>
            </p:cNvPr>
            <p:cNvSpPr/>
            <p:nvPr/>
          </p:nvSpPr>
          <p:spPr>
            <a:xfrm>
              <a:off x="7529036" y="1178162"/>
              <a:ext cx="9525" cy="9525"/>
            </a:xfrm>
            <a:custGeom>
              <a:avLst/>
              <a:gdLst>
                <a:gd name="connsiteX0" fmla="*/ 7144 w 9525"/>
                <a:gd name="connsiteY0" fmla="*/ 8653 h 9525"/>
                <a:gd name="connsiteX1" fmla="*/ 7144 w 9525"/>
                <a:gd name="connsiteY1" fmla="*/ 86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653"/>
                  </a:moveTo>
                  <a:cubicBezTo>
                    <a:pt x="9049" y="7700"/>
                    <a:pt x="11906" y="5795"/>
                    <a:pt x="7144" y="86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8" name="Freeform: Shape 1067">
              <a:extLst>
                <a:ext uri="{FF2B5EF4-FFF2-40B4-BE49-F238E27FC236}">
                  <a16:creationId xmlns:a16="http://schemas.microsoft.com/office/drawing/2014/main" xmlns="" id="{84C6B85B-78BD-4AB9-B84F-35368E7C73DA}"/>
                </a:ext>
              </a:extLst>
            </p:cNvPr>
            <p:cNvSpPr/>
            <p:nvPr/>
          </p:nvSpPr>
          <p:spPr>
            <a:xfrm>
              <a:off x="7499806" y="1151942"/>
              <a:ext cx="9525" cy="9525"/>
            </a:xfrm>
            <a:custGeom>
              <a:avLst/>
              <a:gdLst>
                <a:gd name="connsiteX0" fmla="*/ 7799 w 9525"/>
                <a:gd name="connsiteY0" fmla="*/ 10107 h 9525"/>
                <a:gd name="connsiteX1" fmla="*/ 8751 w 9525"/>
                <a:gd name="connsiteY1" fmla="*/ 7250 h 9525"/>
                <a:gd name="connsiteX2" fmla="*/ 7799 w 9525"/>
                <a:gd name="connsiteY2" fmla="*/ 1010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799" y="10107"/>
                  </a:moveTo>
                  <a:lnTo>
                    <a:pt x="8751" y="7250"/>
                  </a:lnTo>
                  <a:cubicBezTo>
                    <a:pt x="8751" y="7250"/>
                    <a:pt x="5894" y="6297"/>
                    <a:pt x="7799" y="101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9" name="Freeform: Shape 1068">
              <a:extLst>
                <a:ext uri="{FF2B5EF4-FFF2-40B4-BE49-F238E27FC236}">
                  <a16:creationId xmlns:a16="http://schemas.microsoft.com/office/drawing/2014/main" xmlns="" id="{ECF01A12-27A5-4015-A53F-F5670380201B}"/>
                </a:ext>
              </a:extLst>
            </p:cNvPr>
            <p:cNvSpPr/>
            <p:nvPr/>
          </p:nvSpPr>
          <p:spPr>
            <a:xfrm>
              <a:off x="7407645" y="107965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12859"/>
                    <a:pt x="7567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0" name="Freeform: Shape 1069">
              <a:extLst>
                <a:ext uri="{FF2B5EF4-FFF2-40B4-BE49-F238E27FC236}">
                  <a16:creationId xmlns:a16="http://schemas.microsoft.com/office/drawing/2014/main" xmlns="" id="{F28D0ABD-1F89-4C67-9D53-739A13C52A79}"/>
                </a:ext>
              </a:extLst>
            </p:cNvPr>
            <p:cNvSpPr/>
            <p:nvPr/>
          </p:nvSpPr>
          <p:spPr>
            <a:xfrm>
              <a:off x="7493387" y="1174908"/>
              <a:ext cx="9525" cy="19050"/>
            </a:xfrm>
            <a:custGeom>
              <a:avLst/>
              <a:gdLst>
                <a:gd name="connsiteX0" fmla="*/ 7550 w 9525"/>
                <a:gd name="connsiteY0" fmla="*/ 7144 h 19050"/>
                <a:gd name="connsiteX1" fmla="*/ 8503 w 9525"/>
                <a:gd name="connsiteY1" fmla="*/ 12859 h 19050"/>
                <a:gd name="connsiteX2" fmla="*/ 7550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550" y="7144"/>
                  </a:moveTo>
                  <a:cubicBezTo>
                    <a:pt x="10408" y="10954"/>
                    <a:pt x="4693" y="10001"/>
                    <a:pt x="8503" y="12859"/>
                  </a:cubicBezTo>
                  <a:cubicBezTo>
                    <a:pt x="10408" y="11906"/>
                    <a:pt x="9456" y="9049"/>
                    <a:pt x="755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1" name="Freeform: Shape 1070">
              <a:extLst>
                <a:ext uri="{FF2B5EF4-FFF2-40B4-BE49-F238E27FC236}">
                  <a16:creationId xmlns:a16="http://schemas.microsoft.com/office/drawing/2014/main" xmlns="" id="{CBD59579-D4C2-4980-919C-58BDE842E953}"/>
                </a:ext>
              </a:extLst>
            </p:cNvPr>
            <p:cNvSpPr/>
            <p:nvPr/>
          </p:nvSpPr>
          <p:spPr>
            <a:xfrm>
              <a:off x="7423309" y="11425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2" name="Freeform: Shape 1071">
              <a:extLst>
                <a:ext uri="{FF2B5EF4-FFF2-40B4-BE49-F238E27FC236}">
                  <a16:creationId xmlns:a16="http://schemas.microsoft.com/office/drawing/2014/main" xmlns="" id="{1EE8C04D-6DCB-424A-87AF-A93DCFBE462E}"/>
                </a:ext>
              </a:extLst>
            </p:cNvPr>
            <p:cNvSpPr/>
            <p:nvPr/>
          </p:nvSpPr>
          <p:spPr>
            <a:xfrm>
              <a:off x="7423309" y="1141094"/>
              <a:ext cx="9525" cy="9525"/>
            </a:xfrm>
            <a:custGeom>
              <a:avLst/>
              <a:gdLst>
                <a:gd name="connsiteX0" fmla="*/ 7144 w 9525"/>
                <a:gd name="connsiteY0" fmla="*/ 8572 h 9525"/>
                <a:gd name="connsiteX1" fmla="*/ 10001 w 9525"/>
                <a:gd name="connsiteY1" fmla="*/ 8572 h 9525"/>
                <a:gd name="connsiteX2" fmla="*/ 7144 w 9525"/>
                <a:gd name="connsiteY2" fmla="*/ 857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572"/>
                  </a:moveTo>
                  <a:cubicBezTo>
                    <a:pt x="8096" y="8572"/>
                    <a:pt x="9049" y="9525"/>
                    <a:pt x="10001" y="8572"/>
                  </a:cubicBezTo>
                  <a:cubicBezTo>
                    <a:pt x="8096" y="6668"/>
                    <a:pt x="8096" y="6668"/>
                    <a:pt x="7144" y="85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3" name="Freeform: Shape 1072">
              <a:extLst>
                <a:ext uri="{FF2B5EF4-FFF2-40B4-BE49-F238E27FC236}">
                  <a16:creationId xmlns:a16="http://schemas.microsoft.com/office/drawing/2014/main" xmlns="" id="{C088B56C-2041-488F-B811-EB8BA2B21B52}"/>
                </a:ext>
              </a:extLst>
            </p:cNvPr>
            <p:cNvSpPr/>
            <p:nvPr/>
          </p:nvSpPr>
          <p:spPr>
            <a:xfrm>
              <a:off x="7413627" y="1143034"/>
              <a:ext cx="9525" cy="9525"/>
            </a:xfrm>
            <a:custGeom>
              <a:avLst/>
              <a:gdLst>
                <a:gd name="connsiteX0" fmla="*/ 7301 w 9525"/>
                <a:gd name="connsiteY0" fmla="*/ 10443 h 9525"/>
                <a:gd name="connsiteX1" fmla="*/ 7301 w 9525"/>
                <a:gd name="connsiteY1" fmla="*/ 104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01" y="10443"/>
                  </a:moveTo>
                  <a:cubicBezTo>
                    <a:pt x="10158" y="4728"/>
                    <a:pt x="6348" y="7586"/>
                    <a:pt x="7301" y="104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4" name="Freeform: Shape 1073">
              <a:extLst>
                <a:ext uri="{FF2B5EF4-FFF2-40B4-BE49-F238E27FC236}">
                  <a16:creationId xmlns:a16="http://schemas.microsoft.com/office/drawing/2014/main" xmlns="" id="{8B67D297-BDB7-4C0D-936D-E9F82AEA1498}"/>
                </a:ext>
              </a:extLst>
            </p:cNvPr>
            <p:cNvSpPr/>
            <p:nvPr/>
          </p:nvSpPr>
          <p:spPr>
            <a:xfrm>
              <a:off x="7327106" y="1087569"/>
              <a:ext cx="19050" cy="9525"/>
            </a:xfrm>
            <a:custGeom>
              <a:avLst/>
              <a:gdLst>
                <a:gd name="connsiteX0" fmla="*/ 7144 w 19050"/>
                <a:gd name="connsiteY0" fmla="*/ 7805 h 9525"/>
                <a:gd name="connsiteX1" fmla="*/ 7144 w 19050"/>
                <a:gd name="connsiteY1" fmla="*/ 780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7805"/>
                  </a:moveTo>
                  <a:cubicBezTo>
                    <a:pt x="19526" y="12568"/>
                    <a:pt x="10001" y="4948"/>
                    <a:pt x="7144" y="78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5" name="Freeform: Shape 1074">
              <a:extLst>
                <a:ext uri="{FF2B5EF4-FFF2-40B4-BE49-F238E27FC236}">
                  <a16:creationId xmlns:a16="http://schemas.microsoft.com/office/drawing/2014/main" xmlns="" id="{DA00C2A6-ABBD-4AF7-ABC5-665C8A2EB9A8}"/>
                </a:ext>
              </a:extLst>
            </p:cNvPr>
            <p:cNvSpPr/>
            <p:nvPr/>
          </p:nvSpPr>
          <p:spPr>
            <a:xfrm>
              <a:off x="7366159" y="107542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7144" y="7567"/>
                    <a:pt x="7144" y="7567"/>
                  </a:cubicBezTo>
                  <a:cubicBezTo>
                    <a:pt x="7144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6" name="Freeform: Shape 1075">
              <a:extLst>
                <a:ext uri="{FF2B5EF4-FFF2-40B4-BE49-F238E27FC236}">
                  <a16:creationId xmlns:a16="http://schemas.microsoft.com/office/drawing/2014/main" xmlns="" id="{6053FDB6-3A7D-4C68-ADE7-EBAA35C62D2C}"/>
                </a:ext>
              </a:extLst>
            </p:cNvPr>
            <p:cNvSpPr/>
            <p:nvPr/>
          </p:nvSpPr>
          <p:spPr>
            <a:xfrm>
              <a:off x="7474744" y="1192053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7144" y="2047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7" name="Freeform: Shape 1076">
              <a:extLst>
                <a:ext uri="{FF2B5EF4-FFF2-40B4-BE49-F238E27FC236}">
                  <a16:creationId xmlns:a16="http://schemas.microsoft.com/office/drawing/2014/main" xmlns="" id="{0E6AAE0C-A7B8-4628-8B49-6D6FF14CB645}"/>
                </a:ext>
              </a:extLst>
            </p:cNvPr>
            <p:cNvSpPr/>
            <p:nvPr/>
          </p:nvSpPr>
          <p:spPr>
            <a:xfrm>
              <a:off x="7322344" y="1086250"/>
              <a:ext cx="9525" cy="9525"/>
            </a:xfrm>
            <a:custGeom>
              <a:avLst/>
              <a:gdLst>
                <a:gd name="connsiteX0" fmla="*/ 7144 w 9525"/>
                <a:gd name="connsiteY0" fmla="*/ 8172 h 9525"/>
                <a:gd name="connsiteX1" fmla="*/ 9049 w 9525"/>
                <a:gd name="connsiteY1" fmla="*/ 9125 h 9525"/>
                <a:gd name="connsiteX2" fmla="*/ 7144 w 9525"/>
                <a:gd name="connsiteY2" fmla="*/ 817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172"/>
                  </a:moveTo>
                  <a:cubicBezTo>
                    <a:pt x="8096" y="8172"/>
                    <a:pt x="8096" y="8172"/>
                    <a:pt x="9049" y="9125"/>
                  </a:cubicBezTo>
                  <a:cubicBezTo>
                    <a:pt x="9049" y="5315"/>
                    <a:pt x="7144" y="8172"/>
                    <a:pt x="7144" y="81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8" name="Freeform: Shape 1077">
              <a:extLst>
                <a:ext uri="{FF2B5EF4-FFF2-40B4-BE49-F238E27FC236}">
                  <a16:creationId xmlns:a16="http://schemas.microsoft.com/office/drawing/2014/main" xmlns="" id="{ACC5F729-715F-4C4A-8C38-49036F56B98D}"/>
                </a:ext>
              </a:extLst>
            </p:cNvPr>
            <p:cNvSpPr/>
            <p:nvPr/>
          </p:nvSpPr>
          <p:spPr>
            <a:xfrm>
              <a:off x="7382160" y="1142875"/>
              <a:ext cx="9525" cy="9525"/>
            </a:xfrm>
            <a:custGeom>
              <a:avLst/>
              <a:gdLst>
                <a:gd name="connsiteX0" fmla="*/ 7335 w 9525"/>
                <a:gd name="connsiteY0" fmla="*/ 9650 h 9525"/>
                <a:gd name="connsiteX1" fmla="*/ 10193 w 9525"/>
                <a:gd name="connsiteY1" fmla="*/ 10602 h 9525"/>
                <a:gd name="connsiteX2" fmla="*/ 7335 w 9525"/>
                <a:gd name="connsiteY2" fmla="*/ 965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335" y="9650"/>
                  </a:moveTo>
                  <a:cubicBezTo>
                    <a:pt x="8288" y="11555"/>
                    <a:pt x="9240" y="9650"/>
                    <a:pt x="10193" y="10602"/>
                  </a:cubicBezTo>
                  <a:cubicBezTo>
                    <a:pt x="9240" y="9650"/>
                    <a:pt x="6383" y="3935"/>
                    <a:pt x="7335" y="96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9" name="Freeform: Shape 1078">
              <a:extLst>
                <a:ext uri="{FF2B5EF4-FFF2-40B4-BE49-F238E27FC236}">
                  <a16:creationId xmlns:a16="http://schemas.microsoft.com/office/drawing/2014/main" xmlns="" id="{946B6451-7857-4516-94D7-58C651EECB49}"/>
                </a:ext>
              </a:extLst>
            </p:cNvPr>
            <p:cNvSpPr/>
            <p:nvPr/>
          </p:nvSpPr>
          <p:spPr>
            <a:xfrm>
              <a:off x="7318534" y="1102769"/>
              <a:ext cx="9525" cy="19050"/>
            </a:xfrm>
            <a:custGeom>
              <a:avLst/>
              <a:gdLst>
                <a:gd name="connsiteX0" fmla="*/ 7144 w 9525"/>
                <a:gd name="connsiteY0" fmla="*/ 7846 h 19050"/>
                <a:gd name="connsiteX1" fmla="*/ 9049 w 9525"/>
                <a:gd name="connsiteY1" fmla="*/ 13561 h 19050"/>
                <a:gd name="connsiteX2" fmla="*/ 7144 w 9525"/>
                <a:gd name="connsiteY2" fmla="*/ 784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7846"/>
                  </a:moveTo>
                  <a:cubicBezTo>
                    <a:pt x="8096" y="7846"/>
                    <a:pt x="9049" y="10703"/>
                    <a:pt x="9049" y="13561"/>
                  </a:cubicBezTo>
                  <a:cubicBezTo>
                    <a:pt x="10001" y="11656"/>
                    <a:pt x="9049" y="4988"/>
                    <a:pt x="7144" y="78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0" name="Freeform: Shape 1079">
              <a:extLst>
                <a:ext uri="{FF2B5EF4-FFF2-40B4-BE49-F238E27FC236}">
                  <a16:creationId xmlns:a16="http://schemas.microsoft.com/office/drawing/2014/main" xmlns="" id="{74817079-9855-4E54-9C30-678295F3DBF7}"/>
                </a:ext>
              </a:extLst>
            </p:cNvPr>
            <p:cNvSpPr/>
            <p:nvPr/>
          </p:nvSpPr>
          <p:spPr>
            <a:xfrm>
              <a:off x="7376636" y="1144957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12859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1" name="Freeform: Shape 1080">
              <a:extLst>
                <a:ext uri="{FF2B5EF4-FFF2-40B4-BE49-F238E27FC236}">
                  <a16:creationId xmlns:a16="http://schemas.microsoft.com/office/drawing/2014/main" xmlns="" id="{229B1C77-A976-49C4-BCAC-4F27EB31E0BF}"/>
                </a:ext>
              </a:extLst>
            </p:cNvPr>
            <p:cNvSpPr/>
            <p:nvPr/>
          </p:nvSpPr>
          <p:spPr>
            <a:xfrm>
              <a:off x="7395556" y="1185373"/>
              <a:ext cx="9525" cy="19050"/>
            </a:xfrm>
            <a:custGeom>
              <a:avLst/>
              <a:gdLst>
                <a:gd name="connsiteX0" fmla="*/ 8227 w 9525"/>
                <a:gd name="connsiteY0" fmla="*/ 18586 h 19050"/>
                <a:gd name="connsiteX1" fmla="*/ 8227 w 9525"/>
                <a:gd name="connsiteY1" fmla="*/ 1858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227" y="18586"/>
                  </a:moveTo>
                  <a:cubicBezTo>
                    <a:pt x="9179" y="16681"/>
                    <a:pt x="5369" y="-6179"/>
                    <a:pt x="8227" y="18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2" name="Freeform: Shape 1081">
              <a:extLst>
                <a:ext uri="{FF2B5EF4-FFF2-40B4-BE49-F238E27FC236}">
                  <a16:creationId xmlns:a16="http://schemas.microsoft.com/office/drawing/2014/main" xmlns="" id="{6E54710E-8746-411F-866D-C919C07BA389}"/>
                </a:ext>
              </a:extLst>
            </p:cNvPr>
            <p:cNvSpPr/>
            <p:nvPr/>
          </p:nvSpPr>
          <p:spPr>
            <a:xfrm>
              <a:off x="7390924" y="118919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14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7144"/>
                    <a:pt x="7144" y="7144"/>
                    <a:pt x="7144" y="7144"/>
                  </a:cubicBezTo>
                  <a:cubicBezTo>
                    <a:pt x="7144" y="7144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3" name="Freeform: Shape 1082">
              <a:extLst>
                <a:ext uri="{FF2B5EF4-FFF2-40B4-BE49-F238E27FC236}">
                  <a16:creationId xmlns:a16="http://schemas.microsoft.com/office/drawing/2014/main" xmlns="" id="{F6061D64-EE2D-4DCA-AD0C-A6589D3749A3}"/>
                </a:ext>
              </a:extLst>
            </p:cNvPr>
            <p:cNvSpPr/>
            <p:nvPr/>
          </p:nvSpPr>
          <p:spPr>
            <a:xfrm>
              <a:off x="7352824" y="116728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7144" y="8096"/>
                    <a:pt x="8096" y="7144"/>
                  </a:cubicBezTo>
                  <a:cubicBezTo>
                    <a:pt x="8096" y="7144"/>
                    <a:pt x="8096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4" name="Freeform: Shape 1083">
              <a:extLst>
                <a:ext uri="{FF2B5EF4-FFF2-40B4-BE49-F238E27FC236}">
                  <a16:creationId xmlns:a16="http://schemas.microsoft.com/office/drawing/2014/main" xmlns="" id="{49575BD5-BA13-4755-BA4E-049AA5A9C6B0}"/>
                </a:ext>
              </a:extLst>
            </p:cNvPr>
            <p:cNvSpPr/>
            <p:nvPr/>
          </p:nvSpPr>
          <p:spPr>
            <a:xfrm>
              <a:off x="7377632" y="1191172"/>
              <a:ext cx="9525" cy="19050"/>
            </a:xfrm>
            <a:custGeom>
              <a:avLst/>
              <a:gdLst>
                <a:gd name="connsiteX0" fmla="*/ 9959 w 9525"/>
                <a:gd name="connsiteY0" fmla="*/ 11835 h 19050"/>
                <a:gd name="connsiteX1" fmla="*/ 9959 w 9525"/>
                <a:gd name="connsiteY1" fmla="*/ 1183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959" y="11835"/>
                  </a:moveTo>
                  <a:cubicBezTo>
                    <a:pt x="1386" y="-2452"/>
                    <a:pt x="15674" y="21360"/>
                    <a:pt x="9959" y="118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5" name="Freeform: Shape 1084">
              <a:extLst>
                <a:ext uri="{FF2B5EF4-FFF2-40B4-BE49-F238E27FC236}">
                  <a16:creationId xmlns:a16="http://schemas.microsoft.com/office/drawing/2014/main" xmlns="" id="{A180B211-9E18-4C93-9320-8A4A0D35FE1A}"/>
                </a:ext>
              </a:extLst>
            </p:cNvPr>
            <p:cNvSpPr/>
            <p:nvPr/>
          </p:nvSpPr>
          <p:spPr>
            <a:xfrm>
              <a:off x="7289006" y="1091674"/>
              <a:ext cx="9525" cy="9525"/>
            </a:xfrm>
            <a:custGeom>
              <a:avLst/>
              <a:gdLst>
                <a:gd name="connsiteX0" fmla="*/ 7144 w 9525"/>
                <a:gd name="connsiteY0" fmla="*/ 10368 h 9525"/>
                <a:gd name="connsiteX1" fmla="*/ 7144 w 9525"/>
                <a:gd name="connsiteY1" fmla="*/ 1036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368"/>
                  </a:moveTo>
                  <a:cubicBezTo>
                    <a:pt x="7144" y="6558"/>
                    <a:pt x="8096" y="5606"/>
                    <a:pt x="7144" y="103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6" name="Freeform: Shape 1085">
              <a:extLst>
                <a:ext uri="{FF2B5EF4-FFF2-40B4-BE49-F238E27FC236}">
                  <a16:creationId xmlns:a16="http://schemas.microsoft.com/office/drawing/2014/main" xmlns="" id="{36BD6790-8E67-43B1-BDD3-09BFF7DAF86C}"/>
                </a:ext>
              </a:extLst>
            </p:cNvPr>
            <p:cNvSpPr/>
            <p:nvPr/>
          </p:nvSpPr>
          <p:spPr>
            <a:xfrm>
              <a:off x="7288054" y="10910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7" name="Freeform: Shape 1086">
              <a:extLst>
                <a:ext uri="{FF2B5EF4-FFF2-40B4-BE49-F238E27FC236}">
                  <a16:creationId xmlns:a16="http://schemas.microsoft.com/office/drawing/2014/main" xmlns="" id="{F35EAB15-3851-4F15-AFD5-242885B99D4D}"/>
                </a:ext>
              </a:extLst>
            </p:cNvPr>
            <p:cNvSpPr/>
            <p:nvPr/>
          </p:nvSpPr>
          <p:spPr>
            <a:xfrm>
              <a:off x="7359299" y="1161956"/>
              <a:ext cx="9525" cy="9525"/>
            </a:xfrm>
            <a:custGeom>
              <a:avLst/>
              <a:gdLst>
                <a:gd name="connsiteX0" fmla="*/ 7335 w 9525"/>
                <a:gd name="connsiteY0" fmla="*/ 9618 h 9525"/>
                <a:gd name="connsiteX1" fmla="*/ 10193 w 9525"/>
                <a:gd name="connsiteY1" fmla="*/ 7713 h 9525"/>
                <a:gd name="connsiteX2" fmla="*/ 7335 w 9525"/>
                <a:gd name="connsiteY2" fmla="*/ 961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335" y="9618"/>
                  </a:moveTo>
                  <a:cubicBezTo>
                    <a:pt x="8288" y="9618"/>
                    <a:pt x="9241" y="9618"/>
                    <a:pt x="10193" y="7713"/>
                  </a:cubicBezTo>
                  <a:cubicBezTo>
                    <a:pt x="9241" y="6761"/>
                    <a:pt x="6383" y="6761"/>
                    <a:pt x="7335" y="96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8" name="Freeform: Shape 1087">
              <a:extLst>
                <a:ext uri="{FF2B5EF4-FFF2-40B4-BE49-F238E27FC236}">
                  <a16:creationId xmlns:a16="http://schemas.microsoft.com/office/drawing/2014/main" xmlns="" id="{91B42553-E79F-41E4-A782-36135CD04BEE}"/>
                </a:ext>
              </a:extLst>
            </p:cNvPr>
            <p:cNvSpPr/>
            <p:nvPr/>
          </p:nvSpPr>
          <p:spPr>
            <a:xfrm>
              <a:off x="7282339" y="1103682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10954" y="5027"/>
                    <a:pt x="7144" y="883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9" name="Freeform: Shape 1088">
              <a:extLst>
                <a:ext uri="{FF2B5EF4-FFF2-40B4-BE49-F238E27FC236}">
                  <a16:creationId xmlns:a16="http://schemas.microsoft.com/office/drawing/2014/main" xmlns="" id="{37853025-C187-4505-A6B8-7461ADF92EDC}"/>
                </a:ext>
              </a:extLst>
            </p:cNvPr>
            <p:cNvSpPr/>
            <p:nvPr/>
          </p:nvSpPr>
          <p:spPr>
            <a:xfrm>
              <a:off x="7268743" y="1094803"/>
              <a:ext cx="9525" cy="9525"/>
            </a:xfrm>
            <a:custGeom>
              <a:avLst/>
              <a:gdLst>
                <a:gd name="connsiteX0" fmla="*/ 9310 w 9525"/>
                <a:gd name="connsiteY0" fmla="*/ 7239 h 9525"/>
                <a:gd name="connsiteX1" fmla="*/ 9310 w 9525"/>
                <a:gd name="connsiteY1" fmla="*/ 723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310" y="7239"/>
                  </a:moveTo>
                  <a:cubicBezTo>
                    <a:pt x="11215" y="6286"/>
                    <a:pt x="3595" y="12954"/>
                    <a:pt x="9310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0" name="Freeform: Shape 1089">
              <a:extLst>
                <a:ext uri="{FF2B5EF4-FFF2-40B4-BE49-F238E27FC236}">
                  <a16:creationId xmlns:a16="http://schemas.microsoft.com/office/drawing/2014/main" xmlns="" id="{492B3AC0-2AF7-4C2C-A054-D8906D5458EA}"/>
                </a:ext>
              </a:extLst>
            </p:cNvPr>
            <p:cNvSpPr/>
            <p:nvPr/>
          </p:nvSpPr>
          <p:spPr>
            <a:xfrm>
              <a:off x="7331869" y="1205282"/>
              <a:ext cx="9525" cy="19050"/>
            </a:xfrm>
            <a:custGeom>
              <a:avLst/>
              <a:gdLst>
                <a:gd name="connsiteX0" fmla="*/ 7144 w 9525"/>
                <a:gd name="connsiteY0" fmla="*/ 13917 h 19050"/>
                <a:gd name="connsiteX1" fmla="*/ 7144 w 9525"/>
                <a:gd name="connsiteY1" fmla="*/ 1391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13917"/>
                  </a:moveTo>
                  <a:cubicBezTo>
                    <a:pt x="7144" y="13917"/>
                    <a:pt x="9049" y="-1323"/>
                    <a:pt x="7144" y="139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1" name="Freeform: Shape 1090">
              <a:extLst>
                <a:ext uri="{FF2B5EF4-FFF2-40B4-BE49-F238E27FC236}">
                  <a16:creationId xmlns:a16="http://schemas.microsoft.com/office/drawing/2014/main" xmlns="" id="{5BB04C83-1149-4F07-BCD2-C6113A5324E1}"/>
                </a:ext>
              </a:extLst>
            </p:cNvPr>
            <p:cNvSpPr/>
            <p:nvPr/>
          </p:nvSpPr>
          <p:spPr>
            <a:xfrm>
              <a:off x="7157561" y="1094898"/>
              <a:ext cx="66675" cy="28575"/>
            </a:xfrm>
            <a:custGeom>
              <a:avLst/>
              <a:gdLst>
                <a:gd name="connsiteX0" fmla="*/ 47149 w 66675"/>
                <a:gd name="connsiteY0" fmla="*/ 18574 h 28575"/>
                <a:gd name="connsiteX1" fmla="*/ 55721 w 66675"/>
                <a:gd name="connsiteY1" fmla="*/ 27146 h 28575"/>
                <a:gd name="connsiteX2" fmla="*/ 60484 w 66675"/>
                <a:gd name="connsiteY2" fmla="*/ 10001 h 28575"/>
                <a:gd name="connsiteX3" fmla="*/ 60484 w 66675"/>
                <a:gd name="connsiteY3" fmla="*/ 7144 h 28575"/>
                <a:gd name="connsiteX4" fmla="*/ 7144 w 66675"/>
                <a:gd name="connsiteY4" fmla="*/ 7144 h 28575"/>
                <a:gd name="connsiteX5" fmla="*/ 8096 w 66675"/>
                <a:gd name="connsiteY5" fmla="*/ 28099 h 28575"/>
                <a:gd name="connsiteX6" fmla="*/ 47149 w 66675"/>
                <a:gd name="connsiteY6" fmla="*/ 1857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" h="28575">
                  <a:moveTo>
                    <a:pt x="47149" y="18574"/>
                  </a:moveTo>
                  <a:cubicBezTo>
                    <a:pt x="47149" y="19526"/>
                    <a:pt x="50959" y="26194"/>
                    <a:pt x="55721" y="27146"/>
                  </a:cubicBezTo>
                  <a:cubicBezTo>
                    <a:pt x="51911" y="24289"/>
                    <a:pt x="58579" y="14764"/>
                    <a:pt x="60484" y="10001"/>
                  </a:cubicBezTo>
                  <a:cubicBezTo>
                    <a:pt x="59531" y="10001"/>
                    <a:pt x="59531" y="9049"/>
                    <a:pt x="60484" y="7144"/>
                  </a:cubicBezTo>
                  <a:cubicBezTo>
                    <a:pt x="53816" y="12859"/>
                    <a:pt x="25241" y="8096"/>
                    <a:pt x="7144" y="7144"/>
                  </a:cubicBezTo>
                  <a:cubicBezTo>
                    <a:pt x="15716" y="12859"/>
                    <a:pt x="9049" y="21431"/>
                    <a:pt x="8096" y="28099"/>
                  </a:cubicBezTo>
                  <a:cubicBezTo>
                    <a:pt x="13811" y="32861"/>
                    <a:pt x="48101" y="30004"/>
                    <a:pt x="47149" y="185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2" name="Freeform: Shape 1091">
              <a:extLst>
                <a:ext uri="{FF2B5EF4-FFF2-40B4-BE49-F238E27FC236}">
                  <a16:creationId xmlns:a16="http://schemas.microsoft.com/office/drawing/2014/main" xmlns="" id="{5ABD18A1-421D-4081-ABE9-3C5603E7B0C6}"/>
                </a:ext>
              </a:extLst>
            </p:cNvPr>
            <p:cNvSpPr/>
            <p:nvPr/>
          </p:nvSpPr>
          <p:spPr>
            <a:xfrm>
              <a:off x="7207091" y="11139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3" name="Freeform: Shape 1092">
              <a:extLst>
                <a:ext uri="{FF2B5EF4-FFF2-40B4-BE49-F238E27FC236}">
                  <a16:creationId xmlns:a16="http://schemas.microsoft.com/office/drawing/2014/main" xmlns="" id="{C7021CDC-00B4-4109-83D4-A5464B351979}"/>
                </a:ext>
              </a:extLst>
            </p:cNvPr>
            <p:cNvSpPr/>
            <p:nvPr/>
          </p:nvSpPr>
          <p:spPr>
            <a:xfrm>
              <a:off x="7156609" y="109394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9049" y="7144"/>
                  </a:ln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4" name="Freeform: Shape 1093">
              <a:extLst>
                <a:ext uri="{FF2B5EF4-FFF2-40B4-BE49-F238E27FC236}">
                  <a16:creationId xmlns:a16="http://schemas.microsoft.com/office/drawing/2014/main" xmlns="" id="{7C0D4620-A129-4D4F-B407-78C115693E7A}"/>
                </a:ext>
              </a:extLst>
            </p:cNvPr>
            <p:cNvSpPr/>
            <p:nvPr/>
          </p:nvSpPr>
          <p:spPr>
            <a:xfrm>
              <a:off x="7215224" y="1097409"/>
              <a:ext cx="9525" cy="19050"/>
            </a:xfrm>
            <a:custGeom>
              <a:avLst/>
              <a:gdLst>
                <a:gd name="connsiteX0" fmla="*/ 9488 w 9525"/>
                <a:gd name="connsiteY0" fmla="*/ 12253 h 19050"/>
                <a:gd name="connsiteX1" fmla="*/ 9488 w 9525"/>
                <a:gd name="connsiteY1" fmla="*/ 1225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488" y="12253"/>
                  </a:moveTo>
                  <a:cubicBezTo>
                    <a:pt x="4726" y="1776"/>
                    <a:pt x="8536" y="10348"/>
                    <a:pt x="9488" y="122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5" name="Freeform: Shape 1094">
              <a:extLst>
                <a:ext uri="{FF2B5EF4-FFF2-40B4-BE49-F238E27FC236}">
                  <a16:creationId xmlns:a16="http://schemas.microsoft.com/office/drawing/2014/main" xmlns="" id="{EE193E1E-E8C0-4EFB-B0A8-E1282A00C1EC}"/>
                </a:ext>
              </a:extLst>
            </p:cNvPr>
            <p:cNvSpPr/>
            <p:nvPr/>
          </p:nvSpPr>
          <p:spPr>
            <a:xfrm>
              <a:off x="7212606" y="1092993"/>
              <a:ext cx="9525" cy="9525"/>
            </a:xfrm>
            <a:custGeom>
              <a:avLst/>
              <a:gdLst>
                <a:gd name="connsiteX0" fmla="*/ 7344 w 9525"/>
                <a:gd name="connsiteY0" fmla="*/ 7144 h 9525"/>
                <a:gd name="connsiteX1" fmla="*/ 73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44" y="7144"/>
                  </a:moveTo>
                  <a:cubicBezTo>
                    <a:pt x="6392" y="15716"/>
                    <a:pt x="9249" y="9049"/>
                    <a:pt x="73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6" name="Freeform: Shape 1095">
              <a:extLst>
                <a:ext uri="{FF2B5EF4-FFF2-40B4-BE49-F238E27FC236}">
                  <a16:creationId xmlns:a16="http://schemas.microsoft.com/office/drawing/2014/main" xmlns="" id="{CA6C0FD8-DA7A-42AA-AAB6-F780376DCFA1}"/>
                </a:ext>
              </a:extLst>
            </p:cNvPr>
            <p:cNvSpPr/>
            <p:nvPr/>
          </p:nvSpPr>
          <p:spPr>
            <a:xfrm>
              <a:off x="7208136" y="1202531"/>
              <a:ext cx="9525" cy="9525"/>
            </a:xfrm>
            <a:custGeom>
              <a:avLst/>
              <a:gdLst>
                <a:gd name="connsiteX0" fmla="*/ 9909 w 9525"/>
                <a:gd name="connsiteY0" fmla="*/ 7144 h 9525"/>
                <a:gd name="connsiteX1" fmla="*/ 990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909" y="7144"/>
                  </a:moveTo>
                  <a:cubicBezTo>
                    <a:pt x="8957" y="8096"/>
                    <a:pt x="4194" y="10954"/>
                    <a:pt x="990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7" name="Freeform: Shape 1096">
              <a:extLst>
                <a:ext uri="{FF2B5EF4-FFF2-40B4-BE49-F238E27FC236}">
                  <a16:creationId xmlns:a16="http://schemas.microsoft.com/office/drawing/2014/main" xmlns="" id="{64F39F11-6629-48FD-A490-F04D88B6E575}"/>
                </a:ext>
              </a:extLst>
            </p:cNvPr>
            <p:cNvSpPr/>
            <p:nvPr/>
          </p:nvSpPr>
          <p:spPr>
            <a:xfrm>
              <a:off x="7196614" y="1192731"/>
              <a:ext cx="9525" cy="9525"/>
            </a:xfrm>
            <a:custGeom>
              <a:avLst/>
              <a:gdLst>
                <a:gd name="connsiteX0" fmla="*/ 7144 w 9525"/>
                <a:gd name="connsiteY0" fmla="*/ 7419 h 9525"/>
                <a:gd name="connsiteX1" fmla="*/ 10954 w 9525"/>
                <a:gd name="connsiteY1" fmla="*/ 7419 h 9525"/>
                <a:gd name="connsiteX2" fmla="*/ 7144 w 9525"/>
                <a:gd name="connsiteY2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9"/>
                  </a:moveTo>
                  <a:cubicBezTo>
                    <a:pt x="8096" y="10276"/>
                    <a:pt x="10001" y="8371"/>
                    <a:pt x="10954" y="7419"/>
                  </a:cubicBezTo>
                  <a:cubicBezTo>
                    <a:pt x="9049" y="8371"/>
                    <a:pt x="10001" y="6466"/>
                    <a:pt x="7144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8" name="Freeform: Shape 1097">
              <a:extLst>
                <a:ext uri="{FF2B5EF4-FFF2-40B4-BE49-F238E27FC236}">
                  <a16:creationId xmlns:a16="http://schemas.microsoft.com/office/drawing/2014/main" xmlns="" id="{7FFDE55E-10A2-4843-B812-3738332599D2}"/>
                </a:ext>
              </a:extLst>
            </p:cNvPr>
            <p:cNvSpPr/>
            <p:nvPr/>
          </p:nvSpPr>
          <p:spPr>
            <a:xfrm>
              <a:off x="7195618" y="1227296"/>
              <a:ext cx="9525" cy="9525"/>
            </a:xfrm>
            <a:custGeom>
              <a:avLst/>
              <a:gdLst>
                <a:gd name="connsiteX0" fmla="*/ 10045 w 9525"/>
                <a:gd name="connsiteY0" fmla="*/ 7144 h 9525"/>
                <a:gd name="connsiteX1" fmla="*/ 10045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045" y="7144"/>
                  </a:moveTo>
                  <a:cubicBezTo>
                    <a:pt x="7187" y="9049"/>
                    <a:pt x="5282" y="10954"/>
                    <a:pt x="1004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9" name="Freeform: Shape 1098">
              <a:extLst>
                <a:ext uri="{FF2B5EF4-FFF2-40B4-BE49-F238E27FC236}">
                  <a16:creationId xmlns:a16="http://schemas.microsoft.com/office/drawing/2014/main" xmlns="" id="{220BE704-C383-4CB7-8570-3C3FCE3B7E8C}"/>
                </a:ext>
              </a:extLst>
            </p:cNvPr>
            <p:cNvSpPr/>
            <p:nvPr/>
          </p:nvSpPr>
          <p:spPr>
            <a:xfrm>
              <a:off x="7137559" y="111299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14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7144"/>
                  </a:lnTo>
                  <a:cubicBezTo>
                    <a:pt x="7144" y="8096"/>
                    <a:pt x="7144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0" name="Freeform: Shape 1099">
              <a:extLst>
                <a:ext uri="{FF2B5EF4-FFF2-40B4-BE49-F238E27FC236}">
                  <a16:creationId xmlns:a16="http://schemas.microsoft.com/office/drawing/2014/main" xmlns="" id="{91D78037-81F6-4124-9CF3-5FB1E88F32DC}"/>
                </a:ext>
              </a:extLst>
            </p:cNvPr>
            <p:cNvSpPr/>
            <p:nvPr/>
          </p:nvSpPr>
          <p:spPr>
            <a:xfrm>
              <a:off x="7126129" y="1093275"/>
              <a:ext cx="38100" cy="28575"/>
            </a:xfrm>
            <a:custGeom>
              <a:avLst/>
              <a:gdLst>
                <a:gd name="connsiteX0" fmla="*/ 37624 w 38100"/>
                <a:gd name="connsiteY0" fmla="*/ 24007 h 28575"/>
                <a:gd name="connsiteX1" fmla="*/ 7144 w 38100"/>
                <a:gd name="connsiteY1" fmla="*/ 22102 h 28575"/>
                <a:gd name="connsiteX2" fmla="*/ 16669 w 38100"/>
                <a:gd name="connsiteY2" fmla="*/ 24007 h 28575"/>
                <a:gd name="connsiteX3" fmla="*/ 17621 w 38100"/>
                <a:gd name="connsiteY3" fmla="*/ 16387 h 28575"/>
                <a:gd name="connsiteX4" fmla="*/ 37624 w 38100"/>
                <a:gd name="connsiteY4" fmla="*/ 2400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28575">
                  <a:moveTo>
                    <a:pt x="37624" y="24007"/>
                  </a:moveTo>
                  <a:cubicBezTo>
                    <a:pt x="35719" y="21149"/>
                    <a:pt x="26194" y="-11236"/>
                    <a:pt x="7144" y="22102"/>
                  </a:cubicBezTo>
                  <a:cubicBezTo>
                    <a:pt x="14764" y="17339"/>
                    <a:pt x="17621" y="17339"/>
                    <a:pt x="16669" y="24007"/>
                  </a:cubicBezTo>
                  <a:cubicBezTo>
                    <a:pt x="20479" y="21149"/>
                    <a:pt x="20479" y="18292"/>
                    <a:pt x="17621" y="16387"/>
                  </a:cubicBezTo>
                  <a:cubicBezTo>
                    <a:pt x="25241" y="1147"/>
                    <a:pt x="9049" y="47819"/>
                    <a:pt x="37624" y="240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1" name="Freeform: Shape 1100">
              <a:extLst>
                <a:ext uri="{FF2B5EF4-FFF2-40B4-BE49-F238E27FC236}">
                  <a16:creationId xmlns:a16="http://schemas.microsoft.com/office/drawing/2014/main" xmlns="" id="{CA530DFA-5F69-4107-90C9-6CAC983E18BB}"/>
                </a:ext>
              </a:extLst>
            </p:cNvPr>
            <p:cNvSpPr/>
            <p:nvPr/>
          </p:nvSpPr>
          <p:spPr>
            <a:xfrm>
              <a:off x="7094696" y="11053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2" name="Freeform: Shape 1101">
              <a:extLst>
                <a:ext uri="{FF2B5EF4-FFF2-40B4-BE49-F238E27FC236}">
                  <a16:creationId xmlns:a16="http://schemas.microsoft.com/office/drawing/2014/main" xmlns="" id="{8EE7265C-ABED-4BA3-A711-78101B134AF4}"/>
                </a:ext>
              </a:extLst>
            </p:cNvPr>
            <p:cNvSpPr/>
            <p:nvPr/>
          </p:nvSpPr>
          <p:spPr>
            <a:xfrm>
              <a:off x="7096601" y="1100413"/>
              <a:ext cx="9525" cy="19050"/>
            </a:xfrm>
            <a:custGeom>
              <a:avLst/>
              <a:gdLst>
                <a:gd name="connsiteX0" fmla="*/ 7144 w 9525"/>
                <a:gd name="connsiteY0" fmla="*/ 14011 h 19050"/>
                <a:gd name="connsiteX1" fmla="*/ 7144 w 9525"/>
                <a:gd name="connsiteY1" fmla="*/ 1401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14011"/>
                  </a:moveTo>
                  <a:cubicBezTo>
                    <a:pt x="8096" y="676"/>
                    <a:pt x="7144" y="10201"/>
                    <a:pt x="7144" y="1401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3" name="Freeform: Shape 1102">
              <a:extLst>
                <a:ext uri="{FF2B5EF4-FFF2-40B4-BE49-F238E27FC236}">
                  <a16:creationId xmlns:a16="http://schemas.microsoft.com/office/drawing/2014/main" xmlns="" id="{5DDEF78F-89C7-4000-B7B1-EB114D5AF930}"/>
                </a:ext>
              </a:extLst>
            </p:cNvPr>
            <p:cNvSpPr/>
            <p:nvPr/>
          </p:nvSpPr>
          <p:spPr>
            <a:xfrm>
              <a:off x="7099952" y="1095851"/>
              <a:ext cx="9525" cy="19050"/>
            </a:xfrm>
            <a:custGeom>
              <a:avLst/>
              <a:gdLst>
                <a:gd name="connsiteX0" fmla="*/ 11413 w 9525"/>
                <a:gd name="connsiteY0" fmla="*/ 7144 h 19050"/>
                <a:gd name="connsiteX1" fmla="*/ 11413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1413" y="7144"/>
                  </a:moveTo>
                  <a:cubicBezTo>
                    <a:pt x="9508" y="9049"/>
                    <a:pt x="2841" y="35719"/>
                    <a:pt x="1141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4" name="Freeform: Shape 1103">
              <a:extLst>
                <a:ext uri="{FF2B5EF4-FFF2-40B4-BE49-F238E27FC236}">
                  <a16:creationId xmlns:a16="http://schemas.microsoft.com/office/drawing/2014/main" xmlns="" id="{C6044C64-1960-4F5E-867C-D5012B302271}"/>
                </a:ext>
              </a:extLst>
            </p:cNvPr>
            <p:cNvSpPr/>
            <p:nvPr/>
          </p:nvSpPr>
          <p:spPr>
            <a:xfrm>
              <a:off x="7121604" y="1101566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10001"/>
                    <a:pt x="6906" y="12859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5" name="Freeform: Shape 1104">
              <a:extLst>
                <a:ext uri="{FF2B5EF4-FFF2-40B4-BE49-F238E27FC236}">
                  <a16:creationId xmlns:a16="http://schemas.microsoft.com/office/drawing/2014/main" xmlns="" id="{2462E81B-ACAF-4F70-A743-35433A18039B}"/>
                </a:ext>
              </a:extLst>
            </p:cNvPr>
            <p:cNvSpPr/>
            <p:nvPr/>
          </p:nvSpPr>
          <p:spPr>
            <a:xfrm>
              <a:off x="7118403" y="1104348"/>
              <a:ext cx="9525" cy="9525"/>
            </a:xfrm>
            <a:custGeom>
              <a:avLst/>
              <a:gdLst>
                <a:gd name="connsiteX0" fmla="*/ 10107 w 9525"/>
                <a:gd name="connsiteY0" fmla="*/ 7219 h 9525"/>
                <a:gd name="connsiteX1" fmla="*/ 10107 w 9525"/>
                <a:gd name="connsiteY1" fmla="*/ 72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107" y="7219"/>
                  </a:moveTo>
                  <a:cubicBezTo>
                    <a:pt x="10107" y="6266"/>
                    <a:pt x="3440" y="14839"/>
                    <a:pt x="10107" y="72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6" name="Freeform: Shape 1105">
              <a:extLst>
                <a:ext uri="{FF2B5EF4-FFF2-40B4-BE49-F238E27FC236}">
                  <a16:creationId xmlns:a16="http://schemas.microsoft.com/office/drawing/2014/main" xmlns="" id="{D85166D0-3748-4D4D-9836-386AE920E6A3}"/>
                </a:ext>
              </a:extLst>
            </p:cNvPr>
            <p:cNvSpPr/>
            <p:nvPr/>
          </p:nvSpPr>
          <p:spPr>
            <a:xfrm>
              <a:off x="7113746" y="1100613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cubicBezTo>
                    <a:pt x="8096" y="7144"/>
                    <a:pt x="8096" y="7144"/>
                    <a:pt x="7144" y="7144"/>
                  </a:cubicBezTo>
                  <a:lnTo>
                    <a:pt x="9049" y="80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7" name="Freeform: Shape 1106">
              <a:extLst>
                <a:ext uri="{FF2B5EF4-FFF2-40B4-BE49-F238E27FC236}">
                  <a16:creationId xmlns:a16="http://schemas.microsoft.com/office/drawing/2014/main" xmlns="" id="{7F477223-D8C3-452F-BF66-5D080730FF75}"/>
                </a:ext>
              </a:extLst>
            </p:cNvPr>
            <p:cNvSpPr/>
            <p:nvPr/>
          </p:nvSpPr>
          <p:spPr>
            <a:xfrm>
              <a:off x="7115334" y="1100825"/>
              <a:ext cx="9525" cy="9525"/>
            </a:xfrm>
            <a:custGeom>
              <a:avLst/>
              <a:gdLst>
                <a:gd name="connsiteX0" fmla="*/ 8414 w 9525"/>
                <a:gd name="connsiteY0" fmla="*/ 8837 h 9525"/>
                <a:gd name="connsiteX1" fmla="*/ 841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8837"/>
                  </a:moveTo>
                  <a:cubicBezTo>
                    <a:pt x="8414" y="8837"/>
                    <a:pt x="5556" y="5027"/>
                    <a:pt x="841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8" name="Freeform: Shape 1107">
              <a:extLst>
                <a:ext uri="{FF2B5EF4-FFF2-40B4-BE49-F238E27FC236}">
                  <a16:creationId xmlns:a16="http://schemas.microsoft.com/office/drawing/2014/main" xmlns="" id="{3EACE030-F0D0-498E-A235-C180A1402999}"/>
                </a:ext>
              </a:extLst>
            </p:cNvPr>
            <p:cNvSpPr/>
            <p:nvPr/>
          </p:nvSpPr>
          <p:spPr>
            <a:xfrm>
              <a:off x="7118378" y="1096570"/>
              <a:ext cx="9525" cy="19050"/>
            </a:xfrm>
            <a:custGeom>
              <a:avLst/>
              <a:gdLst>
                <a:gd name="connsiteX0" fmla="*/ 8227 w 9525"/>
                <a:gd name="connsiteY0" fmla="*/ 14044 h 19050"/>
                <a:gd name="connsiteX1" fmla="*/ 8227 w 9525"/>
                <a:gd name="connsiteY1" fmla="*/ 140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227" y="14044"/>
                  </a:moveTo>
                  <a:cubicBezTo>
                    <a:pt x="9179" y="2614"/>
                    <a:pt x="5369" y="7377"/>
                    <a:pt x="8227" y="140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9" name="Freeform: Shape 1108">
              <a:extLst>
                <a:ext uri="{FF2B5EF4-FFF2-40B4-BE49-F238E27FC236}">
                  <a16:creationId xmlns:a16="http://schemas.microsoft.com/office/drawing/2014/main" xmlns="" id="{74A4F332-340B-4B69-86BA-C322D9425927}"/>
                </a:ext>
              </a:extLst>
            </p:cNvPr>
            <p:cNvSpPr/>
            <p:nvPr/>
          </p:nvSpPr>
          <p:spPr>
            <a:xfrm>
              <a:off x="7179448" y="1219676"/>
              <a:ext cx="9525" cy="9525"/>
            </a:xfrm>
            <a:custGeom>
              <a:avLst/>
              <a:gdLst>
                <a:gd name="connsiteX0" fmla="*/ 9069 w 9525"/>
                <a:gd name="connsiteY0" fmla="*/ 7144 h 9525"/>
                <a:gd name="connsiteX1" fmla="*/ 906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069" y="7144"/>
                  </a:moveTo>
                  <a:cubicBezTo>
                    <a:pt x="5259" y="12859"/>
                    <a:pt x="8117" y="9049"/>
                    <a:pt x="906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0" name="Freeform: Shape 1109">
              <a:extLst>
                <a:ext uri="{FF2B5EF4-FFF2-40B4-BE49-F238E27FC236}">
                  <a16:creationId xmlns:a16="http://schemas.microsoft.com/office/drawing/2014/main" xmlns="" id="{BB25A32A-8B4B-4CF4-9A49-515A4A55350D}"/>
                </a:ext>
              </a:extLst>
            </p:cNvPr>
            <p:cNvSpPr/>
            <p:nvPr/>
          </p:nvSpPr>
          <p:spPr>
            <a:xfrm>
              <a:off x="7167086" y="1214913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8096"/>
                    <a:pt x="8096" y="9049"/>
                    <a:pt x="7144" y="9049"/>
                  </a:cubicBezTo>
                  <a:cubicBezTo>
                    <a:pt x="9049" y="9049"/>
                    <a:pt x="9049" y="8096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1" name="Freeform: Shape 1110">
              <a:extLst>
                <a:ext uri="{FF2B5EF4-FFF2-40B4-BE49-F238E27FC236}">
                  <a16:creationId xmlns:a16="http://schemas.microsoft.com/office/drawing/2014/main" xmlns="" id="{473A78B5-C709-4C3E-8C17-ABC9C0BA2C18}"/>
                </a:ext>
              </a:extLst>
            </p:cNvPr>
            <p:cNvSpPr/>
            <p:nvPr/>
          </p:nvSpPr>
          <p:spPr>
            <a:xfrm>
              <a:off x="7156009" y="1216818"/>
              <a:ext cx="19050" cy="38100"/>
            </a:xfrm>
            <a:custGeom>
              <a:avLst/>
              <a:gdLst>
                <a:gd name="connsiteX0" fmla="*/ 8697 w 19050"/>
                <a:gd name="connsiteY0" fmla="*/ 32861 h 38100"/>
                <a:gd name="connsiteX1" fmla="*/ 19174 w 19050"/>
                <a:gd name="connsiteY1" fmla="*/ 7144 h 38100"/>
                <a:gd name="connsiteX2" fmla="*/ 8697 w 19050"/>
                <a:gd name="connsiteY2" fmla="*/ 3286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38100">
                  <a:moveTo>
                    <a:pt x="8697" y="32861"/>
                  </a:moveTo>
                  <a:cubicBezTo>
                    <a:pt x="4886" y="25241"/>
                    <a:pt x="12506" y="18574"/>
                    <a:pt x="19174" y="7144"/>
                  </a:cubicBezTo>
                  <a:cubicBezTo>
                    <a:pt x="124" y="20479"/>
                    <a:pt x="9649" y="27146"/>
                    <a:pt x="8697" y="328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2" name="Freeform: Shape 1111">
              <a:extLst>
                <a:ext uri="{FF2B5EF4-FFF2-40B4-BE49-F238E27FC236}">
                  <a16:creationId xmlns:a16="http://schemas.microsoft.com/office/drawing/2014/main" xmlns="" id="{C7FD52A5-940D-4478-B5B9-482750E98DE9}"/>
                </a:ext>
              </a:extLst>
            </p:cNvPr>
            <p:cNvSpPr/>
            <p:nvPr/>
          </p:nvSpPr>
          <p:spPr>
            <a:xfrm>
              <a:off x="7161371" y="1250998"/>
              <a:ext cx="9525" cy="9525"/>
            </a:xfrm>
            <a:custGeom>
              <a:avLst/>
              <a:gdLst>
                <a:gd name="connsiteX0" fmla="*/ 7144 w 9525"/>
                <a:gd name="connsiteY0" fmla="*/ 9159 h 9525"/>
                <a:gd name="connsiteX1" fmla="*/ 9049 w 9525"/>
                <a:gd name="connsiteY1" fmla="*/ 8206 h 9525"/>
                <a:gd name="connsiteX2" fmla="*/ 7144 w 9525"/>
                <a:gd name="connsiteY2" fmla="*/ 915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159"/>
                  </a:moveTo>
                  <a:cubicBezTo>
                    <a:pt x="8096" y="10111"/>
                    <a:pt x="9049" y="9159"/>
                    <a:pt x="9049" y="8206"/>
                  </a:cubicBezTo>
                  <a:cubicBezTo>
                    <a:pt x="9049" y="5349"/>
                    <a:pt x="8096" y="9159"/>
                    <a:pt x="7144" y="91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3" name="Freeform: Shape 1112">
              <a:extLst>
                <a:ext uri="{FF2B5EF4-FFF2-40B4-BE49-F238E27FC236}">
                  <a16:creationId xmlns:a16="http://schemas.microsoft.com/office/drawing/2014/main" xmlns="" id="{4A136A2E-5081-444D-8B07-6231FE0F6A04}"/>
                </a:ext>
              </a:extLst>
            </p:cNvPr>
            <p:cNvSpPr/>
            <p:nvPr/>
          </p:nvSpPr>
          <p:spPr>
            <a:xfrm>
              <a:off x="7141051" y="1177766"/>
              <a:ext cx="9525" cy="19050"/>
            </a:xfrm>
            <a:custGeom>
              <a:avLst/>
              <a:gdLst>
                <a:gd name="connsiteX0" fmla="*/ 8414 w 9525"/>
                <a:gd name="connsiteY0" fmla="*/ 7144 h 19050"/>
                <a:gd name="connsiteX1" fmla="*/ 841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414" y="7144"/>
                  </a:moveTo>
                  <a:cubicBezTo>
                    <a:pt x="5556" y="17621"/>
                    <a:pt x="8414" y="10954"/>
                    <a:pt x="84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4" name="Freeform: Shape 1113">
              <a:extLst>
                <a:ext uri="{FF2B5EF4-FFF2-40B4-BE49-F238E27FC236}">
                  <a16:creationId xmlns:a16="http://schemas.microsoft.com/office/drawing/2014/main" xmlns="" id="{87309FAD-C379-4E5F-9EBD-43264AA86AB3}"/>
                </a:ext>
              </a:extLst>
            </p:cNvPr>
            <p:cNvSpPr/>
            <p:nvPr/>
          </p:nvSpPr>
          <p:spPr>
            <a:xfrm>
              <a:off x="7143274" y="1180623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8096"/>
                  </a:lnTo>
                  <a:cubicBezTo>
                    <a:pt x="7144" y="8096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5" name="Freeform: Shape 1114">
              <a:extLst>
                <a:ext uri="{FF2B5EF4-FFF2-40B4-BE49-F238E27FC236}">
                  <a16:creationId xmlns:a16="http://schemas.microsoft.com/office/drawing/2014/main" xmlns="" id="{966377CB-F016-4CCB-B866-66C775567B92}"/>
                </a:ext>
              </a:extLst>
            </p:cNvPr>
            <p:cNvSpPr/>
            <p:nvPr/>
          </p:nvSpPr>
          <p:spPr>
            <a:xfrm>
              <a:off x="7142321" y="11768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6" name="Freeform: Shape 1115">
              <a:extLst>
                <a:ext uri="{FF2B5EF4-FFF2-40B4-BE49-F238E27FC236}">
                  <a16:creationId xmlns:a16="http://schemas.microsoft.com/office/drawing/2014/main" xmlns="" id="{BB4BA269-81C1-4CF0-96FB-C60252D67547}"/>
                </a:ext>
              </a:extLst>
            </p:cNvPr>
            <p:cNvSpPr/>
            <p:nvPr/>
          </p:nvSpPr>
          <p:spPr>
            <a:xfrm>
              <a:off x="7107079" y="1096181"/>
              <a:ext cx="9525" cy="9525"/>
            </a:xfrm>
            <a:custGeom>
              <a:avLst/>
              <a:gdLst>
                <a:gd name="connsiteX0" fmla="*/ 9049 w 9525"/>
                <a:gd name="connsiteY0" fmla="*/ 8718 h 9525"/>
                <a:gd name="connsiteX1" fmla="*/ 7144 w 9525"/>
                <a:gd name="connsiteY1" fmla="*/ 7766 h 9525"/>
                <a:gd name="connsiteX2" fmla="*/ 9049 w 9525"/>
                <a:gd name="connsiteY2" fmla="*/ 871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718"/>
                  </a:moveTo>
                  <a:cubicBezTo>
                    <a:pt x="9049" y="5861"/>
                    <a:pt x="8096" y="7766"/>
                    <a:pt x="7144" y="7766"/>
                  </a:cubicBezTo>
                  <a:cubicBezTo>
                    <a:pt x="7144" y="8718"/>
                    <a:pt x="8096" y="9671"/>
                    <a:pt x="9049" y="87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7" name="Freeform: Shape 1116">
              <a:extLst>
                <a:ext uri="{FF2B5EF4-FFF2-40B4-BE49-F238E27FC236}">
                  <a16:creationId xmlns:a16="http://schemas.microsoft.com/office/drawing/2014/main" xmlns="" id="{C36B0D5F-3A26-4C27-8B33-982232A7D5CE}"/>
                </a:ext>
              </a:extLst>
            </p:cNvPr>
            <p:cNvSpPr/>
            <p:nvPr/>
          </p:nvSpPr>
          <p:spPr>
            <a:xfrm>
              <a:off x="7057549" y="1098708"/>
              <a:ext cx="9525" cy="9525"/>
            </a:xfrm>
            <a:custGeom>
              <a:avLst/>
              <a:gdLst>
                <a:gd name="connsiteX0" fmla="*/ 8096 w 9525"/>
                <a:gd name="connsiteY0" fmla="*/ 9049 h 9525"/>
                <a:gd name="connsiteX1" fmla="*/ 7144 w 9525"/>
                <a:gd name="connsiteY1" fmla="*/ 7144 h 9525"/>
                <a:gd name="connsiteX2" fmla="*/ 8096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049"/>
                  </a:moveTo>
                  <a:lnTo>
                    <a:pt x="7144" y="7144"/>
                  </a:lnTo>
                  <a:cubicBezTo>
                    <a:pt x="8096" y="8096"/>
                    <a:pt x="8096" y="8096"/>
                    <a:pt x="8096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8" name="Freeform: Shape 1117">
              <a:extLst>
                <a:ext uri="{FF2B5EF4-FFF2-40B4-BE49-F238E27FC236}">
                  <a16:creationId xmlns:a16="http://schemas.microsoft.com/office/drawing/2014/main" xmlns="" id="{1BBC688F-C47B-4F4A-8434-96C9F55656E8}"/>
                </a:ext>
              </a:extLst>
            </p:cNvPr>
            <p:cNvSpPr/>
            <p:nvPr/>
          </p:nvSpPr>
          <p:spPr>
            <a:xfrm>
              <a:off x="7028974" y="116919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8096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9" name="Freeform: Shape 1118">
              <a:extLst>
                <a:ext uri="{FF2B5EF4-FFF2-40B4-BE49-F238E27FC236}">
                  <a16:creationId xmlns:a16="http://schemas.microsoft.com/office/drawing/2014/main" xmlns="" id="{62FCB2EC-327A-4103-9CE6-7A950470F8D1}"/>
                </a:ext>
              </a:extLst>
            </p:cNvPr>
            <p:cNvSpPr/>
            <p:nvPr/>
          </p:nvSpPr>
          <p:spPr>
            <a:xfrm>
              <a:off x="7026592" y="1170146"/>
              <a:ext cx="9525" cy="9525"/>
            </a:xfrm>
            <a:custGeom>
              <a:avLst/>
              <a:gdLst>
                <a:gd name="connsiteX0" fmla="*/ 8573 w 9525"/>
                <a:gd name="connsiteY0" fmla="*/ 7144 h 9525"/>
                <a:gd name="connsiteX1" fmla="*/ 857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573" y="7144"/>
                  </a:moveTo>
                  <a:cubicBezTo>
                    <a:pt x="6667" y="11906"/>
                    <a:pt x="6667" y="10954"/>
                    <a:pt x="857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0" name="Freeform: Shape 1119">
              <a:extLst>
                <a:ext uri="{FF2B5EF4-FFF2-40B4-BE49-F238E27FC236}">
                  <a16:creationId xmlns:a16="http://schemas.microsoft.com/office/drawing/2014/main" xmlns="" id="{7785A348-A1D9-4FCA-9D84-19C98A46AE10}"/>
                </a:ext>
              </a:extLst>
            </p:cNvPr>
            <p:cNvSpPr/>
            <p:nvPr/>
          </p:nvSpPr>
          <p:spPr>
            <a:xfrm>
              <a:off x="7241381" y="6872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0001" y="9049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1" name="Freeform: Shape 1120">
              <a:extLst>
                <a:ext uri="{FF2B5EF4-FFF2-40B4-BE49-F238E27FC236}">
                  <a16:creationId xmlns:a16="http://schemas.microsoft.com/office/drawing/2014/main" xmlns="" id="{242F0C84-BAA9-4311-A33A-1B31052A12DB}"/>
                </a:ext>
              </a:extLst>
            </p:cNvPr>
            <p:cNvSpPr/>
            <p:nvPr/>
          </p:nvSpPr>
          <p:spPr>
            <a:xfrm>
              <a:off x="7242697" y="683398"/>
              <a:ext cx="9525" cy="9525"/>
            </a:xfrm>
            <a:custGeom>
              <a:avLst/>
              <a:gdLst>
                <a:gd name="connsiteX0" fmla="*/ 11543 w 9525"/>
                <a:gd name="connsiteY0" fmla="*/ 9069 h 9525"/>
                <a:gd name="connsiteX1" fmla="*/ 11543 w 9525"/>
                <a:gd name="connsiteY1" fmla="*/ 90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543" y="9069"/>
                  </a:moveTo>
                  <a:cubicBezTo>
                    <a:pt x="3923" y="5259"/>
                    <a:pt x="7733" y="8117"/>
                    <a:pt x="11543" y="9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2" name="Freeform: Shape 1121">
              <a:extLst>
                <a:ext uri="{FF2B5EF4-FFF2-40B4-BE49-F238E27FC236}">
                  <a16:creationId xmlns:a16="http://schemas.microsoft.com/office/drawing/2014/main" xmlns="" id="{B337E394-172B-4CF9-90A7-B9D75FF3D492}"/>
                </a:ext>
              </a:extLst>
            </p:cNvPr>
            <p:cNvSpPr/>
            <p:nvPr/>
          </p:nvSpPr>
          <p:spPr>
            <a:xfrm>
              <a:off x="7254716" y="6386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3" name="Freeform: Shape 1122">
              <a:extLst>
                <a:ext uri="{FF2B5EF4-FFF2-40B4-BE49-F238E27FC236}">
                  <a16:creationId xmlns:a16="http://schemas.microsoft.com/office/drawing/2014/main" xmlns="" id="{76AEEA04-8E70-4C10-AFE9-0C862810B610}"/>
                </a:ext>
              </a:extLst>
            </p:cNvPr>
            <p:cNvSpPr/>
            <p:nvPr/>
          </p:nvSpPr>
          <p:spPr>
            <a:xfrm>
              <a:off x="7254716" y="6091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4" name="Freeform: Shape 1123">
              <a:extLst>
                <a:ext uri="{FF2B5EF4-FFF2-40B4-BE49-F238E27FC236}">
                  <a16:creationId xmlns:a16="http://schemas.microsoft.com/office/drawing/2014/main" xmlns="" id="{F64AC07D-CB7C-4C28-979C-3B503793CC07}"/>
                </a:ext>
              </a:extLst>
            </p:cNvPr>
            <p:cNvSpPr/>
            <p:nvPr/>
          </p:nvSpPr>
          <p:spPr>
            <a:xfrm>
              <a:off x="7258526" y="6034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5" name="Freeform: Shape 1124">
              <a:extLst>
                <a:ext uri="{FF2B5EF4-FFF2-40B4-BE49-F238E27FC236}">
                  <a16:creationId xmlns:a16="http://schemas.microsoft.com/office/drawing/2014/main" xmlns="" id="{D8BD1163-CDB3-4484-825A-158D5B5FC86C}"/>
                </a:ext>
              </a:extLst>
            </p:cNvPr>
            <p:cNvSpPr/>
            <p:nvPr/>
          </p:nvSpPr>
          <p:spPr>
            <a:xfrm>
              <a:off x="7254716" y="637698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8096" y="7144"/>
                  </a:lnTo>
                  <a:cubicBezTo>
                    <a:pt x="7144" y="7144"/>
                    <a:pt x="7144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6" name="Freeform: Shape 1125">
              <a:extLst>
                <a:ext uri="{FF2B5EF4-FFF2-40B4-BE49-F238E27FC236}">
                  <a16:creationId xmlns:a16="http://schemas.microsoft.com/office/drawing/2014/main" xmlns="" id="{56B7B835-C548-43AF-9C93-87F9FBCE3057}"/>
                </a:ext>
              </a:extLst>
            </p:cNvPr>
            <p:cNvSpPr/>
            <p:nvPr/>
          </p:nvSpPr>
          <p:spPr>
            <a:xfrm>
              <a:off x="7240429" y="6777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7" name="Freeform: Shape 1126">
              <a:extLst>
                <a:ext uri="{FF2B5EF4-FFF2-40B4-BE49-F238E27FC236}">
                  <a16:creationId xmlns:a16="http://schemas.microsoft.com/office/drawing/2014/main" xmlns="" id="{1D0A52C3-5832-4B47-9D81-088C8BBC913A}"/>
                </a:ext>
              </a:extLst>
            </p:cNvPr>
            <p:cNvSpPr/>
            <p:nvPr/>
          </p:nvSpPr>
          <p:spPr>
            <a:xfrm>
              <a:off x="7257574" y="65103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10001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8" name="Freeform: Shape 1127">
              <a:extLst>
                <a:ext uri="{FF2B5EF4-FFF2-40B4-BE49-F238E27FC236}">
                  <a16:creationId xmlns:a16="http://schemas.microsoft.com/office/drawing/2014/main" xmlns="" id="{CC471402-F9B8-40FC-8224-674265500EC1}"/>
                </a:ext>
              </a:extLst>
            </p:cNvPr>
            <p:cNvSpPr/>
            <p:nvPr/>
          </p:nvSpPr>
          <p:spPr>
            <a:xfrm>
              <a:off x="7254811" y="661087"/>
              <a:ext cx="9525" cy="9525"/>
            </a:xfrm>
            <a:custGeom>
              <a:avLst/>
              <a:gdLst>
                <a:gd name="connsiteX0" fmla="*/ 9907 w 9525"/>
                <a:gd name="connsiteY0" fmla="*/ 7567 h 9525"/>
                <a:gd name="connsiteX1" fmla="*/ 9907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907" y="7567"/>
                  </a:moveTo>
                  <a:cubicBezTo>
                    <a:pt x="10859" y="6615"/>
                    <a:pt x="3239" y="7567"/>
                    <a:pt x="990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9" name="Freeform: Shape 1128">
              <a:extLst>
                <a:ext uri="{FF2B5EF4-FFF2-40B4-BE49-F238E27FC236}">
                  <a16:creationId xmlns:a16="http://schemas.microsoft.com/office/drawing/2014/main" xmlns="" id="{372ED80E-533E-437E-9D04-D143C7971450}"/>
                </a:ext>
              </a:extLst>
            </p:cNvPr>
            <p:cNvSpPr/>
            <p:nvPr/>
          </p:nvSpPr>
          <p:spPr>
            <a:xfrm>
              <a:off x="7251859" y="6767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0" name="Freeform: Shape 1129">
              <a:extLst>
                <a:ext uri="{FF2B5EF4-FFF2-40B4-BE49-F238E27FC236}">
                  <a16:creationId xmlns:a16="http://schemas.microsoft.com/office/drawing/2014/main" xmlns="" id="{8445253E-9B8E-45C8-9660-E8A5C28878EA}"/>
                </a:ext>
              </a:extLst>
            </p:cNvPr>
            <p:cNvSpPr/>
            <p:nvPr/>
          </p:nvSpPr>
          <p:spPr>
            <a:xfrm>
              <a:off x="7258526" y="6443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1" name="Freeform: Shape 1130">
              <a:extLst>
                <a:ext uri="{FF2B5EF4-FFF2-40B4-BE49-F238E27FC236}">
                  <a16:creationId xmlns:a16="http://schemas.microsoft.com/office/drawing/2014/main" xmlns="" id="{AD653C83-8369-42F3-B64F-0A038D4EB99E}"/>
                </a:ext>
              </a:extLst>
            </p:cNvPr>
            <p:cNvSpPr/>
            <p:nvPr/>
          </p:nvSpPr>
          <p:spPr>
            <a:xfrm>
              <a:off x="7245191" y="3719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2" name="Freeform: Shape 1131">
              <a:extLst>
                <a:ext uri="{FF2B5EF4-FFF2-40B4-BE49-F238E27FC236}">
                  <a16:creationId xmlns:a16="http://schemas.microsoft.com/office/drawing/2014/main" xmlns="" id="{01B1A276-0ACD-4E65-83E7-0D151A2E54A4}"/>
                </a:ext>
              </a:extLst>
            </p:cNvPr>
            <p:cNvSpPr/>
            <p:nvPr/>
          </p:nvSpPr>
          <p:spPr>
            <a:xfrm>
              <a:off x="7254716" y="2290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1095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3" name="Freeform: Shape 1132">
              <a:extLst>
                <a:ext uri="{FF2B5EF4-FFF2-40B4-BE49-F238E27FC236}">
                  <a16:creationId xmlns:a16="http://schemas.microsoft.com/office/drawing/2014/main" xmlns="" id="{39642B41-39C1-47B5-BE98-9D905D0E7A16}"/>
                </a:ext>
              </a:extLst>
            </p:cNvPr>
            <p:cNvSpPr/>
            <p:nvPr/>
          </p:nvSpPr>
          <p:spPr>
            <a:xfrm>
              <a:off x="7261384" y="5948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4" name="Freeform: Shape 1133">
              <a:extLst>
                <a:ext uri="{FF2B5EF4-FFF2-40B4-BE49-F238E27FC236}">
                  <a16:creationId xmlns:a16="http://schemas.microsoft.com/office/drawing/2014/main" xmlns="" id="{51150C89-3C1C-4210-95C7-52B5EC09B48E}"/>
                </a:ext>
              </a:extLst>
            </p:cNvPr>
            <p:cNvSpPr/>
            <p:nvPr/>
          </p:nvSpPr>
          <p:spPr>
            <a:xfrm>
              <a:off x="7253764" y="512723"/>
              <a:ext cx="19050" cy="9525"/>
            </a:xfrm>
            <a:custGeom>
              <a:avLst/>
              <a:gdLst>
                <a:gd name="connsiteX0" fmla="*/ 12859 w 19050"/>
                <a:gd name="connsiteY0" fmla="*/ 8294 h 9525"/>
                <a:gd name="connsiteX1" fmla="*/ 7144 w 19050"/>
                <a:gd name="connsiteY1" fmla="*/ 7341 h 9525"/>
                <a:gd name="connsiteX2" fmla="*/ 12859 w 19050"/>
                <a:gd name="connsiteY2" fmla="*/ 829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2859" y="8294"/>
                  </a:moveTo>
                  <a:cubicBezTo>
                    <a:pt x="10001" y="9246"/>
                    <a:pt x="10001" y="6389"/>
                    <a:pt x="7144" y="7341"/>
                  </a:cubicBezTo>
                  <a:cubicBezTo>
                    <a:pt x="8096" y="7341"/>
                    <a:pt x="11906" y="9246"/>
                    <a:pt x="12859" y="82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5" name="Freeform: Shape 1134">
              <a:extLst>
                <a:ext uri="{FF2B5EF4-FFF2-40B4-BE49-F238E27FC236}">
                  <a16:creationId xmlns:a16="http://schemas.microsoft.com/office/drawing/2014/main" xmlns="" id="{6C35D54A-2F6B-46AA-9C36-7DD05A6B7F20}"/>
                </a:ext>
              </a:extLst>
            </p:cNvPr>
            <p:cNvSpPr/>
            <p:nvPr/>
          </p:nvSpPr>
          <p:spPr>
            <a:xfrm>
              <a:off x="7240429" y="6777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6" name="Freeform: Shape 1135">
              <a:extLst>
                <a:ext uri="{FF2B5EF4-FFF2-40B4-BE49-F238E27FC236}">
                  <a16:creationId xmlns:a16="http://schemas.microsoft.com/office/drawing/2014/main" xmlns="" id="{BA0A764C-9F9D-449C-9EEA-9ECFDE10B717}"/>
                </a:ext>
              </a:extLst>
            </p:cNvPr>
            <p:cNvSpPr/>
            <p:nvPr/>
          </p:nvSpPr>
          <p:spPr>
            <a:xfrm>
              <a:off x="7253340" y="51292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7" name="Freeform: Shape 1136">
              <a:extLst>
                <a:ext uri="{FF2B5EF4-FFF2-40B4-BE49-F238E27FC236}">
                  <a16:creationId xmlns:a16="http://schemas.microsoft.com/office/drawing/2014/main" xmlns="" id="{686FB22D-7D59-4240-A432-37770CB4F3AE}"/>
                </a:ext>
              </a:extLst>
            </p:cNvPr>
            <p:cNvSpPr/>
            <p:nvPr/>
          </p:nvSpPr>
          <p:spPr>
            <a:xfrm>
              <a:off x="7257574" y="57388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14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8" name="Freeform: Shape 1137">
              <a:extLst>
                <a:ext uri="{FF2B5EF4-FFF2-40B4-BE49-F238E27FC236}">
                  <a16:creationId xmlns:a16="http://schemas.microsoft.com/office/drawing/2014/main" xmlns="" id="{06F0747A-BB5D-4B22-9751-3DC39160423D}"/>
                </a:ext>
              </a:extLst>
            </p:cNvPr>
            <p:cNvSpPr/>
            <p:nvPr/>
          </p:nvSpPr>
          <p:spPr>
            <a:xfrm>
              <a:off x="7255669" y="58912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9" name="Freeform: Shape 1138">
              <a:extLst>
                <a:ext uri="{FF2B5EF4-FFF2-40B4-BE49-F238E27FC236}">
                  <a16:creationId xmlns:a16="http://schemas.microsoft.com/office/drawing/2014/main" xmlns="" id="{93AC92B7-B23C-4AC8-BB0E-6CB4F8142C69}"/>
                </a:ext>
              </a:extLst>
            </p:cNvPr>
            <p:cNvSpPr/>
            <p:nvPr/>
          </p:nvSpPr>
          <p:spPr>
            <a:xfrm>
              <a:off x="7254046" y="565414"/>
              <a:ext cx="9525" cy="9525"/>
            </a:xfrm>
            <a:custGeom>
              <a:avLst/>
              <a:gdLst>
                <a:gd name="connsiteX0" fmla="*/ 7814 w 9525"/>
                <a:gd name="connsiteY0" fmla="*/ 7990 h 9525"/>
                <a:gd name="connsiteX1" fmla="*/ 781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14" y="7990"/>
                  </a:moveTo>
                  <a:cubicBezTo>
                    <a:pt x="8767" y="6085"/>
                    <a:pt x="5910" y="7990"/>
                    <a:pt x="781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0" name="Freeform: Shape 1139">
              <a:extLst>
                <a:ext uri="{FF2B5EF4-FFF2-40B4-BE49-F238E27FC236}">
                  <a16:creationId xmlns:a16="http://schemas.microsoft.com/office/drawing/2014/main" xmlns="" id="{5BE90349-C9A6-40D0-A220-A8530F309EE6}"/>
                </a:ext>
              </a:extLst>
            </p:cNvPr>
            <p:cNvSpPr/>
            <p:nvPr/>
          </p:nvSpPr>
          <p:spPr>
            <a:xfrm>
              <a:off x="7253340" y="55768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1" name="Freeform: Shape 1140">
              <a:extLst>
                <a:ext uri="{FF2B5EF4-FFF2-40B4-BE49-F238E27FC236}">
                  <a16:creationId xmlns:a16="http://schemas.microsoft.com/office/drawing/2014/main" xmlns="" id="{499AE112-0FF1-450C-88C3-A3E86C473552}"/>
                </a:ext>
              </a:extLst>
            </p:cNvPr>
            <p:cNvSpPr/>
            <p:nvPr/>
          </p:nvSpPr>
          <p:spPr>
            <a:xfrm>
              <a:off x="7248049" y="39534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10001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8096" y="7567"/>
                    <a:pt x="9049" y="7567"/>
                    <a:pt x="10001" y="7567"/>
                  </a:cubicBezTo>
                  <a:cubicBezTo>
                    <a:pt x="8096" y="7567"/>
                    <a:pt x="7144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2" name="Freeform: Shape 1141">
              <a:extLst>
                <a:ext uri="{FF2B5EF4-FFF2-40B4-BE49-F238E27FC236}">
                  <a16:creationId xmlns:a16="http://schemas.microsoft.com/office/drawing/2014/main" xmlns="" id="{E7909990-85EF-495B-BC27-E0F93255ED0A}"/>
                </a:ext>
              </a:extLst>
            </p:cNvPr>
            <p:cNvSpPr/>
            <p:nvPr/>
          </p:nvSpPr>
          <p:spPr>
            <a:xfrm>
              <a:off x="7240111" y="677703"/>
              <a:ext cx="9525" cy="9525"/>
            </a:xfrm>
            <a:custGeom>
              <a:avLst/>
              <a:gdLst>
                <a:gd name="connsiteX0" fmla="*/ 8414 w 9525"/>
                <a:gd name="connsiteY0" fmla="*/ 7144 h 9525"/>
                <a:gd name="connsiteX1" fmla="*/ 841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144"/>
                  </a:moveTo>
                  <a:cubicBezTo>
                    <a:pt x="5556" y="7144"/>
                    <a:pt x="8414" y="7144"/>
                    <a:pt x="84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3" name="Freeform: Shape 1142">
              <a:extLst>
                <a:ext uri="{FF2B5EF4-FFF2-40B4-BE49-F238E27FC236}">
                  <a16:creationId xmlns:a16="http://schemas.microsoft.com/office/drawing/2014/main" xmlns="" id="{E580D75B-8AFF-4AB6-9316-C8819175776C}"/>
                </a:ext>
              </a:extLst>
            </p:cNvPr>
            <p:cNvSpPr/>
            <p:nvPr/>
          </p:nvSpPr>
          <p:spPr>
            <a:xfrm>
              <a:off x="7231856" y="565308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7144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7144" y="7144"/>
                  </a:lnTo>
                  <a:cubicBezTo>
                    <a:pt x="7144" y="7144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4" name="Freeform: Shape 1143">
              <a:extLst>
                <a:ext uri="{FF2B5EF4-FFF2-40B4-BE49-F238E27FC236}">
                  <a16:creationId xmlns:a16="http://schemas.microsoft.com/office/drawing/2014/main" xmlns="" id="{670CD014-9838-4BC2-831A-820E3D4CBA35}"/>
                </a:ext>
              </a:extLst>
            </p:cNvPr>
            <p:cNvSpPr/>
            <p:nvPr/>
          </p:nvSpPr>
          <p:spPr>
            <a:xfrm>
              <a:off x="7244239" y="4538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5" name="Freeform: Shape 1144">
              <a:extLst>
                <a:ext uri="{FF2B5EF4-FFF2-40B4-BE49-F238E27FC236}">
                  <a16:creationId xmlns:a16="http://schemas.microsoft.com/office/drawing/2014/main" xmlns="" id="{5EE7F7A2-2F1F-4270-B76A-5BD16D8EC156}"/>
                </a:ext>
              </a:extLst>
            </p:cNvPr>
            <p:cNvSpPr/>
            <p:nvPr/>
          </p:nvSpPr>
          <p:spPr>
            <a:xfrm>
              <a:off x="7231856" y="56012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10001" y="7567"/>
                    <a:pt x="9049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6" name="Freeform: Shape 1145">
              <a:extLst>
                <a:ext uri="{FF2B5EF4-FFF2-40B4-BE49-F238E27FC236}">
                  <a16:creationId xmlns:a16="http://schemas.microsoft.com/office/drawing/2014/main" xmlns="" id="{6A8C411D-116B-45EE-8858-BFBF6467B36F}"/>
                </a:ext>
              </a:extLst>
            </p:cNvPr>
            <p:cNvSpPr/>
            <p:nvPr/>
          </p:nvSpPr>
          <p:spPr>
            <a:xfrm>
              <a:off x="7250906" y="3957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7" name="Freeform: Shape 1146">
              <a:extLst>
                <a:ext uri="{FF2B5EF4-FFF2-40B4-BE49-F238E27FC236}">
                  <a16:creationId xmlns:a16="http://schemas.microsoft.com/office/drawing/2014/main" xmlns="" id="{134E482A-6D9A-4803-8844-A371DB41D177}"/>
                </a:ext>
              </a:extLst>
            </p:cNvPr>
            <p:cNvSpPr/>
            <p:nvPr/>
          </p:nvSpPr>
          <p:spPr>
            <a:xfrm>
              <a:off x="7236619" y="229984"/>
              <a:ext cx="47625" cy="466725"/>
            </a:xfrm>
            <a:custGeom>
              <a:avLst/>
              <a:gdLst>
                <a:gd name="connsiteX0" fmla="*/ 14764 w 47625"/>
                <a:gd name="connsiteY0" fmla="*/ 164351 h 466725"/>
                <a:gd name="connsiteX1" fmla="*/ 17621 w 47625"/>
                <a:gd name="connsiteY1" fmla="*/ 173876 h 466725"/>
                <a:gd name="connsiteX2" fmla="*/ 16669 w 47625"/>
                <a:gd name="connsiteY2" fmla="*/ 369138 h 466725"/>
                <a:gd name="connsiteX3" fmla="*/ 15716 w 47625"/>
                <a:gd name="connsiteY3" fmla="*/ 459626 h 466725"/>
                <a:gd name="connsiteX4" fmla="*/ 13811 w 47625"/>
                <a:gd name="connsiteY4" fmla="*/ 458673 h 466725"/>
                <a:gd name="connsiteX5" fmla="*/ 16669 w 47625"/>
                <a:gd name="connsiteY5" fmla="*/ 458673 h 466725"/>
                <a:gd name="connsiteX6" fmla="*/ 25241 w 47625"/>
                <a:gd name="connsiteY6" fmla="*/ 415811 h 466725"/>
                <a:gd name="connsiteX7" fmla="*/ 21431 w 47625"/>
                <a:gd name="connsiteY7" fmla="*/ 387236 h 466725"/>
                <a:gd name="connsiteX8" fmla="*/ 30956 w 47625"/>
                <a:gd name="connsiteY8" fmla="*/ 359613 h 466725"/>
                <a:gd name="connsiteX9" fmla="*/ 46196 w 47625"/>
                <a:gd name="connsiteY9" fmla="*/ 197688 h 466725"/>
                <a:gd name="connsiteX10" fmla="*/ 44291 w 47625"/>
                <a:gd name="connsiteY10" fmla="*/ 190068 h 466725"/>
                <a:gd name="connsiteX11" fmla="*/ 34766 w 47625"/>
                <a:gd name="connsiteY11" fmla="*/ 7188 h 466725"/>
                <a:gd name="connsiteX12" fmla="*/ 15716 w 47625"/>
                <a:gd name="connsiteY12" fmla="*/ 140538 h 466725"/>
                <a:gd name="connsiteX13" fmla="*/ 16669 w 47625"/>
                <a:gd name="connsiteY13" fmla="*/ 141491 h 466725"/>
                <a:gd name="connsiteX14" fmla="*/ 15716 w 47625"/>
                <a:gd name="connsiteY14" fmla="*/ 143396 h 466725"/>
                <a:gd name="connsiteX15" fmla="*/ 14764 w 47625"/>
                <a:gd name="connsiteY15" fmla="*/ 164351 h 466725"/>
                <a:gd name="connsiteX16" fmla="*/ 23336 w 47625"/>
                <a:gd name="connsiteY16" fmla="*/ 192926 h 466725"/>
                <a:gd name="connsiteX17" fmla="*/ 23336 w 47625"/>
                <a:gd name="connsiteY17" fmla="*/ 192926 h 466725"/>
                <a:gd name="connsiteX18" fmla="*/ 23336 w 47625"/>
                <a:gd name="connsiteY18" fmla="*/ 195783 h 466725"/>
                <a:gd name="connsiteX19" fmla="*/ 23336 w 47625"/>
                <a:gd name="connsiteY19" fmla="*/ 195783 h 466725"/>
                <a:gd name="connsiteX20" fmla="*/ 43339 w 47625"/>
                <a:gd name="connsiteY20" fmla="*/ 191021 h 466725"/>
                <a:gd name="connsiteX21" fmla="*/ 43339 w 47625"/>
                <a:gd name="connsiteY21" fmla="*/ 191021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625" h="466725">
                  <a:moveTo>
                    <a:pt x="14764" y="164351"/>
                  </a:moveTo>
                  <a:cubicBezTo>
                    <a:pt x="14764" y="173876"/>
                    <a:pt x="38576" y="170066"/>
                    <a:pt x="17621" y="173876"/>
                  </a:cubicBezTo>
                  <a:cubicBezTo>
                    <a:pt x="19526" y="171018"/>
                    <a:pt x="-6191" y="370091"/>
                    <a:pt x="16669" y="369138"/>
                  </a:cubicBezTo>
                  <a:cubicBezTo>
                    <a:pt x="10954" y="369138"/>
                    <a:pt x="18574" y="460578"/>
                    <a:pt x="15716" y="459626"/>
                  </a:cubicBezTo>
                  <a:cubicBezTo>
                    <a:pt x="17621" y="458673"/>
                    <a:pt x="16669" y="458673"/>
                    <a:pt x="13811" y="458673"/>
                  </a:cubicBezTo>
                  <a:cubicBezTo>
                    <a:pt x="14764" y="457721"/>
                    <a:pt x="15716" y="456768"/>
                    <a:pt x="16669" y="458673"/>
                  </a:cubicBezTo>
                  <a:cubicBezTo>
                    <a:pt x="30004" y="458673"/>
                    <a:pt x="25241" y="415811"/>
                    <a:pt x="25241" y="415811"/>
                  </a:cubicBezTo>
                  <a:cubicBezTo>
                    <a:pt x="28099" y="396761"/>
                    <a:pt x="32861" y="397713"/>
                    <a:pt x="21431" y="387236"/>
                  </a:cubicBezTo>
                  <a:cubicBezTo>
                    <a:pt x="23336" y="382473"/>
                    <a:pt x="39529" y="365328"/>
                    <a:pt x="30956" y="359613"/>
                  </a:cubicBezTo>
                  <a:cubicBezTo>
                    <a:pt x="1429" y="366281"/>
                    <a:pt x="52864" y="200546"/>
                    <a:pt x="46196" y="197688"/>
                  </a:cubicBezTo>
                  <a:cubicBezTo>
                    <a:pt x="37624" y="192926"/>
                    <a:pt x="43339" y="194831"/>
                    <a:pt x="44291" y="190068"/>
                  </a:cubicBezTo>
                  <a:cubicBezTo>
                    <a:pt x="32861" y="190068"/>
                    <a:pt x="35719" y="22428"/>
                    <a:pt x="34766" y="7188"/>
                  </a:cubicBezTo>
                  <a:cubicBezTo>
                    <a:pt x="31909" y="4331"/>
                    <a:pt x="15716" y="139586"/>
                    <a:pt x="15716" y="140538"/>
                  </a:cubicBezTo>
                  <a:cubicBezTo>
                    <a:pt x="15716" y="141491"/>
                    <a:pt x="19526" y="143396"/>
                    <a:pt x="16669" y="141491"/>
                  </a:cubicBezTo>
                  <a:cubicBezTo>
                    <a:pt x="18574" y="142443"/>
                    <a:pt x="18574" y="143396"/>
                    <a:pt x="15716" y="143396"/>
                  </a:cubicBezTo>
                  <a:cubicBezTo>
                    <a:pt x="20479" y="151016"/>
                    <a:pt x="14764" y="159588"/>
                    <a:pt x="14764" y="164351"/>
                  </a:cubicBezTo>
                  <a:close/>
                  <a:moveTo>
                    <a:pt x="23336" y="192926"/>
                  </a:moveTo>
                  <a:cubicBezTo>
                    <a:pt x="23336" y="192926"/>
                    <a:pt x="22384" y="191973"/>
                    <a:pt x="23336" y="192926"/>
                  </a:cubicBezTo>
                  <a:close/>
                  <a:moveTo>
                    <a:pt x="23336" y="195783"/>
                  </a:moveTo>
                  <a:cubicBezTo>
                    <a:pt x="23336" y="193878"/>
                    <a:pt x="27146" y="193878"/>
                    <a:pt x="23336" y="195783"/>
                  </a:cubicBezTo>
                  <a:close/>
                  <a:moveTo>
                    <a:pt x="43339" y="191021"/>
                  </a:moveTo>
                  <a:cubicBezTo>
                    <a:pt x="43339" y="191973"/>
                    <a:pt x="39529" y="190068"/>
                    <a:pt x="43339" y="1910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8" name="Freeform: Shape 1147">
              <a:extLst>
                <a:ext uri="{FF2B5EF4-FFF2-40B4-BE49-F238E27FC236}">
                  <a16:creationId xmlns:a16="http://schemas.microsoft.com/office/drawing/2014/main" xmlns="" id="{9D82C91E-FEB5-4D9A-A4C6-08BB5F77FB6A}"/>
                </a:ext>
              </a:extLst>
            </p:cNvPr>
            <p:cNvSpPr/>
            <p:nvPr/>
          </p:nvSpPr>
          <p:spPr>
            <a:xfrm>
              <a:off x="7268289" y="41290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9" name="Freeform: Shape 1148">
              <a:extLst>
                <a:ext uri="{FF2B5EF4-FFF2-40B4-BE49-F238E27FC236}">
                  <a16:creationId xmlns:a16="http://schemas.microsoft.com/office/drawing/2014/main" xmlns="" id="{03D0A299-F0D8-4AD9-BE23-E47D78531937}"/>
                </a:ext>
              </a:extLst>
            </p:cNvPr>
            <p:cNvSpPr/>
            <p:nvPr/>
          </p:nvSpPr>
          <p:spPr>
            <a:xfrm>
              <a:off x="7253870" y="638651"/>
              <a:ext cx="9525" cy="9525"/>
            </a:xfrm>
            <a:custGeom>
              <a:avLst/>
              <a:gdLst>
                <a:gd name="connsiteX0" fmla="*/ 7990 w 9525"/>
                <a:gd name="connsiteY0" fmla="*/ 7144 h 9525"/>
                <a:gd name="connsiteX1" fmla="*/ 799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144"/>
                  </a:moveTo>
                  <a:cubicBezTo>
                    <a:pt x="7990" y="7144"/>
                    <a:pt x="6086" y="7144"/>
                    <a:pt x="799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0" name="Freeform: Shape 1149">
              <a:extLst>
                <a:ext uri="{FF2B5EF4-FFF2-40B4-BE49-F238E27FC236}">
                  <a16:creationId xmlns:a16="http://schemas.microsoft.com/office/drawing/2014/main" xmlns="" id="{B2728455-3410-47C4-8E30-B992AF3BADAE}"/>
                </a:ext>
              </a:extLst>
            </p:cNvPr>
            <p:cNvSpPr/>
            <p:nvPr/>
          </p:nvSpPr>
          <p:spPr>
            <a:xfrm>
              <a:off x="7243286" y="4510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1" name="Freeform: Shape 1150">
              <a:extLst>
                <a:ext uri="{FF2B5EF4-FFF2-40B4-BE49-F238E27FC236}">
                  <a16:creationId xmlns:a16="http://schemas.microsoft.com/office/drawing/2014/main" xmlns="" id="{5B0934BF-D4FA-4233-B37E-CD7F6ED58F48}"/>
                </a:ext>
              </a:extLst>
            </p:cNvPr>
            <p:cNvSpPr/>
            <p:nvPr/>
          </p:nvSpPr>
          <p:spPr>
            <a:xfrm>
              <a:off x="7244239" y="6519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2" name="Freeform: Shape 1151">
              <a:extLst>
                <a:ext uri="{FF2B5EF4-FFF2-40B4-BE49-F238E27FC236}">
                  <a16:creationId xmlns:a16="http://schemas.microsoft.com/office/drawing/2014/main" xmlns="" id="{1EE70047-FF78-4E05-A442-54581CC32A28}"/>
                </a:ext>
              </a:extLst>
            </p:cNvPr>
            <p:cNvSpPr/>
            <p:nvPr/>
          </p:nvSpPr>
          <p:spPr>
            <a:xfrm>
              <a:off x="7243286" y="658653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8096"/>
                  </a:lnTo>
                  <a:cubicBezTo>
                    <a:pt x="7144" y="7144"/>
                    <a:pt x="7144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3" name="Freeform: Shape 1152">
              <a:extLst>
                <a:ext uri="{FF2B5EF4-FFF2-40B4-BE49-F238E27FC236}">
                  <a16:creationId xmlns:a16="http://schemas.microsoft.com/office/drawing/2014/main" xmlns="" id="{2AA83EC6-9A13-43C8-882F-88A57774C769}"/>
                </a:ext>
              </a:extLst>
            </p:cNvPr>
            <p:cNvSpPr/>
            <p:nvPr/>
          </p:nvSpPr>
          <p:spPr>
            <a:xfrm>
              <a:off x="7242334" y="6624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10001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4" name="Freeform: Shape 1153">
              <a:extLst>
                <a:ext uri="{FF2B5EF4-FFF2-40B4-BE49-F238E27FC236}">
                  <a16:creationId xmlns:a16="http://schemas.microsoft.com/office/drawing/2014/main" xmlns="" id="{F67CEFD9-15C1-47D5-A2BB-45AE703CD485}"/>
                </a:ext>
              </a:extLst>
            </p:cNvPr>
            <p:cNvSpPr/>
            <p:nvPr/>
          </p:nvSpPr>
          <p:spPr>
            <a:xfrm>
              <a:off x="7235904" y="590602"/>
              <a:ext cx="9525" cy="9525"/>
            </a:xfrm>
            <a:custGeom>
              <a:avLst/>
              <a:gdLst>
                <a:gd name="connsiteX0" fmla="*/ 7858 w 9525"/>
                <a:gd name="connsiteY0" fmla="*/ 7567 h 9525"/>
                <a:gd name="connsiteX1" fmla="*/ 7858 w 9525"/>
                <a:gd name="connsiteY1" fmla="*/ 7567 h 9525"/>
                <a:gd name="connsiteX2" fmla="*/ 7858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567"/>
                  </a:moveTo>
                  <a:cubicBezTo>
                    <a:pt x="7858" y="7567"/>
                    <a:pt x="7858" y="7567"/>
                    <a:pt x="7858" y="7567"/>
                  </a:cubicBezTo>
                  <a:cubicBezTo>
                    <a:pt x="6906" y="6615"/>
                    <a:pt x="6906" y="7567"/>
                    <a:pt x="7858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5" name="Freeform: Shape 1154">
              <a:extLst>
                <a:ext uri="{FF2B5EF4-FFF2-40B4-BE49-F238E27FC236}">
                  <a16:creationId xmlns:a16="http://schemas.microsoft.com/office/drawing/2014/main" xmlns="" id="{88FEB01F-2F9E-4143-B8EC-8BEC6BEFC219}"/>
                </a:ext>
              </a:extLst>
            </p:cNvPr>
            <p:cNvSpPr/>
            <p:nvPr/>
          </p:nvSpPr>
          <p:spPr>
            <a:xfrm>
              <a:off x="7243286" y="611028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7144" y="8096"/>
                    <a:pt x="7144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6" name="Freeform: Shape 1155">
              <a:extLst>
                <a:ext uri="{FF2B5EF4-FFF2-40B4-BE49-F238E27FC236}">
                  <a16:creationId xmlns:a16="http://schemas.microsoft.com/office/drawing/2014/main" xmlns="" id="{5798D515-0132-474F-AD54-FBBD28A24447}"/>
                </a:ext>
              </a:extLst>
            </p:cNvPr>
            <p:cNvSpPr/>
            <p:nvPr/>
          </p:nvSpPr>
          <p:spPr>
            <a:xfrm>
              <a:off x="7231856" y="56626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7" name="Freeform: Shape 1156">
              <a:extLst>
                <a:ext uri="{FF2B5EF4-FFF2-40B4-BE49-F238E27FC236}">
                  <a16:creationId xmlns:a16="http://schemas.microsoft.com/office/drawing/2014/main" xmlns="" id="{93CE5D94-E10F-4BE9-A9A4-15B0851FDD4D}"/>
                </a:ext>
              </a:extLst>
            </p:cNvPr>
            <p:cNvSpPr/>
            <p:nvPr/>
          </p:nvSpPr>
          <p:spPr>
            <a:xfrm>
              <a:off x="7242863" y="61102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8096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7144"/>
                    <a:pt x="7567" y="8096"/>
                    <a:pt x="7567" y="8096"/>
                  </a:cubicBezTo>
                  <a:cubicBezTo>
                    <a:pt x="7567" y="714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8" name="Freeform: Shape 1157">
              <a:extLst>
                <a:ext uri="{FF2B5EF4-FFF2-40B4-BE49-F238E27FC236}">
                  <a16:creationId xmlns:a16="http://schemas.microsoft.com/office/drawing/2014/main" xmlns="" id="{5045ED70-E0FC-450A-9E9B-C7C9FB94C54D}"/>
                </a:ext>
              </a:extLst>
            </p:cNvPr>
            <p:cNvSpPr/>
            <p:nvPr/>
          </p:nvSpPr>
          <p:spPr>
            <a:xfrm>
              <a:off x="7239476" y="6815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9" name="Freeform: Shape 1158">
              <a:extLst>
                <a:ext uri="{FF2B5EF4-FFF2-40B4-BE49-F238E27FC236}">
                  <a16:creationId xmlns:a16="http://schemas.microsoft.com/office/drawing/2014/main" xmlns="" id="{6145584F-4B1F-4FAF-93C7-50175326DB06}"/>
                </a:ext>
              </a:extLst>
            </p:cNvPr>
            <p:cNvSpPr/>
            <p:nvPr/>
          </p:nvSpPr>
          <p:spPr>
            <a:xfrm>
              <a:off x="7239476" y="6815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8096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0" name="Freeform: Shape 1159">
              <a:extLst>
                <a:ext uri="{FF2B5EF4-FFF2-40B4-BE49-F238E27FC236}">
                  <a16:creationId xmlns:a16="http://schemas.microsoft.com/office/drawing/2014/main" xmlns="" id="{3E38AAD6-4ED5-4C71-91EA-CCE3292943D2}"/>
                </a:ext>
              </a:extLst>
            </p:cNvPr>
            <p:cNvSpPr/>
            <p:nvPr/>
          </p:nvSpPr>
          <p:spPr>
            <a:xfrm>
              <a:off x="7240429" y="6824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1" name="Freeform: Shape 1160">
              <a:extLst>
                <a:ext uri="{FF2B5EF4-FFF2-40B4-BE49-F238E27FC236}">
                  <a16:creationId xmlns:a16="http://schemas.microsoft.com/office/drawing/2014/main" xmlns="" id="{941DBB3D-00DB-4011-816B-1C1DA4AEC28D}"/>
                </a:ext>
              </a:extLst>
            </p:cNvPr>
            <p:cNvSpPr/>
            <p:nvPr/>
          </p:nvSpPr>
          <p:spPr>
            <a:xfrm>
              <a:off x="7240429" y="67579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14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7144"/>
                  </a:lnTo>
                  <a:cubicBezTo>
                    <a:pt x="7144" y="7144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2" name="Freeform: Shape 1161">
              <a:extLst>
                <a:ext uri="{FF2B5EF4-FFF2-40B4-BE49-F238E27FC236}">
                  <a16:creationId xmlns:a16="http://schemas.microsoft.com/office/drawing/2014/main" xmlns="" id="{4D47775B-5668-4A63-B745-10686A921282}"/>
                </a:ext>
              </a:extLst>
            </p:cNvPr>
            <p:cNvSpPr/>
            <p:nvPr/>
          </p:nvSpPr>
          <p:spPr>
            <a:xfrm>
              <a:off x="7239872" y="673893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5796" y="11906"/>
                    <a:pt x="7700" y="7144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3" name="Freeform: Shape 1162">
              <a:extLst>
                <a:ext uri="{FF2B5EF4-FFF2-40B4-BE49-F238E27FC236}">
                  <a16:creationId xmlns:a16="http://schemas.microsoft.com/office/drawing/2014/main" xmlns="" id="{049F89BC-A03B-4947-816F-C47AE141CAD8}"/>
                </a:ext>
              </a:extLst>
            </p:cNvPr>
            <p:cNvSpPr/>
            <p:nvPr/>
          </p:nvSpPr>
          <p:spPr>
            <a:xfrm>
              <a:off x="7254716" y="6672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1095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4" name="Freeform: Shape 1163">
              <a:extLst>
                <a:ext uri="{FF2B5EF4-FFF2-40B4-BE49-F238E27FC236}">
                  <a16:creationId xmlns:a16="http://schemas.microsoft.com/office/drawing/2014/main" xmlns="" id="{35B4BC3E-B753-4FDB-969B-B8737788671D}"/>
                </a:ext>
              </a:extLst>
            </p:cNvPr>
            <p:cNvSpPr/>
            <p:nvPr/>
          </p:nvSpPr>
          <p:spPr>
            <a:xfrm>
              <a:off x="7256621" y="6624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7144"/>
                    <a:pt x="9049" y="7144"/>
                  </a:cubicBez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5" name="Freeform: Shape 1164">
              <a:extLst>
                <a:ext uri="{FF2B5EF4-FFF2-40B4-BE49-F238E27FC236}">
                  <a16:creationId xmlns:a16="http://schemas.microsoft.com/office/drawing/2014/main" xmlns="" id="{85FBC59A-9644-4213-8502-AA310624339F}"/>
                </a:ext>
              </a:extLst>
            </p:cNvPr>
            <p:cNvSpPr/>
            <p:nvPr/>
          </p:nvSpPr>
          <p:spPr>
            <a:xfrm>
              <a:off x="7255669" y="62722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10001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10001" y="7144"/>
                  </a:lnTo>
                  <a:cubicBezTo>
                    <a:pt x="10001" y="7144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6" name="Freeform: Shape 1165">
              <a:extLst>
                <a:ext uri="{FF2B5EF4-FFF2-40B4-BE49-F238E27FC236}">
                  <a16:creationId xmlns:a16="http://schemas.microsoft.com/office/drawing/2014/main" xmlns="" id="{94C05866-6600-455B-B215-A36460C08703}"/>
                </a:ext>
              </a:extLst>
            </p:cNvPr>
            <p:cNvSpPr/>
            <p:nvPr/>
          </p:nvSpPr>
          <p:spPr>
            <a:xfrm>
              <a:off x="7241487" y="621506"/>
              <a:ext cx="9525" cy="9525"/>
            </a:xfrm>
            <a:custGeom>
              <a:avLst/>
              <a:gdLst>
                <a:gd name="connsiteX0" fmla="*/ 7990 w 9525"/>
                <a:gd name="connsiteY0" fmla="*/ 7144 h 9525"/>
                <a:gd name="connsiteX1" fmla="*/ 799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144"/>
                  </a:moveTo>
                  <a:cubicBezTo>
                    <a:pt x="6085" y="10001"/>
                    <a:pt x="7990" y="7144"/>
                    <a:pt x="799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7" name="Freeform: Shape 1166">
              <a:extLst>
                <a:ext uri="{FF2B5EF4-FFF2-40B4-BE49-F238E27FC236}">
                  <a16:creationId xmlns:a16="http://schemas.microsoft.com/office/drawing/2014/main" xmlns="" id="{4C6B9979-B3A6-4901-BB65-7E5E7EF4B975}"/>
                </a:ext>
              </a:extLst>
            </p:cNvPr>
            <p:cNvSpPr/>
            <p:nvPr/>
          </p:nvSpPr>
          <p:spPr>
            <a:xfrm>
              <a:off x="7260156" y="615805"/>
              <a:ext cx="9525" cy="9525"/>
            </a:xfrm>
            <a:custGeom>
              <a:avLst/>
              <a:gdLst>
                <a:gd name="connsiteX0" fmla="*/ 7419 w 9525"/>
                <a:gd name="connsiteY0" fmla="*/ 8082 h 9525"/>
                <a:gd name="connsiteX1" fmla="*/ 7419 w 9525"/>
                <a:gd name="connsiteY1" fmla="*/ 808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419" y="8082"/>
                  </a:moveTo>
                  <a:cubicBezTo>
                    <a:pt x="8371" y="9987"/>
                    <a:pt x="6466" y="5225"/>
                    <a:pt x="7419" y="80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8" name="Freeform: Shape 1167">
              <a:extLst>
                <a:ext uri="{FF2B5EF4-FFF2-40B4-BE49-F238E27FC236}">
                  <a16:creationId xmlns:a16="http://schemas.microsoft.com/office/drawing/2014/main" xmlns="" id="{3CED76C5-E7C8-41B8-A761-9D1451B3EAEC}"/>
                </a:ext>
              </a:extLst>
            </p:cNvPr>
            <p:cNvSpPr/>
            <p:nvPr/>
          </p:nvSpPr>
          <p:spPr>
            <a:xfrm>
              <a:off x="7253764" y="559593"/>
              <a:ext cx="9525" cy="9525"/>
            </a:xfrm>
            <a:custGeom>
              <a:avLst/>
              <a:gdLst>
                <a:gd name="connsiteX0" fmla="*/ 10001 w 9525"/>
                <a:gd name="connsiteY0" fmla="*/ 7144 h 9525"/>
                <a:gd name="connsiteX1" fmla="*/ 7144 w 9525"/>
                <a:gd name="connsiteY1" fmla="*/ 7144 h 9525"/>
                <a:gd name="connsiteX2" fmla="*/ 1000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144"/>
                  </a:moveTo>
                  <a:lnTo>
                    <a:pt x="7144" y="7144"/>
                  </a:lnTo>
                  <a:cubicBezTo>
                    <a:pt x="7144" y="7144"/>
                    <a:pt x="10954" y="7144"/>
                    <a:pt x="100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9" name="Freeform: Shape 1168">
              <a:extLst>
                <a:ext uri="{FF2B5EF4-FFF2-40B4-BE49-F238E27FC236}">
                  <a16:creationId xmlns:a16="http://schemas.microsoft.com/office/drawing/2014/main" xmlns="" id="{213B2A4F-5378-41C3-B4AB-5CB54D842AC8}"/>
                </a:ext>
              </a:extLst>
            </p:cNvPr>
            <p:cNvSpPr/>
            <p:nvPr/>
          </p:nvSpPr>
          <p:spPr>
            <a:xfrm>
              <a:off x="7253764" y="533876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9049" y="8096"/>
                    <a:pt x="10001" y="7144"/>
                    <a:pt x="8096" y="7144"/>
                  </a:cubicBezTo>
                  <a:cubicBezTo>
                    <a:pt x="8096" y="7144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0" name="Freeform: Shape 1169">
              <a:extLst>
                <a:ext uri="{FF2B5EF4-FFF2-40B4-BE49-F238E27FC236}">
                  <a16:creationId xmlns:a16="http://schemas.microsoft.com/office/drawing/2014/main" xmlns="" id="{E4AC7B91-4CD1-4F92-B8C7-507B497C3F9C}"/>
                </a:ext>
              </a:extLst>
            </p:cNvPr>
            <p:cNvSpPr/>
            <p:nvPr/>
          </p:nvSpPr>
          <p:spPr>
            <a:xfrm>
              <a:off x="7268051" y="4614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0001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1" name="Freeform: Shape 1170">
              <a:extLst>
                <a:ext uri="{FF2B5EF4-FFF2-40B4-BE49-F238E27FC236}">
                  <a16:creationId xmlns:a16="http://schemas.microsoft.com/office/drawing/2014/main" xmlns="" id="{9558FB89-D6A1-4673-90CC-A6E1350858A4}"/>
                </a:ext>
              </a:extLst>
            </p:cNvPr>
            <p:cNvSpPr/>
            <p:nvPr/>
          </p:nvSpPr>
          <p:spPr>
            <a:xfrm>
              <a:off x="7100136" y="741505"/>
              <a:ext cx="9525" cy="9525"/>
            </a:xfrm>
            <a:custGeom>
              <a:avLst/>
              <a:gdLst>
                <a:gd name="connsiteX0" fmla="*/ 7419 w 9525"/>
                <a:gd name="connsiteY0" fmla="*/ 9064 h 9525"/>
                <a:gd name="connsiteX1" fmla="*/ 7419 w 9525"/>
                <a:gd name="connsiteY1" fmla="*/ 906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419" y="9064"/>
                  </a:moveTo>
                  <a:cubicBezTo>
                    <a:pt x="6466" y="4302"/>
                    <a:pt x="8371" y="10017"/>
                    <a:pt x="7419" y="90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2" name="Freeform: Shape 1171">
              <a:extLst>
                <a:ext uri="{FF2B5EF4-FFF2-40B4-BE49-F238E27FC236}">
                  <a16:creationId xmlns:a16="http://schemas.microsoft.com/office/drawing/2014/main" xmlns="" id="{DC90509A-9E9E-43F7-A208-194E3EA908F1}"/>
                </a:ext>
              </a:extLst>
            </p:cNvPr>
            <p:cNvSpPr/>
            <p:nvPr/>
          </p:nvSpPr>
          <p:spPr>
            <a:xfrm>
              <a:off x="7096601" y="737711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8096" y="17621"/>
                    <a:pt x="8096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3" name="Freeform: Shape 1172">
              <a:extLst>
                <a:ext uri="{FF2B5EF4-FFF2-40B4-BE49-F238E27FC236}">
                  <a16:creationId xmlns:a16="http://schemas.microsoft.com/office/drawing/2014/main" xmlns="" id="{CBD20E7F-1C92-4952-8C1E-CE77FBE233E8}"/>
                </a:ext>
              </a:extLst>
            </p:cNvPr>
            <p:cNvSpPr/>
            <p:nvPr/>
          </p:nvSpPr>
          <p:spPr>
            <a:xfrm>
              <a:off x="7063264" y="7453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4" name="Freeform: Shape 1173">
              <a:extLst>
                <a:ext uri="{FF2B5EF4-FFF2-40B4-BE49-F238E27FC236}">
                  <a16:creationId xmlns:a16="http://schemas.microsoft.com/office/drawing/2014/main" xmlns="" id="{C9CB6A95-518C-4281-B25F-0BBDBA466610}"/>
                </a:ext>
              </a:extLst>
            </p:cNvPr>
            <p:cNvSpPr/>
            <p:nvPr/>
          </p:nvSpPr>
          <p:spPr>
            <a:xfrm>
              <a:off x="7044214" y="75485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5" name="Freeform: Shape 1174">
              <a:extLst>
                <a:ext uri="{FF2B5EF4-FFF2-40B4-BE49-F238E27FC236}">
                  <a16:creationId xmlns:a16="http://schemas.microsoft.com/office/drawing/2014/main" xmlns="" id="{3B59E1BC-4565-492C-B70C-FAD00092EC50}"/>
                </a:ext>
              </a:extLst>
            </p:cNvPr>
            <p:cNvSpPr/>
            <p:nvPr/>
          </p:nvSpPr>
          <p:spPr>
            <a:xfrm>
              <a:off x="7038499" y="7539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6" name="Freeform: Shape 1175">
              <a:extLst>
                <a:ext uri="{FF2B5EF4-FFF2-40B4-BE49-F238E27FC236}">
                  <a16:creationId xmlns:a16="http://schemas.microsoft.com/office/drawing/2014/main" xmlns="" id="{375B1AF9-1965-4D74-AF65-8D3274E46DE9}"/>
                </a:ext>
              </a:extLst>
            </p:cNvPr>
            <p:cNvSpPr/>
            <p:nvPr/>
          </p:nvSpPr>
          <p:spPr>
            <a:xfrm>
              <a:off x="7062311" y="744378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lnTo>
                    <a:pt x="7144" y="7144"/>
                  </a:lnTo>
                  <a:cubicBezTo>
                    <a:pt x="8096" y="9049"/>
                    <a:pt x="8096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7" name="Freeform: Shape 1176">
              <a:extLst>
                <a:ext uri="{FF2B5EF4-FFF2-40B4-BE49-F238E27FC236}">
                  <a16:creationId xmlns:a16="http://schemas.microsoft.com/office/drawing/2014/main" xmlns="" id="{AC855477-72A6-45CC-A933-4FC6CF3AEABA}"/>
                </a:ext>
              </a:extLst>
            </p:cNvPr>
            <p:cNvSpPr/>
            <p:nvPr/>
          </p:nvSpPr>
          <p:spPr>
            <a:xfrm>
              <a:off x="7094696" y="74652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7144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8" name="Freeform: Shape 1177">
              <a:extLst>
                <a:ext uri="{FF2B5EF4-FFF2-40B4-BE49-F238E27FC236}">
                  <a16:creationId xmlns:a16="http://schemas.microsoft.com/office/drawing/2014/main" xmlns="" id="{6BA6C3F2-6947-42E3-BFC5-7C3B56A10DFD}"/>
                </a:ext>
              </a:extLst>
            </p:cNvPr>
            <p:cNvSpPr/>
            <p:nvPr/>
          </p:nvSpPr>
          <p:spPr>
            <a:xfrm>
              <a:off x="7070460" y="737690"/>
              <a:ext cx="9525" cy="9525"/>
            </a:xfrm>
            <a:custGeom>
              <a:avLst/>
              <a:gdLst>
                <a:gd name="connsiteX0" fmla="*/ 7567 w 9525"/>
                <a:gd name="connsiteY0" fmla="*/ 9069 h 9525"/>
                <a:gd name="connsiteX1" fmla="*/ 7567 w 9525"/>
                <a:gd name="connsiteY1" fmla="*/ 90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9069"/>
                  </a:moveTo>
                  <a:cubicBezTo>
                    <a:pt x="7567" y="8117"/>
                    <a:pt x="6615" y="5259"/>
                    <a:pt x="7567" y="9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9" name="Freeform: Shape 1178">
              <a:extLst>
                <a:ext uri="{FF2B5EF4-FFF2-40B4-BE49-F238E27FC236}">
                  <a16:creationId xmlns:a16="http://schemas.microsoft.com/office/drawing/2014/main" xmlns="" id="{AF7839C7-8E01-4AF1-AC68-B46DEBF06A39}"/>
                </a:ext>
              </a:extLst>
            </p:cNvPr>
            <p:cNvSpPr/>
            <p:nvPr/>
          </p:nvSpPr>
          <p:spPr>
            <a:xfrm>
              <a:off x="7077551" y="73580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10001" y="1381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0" name="Freeform: Shape 1179">
              <a:extLst>
                <a:ext uri="{FF2B5EF4-FFF2-40B4-BE49-F238E27FC236}">
                  <a16:creationId xmlns:a16="http://schemas.microsoft.com/office/drawing/2014/main" xmlns="" id="{8284AED5-0A24-43D0-B844-64BA1431EC14}"/>
                </a:ext>
              </a:extLst>
            </p:cNvPr>
            <p:cNvSpPr/>
            <p:nvPr/>
          </p:nvSpPr>
          <p:spPr>
            <a:xfrm>
              <a:off x="7089934" y="73675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1" name="Freeform: Shape 1180">
              <a:extLst>
                <a:ext uri="{FF2B5EF4-FFF2-40B4-BE49-F238E27FC236}">
                  <a16:creationId xmlns:a16="http://schemas.microsoft.com/office/drawing/2014/main" xmlns="" id="{503A48DC-6157-4A6F-8686-9F33AC31879C}"/>
                </a:ext>
              </a:extLst>
            </p:cNvPr>
            <p:cNvSpPr/>
            <p:nvPr/>
          </p:nvSpPr>
          <p:spPr>
            <a:xfrm>
              <a:off x="7065407" y="740145"/>
              <a:ext cx="9525" cy="9525"/>
            </a:xfrm>
            <a:custGeom>
              <a:avLst/>
              <a:gdLst>
                <a:gd name="connsiteX0" fmla="*/ 7858 w 9525"/>
                <a:gd name="connsiteY0" fmla="*/ 7567 h 9525"/>
                <a:gd name="connsiteX1" fmla="*/ 7858 w 9525"/>
                <a:gd name="connsiteY1" fmla="*/ 7567 h 9525"/>
                <a:gd name="connsiteX2" fmla="*/ 7858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567"/>
                  </a:moveTo>
                  <a:cubicBezTo>
                    <a:pt x="6906" y="7567"/>
                    <a:pt x="6906" y="6615"/>
                    <a:pt x="7858" y="7567"/>
                  </a:cubicBezTo>
                  <a:lnTo>
                    <a:pt x="7858" y="7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2" name="Freeform: Shape 1181">
              <a:extLst>
                <a:ext uri="{FF2B5EF4-FFF2-40B4-BE49-F238E27FC236}">
                  <a16:creationId xmlns:a16="http://schemas.microsoft.com/office/drawing/2014/main" xmlns="" id="{7B7C52F4-B6E9-4810-9F04-6A1F1711076E}"/>
                </a:ext>
              </a:extLst>
            </p:cNvPr>
            <p:cNvSpPr/>
            <p:nvPr/>
          </p:nvSpPr>
          <p:spPr>
            <a:xfrm>
              <a:off x="6943249" y="9186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3" name="Freeform: Shape 1182">
              <a:extLst>
                <a:ext uri="{FF2B5EF4-FFF2-40B4-BE49-F238E27FC236}">
                  <a16:creationId xmlns:a16="http://schemas.microsoft.com/office/drawing/2014/main" xmlns="" id="{D7D9ED68-49AD-45F1-80F7-4A274850FAA8}"/>
                </a:ext>
              </a:extLst>
            </p:cNvPr>
            <p:cNvSpPr/>
            <p:nvPr/>
          </p:nvSpPr>
          <p:spPr>
            <a:xfrm>
              <a:off x="6925363" y="921396"/>
              <a:ext cx="9525" cy="9525"/>
            </a:xfrm>
            <a:custGeom>
              <a:avLst/>
              <a:gdLst>
                <a:gd name="connsiteX0" fmla="*/ 8837 w 9525"/>
                <a:gd name="connsiteY0" fmla="*/ 8244 h 9525"/>
                <a:gd name="connsiteX1" fmla="*/ 8837 w 9525"/>
                <a:gd name="connsiteY1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837" y="8244"/>
                  </a:moveTo>
                  <a:cubicBezTo>
                    <a:pt x="8837" y="7291"/>
                    <a:pt x="5027" y="6339"/>
                    <a:pt x="8837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4" name="Freeform: Shape 1183">
              <a:extLst>
                <a:ext uri="{FF2B5EF4-FFF2-40B4-BE49-F238E27FC236}">
                  <a16:creationId xmlns:a16="http://schemas.microsoft.com/office/drawing/2014/main" xmlns="" id="{8E2C57B3-EA9C-4EE7-AD5A-46A719640C3B}"/>
                </a:ext>
              </a:extLst>
            </p:cNvPr>
            <p:cNvSpPr/>
            <p:nvPr/>
          </p:nvSpPr>
          <p:spPr>
            <a:xfrm>
              <a:off x="7030879" y="75485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5" name="Freeform: Shape 1184">
              <a:extLst>
                <a:ext uri="{FF2B5EF4-FFF2-40B4-BE49-F238E27FC236}">
                  <a16:creationId xmlns:a16="http://schemas.microsoft.com/office/drawing/2014/main" xmlns="" id="{EA0372AE-E8B2-4E2C-B0A7-5101403CDE58}"/>
                </a:ext>
              </a:extLst>
            </p:cNvPr>
            <p:cNvSpPr/>
            <p:nvPr/>
          </p:nvSpPr>
          <p:spPr>
            <a:xfrm>
              <a:off x="6990874" y="804386"/>
              <a:ext cx="19050" cy="9525"/>
            </a:xfrm>
            <a:custGeom>
              <a:avLst/>
              <a:gdLst>
                <a:gd name="connsiteX0" fmla="*/ 7144 w 19050"/>
                <a:gd name="connsiteY0" fmla="*/ 7144 h 9525"/>
                <a:gd name="connsiteX1" fmla="*/ 11906 w 19050"/>
                <a:gd name="connsiteY1" fmla="*/ 10001 h 9525"/>
                <a:gd name="connsiteX2" fmla="*/ 7144 w 19050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7144"/>
                  </a:moveTo>
                  <a:cubicBezTo>
                    <a:pt x="10001" y="8096"/>
                    <a:pt x="9049" y="10001"/>
                    <a:pt x="11906" y="10001"/>
                  </a:cubicBezTo>
                  <a:cubicBezTo>
                    <a:pt x="10954" y="10001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6" name="Freeform: Shape 1185">
              <a:extLst>
                <a:ext uri="{FF2B5EF4-FFF2-40B4-BE49-F238E27FC236}">
                  <a16:creationId xmlns:a16="http://schemas.microsoft.com/office/drawing/2014/main" xmlns="" id="{EEFD8F1E-ACDD-4C3A-A2E5-1BD7B1BEE8EB}"/>
                </a:ext>
              </a:extLst>
            </p:cNvPr>
            <p:cNvSpPr/>
            <p:nvPr/>
          </p:nvSpPr>
          <p:spPr>
            <a:xfrm>
              <a:off x="7094696" y="7472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7" name="Freeform: Shape 1186">
              <a:extLst>
                <a:ext uri="{FF2B5EF4-FFF2-40B4-BE49-F238E27FC236}">
                  <a16:creationId xmlns:a16="http://schemas.microsoft.com/office/drawing/2014/main" xmlns="" id="{BE287B88-F7DC-4EE6-AFA3-F33486345F55}"/>
                </a:ext>
              </a:extLst>
            </p:cNvPr>
            <p:cNvSpPr/>
            <p:nvPr/>
          </p:nvSpPr>
          <p:spPr>
            <a:xfrm>
              <a:off x="6996589" y="80724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8" name="Freeform: Shape 1187">
              <a:extLst>
                <a:ext uri="{FF2B5EF4-FFF2-40B4-BE49-F238E27FC236}">
                  <a16:creationId xmlns:a16="http://schemas.microsoft.com/office/drawing/2014/main" xmlns="" id="{44F4EF88-A459-4ABC-B4AA-8DBE9ADDFDCF}"/>
                </a:ext>
              </a:extLst>
            </p:cNvPr>
            <p:cNvSpPr/>
            <p:nvPr/>
          </p:nvSpPr>
          <p:spPr>
            <a:xfrm>
              <a:off x="7020401" y="76723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8096"/>
                    <a:pt x="8096" y="8096"/>
                  </a:cubicBezTo>
                  <a:cubicBezTo>
                    <a:pt x="8096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9" name="Freeform: Shape 1188">
              <a:extLst>
                <a:ext uri="{FF2B5EF4-FFF2-40B4-BE49-F238E27FC236}">
                  <a16:creationId xmlns:a16="http://schemas.microsoft.com/office/drawing/2014/main" xmlns="" id="{563B505B-0D97-4CF1-85E2-1D3A94D360F0}"/>
                </a:ext>
              </a:extLst>
            </p:cNvPr>
            <p:cNvSpPr/>
            <p:nvPr/>
          </p:nvSpPr>
          <p:spPr>
            <a:xfrm>
              <a:off x="7031831" y="7624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0" name="Freeform: Shape 1189">
              <a:extLst>
                <a:ext uri="{FF2B5EF4-FFF2-40B4-BE49-F238E27FC236}">
                  <a16:creationId xmlns:a16="http://schemas.microsoft.com/office/drawing/2014/main" xmlns="" id="{323233ED-E1CD-4C0D-BC12-A8FB1E34E205}"/>
                </a:ext>
              </a:extLst>
            </p:cNvPr>
            <p:cNvSpPr/>
            <p:nvPr/>
          </p:nvSpPr>
          <p:spPr>
            <a:xfrm>
              <a:off x="7017826" y="773906"/>
              <a:ext cx="9525" cy="9525"/>
            </a:xfrm>
            <a:custGeom>
              <a:avLst/>
              <a:gdLst>
                <a:gd name="connsiteX0" fmla="*/ 7815 w 9525"/>
                <a:gd name="connsiteY0" fmla="*/ 7144 h 9525"/>
                <a:gd name="connsiteX1" fmla="*/ 7815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15" y="7144"/>
                  </a:moveTo>
                  <a:cubicBezTo>
                    <a:pt x="5909" y="7144"/>
                    <a:pt x="8767" y="8096"/>
                    <a:pt x="781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1" name="Freeform: Shape 1190">
              <a:extLst>
                <a:ext uri="{FF2B5EF4-FFF2-40B4-BE49-F238E27FC236}">
                  <a16:creationId xmlns:a16="http://schemas.microsoft.com/office/drawing/2014/main" xmlns="" id="{4CD82B67-2512-471C-BBFD-DCDF105BB517}"/>
                </a:ext>
              </a:extLst>
            </p:cNvPr>
            <p:cNvSpPr/>
            <p:nvPr/>
          </p:nvSpPr>
          <p:spPr>
            <a:xfrm>
              <a:off x="7014686" y="7786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2" name="Freeform: Shape 1191">
              <a:extLst>
                <a:ext uri="{FF2B5EF4-FFF2-40B4-BE49-F238E27FC236}">
                  <a16:creationId xmlns:a16="http://schemas.microsoft.com/office/drawing/2014/main" xmlns="" id="{DAA791D4-816C-48FD-A3F7-19BB9225BC67}"/>
                </a:ext>
              </a:extLst>
            </p:cNvPr>
            <p:cNvSpPr/>
            <p:nvPr/>
          </p:nvSpPr>
          <p:spPr>
            <a:xfrm>
              <a:off x="6944201" y="899636"/>
              <a:ext cx="9525" cy="9525"/>
            </a:xfrm>
            <a:custGeom>
              <a:avLst/>
              <a:gdLst>
                <a:gd name="connsiteX0" fmla="*/ 10001 w 9525"/>
                <a:gd name="connsiteY0" fmla="*/ 8096 h 9525"/>
                <a:gd name="connsiteX1" fmla="*/ 7144 w 9525"/>
                <a:gd name="connsiteY1" fmla="*/ 7144 h 9525"/>
                <a:gd name="connsiteX2" fmla="*/ 10001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8096"/>
                  </a:moveTo>
                  <a:cubicBezTo>
                    <a:pt x="9049" y="8096"/>
                    <a:pt x="8096" y="8096"/>
                    <a:pt x="7144" y="7144"/>
                  </a:cubicBezTo>
                  <a:cubicBezTo>
                    <a:pt x="9049" y="8096"/>
                    <a:pt x="10001" y="9049"/>
                    <a:pt x="10001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3" name="Freeform: Shape 1192">
              <a:extLst>
                <a:ext uri="{FF2B5EF4-FFF2-40B4-BE49-F238E27FC236}">
                  <a16:creationId xmlns:a16="http://schemas.microsoft.com/office/drawing/2014/main" xmlns="" id="{5708D27C-E7A8-4D78-823A-F60F27FF18AE}"/>
                </a:ext>
              </a:extLst>
            </p:cNvPr>
            <p:cNvSpPr/>
            <p:nvPr/>
          </p:nvSpPr>
          <p:spPr>
            <a:xfrm>
              <a:off x="7094696" y="7453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095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4" name="Freeform: Shape 1193">
              <a:extLst>
                <a:ext uri="{FF2B5EF4-FFF2-40B4-BE49-F238E27FC236}">
                  <a16:creationId xmlns:a16="http://schemas.microsoft.com/office/drawing/2014/main" xmlns="" id="{90A26984-E66E-463B-B055-EC647C69128B}"/>
                </a:ext>
              </a:extLst>
            </p:cNvPr>
            <p:cNvSpPr/>
            <p:nvPr/>
          </p:nvSpPr>
          <p:spPr>
            <a:xfrm>
              <a:off x="7034265" y="79009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lnTo>
                    <a:pt x="7567" y="7144"/>
                  </a:lnTo>
                  <a:cubicBezTo>
                    <a:pt x="6615" y="714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5" name="Freeform: Shape 1194">
              <a:extLst>
                <a:ext uri="{FF2B5EF4-FFF2-40B4-BE49-F238E27FC236}">
                  <a16:creationId xmlns:a16="http://schemas.microsoft.com/office/drawing/2014/main" xmlns="" id="{B45752A4-2D32-4BBC-B9E8-6E044115193E}"/>
                </a:ext>
              </a:extLst>
            </p:cNvPr>
            <p:cNvSpPr/>
            <p:nvPr/>
          </p:nvSpPr>
          <p:spPr>
            <a:xfrm>
              <a:off x="6960394" y="8615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6" name="Freeform: Shape 1195">
              <a:extLst>
                <a:ext uri="{FF2B5EF4-FFF2-40B4-BE49-F238E27FC236}">
                  <a16:creationId xmlns:a16="http://schemas.microsoft.com/office/drawing/2014/main" xmlns="" id="{1A58D0DE-CFC3-4186-BE2B-B7AF680B92F7}"/>
                </a:ext>
              </a:extLst>
            </p:cNvPr>
            <p:cNvSpPr/>
            <p:nvPr/>
          </p:nvSpPr>
          <p:spPr>
            <a:xfrm>
              <a:off x="7030322" y="791856"/>
              <a:ext cx="9525" cy="9525"/>
            </a:xfrm>
            <a:custGeom>
              <a:avLst/>
              <a:gdLst>
                <a:gd name="connsiteX0" fmla="*/ 8653 w 9525"/>
                <a:gd name="connsiteY0" fmla="*/ 8244 h 9525"/>
                <a:gd name="connsiteX1" fmla="*/ 8653 w 9525"/>
                <a:gd name="connsiteY1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8244"/>
                  </a:moveTo>
                  <a:cubicBezTo>
                    <a:pt x="5796" y="6339"/>
                    <a:pt x="7700" y="7291"/>
                    <a:pt x="8653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7" name="Freeform: Shape 1196">
              <a:extLst>
                <a:ext uri="{FF2B5EF4-FFF2-40B4-BE49-F238E27FC236}">
                  <a16:creationId xmlns:a16="http://schemas.microsoft.com/office/drawing/2014/main" xmlns="" id="{5AE7D013-E06D-4DFC-BD44-82A3303778DB}"/>
                </a:ext>
              </a:extLst>
            </p:cNvPr>
            <p:cNvSpPr/>
            <p:nvPr/>
          </p:nvSpPr>
          <p:spPr>
            <a:xfrm>
              <a:off x="6944201" y="9005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8" name="Freeform: Shape 1197">
              <a:extLst>
                <a:ext uri="{FF2B5EF4-FFF2-40B4-BE49-F238E27FC236}">
                  <a16:creationId xmlns:a16="http://schemas.microsoft.com/office/drawing/2014/main" xmlns="" id="{5D296DEE-C6D0-4E88-9F1A-9490CCABCFD1}"/>
                </a:ext>
              </a:extLst>
            </p:cNvPr>
            <p:cNvSpPr/>
            <p:nvPr/>
          </p:nvSpPr>
          <p:spPr>
            <a:xfrm>
              <a:off x="6918484" y="738125"/>
              <a:ext cx="190500" cy="200025"/>
            </a:xfrm>
            <a:custGeom>
              <a:avLst/>
              <a:gdLst>
                <a:gd name="connsiteX0" fmla="*/ 37624 w 190500"/>
                <a:gd name="connsiteY0" fmla="*/ 177227 h 200025"/>
                <a:gd name="connsiteX1" fmla="*/ 37624 w 190500"/>
                <a:gd name="connsiteY1" fmla="*/ 169607 h 200025"/>
                <a:gd name="connsiteX2" fmla="*/ 128111 w 190500"/>
                <a:gd name="connsiteY2" fmla="*/ 38162 h 200025"/>
                <a:gd name="connsiteX3" fmla="*/ 137636 w 190500"/>
                <a:gd name="connsiteY3" fmla="*/ 30542 h 200025"/>
                <a:gd name="connsiteX4" fmla="*/ 165259 w 190500"/>
                <a:gd name="connsiteY4" fmla="*/ 14349 h 200025"/>
                <a:gd name="connsiteX5" fmla="*/ 178594 w 190500"/>
                <a:gd name="connsiteY5" fmla="*/ 8634 h 200025"/>
                <a:gd name="connsiteX6" fmla="*/ 183356 w 190500"/>
                <a:gd name="connsiteY6" fmla="*/ 16254 h 200025"/>
                <a:gd name="connsiteX7" fmla="*/ 184309 w 190500"/>
                <a:gd name="connsiteY7" fmla="*/ 16254 h 200025"/>
                <a:gd name="connsiteX8" fmla="*/ 185261 w 190500"/>
                <a:gd name="connsiteY8" fmla="*/ 13397 h 200025"/>
                <a:gd name="connsiteX9" fmla="*/ 184309 w 190500"/>
                <a:gd name="connsiteY9" fmla="*/ 11492 h 200025"/>
                <a:gd name="connsiteX10" fmla="*/ 152876 w 190500"/>
                <a:gd name="connsiteY10" fmla="*/ 16254 h 200025"/>
                <a:gd name="connsiteX11" fmla="*/ 135731 w 190500"/>
                <a:gd name="connsiteY11" fmla="*/ 28637 h 200025"/>
                <a:gd name="connsiteX12" fmla="*/ 121444 w 190500"/>
                <a:gd name="connsiteY12" fmla="*/ 22922 h 200025"/>
                <a:gd name="connsiteX13" fmla="*/ 121444 w 190500"/>
                <a:gd name="connsiteY13" fmla="*/ 35304 h 200025"/>
                <a:gd name="connsiteX14" fmla="*/ 112871 w 190500"/>
                <a:gd name="connsiteY14" fmla="*/ 32447 h 200025"/>
                <a:gd name="connsiteX15" fmla="*/ 119539 w 190500"/>
                <a:gd name="connsiteY15" fmla="*/ 38162 h 200025"/>
                <a:gd name="connsiteX16" fmla="*/ 73819 w 190500"/>
                <a:gd name="connsiteY16" fmla="*/ 74357 h 200025"/>
                <a:gd name="connsiteX17" fmla="*/ 14764 w 190500"/>
                <a:gd name="connsiteY17" fmla="*/ 146747 h 200025"/>
                <a:gd name="connsiteX18" fmla="*/ 14764 w 190500"/>
                <a:gd name="connsiteY18" fmla="*/ 152462 h 200025"/>
                <a:gd name="connsiteX19" fmla="*/ 24289 w 190500"/>
                <a:gd name="connsiteY19" fmla="*/ 155319 h 200025"/>
                <a:gd name="connsiteX20" fmla="*/ 7144 w 190500"/>
                <a:gd name="connsiteY20" fmla="*/ 188657 h 200025"/>
                <a:gd name="connsiteX21" fmla="*/ 28099 w 190500"/>
                <a:gd name="connsiteY21" fmla="*/ 195324 h 200025"/>
                <a:gd name="connsiteX22" fmla="*/ 28099 w 190500"/>
                <a:gd name="connsiteY22" fmla="*/ 194372 h 200025"/>
                <a:gd name="connsiteX23" fmla="*/ 30004 w 190500"/>
                <a:gd name="connsiteY23" fmla="*/ 193419 h 200025"/>
                <a:gd name="connsiteX24" fmla="*/ 37624 w 190500"/>
                <a:gd name="connsiteY24" fmla="*/ 177227 h 200025"/>
                <a:gd name="connsiteX25" fmla="*/ 35719 w 190500"/>
                <a:gd name="connsiteY25" fmla="*/ 155319 h 200025"/>
                <a:gd name="connsiteX26" fmla="*/ 35719 w 190500"/>
                <a:gd name="connsiteY26" fmla="*/ 155319 h 200025"/>
                <a:gd name="connsiteX27" fmla="*/ 36671 w 190500"/>
                <a:gd name="connsiteY27" fmla="*/ 153414 h 200025"/>
                <a:gd name="connsiteX28" fmla="*/ 36671 w 190500"/>
                <a:gd name="connsiteY28" fmla="*/ 153414 h 200025"/>
                <a:gd name="connsiteX29" fmla="*/ 16669 w 190500"/>
                <a:gd name="connsiteY29" fmla="*/ 150557 h 200025"/>
                <a:gd name="connsiteX30" fmla="*/ 16669 w 190500"/>
                <a:gd name="connsiteY30" fmla="*/ 150557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0500" h="200025">
                  <a:moveTo>
                    <a:pt x="37624" y="177227"/>
                  </a:moveTo>
                  <a:cubicBezTo>
                    <a:pt x="40481" y="170559"/>
                    <a:pt x="16669" y="165797"/>
                    <a:pt x="37624" y="169607"/>
                  </a:cubicBezTo>
                  <a:cubicBezTo>
                    <a:pt x="28099" y="176274"/>
                    <a:pt x="130016" y="40067"/>
                    <a:pt x="128111" y="38162"/>
                  </a:cubicBezTo>
                  <a:cubicBezTo>
                    <a:pt x="137636" y="52449"/>
                    <a:pt x="140494" y="31494"/>
                    <a:pt x="137636" y="30542"/>
                  </a:cubicBezTo>
                  <a:cubicBezTo>
                    <a:pt x="138589" y="39114"/>
                    <a:pt x="167164" y="14349"/>
                    <a:pt x="165259" y="14349"/>
                  </a:cubicBezTo>
                  <a:cubicBezTo>
                    <a:pt x="168116" y="20064"/>
                    <a:pt x="173831" y="21969"/>
                    <a:pt x="178594" y="8634"/>
                  </a:cubicBezTo>
                  <a:cubicBezTo>
                    <a:pt x="181451" y="13397"/>
                    <a:pt x="182404" y="11492"/>
                    <a:pt x="183356" y="16254"/>
                  </a:cubicBezTo>
                  <a:cubicBezTo>
                    <a:pt x="183356" y="10539"/>
                    <a:pt x="184309" y="10539"/>
                    <a:pt x="184309" y="16254"/>
                  </a:cubicBezTo>
                  <a:cubicBezTo>
                    <a:pt x="183356" y="18159"/>
                    <a:pt x="185261" y="4824"/>
                    <a:pt x="185261" y="13397"/>
                  </a:cubicBezTo>
                  <a:cubicBezTo>
                    <a:pt x="184309" y="12444"/>
                    <a:pt x="183356" y="12444"/>
                    <a:pt x="184309" y="11492"/>
                  </a:cubicBezTo>
                  <a:cubicBezTo>
                    <a:pt x="179546" y="-891"/>
                    <a:pt x="152876" y="17207"/>
                    <a:pt x="152876" y="16254"/>
                  </a:cubicBezTo>
                  <a:cubicBezTo>
                    <a:pt x="137636" y="21017"/>
                    <a:pt x="136684" y="14349"/>
                    <a:pt x="135731" y="28637"/>
                  </a:cubicBezTo>
                  <a:cubicBezTo>
                    <a:pt x="130016" y="29589"/>
                    <a:pt x="130969" y="24827"/>
                    <a:pt x="121444" y="22922"/>
                  </a:cubicBezTo>
                  <a:cubicBezTo>
                    <a:pt x="122396" y="33399"/>
                    <a:pt x="123349" y="21017"/>
                    <a:pt x="121444" y="35304"/>
                  </a:cubicBezTo>
                  <a:cubicBezTo>
                    <a:pt x="121444" y="34352"/>
                    <a:pt x="112871" y="31494"/>
                    <a:pt x="112871" y="32447"/>
                  </a:cubicBezTo>
                  <a:cubicBezTo>
                    <a:pt x="117634" y="36257"/>
                    <a:pt x="114776" y="33399"/>
                    <a:pt x="119539" y="38162"/>
                  </a:cubicBezTo>
                  <a:cubicBezTo>
                    <a:pt x="111919" y="32447"/>
                    <a:pt x="89059" y="76262"/>
                    <a:pt x="73819" y="74357"/>
                  </a:cubicBezTo>
                  <a:cubicBezTo>
                    <a:pt x="74771" y="74357"/>
                    <a:pt x="25241" y="152462"/>
                    <a:pt x="14764" y="146747"/>
                  </a:cubicBezTo>
                  <a:cubicBezTo>
                    <a:pt x="22384" y="153414"/>
                    <a:pt x="17621" y="149604"/>
                    <a:pt x="14764" y="152462"/>
                  </a:cubicBezTo>
                  <a:cubicBezTo>
                    <a:pt x="23336" y="155319"/>
                    <a:pt x="14764" y="151509"/>
                    <a:pt x="24289" y="155319"/>
                  </a:cubicBezTo>
                  <a:cubicBezTo>
                    <a:pt x="20479" y="154367"/>
                    <a:pt x="9049" y="184847"/>
                    <a:pt x="7144" y="188657"/>
                  </a:cubicBezTo>
                  <a:cubicBezTo>
                    <a:pt x="9049" y="192467"/>
                    <a:pt x="28099" y="195324"/>
                    <a:pt x="28099" y="195324"/>
                  </a:cubicBezTo>
                  <a:cubicBezTo>
                    <a:pt x="28099" y="194372"/>
                    <a:pt x="25241" y="191514"/>
                    <a:pt x="28099" y="194372"/>
                  </a:cubicBezTo>
                  <a:cubicBezTo>
                    <a:pt x="27146" y="192467"/>
                    <a:pt x="27146" y="192467"/>
                    <a:pt x="30004" y="193419"/>
                  </a:cubicBezTo>
                  <a:cubicBezTo>
                    <a:pt x="27146" y="182942"/>
                    <a:pt x="34766" y="181989"/>
                    <a:pt x="37624" y="177227"/>
                  </a:cubicBezTo>
                  <a:close/>
                  <a:moveTo>
                    <a:pt x="35719" y="155319"/>
                  </a:moveTo>
                  <a:cubicBezTo>
                    <a:pt x="35719" y="155319"/>
                    <a:pt x="35719" y="156272"/>
                    <a:pt x="35719" y="155319"/>
                  </a:cubicBezTo>
                  <a:close/>
                  <a:moveTo>
                    <a:pt x="36671" y="153414"/>
                  </a:moveTo>
                  <a:cubicBezTo>
                    <a:pt x="35719" y="153414"/>
                    <a:pt x="31909" y="153414"/>
                    <a:pt x="36671" y="153414"/>
                  </a:cubicBezTo>
                  <a:close/>
                  <a:moveTo>
                    <a:pt x="16669" y="150557"/>
                  </a:moveTo>
                  <a:cubicBezTo>
                    <a:pt x="16669" y="149604"/>
                    <a:pt x="20479" y="151509"/>
                    <a:pt x="16669" y="1505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9" name="Freeform: Shape 1198">
              <a:extLst>
                <a:ext uri="{FF2B5EF4-FFF2-40B4-BE49-F238E27FC236}">
                  <a16:creationId xmlns:a16="http://schemas.microsoft.com/office/drawing/2014/main" xmlns="" id="{F6B65614-3BB7-4E27-80EE-1E8A7B79AC67}"/>
                </a:ext>
              </a:extLst>
            </p:cNvPr>
            <p:cNvSpPr/>
            <p:nvPr/>
          </p:nvSpPr>
          <p:spPr>
            <a:xfrm>
              <a:off x="6930866" y="88344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0" name="Freeform: Shape 1199">
              <a:extLst>
                <a:ext uri="{FF2B5EF4-FFF2-40B4-BE49-F238E27FC236}">
                  <a16:creationId xmlns:a16="http://schemas.microsoft.com/office/drawing/2014/main" xmlns="" id="{1664FE4D-9A11-40B5-B91F-CBCEDCD03B8D}"/>
                </a:ext>
              </a:extLst>
            </p:cNvPr>
            <p:cNvSpPr/>
            <p:nvPr/>
          </p:nvSpPr>
          <p:spPr>
            <a:xfrm>
              <a:off x="7064216" y="74586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1" name="Freeform: Shape 1200">
              <a:extLst>
                <a:ext uri="{FF2B5EF4-FFF2-40B4-BE49-F238E27FC236}">
                  <a16:creationId xmlns:a16="http://schemas.microsoft.com/office/drawing/2014/main" xmlns="" id="{A669F6BA-6197-4FAE-9BDB-9B093362932B}"/>
                </a:ext>
              </a:extLst>
            </p:cNvPr>
            <p:cNvSpPr/>
            <p:nvPr/>
          </p:nvSpPr>
          <p:spPr>
            <a:xfrm>
              <a:off x="6960500" y="863441"/>
              <a:ext cx="9525" cy="9525"/>
            </a:xfrm>
            <a:custGeom>
              <a:avLst/>
              <a:gdLst>
                <a:gd name="connsiteX0" fmla="*/ 7990 w 9525"/>
                <a:gd name="connsiteY0" fmla="*/ 7144 h 9525"/>
                <a:gd name="connsiteX1" fmla="*/ 799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144"/>
                  </a:moveTo>
                  <a:cubicBezTo>
                    <a:pt x="6085" y="7144"/>
                    <a:pt x="7990" y="7144"/>
                    <a:pt x="799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2" name="Freeform: Shape 1201">
              <a:extLst>
                <a:ext uri="{FF2B5EF4-FFF2-40B4-BE49-F238E27FC236}">
                  <a16:creationId xmlns:a16="http://schemas.microsoft.com/office/drawing/2014/main" xmlns="" id="{CECC3230-82B8-44FF-B249-49D20FBB2B50}"/>
                </a:ext>
              </a:extLst>
            </p:cNvPr>
            <p:cNvSpPr/>
            <p:nvPr/>
          </p:nvSpPr>
          <p:spPr>
            <a:xfrm>
              <a:off x="7076599" y="75104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7144" y="7144"/>
                  </a:cubicBez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3" name="Freeform: Shape 1202">
              <a:extLst>
                <a:ext uri="{FF2B5EF4-FFF2-40B4-BE49-F238E27FC236}">
                  <a16:creationId xmlns:a16="http://schemas.microsoft.com/office/drawing/2014/main" xmlns="" id="{1298D878-17F9-4270-9B66-23A042E7E7D3}"/>
                </a:ext>
              </a:extLst>
            </p:cNvPr>
            <p:cNvSpPr/>
            <p:nvPr/>
          </p:nvSpPr>
          <p:spPr>
            <a:xfrm>
              <a:off x="7081361" y="75009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4" name="Freeform: Shape 1203">
              <a:extLst>
                <a:ext uri="{FF2B5EF4-FFF2-40B4-BE49-F238E27FC236}">
                  <a16:creationId xmlns:a16="http://schemas.microsoft.com/office/drawing/2014/main" xmlns="" id="{AAA65FA2-DE4D-4171-8292-B3249D7A2B76}"/>
                </a:ext>
              </a:extLst>
            </p:cNvPr>
            <p:cNvSpPr/>
            <p:nvPr/>
          </p:nvSpPr>
          <p:spPr>
            <a:xfrm>
              <a:off x="7083795" y="748400"/>
              <a:ext cx="9525" cy="9525"/>
            </a:xfrm>
            <a:custGeom>
              <a:avLst/>
              <a:gdLst>
                <a:gd name="connsiteX0" fmla="*/ 7567 w 9525"/>
                <a:gd name="connsiteY0" fmla="*/ 8837 h 9525"/>
                <a:gd name="connsiteX1" fmla="*/ 7567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8837"/>
                  </a:moveTo>
                  <a:cubicBezTo>
                    <a:pt x="7567" y="8837"/>
                    <a:pt x="6615" y="5027"/>
                    <a:pt x="7567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5" name="Freeform: Shape 1204">
              <a:extLst>
                <a:ext uri="{FF2B5EF4-FFF2-40B4-BE49-F238E27FC236}">
                  <a16:creationId xmlns:a16="http://schemas.microsoft.com/office/drawing/2014/main" xmlns="" id="{B986F08D-C04A-4D6C-B93B-DADE9C01E015}"/>
                </a:ext>
              </a:extLst>
            </p:cNvPr>
            <p:cNvSpPr/>
            <p:nvPr/>
          </p:nvSpPr>
          <p:spPr>
            <a:xfrm>
              <a:off x="7044214" y="7767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6" name="Freeform: Shape 1205">
              <a:extLst>
                <a:ext uri="{FF2B5EF4-FFF2-40B4-BE49-F238E27FC236}">
                  <a16:creationId xmlns:a16="http://schemas.microsoft.com/office/drawing/2014/main" xmlns="" id="{8BAC1924-AF3A-404C-BAE2-49552B693F3D}"/>
                </a:ext>
              </a:extLst>
            </p:cNvPr>
            <p:cNvSpPr/>
            <p:nvPr/>
          </p:nvSpPr>
          <p:spPr>
            <a:xfrm>
              <a:off x="7051834" y="7624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8096"/>
                  </a:cubicBezTo>
                  <a:cubicBezTo>
                    <a:pt x="8096" y="9049"/>
                    <a:pt x="8096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7" name="Freeform: Shape 1206">
              <a:extLst>
                <a:ext uri="{FF2B5EF4-FFF2-40B4-BE49-F238E27FC236}">
                  <a16:creationId xmlns:a16="http://schemas.microsoft.com/office/drawing/2014/main" xmlns="" id="{7D78B7F9-229A-4C0A-B890-59E09338F834}"/>
                </a:ext>
              </a:extLst>
            </p:cNvPr>
            <p:cNvSpPr/>
            <p:nvPr/>
          </p:nvSpPr>
          <p:spPr>
            <a:xfrm>
              <a:off x="7034689" y="79009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8" name="Freeform: Shape 1207">
              <a:extLst>
                <a:ext uri="{FF2B5EF4-FFF2-40B4-BE49-F238E27FC236}">
                  <a16:creationId xmlns:a16="http://schemas.microsoft.com/office/drawing/2014/main" xmlns="" id="{9FA7EB74-7ADF-4AEF-8BE0-C8411F8A6C4B}"/>
                </a:ext>
              </a:extLst>
            </p:cNvPr>
            <p:cNvSpPr/>
            <p:nvPr/>
          </p:nvSpPr>
          <p:spPr>
            <a:xfrm>
              <a:off x="7051834" y="76438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9" name="Freeform: Shape 1208">
              <a:extLst>
                <a:ext uri="{FF2B5EF4-FFF2-40B4-BE49-F238E27FC236}">
                  <a16:creationId xmlns:a16="http://schemas.microsoft.com/office/drawing/2014/main" xmlns="" id="{EB88DF6B-269C-4C78-8F4B-D67A6C0A3A1C}"/>
                </a:ext>
              </a:extLst>
            </p:cNvPr>
            <p:cNvSpPr/>
            <p:nvPr/>
          </p:nvSpPr>
          <p:spPr>
            <a:xfrm>
              <a:off x="7097554" y="7462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0" name="Freeform: Shape 1209">
              <a:extLst>
                <a:ext uri="{FF2B5EF4-FFF2-40B4-BE49-F238E27FC236}">
                  <a16:creationId xmlns:a16="http://schemas.microsoft.com/office/drawing/2014/main" xmlns="" id="{F1D73E29-9DFB-4495-9A08-95F610D8C97C}"/>
                </a:ext>
              </a:extLst>
            </p:cNvPr>
            <p:cNvSpPr/>
            <p:nvPr/>
          </p:nvSpPr>
          <p:spPr>
            <a:xfrm>
              <a:off x="7097554" y="7462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1" name="Freeform: Shape 1210">
              <a:extLst>
                <a:ext uri="{FF2B5EF4-FFF2-40B4-BE49-F238E27FC236}">
                  <a16:creationId xmlns:a16="http://schemas.microsoft.com/office/drawing/2014/main" xmlns="" id="{A8254CFD-3755-4720-A279-F96243FA72B6}"/>
                </a:ext>
              </a:extLst>
            </p:cNvPr>
            <p:cNvSpPr/>
            <p:nvPr/>
          </p:nvSpPr>
          <p:spPr>
            <a:xfrm>
              <a:off x="7097554" y="7453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2" name="Freeform: Shape 1211">
              <a:extLst>
                <a:ext uri="{FF2B5EF4-FFF2-40B4-BE49-F238E27FC236}">
                  <a16:creationId xmlns:a16="http://schemas.microsoft.com/office/drawing/2014/main" xmlns="" id="{50166E85-BB90-4C56-A564-8C4D66F127E3}"/>
                </a:ext>
              </a:extLst>
            </p:cNvPr>
            <p:cNvSpPr/>
            <p:nvPr/>
          </p:nvSpPr>
          <p:spPr>
            <a:xfrm>
              <a:off x="7092791" y="7462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8096"/>
                  </a:lnTo>
                  <a:cubicBezTo>
                    <a:pt x="8096" y="8096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3" name="Freeform: Shape 1212">
              <a:extLst>
                <a:ext uri="{FF2B5EF4-FFF2-40B4-BE49-F238E27FC236}">
                  <a16:creationId xmlns:a16="http://schemas.microsoft.com/office/drawing/2014/main" xmlns="" id="{3A9B4EF3-50A8-40DA-9922-1E2E95FC8B95}"/>
                </a:ext>
              </a:extLst>
            </p:cNvPr>
            <p:cNvSpPr/>
            <p:nvPr/>
          </p:nvSpPr>
          <p:spPr>
            <a:xfrm>
              <a:off x="7091839" y="7472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1906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4" name="Freeform: Shape 1213">
              <a:extLst>
                <a:ext uri="{FF2B5EF4-FFF2-40B4-BE49-F238E27FC236}">
                  <a16:creationId xmlns:a16="http://schemas.microsoft.com/office/drawing/2014/main" xmlns="" id="{0BC7D4E1-E32A-4FB7-8E95-07C90D0F5F10}"/>
                </a:ext>
              </a:extLst>
            </p:cNvPr>
            <p:cNvSpPr/>
            <p:nvPr/>
          </p:nvSpPr>
          <p:spPr>
            <a:xfrm>
              <a:off x="7082314" y="735912"/>
              <a:ext cx="9525" cy="9525"/>
            </a:xfrm>
            <a:custGeom>
              <a:avLst/>
              <a:gdLst>
                <a:gd name="connsiteX0" fmla="*/ 7144 w 9525"/>
                <a:gd name="connsiteY0" fmla="*/ 7990 h 9525"/>
                <a:gd name="connsiteX1" fmla="*/ 714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990"/>
                  </a:moveTo>
                  <a:cubicBezTo>
                    <a:pt x="9049" y="6085"/>
                    <a:pt x="8096" y="7990"/>
                    <a:pt x="714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5" name="Freeform: Shape 1214">
              <a:extLst>
                <a:ext uri="{FF2B5EF4-FFF2-40B4-BE49-F238E27FC236}">
                  <a16:creationId xmlns:a16="http://schemas.microsoft.com/office/drawing/2014/main" xmlns="" id="{EB427787-E672-4D0C-B569-91B5CEC75647}"/>
                </a:ext>
              </a:extLst>
            </p:cNvPr>
            <p:cNvSpPr/>
            <p:nvPr/>
          </p:nvSpPr>
          <p:spPr>
            <a:xfrm>
              <a:off x="7077551" y="734853"/>
              <a:ext cx="9525" cy="9525"/>
            </a:xfrm>
            <a:custGeom>
              <a:avLst/>
              <a:gdLst>
                <a:gd name="connsiteX0" fmla="*/ 8096 w 9525"/>
                <a:gd name="connsiteY0" fmla="*/ 9049 h 9525"/>
                <a:gd name="connsiteX1" fmla="*/ 7144 w 9525"/>
                <a:gd name="connsiteY1" fmla="*/ 7144 h 9525"/>
                <a:gd name="connsiteX2" fmla="*/ 8096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049"/>
                  </a:moveTo>
                  <a:cubicBezTo>
                    <a:pt x="8096" y="8096"/>
                    <a:pt x="7144" y="7144"/>
                    <a:pt x="7144" y="7144"/>
                  </a:cubicBezTo>
                  <a:cubicBezTo>
                    <a:pt x="8096" y="8096"/>
                    <a:pt x="8096" y="8096"/>
                    <a:pt x="8096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6" name="Freeform: Shape 1215">
              <a:extLst>
                <a:ext uri="{FF2B5EF4-FFF2-40B4-BE49-F238E27FC236}">
                  <a16:creationId xmlns:a16="http://schemas.microsoft.com/office/drawing/2014/main" xmlns="" id="{FACA7933-7EC4-4CFD-B564-7B1C8777EEF9}"/>
                </a:ext>
              </a:extLst>
            </p:cNvPr>
            <p:cNvSpPr/>
            <p:nvPr/>
          </p:nvSpPr>
          <p:spPr>
            <a:xfrm>
              <a:off x="7054691" y="745331"/>
              <a:ext cx="9525" cy="9525"/>
            </a:xfrm>
            <a:custGeom>
              <a:avLst/>
              <a:gdLst>
                <a:gd name="connsiteX0" fmla="*/ 8096 w 9525"/>
                <a:gd name="connsiteY0" fmla="*/ 9049 h 9525"/>
                <a:gd name="connsiteX1" fmla="*/ 7144 w 9525"/>
                <a:gd name="connsiteY1" fmla="*/ 7144 h 9525"/>
                <a:gd name="connsiteX2" fmla="*/ 8096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049"/>
                  </a:moveTo>
                  <a:lnTo>
                    <a:pt x="7144" y="7144"/>
                  </a:lnTo>
                  <a:cubicBezTo>
                    <a:pt x="7144" y="8096"/>
                    <a:pt x="7144" y="8096"/>
                    <a:pt x="8096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7" name="Freeform: Shape 1216">
              <a:extLst>
                <a:ext uri="{FF2B5EF4-FFF2-40B4-BE49-F238E27FC236}">
                  <a16:creationId xmlns:a16="http://schemas.microsoft.com/office/drawing/2014/main" xmlns="" id="{90F6B1F0-CE8F-4D35-9B4D-C7AB2A5815F6}"/>
                </a:ext>
              </a:extLst>
            </p:cNvPr>
            <p:cNvSpPr/>
            <p:nvPr/>
          </p:nvSpPr>
          <p:spPr>
            <a:xfrm>
              <a:off x="7058372" y="761523"/>
              <a:ext cx="9525" cy="9525"/>
            </a:xfrm>
            <a:custGeom>
              <a:avLst/>
              <a:gdLst>
                <a:gd name="connsiteX0" fmla="*/ 7273 w 9525"/>
                <a:gd name="connsiteY0" fmla="*/ 7144 h 9525"/>
                <a:gd name="connsiteX1" fmla="*/ 727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273" y="7144"/>
                  </a:moveTo>
                  <a:cubicBezTo>
                    <a:pt x="11083" y="8096"/>
                    <a:pt x="6320" y="7144"/>
                    <a:pt x="727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8" name="Freeform: Shape 1217">
              <a:extLst>
                <a:ext uri="{FF2B5EF4-FFF2-40B4-BE49-F238E27FC236}">
                  <a16:creationId xmlns:a16="http://schemas.microsoft.com/office/drawing/2014/main" xmlns="" id="{B295E9BB-BA59-4FEB-ABD7-5D3786DB63F8}"/>
                </a:ext>
              </a:extLst>
            </p:cNvPr>
            <p:cNvSpPr/>
            <p:nvPr/>
          </p:nvSpPr>
          <p:spPr>
            <a:xfrm>
              <a:off x="7045844" y="747079"/>
              <a:ext cx="9525" cy="9525"/>
            </a:xfrm>
            <a:custGeom>
              <a:avLst/>
              <a:gdLst>
                <a:gd name="connsiteX0" fmla="*/ 7419 w 9525"/>
                <a:gd name="connsiteY0" fmla="*/ 7301 h 9525"/>
                <a:gd name="connsiteX1" fmla="*/ 7419 w 9525"/>
                <a:gd name="connsiteY1" fmla="*/ 73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419" y="7301"/>
                  </a:moveTo>
                  <a:cubicBezTo>
                    <a:pt x="8371" y="6348"/>
                    <a:pt x="6466" y="10158"/>
                    <a:pt x="7419" y="73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9" name="Freeform: Shape 1218">
              <a:extLst>
                <a:ext uri="{FF2B5EF4-FFF2-40B4-BE49-F238E27FC236}">
                  <a16:creationId xmlns:a16="http://schemas.microsoft.com/office/drawing/2014/main" xmlns="" id="{A70AE44F-8B54-4C7F-9DAD-6C83A3BF608D}"/>
                </a:ext>
              </a:extLst>
            </p:cNvPr>
            <p:cNvSpPr/>
            <p:nvPr/>
          </p:nvSpPr>
          <p:spPr>
            <a:xfrm>
              <a:off x="7012781" y="776122"/>
              <a:ext cx="9525" cy="9525"/>
            </a:xfrm>
            <a:custGeom>
              <a:avLst/>
              <a:gdLst>
                <a:gd name="connsiteX0" fmla="*/ 7144 w 9525"/>
                <a:gd name="connsiteY0" fmla="*/ 7785 h 9525"/>
                <a:gd name="connsiteX1" fmla="*/ 10001 w 9525"/>
                <a:gd name="connsiteY1" fmla="*/ 9690 h 9525"/>
                <a:gd name="connsiteX2" fmla="*/ 7144 w 9525"/>
                <a:gd name="connsiteY2" fmla="*/ 778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785"/>
                  </a:moveTo>
                  <a:lnTo>
                    <a:pt x="10001" y="9690"/>
                  </a:lnTo>
                  <a:cubicBezTo>
                    <a:pt x="10001" y="8737"/>
                    <a:pt x="7144" y="5880"/>
                    <a:pt x="7144" y="77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0" name="Freeform: Shape 1219">
              <a:extLst>
                <a:ext uri="{FF2B5EF4-FFF2-40B4-BE49-F238E27FC236}">
                  <a16:creationId xmlns:a16="http://schemas.microsoft.com/office/drawing/2014/main" xmlns="" id="{41BFFBA5-B901-4A73-9F9F-80C478E71C06}"/>
                </a:ext>
              </a:extLst>
            </p:cNvPr>
            <p:cNvSpPr/>
            <p:nvPr/>
          </p:nvSpPr>
          <p:spPr>
            <a:xfrm>
              <a:off x="7002044" y="792241"/>
              <a:ext cx="9525" cy="9525"/>
            </a:xfrm>
            <a:custGeom>
              <a:avLst/>
              <a:gdLst>
                <a:gd name="connsiteX0" fmla="*/ 9308 w 9525"/>
                <a:gd name="connsiteY0" fmla="*/ 7858 h 9525"/>
                <a:gd name="connsiteX1" fmla="*/ 7403 w 9525"/>
                <a:gd name="connsiteY1" fmla="*/ 7858 h 9525"/>
                <a:gd name="connsiteX2" fmla="*/ 9308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308" y="7858"/>
                  </a:moveTo>
                  <a:cubicBezTo>
                    <a:pt x="8356" y="6906"/>
                    <a:pt x="6451" y="6906"/>
                    <a:pt x="7403" y="7858"/>
                  </a:cubicBezTo>
                  <a:cubicBezTo>
                    <a:pt x="8356" y="7858"/>
                    <a:pt x="9308" y="7858"/>
                    <a:pt x="9308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1" name="Freeform: Shape 1220">
              <a:extLst>
                <a:ext uri="{FF2B5EF4-FFF2-40B4-BE49-F238E27FC236}">
                  <a16:creationId xmlns:a16="http://schemas.microsoft.com/office/drawing/2014/main" xmlns="" id="{13385F0E-263E-4249-93F5-77DEF03A465E}"/>
                </a:ext>
              </a:extLst>
            </p:cNvPr>
            <p:cNvSpPr/>
            <p:nvPr/>
          </p:nvSpPr>
          <p:spPr>
            <a:xfrm>
              <a:off x="6938592" y="848730"/>
              <a:ext cx="9525" cy="9525"/>
            </a:xfrm>
            <a:custGeom>
              <a:avLst/>
              <a:gdLst>
                <a:gd name="connsiteX0" fmla="*/ 7990 w 9525"/>
                <a:gd name="connsiteY0" fmla="*/ 7567 h 9525"/>
                <a:gd name="connsiteX1" fmla="*/ 7990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567"/>
                  </a:moveTo>
                  <a:cubicBezTo>
                    <a:pt x="6086" y="6615"/>
                    <a:pt x="7990" y="7567"/>
                    <a:pt x="7990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2" name="Freeform: Shape 1221">
              <a:extLst>
                <a:ext uri="{FF2B5EF4-FFF2-40B4-BE49-F238E27FC236}">
                  <a16:creationId xmlns:a16="http://schemas.microsoft.com/office/drawing/2014/main" xmlns="" id="{BED8CF45-5470-416F-96A0-23CBB83CBA32}"/>
                </a:ext>
              </a:extLst>
            </p:cNvPr>
            <p:cNvSpPr/>
            <p:nvPr/>
          </p:nvSpPr>
          <p:spPr>
            <a:xfrm>
              <a:off x="7761658" y="937259"/>
              <a:ext cx="9525" cy="9525"/>
            </a:xfrm>
            <a:custGeom>
              <a:avLst/>
              <a:gdLst>
                <a:gd name="connsiteX0" fmla="*/ 8837 w 9525"/>
                <a:gd name="connsiteY0" fmla="*/ 8573 h 9525"/>
                <a:gd name="connsiteX1" fmla="*/ 8837 w 9525"/>
                <a:gd name="connsiteY1" fmla="*/ 8573 h 9525"/>
                <a:gd name="connsiteX2" fmla="*/ 8837 w 9525"/>
                <a:gd name="connsiteY2" fmla="*/ 857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837" y="8573"/>
                  </a:moveTo>
                  <a:cubicBezTo>
                    <a:pt x="8837" y="6667"/>
                    <a:pt x="5027" y="6667"/>
                    <a:pt x="8837" y="8573"/>
                  </a:cubicBezTo>
                  <a:lnTo>
                    <a:pt x="8837" y="85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3" name="Freeform: Shape 1222">
              <a:extLst>
                <a:ext uri="{FF2B5EF4-FFF2-40B4-BE49-F238E27FC236}">
                  <a16:creationId xmlns:a16="http://schemas.microsoft.com/office/drawing/2014/main" xmlns="" id="{5B4E7D8E-E422-49E7-B08A-848CBDB00C9D}"/>
                </a:ext>
              </a:extLst>
            </p:cNvPr>
            <p:cNvSpPr/>
            <p:nvPr/>
          </p:nvSpPr>
          <p:spPr>
            <a:xfrm>
              <a:off x="7753403" y="93392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8096"/>
                    <a:pt x="7567" y="14764"/>
                    <a:pt x="7567" y="7144"/>
                  </a:cubicBezTo>
                  <a:lnTo>
                    <a:pt x="7567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4" name="Freeform: Shape 1223">
              <a:extLst>
                <a:ext uri="{FF2B5EF4-FFF2-40B4-BE49-F238E27FC236}">
                  <a16:creationId xmlns:a16="http://schemas.microsoft.com/office/drawing/2014/main" xmlns="" id="{F9BF3A65-4B9E-4905-A138-649D737670FD}"/>
                </a:ext>
              </a:extLst>
            </p:cNvPr>
            <p:cNvSpPr/>
            <p:nvPr/>
          </p:nvSpPr>
          <p:spPr>
            <a:xfrm>
              <a:off x="7630954" y="922496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lnTo>
                    <a:pt x="7144" y="7144"/>
                  </a:lnTo>
                  <a:cubicBezTo>
                    <a:pt x="7144" y="9049"/>
                    <a:pt x="8096" y="8096"/>
                    <a:pt x="9049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5" name="Freeform: Shape 1224">
              <a:extLst>
                <a:ext uri="{FF2B5EF4-FFF2-40B4-BE49-F238E27FC236}">
                  <a16:creationId xmlns:a16="http://schemas.microsoft.com/office/drawing/2014/main" xmlns="" id="{DFC53953-4904-4930-96A6-D45CFCDE87C3}"/>
                </a:ext>
              </a:extLst>
            </p:cNvPr>
            <p:cNvSpPr/>
            <p:nvPr/>
          </p:nvSpPr>
          <p:spPr>
            <a:xfrm>
              <a:off x="7738586" y="94464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9049" y="6906"/>
                    <a:pt x="8096" y="6906"/>
                    <a:pt x="7144" y="7858"/>
                  </a:cubicBezTo>
                  <a:lnTo>
                    <a:pt x="7144" y="78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6" name="Freeform: Shape 1225">
              <a:extLst>
                <a:ext uri="{FF2B5EF4-FFF2-40B4-BE49-F238E27FC236}">
                  <a16:creationId xmlns:a16="http://schemas.microsoft.com/office/drawing/2014/main" xmlns="" id="{2F395E84-42EF-4FC8-8EF7-362549E8C626}"/>
                </a:ext>
              </a:extLst>
            </p:cNvPr>
            <p:cNvSpPr/>
            <p:nvPr/>
          </p:nvSpPr>
          <p:spPr>
            <a:xfrm>
              <a:off x="7665244" y="913606"/>
              <a:ext cx="9525" cy="9525"/>
            </a:xfrm>
            <a:custGeom>
              <a:avLst/>
              <a:gdLst>
                <a:gd name="connsiteX0" fmla="*/ 7144 w 9525"/>
                <a:gd name="connsiteY0" fmla="*/ 8414 h 9525"/>
                <a:gd name="connsiteX1" fmla="*/ 7144 w 9525"/>
                <a:gd name="connsiteY1" fmla="*/ 8414 h 9525"/>
                <a:gd name="connsiteX2" fmla="*/ 7144 w 9525"/>
                <a:gd name="connsiteY2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414"/>
                  </a:moveTo>
                  <a:cubicBezTo>
                    <a:pt x="7144" y="8414"/>
                    <a:pt x="9049" y="5556"/>
                    <a:pt x="7144" y="8414"/>
                  </a:cubicBezTo>
                  <a:lnTo>
                    <a:pt x="7144" y="841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7" name="Freeform: Shape 1226">
              <a:extLst>
                <a:ext uri="{FF2B5EF4-FFF2-40B4-BE49-F238E27FC236}">
                  <a16:creationId xmlns:a16="http://schemas.microsoft.com/office/drawing/2014/main" xmlns="" id="{4AE347F6-AD8F-45B3-94FD-0748CB2775AB}"/>
                </a:ext>
              </a:extLst>
            </p:cNvPr>
            <p:cNvSpPr/>
            <p:nvPr/>
          </p:nvSpPr>
          <p:spPr>
            <a:xfrm>
              <a:off x="7688909" y="910113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  <a:gd name="connsiteX2" fmla="*/ 82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4434" y="7144"/>
                    <a:pt x="12054" y="13811"/>
                    <a:pt x="8244" y="7144"/>
                  </a:cubicBezTo>
                  <a:lnTo>
                    <a:pt x="82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8" name="Freeform: Shape 1227">
              <a:extLst>
                <a:ext uri="{FF2B5EF4-FFF2-40B4-BE49-F238E27FC236}">
                  <a16:creationId xmlns:a16="http://schemas.microsoft.com/office/drawing/2014/main" xmlns="" id="{A79C1CB6-797F-4A89-9FC5-ACEA1DF02509}"/>
                </a:ext>
              </a:extLst>
            </p:cNvPr>
            <p:cNvSpPr/>
            <p:nvPr/>
          </p:nvSpPr>
          <p:spPr>
            <a:xfrm>
              <a:off x="6845141" y="10129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9" name="Freeform: Shape 1228">
              <a:extLst>
                <a:ext uri="{FF2B5EF4-FFF2-40B4-BE49-F238E27FC236}">
                  <a16:creationId xmlns:a16="http://schemas.microsoft.com/office/drawing/2014/main" xmlns="" id="{0E7BA09F-E712-4026-987D-6E7806FB82EE}"/>
                </a:ext>
              </a:extLst>
            </p:cNvPr>
            <p:cNvSpPr/>
            <p:nvPr/>
          </p:nvSpPr>
          <p:spPr>
            <a:xfrm>
              <a:off x="6844189" y="10120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8096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0" name="Freeform: Shape 1229">
              <a:extLst>
                <a:ext uri="{FF2B5EF4-FFF2-40B4-BE49-F238E27FC236}">
                  <a16:creationId xmlns:a16="http://schemas.microsoft.com/office/drawing/2014/main" xmlns="" id="{3A535AF4-7E8B-4C87-9F20-326E5CBD67F7}"/>
                </a:ext>
              </a:extLst>
            </p:cNvPr>
            <p:cNvSpPr/>
            <p:nvPr/>
          </p:nvSpPr>
          <p:spPr>
            <a:xfrm>
              <a:off x="6844189" y="10120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1" name="Freeform: Shape 1230">
              <a:extLst>
                <a:ext uri="{FF2B5EF4-FFF2-40B4-BE49-F238E27FC236}">
                  <a16:creationId xmlns:a16="http://schemas.microsoft.com/office/drawing/2014/main" xmlns="" id="{B8EB9703-20A8-49F2-9531-0F0793E82697}"/>
                </a:ext>
              </a:extLst>
            </p:cNvPr>
            <p:cNvSpPr/>
            <p:nvPr/>
          </p:nvSpPr>
          <p:spPr>
            <a:xfrm>
              <a:off x="7231856" y="928211"/>
              <a:ext cx="9525" cy="19050"/>
            </a:xfrm>
            <a:custGeom>
              <a:avLst/>
              <a:gdLst>
                <a:gd name="connsiteX0" fmla="*/ 9049 w 9525"/>
                <a:gd name="connsiteY0" fmla="*/ 12859 h 19050"/>
                <a:gd name="connsiteX1" fmla="*/ 7144 w 9525"/>
                <a:gd name="connsiteY1" fmla="*/ 7144 h 19050"/>
                <a:gd name="connsiteX2" fmla="*/ 9049 w 9525"/>
                <a:gd name="connsiteY2" fmla="*/ 1285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9049" y="12859"/>
                  </a:moveTo>
                  <a:cubicBezTo>
                    <a:pt x="8096" y="11906"/>
                    <a:pt x="10954" y="7144"/>
                    <a:pt x="7144" y="7144"/>
                  </a:cubicBezTo>
                  <a:cubicBezTo>
                    <a:pt x="10954" y="8096"/>
                    <a:pt x="4286" y="10954"/>
                    <a:pt x="9049" y="128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2" name="Freeform: Shape 1231">
              <a:extLst>
                <a:ext uri="{FF2B5EF4-FFF2-40B4-BE49-F238E27FC236}">
                  <a16:creationId xmlns:a16="http://schemas.microsoft.com/office/drawing/2014/main" xmlns="" id="{62181469-9E68-4B9A-BD13-BE7BDD0F7C7D}"/>
                </a:ext>
              </a:extLst>
            </p:cNvPr>
            <p:cNvSpPr/>
            <p:nvPr/>
          </p:nvSpPr>
          <p:spPr>
            <a:xfrm>
              <a:off x="7233761" y="9339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7144" y="7144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3" name="Freeform: Shape 1232">
              <a:extLst>
                <a:ext uri="{FF2B5EF4-FFF2-40B4-BE49-F238E27FC236}">
                  <a16:creationId xmlns:a16="http://schemas.microsoft.com/office/drawing/2014/main" xmlns="" id="{A3DCAC3E-1153-4F9F-8CF1-BFA20B7A1080}"/>
                </a:ext>
              </a:extLst>
            </p:cNvPr>
            <p:cNvSpPr/>
            <p:nvPr/>
          </p:nvSpPr>
          <p:spPr>
            <a:xfrm>
              <a:off x="6933898" y="992028"/>
              <a:ext cx="9525" cy="9525"/>
            </a:xfrm>
            <a:custGeom>
              <a:avLst/>
              <a:gdLst>
                <a:gd name="connsiteX0" fmla="*/ 8875 w 9525"/>
                <a:gd name="connsiteY0" fmla="*/ 10001 h 9525"/>
                <a:gd name="connsiteX1" fmla="*/ 7922 w 9525"/>
                <a:gd name="connsiteY1" fmla="*/ 7144 h 9525"/>
                <a:gd name="connsiteX2" fmla="*/ 8875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875" y="10001"/>
                  </a:moveTo>
                  <a:cubicBezTo>
                    <a:pt x="7922" y="9049"/>
                    <a:pt x="7922" y="8096"/>
                    <a:pt x="7922" y="7144"/>
                  </a:cubicBezTo>
                  <a:cubicBezTo>
                    <a:pt x="8875" y="9049"/>
                    <a:pt x="5065" y="10001"/>
                    <a:pt x="8875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4" name="Freeform: Shape 1233">
              <a:extLst>
                <a:ext uri="{FF2B5EF4-FFF2-40B4-BE49-F238E27FC236}">
                  <a16:creationId xmlns:a16="http://schemas.microsoft.com/office/drawing/2014/main" xmlns="" id="{3ACB2B20-2B5A-4643-8F06-B6CB6A3C8905}"/>
                </a:ext>
              </a:extLst>
            </p:cNvPr>
            <p:cNvSpPr/>
            <p:nvPr/>
          </p:nvSpPr>
          <p:spPr>
            <a:xfrm>
              <a:off x="7738586" y="9444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0001"/>
                    <a:pt x="7144" y="7144"/>
                    <a:pt x="7144" y="7144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5" name="Freeform: Shape 1234">
              <a:extLst>
                <a:ext uri="{FF2B5EF4-FFF2-40B4-BE49-F238E27FC236}">
                  <a16:creationId xmlns:a16="http://schemas.microsoft.com/office/drawing/2014/main" xmlns="" id="{9F5549A9-F109-4DAD-AD3A-45A4ED9B0AC0}"/>
                </a:ext>
              </a:extLst>
            </p:cNvPr>
            <p:cNvSpPr/>
            <p:nvPr/>
          </p:nvSpPr>
          <p:spPr>
            <a:xfrm>
              <a:off x="6981900" y="942369"/>
              <a:ext cx="9525" cy="9525"/>
            </a:xfrm>
            <a:custGeom>
              <a:avLst/>
              <a:gdLst>
                <a:gd name="connsiteX0" fmla="*/ 7544 w 9525"/>
                <a:gd name="connsiteY0" fmla="*/ 7273 h 9525"/>
                <a:gd name="connsiteX1" fmla="*/ 7544 w 9525"/>
                <a:gd name="connsiteY1" fmla="*/ 7273 h 9525"/>
                <a:gd name="connsiteX2" fmla="*/ 7544 w 9525"/>
                <a:gd name="connsiteY2" fmla="*/ 727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44" y="7273"/>
                  </a:moveTo>
                  <a:cubicBezTo>
                    <a:pt x="5640" y="11083"/>
                    <a:pt x="11355" y="6320"/>
                    <a:pt x="7544" y="7273"/>
                  </a:cubicBezTo>
                  <a:lnTo>
                    <a:pt x="7544" y="72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6" name="Freeform: Shape 1235">
              <a:extLst>
                <a:ext uri="{FF2B5EF4-FFF2-40B4-BE49-F238E27FC236}">
                  <a16:creationId xmlns:a16="http://schemas.microsoft.com/office/drawing/2014/main" xmlns="" id="{8116A47B-30D1-4C39-8871-C61906F52454}"/>
                </a:ext>
              </a:extLst>
            </p:cNvPr>
            <p:cNvSpPr/>
            <p:nvPr/>
          </p:nvSpPr>
          <p:spPr>
            <a:xfrm>
              <a:off x="6844189" y="913278"/>
              <a:ext cx="914400" cy="352425"/>
            </a:xfrm>
            <a:custGeom>
              <a:avLst/>
              <a:gdLst>
                <a:gd name="connsiteX0" fmla="*/ 910114 w 914400"/>
                <a:gd name="connsiteY0" fmla="*/ 31601 h 352425"/>
                <a:gd name="connsiteX1" fmla="*/ 816769 w 914400"/>
                <a:gd name="connsiteY1" fmla="*/ 21124 h 352425"/>
                <a:gd name="connsiteX2" fmla="*/ 796767 w 914400"/>
                <a:gd name="connsiteY2" fmla="*/ 18267 h 352425"/>
                <a:gd name="connsiteX3" fmla="*/ 768192 w 914400"/>
                <a:gd name="connsiteY3" fmla="*/ 19219 h 352425"/>
                <a:gd name="connsiteX4" fmla="*/ 768192 w 914400"/>
                <a:gd name="connsiteY4" fmla="*/ 17314 h 352425"/>
                <a:gd name="connsiteX5" fmla="*/ 768192 w 914400"/>
                <a:gd name="connsiteY5" fmla="*/ 19219 h 352425"/>
                <a:gd name="connsiteX6" fmla="*/ 613886 w 914400"/>
                <a:gd name="connsiteY6" fmla="*/ 14456 h 352425"/>
                <a:gd name="connsiteX7" fmla="*/ 620554 w 914400"/>
                <a:gd name="connsiteY7" fmla="*/ 18267 h 352425"/>
                <a:gd name="connsiteX8" fmla="*/ 440531 w 914400"/>
                <a:gd name="connsiteY8" fmla="*/ 21124 h 352425"/>
                <a:gd name="connsiteX9" fmla="*/ 163354 w 914400"/>
                <a:gd name="connsiteY9" fmla="*/ 35411 h 352425"/>
                <a:gd name="connsiteX10" fmla="*/ 142399 w 914400"/>
                <a:gd name="connsiteY10" fmla="*/ 40174 h 352425"/>
                <a:gd name="connsiteX11" fmla="*/ 7144 w 914400"/>
                <a:gd name="connsiteY11" fmla="*/ 104944 h 352425"/>
                <a:gd name="connsiteX12" fmla="*/ 18574 w 914400"/>
                <a:gd name="connsiteY12" fmla="*/ 115421 h 352425"/>
                <a:gd name="connsiteX13" fmla="*/ 20479 w 914400"/>
                <a:gd name="connsiteY13" fmla="*/ 112564 h 352425"/>
                <a:gd name="connsiteX14" fmla="*/ 76676 w 914400"/>
                <a:gd name="connsiteY14" fmla="*/ 94467 h 352425"/>
                <a:gd name="connsiteX15" fmla="*/ 99536 w 914400"/>
                <a:gd name="connsiteY15" fmla="*/ 80179 h 352425"/>
                <a:gd name="connsiteX16" fmla="*/ 106204 w 914400"/>
                <a:gd name="connsiteY16" fmla="*/ 81131 h 352425"/>
                <a:gd name="connsiteX17" fmla="*/ 101441 w 914400"/>
                <a:gd name="connsiteY17" fmla="*/ 89704 h 352425"/>
                <a:gd name="connsiteX18" fmla="*/ 156686 w 914400"/>
                <a:gd name="connsiteY18" fmla="*/ 96371 h 352425"/>
                <a:gd name="connsiteX19" fmla="*/ 112871 w 914400"/>
                <a:gd name="connsiteY19" fmla="*/ 111611 h 352425"/>
                <a:gd name="connsiteX20" fmla="*/ 144304 w 914400"/>
                <a:gd name="connsiteY20" fmla="*/ 213529 h 352425"/>
                <a:gd name="connsiteX21" fmla="*/ 339566 w 914400"/>
                <a:gd name="connsiteY21" fmla="*/ 336401 h 352425"/>
                <a:gd name="connsiteX22" fmla="*/ 423386 w 914400"/>
                <a:gd name="connsiteY22" fmla="*/ 348784 h 352425"/>
                <a:gd name="connsiteX23" fmla="*/ 493871 w 914400"/>
                <a:gd name="connsiteY23" fmla="*/ 305921 h 352425"/>
                <a:gd name="connsiteX24" fmla="*/ 644367 w 914400"/>
                <a:gd name="connsiteY24" fmla="*/ 238294 h 352425"/>
                <a:gd name="connsiteX25" fmla="*/ 702469 w 914400"/>
                <a:gd name="connsiteY25" fmla="*/ 225911 h 352425"/>
                <a:gd name="connsiteX26" fmla="*/ 772001 w 914400"/>
                <a:gd name="connsiteY26" fmla="*/ 149711 h 352425"/>
                <a:gd name="connsiteX27" fmla="*/ 791051 w 914400"/>
                <a:gd name="connsiteY27" fmla="*/ 85894 h 352425"/>
                <a:gd name="connsiteX28" fmla="*/ 746284 w 914400"/>
                <a:gd name="connsiteY28" fmla="*/ 54461 h 352425"/>
                <a:gd name="connsiteX29" fmla="*/ 613886 w 914400"/>
                <a:gd name="connsiteY29" fmla="*/ 59224 h 352425"/>
                <a:gd name="connsiteX30" fmla="*/ 792004 w 914400"/>
                <a:gd name="connsiteY30" fmla="*/ 27792 h 352425"/>
                <a:gd name="connsiteX31" fmla="*/ 908209 w 914400"/>
                <a:gd name="connsiteY31" fmla="*/ 33506 h 352425"/>
                <a:gd name="connsiteX32" fmla="*/ 910114 w 914400"/>
                <a:gd name="connsiteY32" fmla="*/ 31601 h 352425"/>
                <a:gd name="connsiteX33" fmla="*/ 150971 w 914400"/>
                <a:gd name="connsiteY33" fmla="*/ 56367 h 352425"/>
                <a:gd name="connsiteX34" fmla="*/ 150971 w 914400"/>
                <a:gd name="connsiteY34" fmla="*/ 56367 h 352425"/>
                <a:gd name="connsiteX35" fmla="*/ 150971 w 914400"/>
                <a:gd name="connsiteY35" fmla="*/ 56367 h 352425"/>
                <a:gd name="connsiteX36" fmla="*/ 157639 w 914400"/>
                <a:gd name="connsiteY36" fmla="*/ 57319 h 352425"/>
                <a:gd name="connsiteX37" fmla="*/ 157639 w 914400"/>
                <a:gd name="connsiteY37" fmla="*/ 57319 h 352425"/>
                <a:gd name="connsiteX38" fmla="*/ 157639 w 914400"/>
                <a:gd name="connsiteY38" fmla="*/ 57319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14400" h="352425">
                  <a:moveTo>
                    <a:pt x="910114" y="31601"/>
                  </a:moveTo>
                  <a:cubicBezTo>
                    <a:pt x="903446" y="18267"/>
                    <a:pt x="830104" y="13504"/>
                    <a:pt x="816769" y="21124"/>
                  </a:cubicBezTo>
                  <a:cubicBezTo>
                    <a:pt x="812959" y="8742"/>
                    <a:pt x="810101" y="15409"/>
                    <a:pt x="796767" y="18267"/>
                  </a:cubicBezTo>
                  <a:cubicBezTo>
                    <a:pt x="788194" y="19219"/>
                    <a:pt x="778669" y="19219"/>
                    <a:pt x="768192" y="19219"/>
                  </a:cubicBezTo>
                  <a:lnTo>
                    <a:pt x="768192" y="17314"/>
                  </a:lnTo>
                  <a:cubicBezTo>
                    <a:pt x="767239" y="18267"/>
                    <a:pt x="768192" y="18267"/>
                    <a:pt x="768192" y="19219"/>
                  </a:cubicBezTo>
                  <a:cubicBezTo>
                    <a:pt x="711994" y="17314"/>
                    <a:pt x="634842" y="-3641"/>
                    <a:pt x="613886" y="14456"/>
                  </a:cubicBezTo>
                  <a:cubicBezTo>
                    <a:pt x="621506" y="13504"/>
                    <a:pt x="617696" y="13504"/>
                    <a:pt x="620554" y="18267"/>
                  </a:cubicBezTo>
                  <a:cubicBezTo>
                    <a:pt x="609124" y="1121"/>
                    <a:pt x="455771" y="15409"/>
                    <a:pt x="440531" y="21124"/>
                  </a:cubicBezTo>
                  <a:cubicBezTo>
                    <a:pt x="425291" y="50651"/>
                    <a:pt x="164306" y="33506"/>
                    <a:pt x="163354" y="35411"/>
                  </a:cubicBezTo>
                  <a:cubicBezTo>
                    <a:pt x="159544" y="37317"/>
                    <a:pt x="141446" y="38269"/>
                    <a:pt x="142399" y="40174"/>
                  </a:cubicBezTo>
                  <a:cubicBezTo>
                    <a:pt x="122396" y="22076"/>
                    <a:pt x="34766" y="106849"/>
                    <a:pt x="7144" y="104944"/>
                  </a:cubicBezTo>
                  <a:cubicBezTo>
                    <a:pt x="10001" y="106849"/>
                    <a:pt x="16669" y="115421"/>
                    <a:pt x="18574" y="115421"/>
                  </a:cubicBezTo>
                  <a:cubicBezTo>
                    <a:pt x="19526" y="114469"/>
                    <a:pt x="20479" y="113517"/>
                    <a:pt x="20479" y="112564"/>
                  </a:cubicBezTo>
                  <a:cubicBezTo>
                    <a:pt x="28099" y="108754"/>
                    <a:pt x="72866" y="95419"/>
                    <a:pt x="76676" y="94467"/>
                  </a:cubicBezTo>
                  <a:cubicBezTo>
                    <a:pt x="78581" y="93514"/>
                    <a:pt x="98584" y="83989"/>
                    <a:pt x="99536" y="80179"/>
                  </a:cubicBezTo>
                  <a:cubicBezTo>
                    <a:pt x="102394" y="80179"/>
                    <a:pt x="107156" y="81131"/>
                    <a:pt x="106204" y="81131"/>
                  </a:cubicBezTo>
                  <a:cubicBezTo>
                    <a:pt x="108109" y="92561"/>
                    <a:pt x="94774" y="76369"/>
                    <a:pt x="101441" y="89704"/>
                  </a:cubicBezTo>
                  <a:cubicBezTo>
                    <a:pt x="118586" y="92561"/>
                    <a:pt x="136684" y="94467"/>
                    <a:pt x="156686" y="96371"/>
                  </a:cubicBezTo>
                  <a:cubicBezTo>
                    <a:pt x="133826" y="103992"/>
                    <a:pt x="112871" y="111611"/>
                    <a:pt x="112871" y="111611"/>
                  </a:cubicBezTo>
                  <a:lnTo>
                    <a:pt x="144304" y="213529"/>
                  </a:lnTo>
                  <a:lnTo>
                    <a:pt x="339566" y="336401"/>
                  </a:lnTo>
                  <a:lnTo>
                    <a:pt x="423386" y="348784"/>
                  </a:lnTo>
                  <a:lnTo>
                    <a:pt x="493871" y="305921"/>
                  </a:lnTo>
                  <a:lnTo>
                    <a:pt x="644367" y="238294"/>
                  </a:lnTo>
                  <a:cubicBezTo>
                    <a:pt x="644367" y="238294"/>
                    <a:pt x="692944" y="229721"/>
                    <a:pt x="702469" y="225911"/>
                  </a:cubicBezTo>
                  <a:cubicBezTo>
                    <a:pt x="711994" y="223054"/>
                    <a:pt x="762476" y="159236"/>
                    <a:pt x="772001" y="149711"/>
                  </a:cubicBezTo>
                  <a:cubicBezTo>
                    <a:pt x="781526" y="140186"/>
                    <a:pt x="791051" y="85894"/>
                    <a:pt x="791051" y="85894"/>
                  </a:cubicBezTo>
                  <a:cubicBezTo>
                    <a:pt x="791051" y="85894"/>
                    <a:pt x="765334" y="54461"/>
                    <a:pt x="746284" y="54461"/>
                  </a:cubicBezTo>
                  <a:cubicBezTo>
                    <a:pt x="740569" y="54461"/>
                    <a:pt x="686276" y="56367"/>
                    <a:pt x="613886" y="59224"/>
                  </a:cubicBezTo>
                  <a:cubicBezTo>
                    <a:pt x="686276" y="47794"/>
                    <a:pt x="749142" y="36364"/>
                    <a:pt x="792004" y="27792"/>
                  </a:cubicBezTo>
                  <a:cubicBezTo>
                    <a:pt x="812006" y="23981"/>
                    <a:pt x="890111" y="36364"/>
                    <a:pt x="908209" y="33506"/>
                  </a:cubicBezTo>
                  <a:cubicBezTo>
                    <a:pt x="908209" y="33506"/>
                    <a:pt x="908209" y="32554"/>
                    <a:pt x="910114" y="31601"/>
                  </a:cubicBezTo>
                  <a:close/>
                  <a:moveTo>
                    <a:pt x="150971" y="56367"/>
                  </a:moveTo>
                  <a:cubicBezTo>
                    <a:pt x="150019" y="56367"/>
                    <a:pt x="147161" y="57319"/>
                    <a:pt x="150971" y="56367"/>
                  </a:cubicBezTo>
                  <a:lnTo>
                    <a:pt x="150971" y="56367"/>
                  </a:lnTo>
                  <a:close/>
                  <a:moveTo>
                    <a:pt x="157639" y="57319"/>
                  </a:moveTo>
                  <a:cubicBezTo>
                    <a:pt x="153829" y="56367"/>
                    <a:pt x="154781" y="54461"/>
                    <a:pt x="157639" y="57319"/>
                  </a:cubicBezTo>
                  <a:lnTo>
                    <a:pt x="157639" y="5731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7" name="Freeform: Shape 1236">
              <a:extLst>
                <a:ext uri="{FF2B5EF4-FFF2-40B4-BE49-F238E27FC236}">
                  <a16:creationId xmlns:a16="http://schemas.microsoft.com/office/drawing/2014/main" xmlns="" id="{A06D4FBF-1E1A-4864-A32D-B4FBA69802E6}"/>
                </a:ext>
              </a:extLst>
            </p:cNvPr>
            <p:cNvSpPr/>
            <p:nvPr/>
          </p:nvSpPr>
          <p:spPr>
            <a:xfrm>
              <a:off x="7747738" y="937166"/>
              <a:ext cx="9525" cy="9525"/>
            </a:xfrm>
            <a:custGeom>
              <a:avLst/>
              <a:gdLst>
                <a:gd name="connsiteX0" fmla="*/ 9422 w 9525"/>
                <a:gd name="connsiteY0" fmla="*/ 7713 h 9525"/>
                <a:gd name="connsiteX1" fmla="*/ 7517 w 9525"/>
                <a:gd name="connsiteY1" fmla="*/ 9618 h 9525"/>
                <a:gd name="connsiteX2" fmla="*/ 9422 w 9525"/>
                <a:gd name="connsiteY2" fmla="*/ 771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422" y="7713"/>
                  </a:moveTo>
                  <a:cubicBezTo>
                    <a:pt x="7517" y="6761"/>
                    <a:pt x="6565" y="6761"/>
                    <a:pt x="7517" y="9618"/>
                  </a:cubicBezTo>
                  <a:cubicBezTo>
                    <a:pt x="9422" y="8666"/>
                    <a:pt x="9422" y="8666"/>
                    <a:pt x="9422" y="77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8" name="Freeform: Shape 1237">
              <a:extLst>
                <a:ext uri="{FF2B5EF4-FFF2-40B4-BE49-F238E27FC236}">
                  <a16:creationId xmlns:a16="http://schemas.microsoft.com/office/drawing/2014/main" xmlns="" id="{B41E650B-A2A7-4878-A03A-AE986EE2F600}"/>
                </a:ext>
              </a:extLst>
            </p:cNvPr>
            <p:cNvSpPr/>
            <p:nvPr/>
          </p:nvSpPr>
          <p:spPr>
            <a:xfrm>
              <a:off x="7747159" y="939641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  <a:gd name="connsiteX3" fmla="*/ 9049 w 9525"/>
                <a:gd name="connsiteY3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7144" y="7144"/>
                    <a:pt x="8096" y="7144"/>
                    <a:pt x="9049" y="7144"/>
                  </a:cubicBezTo>
                  <a:cubicBezTo>
                    <a:pt x="9049" y="7144"/>
                    <a:pt x="9049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9" name="Freeform: Shape 1238">
              <a:extLst>
                <a:ext uri="{FF2B5EF4-FFF2-40B4-BE49-F238E27FC236}">
                  <a16:creationId xmlns:a16="http://schemas.microsoft.com/office/drawing/2014/main" xmlns="" id="{62F61B45-2FBD-4818-A1B6-CE1DE5CBE013}"/>
                </a:ext>
              </a:extLst>
            </p:cNvPr>
            <p:cNvSpPr/>
            <p:nvPr/>
          </p:nvSpPr>
          <p:spPr>
            <a:xfrm>
              <a:off x="6913721" y="100155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0" name="Freeform: Shape 1239">
              <a:extLst>
                <a:ext uri="{FF2B5EF4-FFF2-40B4-BE49-F238E27FC236}">
                  <a16:creationId xmlns:a16="http://schemas.microsoft.com/office/drawing/2014/main" xmlns="" id="{7D3D9B2D-4456-46F3-8ED4-AC3C8BC85926}"/>
                </a:ext>
              </a:extLst>
            </p:cNvPr>
            <p:cNvSpPr/>
            <p:nvPr/>
          </p:nvSpPr>
          <p:spPr>
            <a:xfrm>
              <a:off x="6843236" y="101107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14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1" name="Freeform: Shape 1240">
              <a:extLst>
                <a:ext uri="{FF2B5EF4-FFF2-40B4-BE49-F238E27FC236}">
                  <a16:creationId xmlns:a16="http://schemas.microsoft.com/office/drawing/2014/main" xmlns="" id="{72435DFF-A762-4495-A07D-750572ECEEB0}"/>
                </a:ext>
              </a:extLst>
            </p:cNvPr>
            <p:cNvSpPr/>
            <p:nvPr/>
          </p:nvSpPr>
          <p:spPr>
            <a:xfrm>
              <a:off x="7633811" y="9234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7144"/>
                    <a:pt x="7144" y="7144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2" name="Freeform: Shape 1241">
              <a:extLst>
                <a:ext uri="{FF2B5EF4-FFF2-40B4-BE49-F238E27FC236}">
                  <a16:creationId xmlns:a16="http://schemas.microsoft.com/office/drawing/2014/main" xmlns="" id="{8960A708-4535-466D-99C1-7E160C39C60C}"/>
                </a:ext>
              </a:extLst>
            </p:cNvPr>
            <p:cNvSpPr/>
            <p:nvPr/>
          </p:nvSpPr>
          <p:spPr>
            <a:xfrm>
              <a:off x="7698581" y="922707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  <a:gd name="connsiteX2" fmla="*/ 7144 w 9525"/>
                <a:gd name="connsiteY2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7144" y="5027"/>
                    <a:pt x="7144" y="8837"/>
                  </a:cubicBezTo>
                  <a:lnTo>
                    <a:pt x="7144" y="88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3" name="Freeform: Shape 1242">
              <a:extLst>
                <a:ext uri="{FF2B5EF4-FFF2-40B4-BE49-F238E27FC236}">
                  <a16:creationId xmlns:a16="http://schemas.microsoft.com/office/drawing/2014/main" xmlns="" id="{A3DC8101-F1FB-4213-9F31-29EF825DF013}"/>
                </a:ext>
              </a:extLst>
            </p:cNvPr>
            <p:cNvSpPr/>
            <p:nvPr/>
          </p:nvSpPr>
          <p:spPr>
            <a:xfrm>
              <a:off x="7749064" y="9434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7144"/>
                    <a:pt x="8096" y="7144"/>
                    <a:pt x="7144" y="7144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4" name="Freeform: Shape 1243">
              <a:extLst>
                <a:ext uri="{FF2B5EF4-FFF2-40B4-BE49-F238E27FC236}">
                  <a16:creationId xmlns:a16="http://schemas.microsoft.com/office/drawing/2014/main" xmlns="" id="{46447620-2F42-429A-82F5-52BDE0B52C22}"/>
                </a:ext>
              </a:extLst>
            </p:cNvPr>
            <p:cNvSpPr/>
            <p:nvPr/>
          </p:nvSpPr>
          <p:spPr>
            <a:xfrm>
              <a:off x="7750969" y="94154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8096"/>
                  </a:lnTo>
                  <a:cubicBezTo>
                    <a:pt x="7144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5" name="Freeform: Shape 1244">
              <a:extLst>
                <a:ext uri="{FF2B5EF4-FFF2-40B4-BE49-F238E27FC236}">
                  <a16:creationId xmlns:a16="http://schemas.microsoft.com/office/drawing/2014/main" xmlns="" id="{691AF23A-CB3A-4050-8AB8-51EC5D8E49E2}"/>
                </a:ext>
              </a:extLst>
            </p:cNvPr>
            <p:cNvSpPr/>
            <p:nvPr/>
          </p:nvSpPr>
          <p:spPr>
            <a:xfrm>
              <a:off x="7729061" y="946837"/>
              <a:ext cx="19050" cy="9525"/>
            </a:xfrm>
            <a:custGeom>
              <a:avLst/>
              <a:gdLst>
                <a:gd name="connsiteX0" fmla="*/ 7144 w 19050"/>
                <a:gd name="connsiteY0" fmla="*/ 7567 h 9525"/>
                <a:gd name="connsiteX1" fmla="*/ 7144 w 19050"/>
                <a:gd name="connsiteY1" fmla="*/ 7567 h 9525"/>
                <a:gd name="connsiteX2" fmla="*/ 7144 w 19050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7567"/>
                  </a:moveTo>
                  <a:cubicBezTo>
                    <a:pt x="7144" y="7567"/>
                    <a:pt x="19526" y="6615"/>
                    <a:pt x="7144" y="7567"/>
                  </a:cubicBezTo>
                  <a:lnTo>
                    <a:pt x="7144" y="7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6" name="Freeform: Shape 1245">
              <a:extLst>
                <a:ext uri="{FF2B5EF4-FFF2-40B4-BE49-F238E27FC236}">
                  <a16:creationId xmlns:a16="http://schemas.microsoft.com/office/drawing/2014/main" xmlns="" id="{F113FF14-3F6F-4449-A040-3DE9E5F9904B}"/>
                </a:ext>
              </a:extLst>
            </p:cNvPr>
            <p:cNvSpPr/>
            <p:nvPr/>
          </p:nvSpPr>
          <p:spPr>
            <a:xfrm>
              <a:off x="7707154" y="908604"/>
              <a:ext cx="9525" cy="9525"/>
            </a:xfrm>
            <a:custGeom>
              <a:avLst/>
              <a:gdLst>
                <a:gd name="connsiteX0" fmla="*/ 7144 w 9525"/>
                <a:gd name="connsiteY0" fmla="*/ 8653 h 9525"/>
                <a:gd name="connsiteX1" fmla="*/ 7144 w 9525"/>
                <a:gd name="connsiteY1" fmla="*/ 8653 h 9525"/>
                <a:gd name="connsiteX2" fmla="*/ 7144 w 9525"/>
                <a:gd name="connsiteY2" fmla="*/ 86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653"/>
                  </a:moveTo>
                  <a:cubicBezTo>
                    <a:pt x="10954" y="7700"/>
                    <a:pt x="13811" y="5795"/>
                    <a:pt x="7144" y="8653"/>
                  </a:cubicBezTo>
                  <a:lnTo>
                    <a:pt x="7144" y="86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7" name="Freeform: Shape 1246">
              <a:extLst>
                <a:ext uri="{FF2B5EF4-FFF2-40B4-BE49-F238E27FC236}">
                  <a16:creationId xmlns:a16="http://schemas.microsoft.com/office/drawing/2014/main" xmlns="" id="{6EB66282-2B36-4BDA-A571-67D9C90E85F5}"/>
                </a:ext>
              </a:extLst>
            </p:cNvPr>
            <p:cNvSpPr/>
            <p:nvPr/>
          </p:nvSpPr>
          <p:spPr>
            <a:xfrm>
              <a:off x="7693104" y="909161"/>
              <a:ext cx="9525" cy="9525"/>
            </a:xfrm>
            <a:custGeom>
              <a:avLst/>
              <a:gdLst>
                <a:gd name="connsiteX0" fmla="*/ 7858 w 9525"/>
                <a:gd name="connsiteY0" fmla="*/ 9049 h 9525"/>
                <a:gd name="connsiteX1" fmla="*/ 7858 w 9525"/>
                <a:gd name="connsiteY1" fmla="*/ 7144 h 9525"/>
                <a:gd name="connsiteX2" fmla="*/ 7858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9049"/>
                  </a:moveTo>
                  <a:cubicBezTo>
                    <a:pt x="9763" y="8096"/>
                    <a:pt x="7858" y="7144"/>
                    <a:pt x="7858" y="7144"/>
                  </a:cubicBezTo>
                  <a:cubicBezTo>
                    <a:pt x="6906" y="8096"/>
                    <a:pt x="6906" y="8096"/>
                    <a:pt x="7858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8" name="Freeform: Shape 1247">
              <a:extLst>
                <a:ext uri="{FF2B5EF4-FFF2-40B4-BE49-F238E27FC236}">
                  <a16:creationId xmlns:a16="http://schemas.microsoft.com/office/drawing/2014/main" xmlns="" id="{35C38DA6-97DA-4EA9-8E55-660EFC74EB02}"/>
                </a:ext>
              </a:extLst>
            </p:cNvPr>
            <p:cNvSpPr/>
            <p:nvPr/>
          </p:nvSpPr>
          <p:spPr>
            <a:xfrm>
              <a:off x="7289006" y="920505"/>
              <a:ext cx="9525" cy="9525"/>
            </a:xfrm>
            <a:custGeom>
              <a:avLst/>
              <a:gdLst>
                <a:gd name="connsiteX0" fmla="*/ 10954 w 9525"/>
                <a:gd name="connsiteY0" fmla="*/ 9135 h 9525"/>
                <a:gd name="connsiteX1" fmla="*/ 7144 w 9525"/>
                <a:gd name="connsiteY1" fmla="*/ 8182 h 9525"/>
                <a:gd name="connsiteX2" fmla="*/ 10954 w 9525"/>
                <a:gd name="connsiteY2" fmla="*/ 913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9135"/>
                  </a:moveTo>
                  <a:cubicBezTo>
                    <a:pt x="10001" y="7230"/>
                    <a:pt x="8096" y="6277"/>
                    <a:pt x="7144" y="8182"/>
                  </a:cubicBezTo>
                  <a:cubicBezTo>
                    <a:pt x="9049" y="8182"/>
                    <a:pt x="10954" y="9135"/>
                    <a:pt x="10954" y="91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49" name="Group 1248">
            <a:extLst>
              <a:ext uri="{FF2B5EF4-FFF2-40B4-BE49-F238E27FC236}">
                <a16:creationId xmlns:a16="http://schemas.microsoft.com/office/drawing/2014/main" xmlns="" id="{524BFC86-E744-42C3-9E37-7C218121DD3D}"/>
              </a:ext>
            </a:extLst>
          </p:cNvPr>
          <p:cNvGrpSpPr/>
          <p:nvPr userDrawn="1"/>
        </p:nvGrpSpPr>
        <p:grpSpPr>
          <a:xfrm rot="18823380" flipH="1">
            <a:off x="1483326" y="4959431"/>
            <a:ext cx="442463" cy="326412"/>
            <a:chOff x="3625593" y="6426852"/>
            <a:chExt cx="335279" cy="247341"/>
          </a:xfrm>
          <a:solidFill>
            <a:schemeClr val="accent1"/>
          </a:solidFill>
        </p:grpSpPr>
        <p:sp>
          <p:nvSpPr>
            <p:cNvPr id="1250" name="Freeform: Shape 1249">
              <a:extLst>
                <a:ext uri="{FF2B5EF4-FFF2-40B4-BE49-F238E27FC236}">
                  <a16:creationId xmlns:a16="http://schemas.microsoft.com/office/drawing/2014/main" xmlns="" id="{50B2D1A6-0258-45B6-BA37-940F08286ADF}"/>
                </a:ext>
              </a:extLst>
            </p:cNvPr>
            <p:cNvSpPr/>
            <p:nvPr/>
          </p:nvSpPr>
          <p:spPr>
            <a:xfrm>
              <a:off x="3625691" y="6427877"/>
              <a:ext cx="95250" cy="161925"/>
            </a:xfrm>
            <a:custGeom>
              <a:avLst/>
              <a:gdLst>
                <a:gd name="connsiteX0" fmla="*/ 88106 w 95250"/>
                <a:gd name="connsiteY0" fmla="*/ 8667 h 161925"/>
                <a:gd name="connsiteX1" fmla="*/ 60484 w 95250"/>
                <a:gd name="connsiteY1" fmla="*/ 99155 h 161925"/>
                <a:gd name="connsiteX2" fmla="*/ 7144 w 95250"/>
                <a:gd name="connsiteY2" fmla="*/ 160115 h 161925"/>
                <a:gd name="connsiteX3" fmla="*/ 72866 w 95250"/>
                <a:gd name="connsiteY3" fmla="*/ 86772 h 161925"/>
                <a:gd name="connsiteX4" fmla="*/ 88106 w 95250"/>
                <a:gd name="connsiteY4" fmla="*/ 41052 h 161925"/>
                <a:gd name="connsiteX5" fmla="*/ 88106 w 95250"/>
                <a:gd name="connsiteY5" fmla="*/ 8667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250" h="161925">
                  <a:moveTo>
                    <a:pt x="88106" y="8667"/>
                  </a:moveTo>
                  <a:cubicBezTo>
                    <a:pt x="83344" y="40100"/>
                    <a:pt x="76676" y="70580"/>
                    <a:pt x="60484" y="99155"/>
                  </a:cubicBezTo>
                  <a:cubicBezTo>
                    <a:pt x="56674" y="104870"/>
                    <a:pt x="8096" y="161067"/>
                    <a:pt x="7144" y="160115"/>
                  </a:cubicBezTo>
                  <a:cubicBezTo>
                    <a:pt x="12859" y="171545"/>
                    <a:pt x="69056" y="94392"/>
                    <a:pt x="72866" y="86772"/>
                  </a:cubicBezTo>
                  <a:cubicBezTo>
                    <a:pt x="79534" y="72485"/>
                    <a:pt x="84296" y="57245"/>
                    <a:pt x="88106" y="41052"/>
                  </a:cubicBezTo>
                  <a:cubicBezTo>
                    <a:pt x="88106" y="37242"/>
                    <a:pt x="89059" y="-858"/>
                    <a:pt x="88106" y="86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1" name="Freeform: Shape 1250">
              <a:extLst>
                <a:ext uri="{FF2B5EF4-FFF2-40B4-BE49-F238E27FC236}">
                  <a16:creationId xmlns:a16="http://schemas.microsoft.com/office/drawing/2014/main" xmlns="" id="{19E8FF67-37E6-4BA4-927B-A8C5CC0D714E}"/>
                </a:ext>
              </a:extLst>
            </p:cNvPr>
            <p:cNvSpPr/>
            <p:nvPr/>
          </p:nvSpPr>
          <p:spPr>
            <a:xfrm>
              <a:off x="3710463" y="6426852"/>
              <a:ext cx="114300" cy="66675"/>
            </a:xfrm>
            <a:custGeom>
              <a:avLst/>
              <a:gdLst>
                <a:gd name="connsiteX0" fmla="*/ 7144 w 114300"/>
                <a:gd name="connsiteY0" fmla="*/ 11597 h 66675"/>
                <a:gd name="connsiteX1" fmla="*/ 80486 w 114300"/>
                <a:gd name="connsiteY1" fmla="*/ 23979 h 66675"/>
                <a:gd name="connsiteX2" fmla="*/ 113824 w 114300"/>
                <a:gd name="connsiteY2" fmla="*/ 60174 h 66675"/>
                <a:gd name="connsiteX3" fmla="*/ 64294 w 114300"/>
                <a:gd name="connsiteY3" fmla="*/ 11597 h 66675"/>
                <a:gd name="connsiteX4" fmla="*/ 7144 w 114300"/>
                <a:gd name="connsiteY4" fmla="*/ 11597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66675">
                  <a:moveTo>
                    <a:pt x="7144" y="11597"/>
                  </a:moveTo>
                  <a:cubicBezTo>
                    <a:pt x="30004" y="7787"/>
                    <a:pt x="59531" y="9692"/>
                    <a:pt x="80486" y="23979"/>
                  </a:cubicBezTo>
                  <a:cubicBezTo>
                    <a:pt x="86201" y="27789"/>
                    <a:pt x="110966" y="63032"/>
                    <a:pt x="113824" y="60174"/>
                  </a:cubicBezTo>
                  <a:cubicBezTo>
                    <a:pt x="122396" y="52554"/>
                    <a:pt x="70009" y="14454"/>
                    <a:pt x="64294" y="11597"/>
                  </a:cubicBezTo>
                  <a:cubicBezTo>
                    <a:pt x="44291" y="2072"/>
                    <a:pt x="13811" y="10644"/>
                    <a:pt x="7144" y="11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2" name="Freeform: Shape 1251">
              <a:extLst>
                <a:ext uri="{FF2B5EF4-FFF2-40B4-BE49-F238E27FC236}">
                  <a16:creationId xmlns:a16="http://schemas.microsoft.com/office/drawing/2014/main" xmlns="" id="{EB8859E3-B659-47B9-B6BB-687BA101293F}"/>
                </a:ext>
              </a:extLst>
            </p:cNvPr>
            <p:cNvSpPr/>
            <p:nvPr/>
          </p:nvSpPr>
          <p:spPr>
            <a:xfrm>
              <a:off x="3817997" y="6469223"/>
              <a:ext cx="142875" cy="76200"/>
            </a:xfrm>
            <a:custGeom>
              <a:avLst/>
              <a:gdLst>
                <a:gd name="connsiteX0" fmla="*/ 8195 w 142875"/>
                <a:gd name="connsiteY0" fmla="*/ 18756 h 76200"/>
                <a:gd name="connsiteX1" fmla="*/ 80585 w 142875"/>
                <a:gd name="connsiteY1" fmla="*/ 24471 h 76200"/>
                <a:gd name="connsiteX2" fmla="*/ 133925 w 142875"/>
                <a:gd name="connsiteY2" fmla="*/ 70191 h 76200"/>
                <a:gd name="connsiteX3" fmla="*/ 70108 w 142875"/>
                <a:gd name="connsiteY3" fmla="*/ 13994 h 76200"/>
                <a:gd name="connsiteX4" fmla="*/ 30103 w 142875"/>
                <a:gd name="connsiteY4" fmla="*/ 7326 h 76200"/>
                <a:gd name="connsiteX5" fmla="*/ 8195 w 142875"/>
                <a:gd name="connsiteY5" fmla="*/ 18756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875" h="76200">
                  <a:moveTo>
                    <a:pt x="8195" y="18756"/>
                  </a:moveTo>
                  <a:cubicBezTo>
                    <a:pt x="30103" y="5421"/>
                    <a:pt x="59630" y="13994"/>
                    <a:pt x="80585" y="24471"/>
                  </a:cubicBezTo>
                  <a:cubicBezTo>
                    <a:pt x="87253" y="27329"/>
                    <a:pt x="137735" y="67334"/>
                    <a:pt x="133925" y="70191"/>
                  </a:cubicBezTo>
                  <a:cubicBezTo>
                    <a:pt x="150118" y="60666"/>
                    <a:pt x="76775" y="16851"/>
                    <a:pt x="70108" y="13994"/>
                  </a:cubicBezTo>
                  <a:cubicBezTo>
                    <a:pt x="57725" y="9231"/>
                    <a:pt x="43438" y="6374"/>
                    <a:pt x="30103" y="7326"/>
                  </a:cubicBezTo>
                  <a:cubicBezTo>
                    <a:pt x="21530" y="9231"/>
                    <a:pt x="2480" y="22566"/>
                    <a:pt x="8195" y="187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3" name="Freeform: Shape 1252">
              <a:extLst>
                <a:ext uri="{FF2B5EF4-FFF2-40B4-BE49-F238E27FC236}">
                  <a16:creationId xmlns:a16="http://schemas.microsoft.com/office/drawing/2014/main" xmlns="" id="{225FE87D-99D9-47A8-9F31-FECC272B98A8}"/>
                </a:ext>
              </a:extLst>
            </p:cNvPr>
            <p:cNvSpPr/>
            <p:nvPr/>
          </p:nvSpPr>
          <p:spPr>
            <a:xfrm>
              <a:off x="3864768" y="6530365"/>
              <a:ext cx="85725" cy="142875"/>
            </a:xfrm>
            <a:custGeom>
              <a:avLst/>
              <a:gdLst>
                <a:gd name="connsiteX0" fmla="*/ 86201 w 85725"/>
                <a:gd name="connsiteY0" fmla="*/ 7144 h 142875"/>
                <a:gd name="connsiteX1" fmla="*/ 33814 w 85725"/>
                <a:gd name="connsiteY1" fmla="*/ 80486 h 142875"/>
                <a:gd name="connsiteX2" fmla="*/ 10001 w 85725"/>
                <a:gd name="connsiteY2" fmla="*/ 138589 h 142875"/>
                <a:gd name="connsiteX3" fmla="*/ 7144 w 85725"/>
                <a:gd name="connsiteY3" fmla="*/ 134779 h 142875"/>
                <a:gd name="connsiteX4" fmla="*/ 46196 w 85725"/>
                <a:gd name="connsiteY4" fmla="*/ 67151 h 142875"/>
                <a:gd name="connsiteX5" fmla="*/ 86201 w 85725"/>
                <a:gd name="connsiteY5" fmla="*/ 714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725" h="142875">
                  <a:moveTo>
                    <a:pt x="86201" y="7144"/>
                  </a:moveTo>
                  <a:cubicBezTo>
                    <a:pt x="60484" y="19526"/>
                    <a:pt x="46196" y="56674"/>
                    <a:pt x="33814" y="80486"/>
                  </a:cubicBezTo>
                  <a:cubicBezTo>
                    <a:pt x="27146" y="92869"/>
                    <a:pt x="12859" y="135731"/>
                    <a:pt x="10001" y="138589"/>
                  </a:cubicBezTo>
                  <a:cubicBezTo>
                    <a:pt x="16669" y="132874"/>
                    <a:pt x="7144" y="131921"/>
                    <a:pt x="7144" y="134779"/>
                  </a:cubicBezTo>
                  <a:cubicBezTo>
                    <a:pt x="8096" y="130016"/>
                    <a:pt x="39529" y="80486"/>
                    <a:pt x="46196" y="67151"/>
                  </a:cubicBezTo>
                  <a:cubicBezTo>
                    <a:pt x="54769" y="53816"/>
                    <a:pt x="76676" y="11906"/>
                    <a:pt x="862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4" name="Freeform: Shape 1253">
              <a:extLst>
                <a:ext uri="{FF2B5EF4-FFF2-40B4-BE49-F238E27FC236}">
                  <a16:creationId xmlns:a16="http://schemas.microsoft.com/office/drawing/2014/main" xmlns="" id="{C277035B-35D7-40BE-828E-AE99DEC582C5}"/>
                </a:ext>
              </a:extLst>
            </p:cNvPr>
            <p:cNvSpPr/>
            <p:nvPr/>
          </p:nvSpPr>
          <p:spPr>
            <a:xfrm>
              <a:off x="3742608" y="6477978"/>
              <a:ext cx="85725" cy="161925"/>
            </a:xfrm>
            <a:custGeom>
              <a:avLst/>
              <a:gdLst>
                <a:gd name="connsiteX0" fmla="*/ 79774 w 85725"/>
                <a:gd name="connsiteY0" fmla="*/ 7144 h 161925"/>
                <a:gd name="connsiteX1" fmla="*/ 7384 w 85725"/>
                <a:gd name="connsiteY1" fmla="*/ 155734 h 161925"/>
                <a:gd name="connsiteX2" fmla="*/ 79774 w 85725"/>
                <a:gd name="connsiteY2" fmla="*/ 714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61925">
                  <a:moveTo>
                    <a:pt x="79774" y="7144"/>
                  </a:moveTo>
                  <a:cubicBezTo>
                    <a:pt x="70249" y="19526"/>
                    <a:pt x="2621" y="153829"/>
                    <a:pt x="7384" y="155734"/>
                  </a:cubicBezTo>
                  <a:cubicBezTo>
                    <a:pt x="15004" y="157639"/>
                    <a:pt x="77869" y="10001"/>
                    <a:pt x="7977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5" name="Freeform: Shape 1254">
              <a:extLst>
                <a:ext uri="{FF2B5EF4-FFF2-40B4-BE49-F238E27FC236}">
                  <a16:creationId xmlns:a16="http://schemas.microsoft.com/office/drawing/2014/main" xmlns="" id="{E90F11E6-EB2A-4FE5-B1CA-732E122032F9}"/>
                </a:ext>
              </a:extLst>
            </p:cNvPr>
            <p:cNvSpPr/>
            <p:nvPr/>
          </p:nvSpPr>
          <p:spPr>
            <a:xfrm>
              <a:off x="3625593" y="6575022"/>
              <a:ext cx="123825" cy="57150"/>
            </a:xfrm>
            <a:custGeom>
              <a:avLst/>
              <a:gdLst>
                <a:gd name="connsiteX0" fmla="*/ 125351 w 123825"/>
                <a:gd name="connsiteY0" fmla="*/ 56785 h 57150"/>
                <a:gd name="connsiteX1" fmla="*/ 71059 w 123825"/>
                <a:gd name="connsiteY1" fmla="*/ 15827 h 57150"/>
                <a:gd name="connsiteX2" fmla="*/ 7241 w 123825"/>
                <a:gd name="connsiteY2" fmla="*/ 12970 h 57150"/>
                <a:gd name="connsiteX3" fmla="*/ 79631 w 123825"/>
                <a:gd name="connsiteY3" fmla="*/ 26305 h 57150"/>
                <a:gd name="connsiteX4" fmla="*/ 125351 w 123825"/>
                <a:gd name="connsiteY4" fmla="*/ 5678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5" h="57150">
                  <a:moveTo>
                    <a:pt x="125351" y="56785"/>
                  </a:moveTo>
                  <a:cubicBezTo>
                    <a:pt x="107254" y="42497"/>
                    <a:pt x="92014" y="25352"/>
                    <a:pt x="71059" y="15827"/>
                  </a:cubicBezTo>
                  <a:cubicBezTo>
                    <a:pt x="65344" y="12970"/>
                    <a:pt x="4384" y="-365"/>
                    <a:pt x="7241" y="12970"/>
                  </a:cubicBezTo>
                  <a:cubicBezTo>
                    <a:pt x="5336" y="5350"/>
                    <a:pt x="73916" y="23447"/>
                    <a:pt x="79631" y="26305"/>
                  </a:cubicBezTo>
                  <a:cubicBezTo>
                    <a:pt x="92014" y="33925"/>
                    <a:pt x="121541" y="53927"/>
                    <a:pt x="125351" y="567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6" name="Freeform: Shape 1255">
              <a:extLst>
                <a:ext uri="{FF2B5EF4-FFF2-40B4-BE49-F238E27FC236}">
                  <a16:creationId xmlns:a16="http://schemas.microsoft.com/office/drawing/2014/main" xmlns="" id="{EBEA6F8F-0E21-47E8-83E2-59046AA1D591}"/>
                </a:ext>
              </a:extLst>
            </p:cNvPr>
            <p:cNvSpPr/>
            <p:nvPr/>
          </p:nvSpPr>
          <p:spPr>
            <a:xfrm>
              <a:off x="3741876" y="6616990"/>
              <a:ext cx="133350" cy="57150"/>
            </a:xfrm>
            <a:custGeom>
              <a:avLst/>
              <a:gdLst>
                <a:gd name="connsiteX0" fmla="*/ 7163 w 133350"/>
                <a:gd name="connsiteY0" fmla="*/ 18626 h 57150"/>
                <a:gd name="connsiteX1" fmla="*/ 84316 w 133350"/>
                <a:gd name="connsiteY1" fmla="*/ 21484 h 57150"/>
                <a:gd name="connsiteX2" fmla="*/ 134798 w 133350"/>
                <a:gd name="connsiteY2" fmla="*/ 51011 h 57150"/>
                <a:gd name="connsiteX3" fmla="*/ 51931 w 133350"/>
                <a:gd name="connsiteY3" fmla="*/ 7196 h 57150"/>
                <a:gd name="connsiteX4" fmla="*/ 7163 w 133350"/>
                <a:gd name="connsiteY4" fmla="*/ 18626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57150">
                  <a:moveTo>
                    <a:pt x="7163" y="18626"/>
                  </a:moveTo>
                  <a:cubicBezTo>
                    <a:pt x="33833" y="23389"/>
                    <a:pt x="53836" y="8149"/>
                    <a:pt x="84316" y="21484"/>
                  </a:cubicBezTo>
                  <a:cubicBezTo>
                    <a:pt x="90983" y="24341"/>
                    <a:pt x="131941" y="54821"/>
                    <a:pt x="134798" y="51011"/>
                  </a:cubicBezTo>
                  <a:cubicBezTo>
                    <a:pt x="140513" y="41486"/>
                    <a:pt x="58598" y="7196"/>
                    <a:pt x="51931" y="7196"/>
                  </a:cubicBezTo>
                  <a:cubicBezTo>
                    <a:pt x="40501" y="6244"/>
                    <a:pt x="6211" y="18626"/>
                    <a:pt x="7163" y="186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7" name="Freeform: Shape 1256">
              <a:extLst>
                <a:ext uri="{FF2B5EF4-FFF2-40B4-BE49-F238E27FC236}">
                  <a16:creationId xmlns:a16="http://schemas.microsoft.com/office/drawing/2014/main" xmlns="" id="{69F9023C-1550-447A-8692-6DD1E7FC1581}"/>
                </a:ext>
              </a:extLst>
            </p:cNvPr>
            <p:cNvSpPr/>
            <p:nvPr/>
          </p:nvSpPr>
          <p:spPr>
            <a:xfrm>
              <a:off x="3865721" y="6531318"/>
              <a:ext cx="85725" cy="142875"/>
            </a:xfrm>
            <a:custGeom>
              <a:avLst/>
              <a:gdLst>
                <a:gd name="connsiteX0" fmla="*/ 84296 w 85725"/>
                <a:gd name="connsiteY0" fmla="*/ 7144 h 142875"/>
                <a:gd name="connsiteX1" fmla="*/ 7144 w 85725"/>
                <a:gd name="connsiteY1" fmla="*/ 138589 h 142875"/>
                <a:gd name="connsiteX2" fmla="*/ 84296 w 85725"/>
                <a:gd name="connsiteY2" fmla="*/ 714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42875">
                  <a:moveTo>
                    <a:pt x="84296" y="7144"/>
                  </a:moveTo>
                  <a:cubicBezTo>
                    <a:pt x="77629" y="18574"/>
                    <a:pt x="8096" y="139541"/>
                    <a:pt x="7144" y="138589"/>
                  </a:cubicBezTo>
                  <a:cubicBezTo>
                    <a:pt x="19526" y="148114"/>
                    <a:pt x="82391" y="9049"/>
                    <a:pt x="842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8" name="Freeform: Shape 1257">
              <a:extLst>
                <a:ext uri="{FF2B5EF4-FFF2-40B4-BE49-F238E27FC236}">
                  <a16:creationId xmlns:a16="http://schemas.microsoft.com/office/drawing/2014/main" xmlns="" id="{6ED873DA-1116-4CFD-BA8F-C9BDDD52D9A6}"/>
                </a:ext>
              </a:extLst>
            </p:cNvPr>
            <p:cNvSpPr/>
            <p:nvPr/>
          </p:nvSpPr>
          <p:spPr>
            <a:xfrm>
              <a:off x="3724620" y="6451704"/>
              <a:ext cx="66675" cy="38100"/>
            </a:xfrm>
            <a:custGeom>
              <a:avLst/>
              <a:gdLst>
                <a:gd name="connsiteX0" fmla="*/ 9180 w 66675"/>
                <a:gd name="connsiteY0" fmla="*/ 8653 h 38100"/>
                <a:gd name="connsiteX1" fmla="*/ 61567 w 66675"/>
                <a:gd name="connsiteY1" fmla="*/ 34370 h 38100"/>
                <a:gd name="connsiteX2" fmla="*/ 32040 w 66675"/>
                <a:gd name="connsiteY2" fmla="*/ 8653 h 38100"/>
                <a:gd name="connsiteX3" fmla="*/ 9180 w 66675"/>
                <a:gd name="connsiteY3" fmla="*/ 8653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9180" y="8653"/>
                  </a:moveTo>
                  <a:cubicBezTo>
                    <a:pt x="16800" y="8653"/>
                    <a:pt x="64425" y="33418"/>
                    <a:pt x="61567" y="34370"/>
                  </a:cubicBezTo>
                  <a:cubicBezTo>
                    <a:pt x="71092" y="28655"/>
                    <a:pt x="34897" y="9605"/>
                    <a:pt x="32040" y="8653"/>
                  </a:cubicBezTo>
                  <a:cubicBezTo>
                    <a:pt x="26325" y="5795"/>
                    <a:pt x="-345" y="7700"/>
                    <a:pt x="9180" y="86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9" name="Freeform: Shape 1258">
              <a:extLst>
                <a:ext uri="{FF2B5EF4-FFF2-40B4-BE49-F238E27FC236}">
                  <a16:creationId xmlns:a16="http://schemas.microsoft.com/office/drawing/2014/main" xmlns="" id="{6EB1E424-9E82-40D5-AB85-FA8A0311065E}"/>
                </a:ext>
              </a:extLst>
            </p:cNvPr>
            <p:cNvSpPr/>
            <p:nvPr/>
          </p:nvSpPr>
          <p:spPr>
            <a:xfrm>
              <a:off x="3716178" y="6468463"/>
              <a:ext cx="66675" cy="38100"/>
            </a:xfrm>
            <a:custGeom>
              <a:avLst/>
              <a:gdLst>
                <a:gd name="connsiteX0" fmla="*/ 7144 w 66675"/>
                <a:gd name="connsiteY0" fmla="*/ 9991 h 38100"/>
                <a:gd name="connsiteX1" fmla="*/ 64294 w 66675"/>
                <a:gd name="connsiteY1" fmla="*/ 37614 h 38100"/>
                <a:gd name="connsiteX2" fmla="*/ 32861 w 66675"/>
                <a:gd name="connsiteY2" fmla="*/ 9039 h 38100"/>
                <a:gd name="connsiteX3" fmla="*/ 7144 w 66675"/>
                <a:gd name="connsiteY3" fmla="*/ 999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7144" y="9991"/>
                  </a:moveTo>
                  <a:cubicBezTo>
                    <a:pt x="18574" y="7134"/>
                    <a:pt x="67151" y="35709"/>
                    <a:pt x="64294" y="37614"/>
                  </a:cubicBezTo>
                  <a:cubicBezTo>
                    <a:pt x="70009" y="31899"/>
                    <a:pt x="34766" y="9991"/>
                    <a:pt x="32861" y="9039"/>
                  </a:cubicBezTo>
                  <a:cubicBezTo>
                    <a:pt x="19526" y="4276"/>
                    <a:pt x="7144" y="9991"/>
                    <a:pt x="7144" y="99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0" name="Freeform: Shape 1259">
              <a:extLst>
                <a:ext uri="{FF2B5EF4-FFF2-40B4-BE49-F238E27FC236}">
                  <a16:creationId xmlns:a16="http://schemas.microsoft.com/office/drawing/2014/main" xmlns="" id="{8373E303-F489-4B0E-BD31-DC6499072D15}"/>
                </a:ext>
              </a:extLst>
            </p:cNvPr>
            <p:cNvSpPr/>
            <p:nvPr/>
          </p:nvSpPr>
          <p:spPr>
            <a:xfrm>
              <a:off x="3705413" y="6482048"/>
              <a:ext cx="66675" cy="38100"/>
            </a:xfrm>
            <a:custGeom>
              <a:avLst/>
              <a:gdLst>
                <a:gd name="connsiteX0" fmla="*/ 10289 w 66675"/>
                <a:gd name="connsiteY0" fmla="*/ 13551 h 38100"/>
                <a:gd name="connsiteX1" fmla="*/ 66486 w 66675"/>
                <a:gd name="connsiteY1" fmla="*/ 37364 h 38100"/>
                <a:gd name="connsiteX2" fmla="*/ 43626 w 66675"/>
                <a:gd name="connsiteY2" fmla="*/ 15456 h 38100"/>
                <a:gd name="connsiteX3" fmla="*/ 15051 w 66675"/>
                <a:gd name="connsiteY3" fmla="*/ 7836 h 38100"/>
                <a:gd name="connsiteX4" fmla="*/ 10289 w 66675"/>
                <a:gd name="connsiteY4" fmla="*/ 1355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38100">
                  <a:moveTo>
                    <a:pt x="10289" y="13551"/>
                  </a:moveTo>
                  <a:cubicBezTo>
                    <a:pt x="20766" y="11646"/>
                    <a:pt x="67439" y="36411"/>
                    <a:pt x="66486" y="37364"/>
                  </a:cubicBezTo>
                  <a:cubicBezTo>
                    <a:pt x="72201" y="31649"/>
                    <a:pt x="44579" y="16409"/>
                    <a:pt x="43626" y="15456"/>
                  </a:cubicBezTo>
                  <a:cubicBezTo>
                    <a:pt x="35054" y="11646"/>
                    <a:pt x="25529" y="4979"/>
                    <a:pt x="15051" y="7836"/>
                  </a:cubicBezTo>
                  <a:cubicBezTo>
                    <a:pt x="16004" y="8789"/>
                    <a:pt x="764" y="15456"/>
                    <a:pt x="10289" y="135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1" name="Freeform: Shape 1260">
              <a:extLst>
                <a:ext uri="{FF2B5EF4-FFF2-40B4-BE49-F238E27FC236}">
                  <a16:creationId xmlns:a16="http://schemas.microsoft.com/office/drawing/2014/main" xmlns="" id="{5782D679-884E-4D2F-A51A-5EEC042F7445}"/>
                </a:ext>
              </a:extLst>
            </p:cNvPr>
            <p:cNvSpPr/>
            <p:nvPr/>
          </p:nvSpPr>
          <p:spPr>
            <a:xfrm>
              <a:off x="3701359" y="6504078"/>
              <a:ext cx="66675" cy="38100"/>
            </a:xfrm>
            <a:custGeom>
              <a:avLst/>
              <a:gdLst>
                <a:gd name="connsiteX0" fmla="*/ 8628 w 66675"/>
                <a:gd name="connsiteY0" fmla="*/ 7713 h 38100"/>
                <a:gd name="connsiteX1" fmla="*/ 65778 w 66675"/>
                <a:gd name="connsiteY1" fmla="*/ 35336 h 38100"/>
                <a:gd name="connsiteX2" fmla="*/ 32441 w 66675"/>
                <a:gd name="connsiteY2" fmla="*/ 9618 h 38100"/>
                <a:gd name="connsiteX3" fmla="*/ 8628 w 66675"/>
                <a:gd name="connsiteY3" fmla="*/ 7713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8628" y="7713"/>
                  </a:moveTo>
                  <a:cubicBezTo>
                    <a:pt x="14343" y="8666"/>
                    <a:pt x="67683" y="33431"/>
                    <a:pt x="65778" y="35336"/>
                  </a:cubicBezTo>
                  <a:cubicBezTo>
                    <a:pt x="71493" y="29621"/>
                    <a:pt x="37203" y="10571"/>
                    <a:pt x="32441" y="9618"/>
                  </a:cubicBezTo>
                  <a:cubicBezTo>
                    <a:pt x="24821" y="6761"/>
                    <a:pt x="1008" y="6761"/>
                    <a:pt x="8628" y="77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2" name="Freeform: Shape 1261">
              <a:extLst>
                <a:ext uri="{FF2B5EF4-FFF2-40B4-BE49-F238E27FC236}">
                  <a16:creationId xmlns:a16="http://schemas.microsoft.com/office/drawing/2014/main" xmlns="" id="{3C7668E2-4270-4625-A42F-30F11EBFBC89}"/>
                </a:ext>
              </a:extLst>
            </p:cNvPr>
            <p:cNvSpPr/>
            <p:nvPr/>
          </p:nvSpPr>
          <p:spPr>
            <a:xfrm>
              <a:off x="3685433" y="6524693"/>
              <a:ext cx="76200" cy="47625"/>
            </a:xfrm>
            <a:custGeom>
              <a:avLst/>
              <a:gdLst>
                <a:gd name="connsiteX0" fmla="*/ 13124 w 76200"/>
                <a:gd name="connsiteY0" fmla="*/ 13768 h 47625"/>
                <a:gd name="connsiteX1" fmla="*/ 71227 w 76200"/>
                <a:gd name="connsiteY1" fmla="*/ 40438 h 47625"/>
                <a:gd name="connsiteX2" fmla="*/ 7409 w 76200"/>
                <a:gd name="connsiteY2" fmla="*/ 10911 h 47625"/>
                <a:gd name="connsiteX3" fmla="*/ 13124 w 76200"/>
                <a:gd name="connsiteY3" fmla="*/ 13768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47625">
                  <a:moveTo>
                    <a:pt x="13124" y="13768"/>
                  </a:moveTo>
                  <a:cubicBezTo>
                    <a:pt x="33127" y="5196"/>
                    <a:pt x="60749" y="42343"/>
                    <a:pt x="71227" y="40438"/>
                  </a:cubicBezTo>
                  <a:cubicBezTo>
                    <a:pt x="90277" y="35676"/>
                    <a:pt x="1694" y="-5282"/>
                    <a:pt x="7409" y="10911"/>
                  </a:cubicBezTo>
                  <a:cubicBezTo>
                    <a:pt x="8362" y="15673"/>
                    <a:pt x="12172" y="13768"/>
                    <a:pt x="13124" y="137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3" name="Freeform: Shape 1262">
              <a:extLst>
                <a:ext uri="{FF2B5EF4-FFF2-40B4-BE49-F238E27FC236}">
                  <a16:creationId xmlns:a16="http://schemas.microsoft.com/office/drawing/2014/main" xmlns="" id="{80DD050D-6B3F-452A-9316-6AF269552616}"/>
                </a:ext>
              </a:extLst>
            </p:cNvPr>
            <p:cNvSpPr/>
            <p:nvPr/>
          </p:nvSpPr>
          <p:spPr>
            <a:xfrm>
              <a:off x="3681253" y="6548071"/>
              <a:ext cx="76200" cy="38100"/>
            </a:xfrm>
            <a:custGeom>
              <a:avLst/>
              <a:gdLst>
                <a:gd name="connsiteX0" fmla="*/ 8732 w 76200"/>
                <a:gd name="connsiteY0" fmla="*/ 10393 h 38100"/>
                <a:gd name="connsiteX1" fmla="*/ 71597 w 76200"/>
                <a:gd name="connsiteY1" fmla="*/ 37063 h 38100"/>
                <a:gd name="connsiteX2" fmla="*/ 36354 w 76200"/>
                <a:gd name="connsiteY2" fmla="*/ 7535 h 38100"/>
                <a:gd name="connsiteX3" fmla="*/ 8732 w 76200"/>
                <a:gd name="connsiteY3" fmla="*/ 10393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38100">
                  <a:moveTo>
                    <a:pt x="8732" y="10393"/>
                  </a:moveTo>
                  <a:cubicBezTo>
                    <a:pt x="16352" y="10393"/>
                    <a:pt x="80169" y="28490"/>
                    <a:pt x="71597" y="37063"/>
                  </a:cubicBezTo>
                  <a:cubicBezTo>
                    <a:pt x="80169" y="28490"/>
                    <a:pt x="41117" y="8488"/>
                    <a:pt x="36354" y="7535"/>
                  </a:cubicBezTo>
                  <a:cubicBezTo>
                    <a:pt x="28734" y="5630"/>
                    <a:pt x="159" y="11345"/>
                    <a:pt x="8732" y="103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4" name="Freeform: Shape 1263">
              <a:extLst>
                <a:ext uri="{FF2B5EF4-FFF2-40B4-BE49-F238E27FC236}">
                  <a16:creationId xmlns:a16="http://schemas.microsoft.com/office/drawing/2014/main" xmlns="" id="{50D86DBC-C8FE-45D2-8166-EB326F3A5F60}"/>
                </a:ext>
              </a:extLst>
            </p:cNvPr>
            <p:cNvSpPr/>
            <p:nvPr/>
          </p:nvSpPr>
          <p:spPr>
            <a:xfrm>
              <a:off x="3827621" y="6493895"/>
              <a:ext cx="104775" cy="47625"/>
            </a:xfrm>
            <a:custGeom>
              <a:avLst/>
              <a:gdLst>
                <a:gd name="connsiteX0" fmla="*/ 7144 w 104775"/>
                <a:gd name="connsiteY0" fmla="*/ 8372 h 47625"/>
                <a:gd name="connsiteX1" fmla="*/ 97631 w 104775"/>
                <a:gd name="connsiteY1" fmla="*/ 46472 h 47625"/>
                <a:gd name="connsiteX2" fmla="*/ 50959 w 104775"/>
                <a:gd name="connsiteY2" fmla="*/ 13134 h 47625"/>
                <a:gd name="connsiteX3" fmla="*/ 7144 w 104775"/>
                <a:gd name="connsiteY3" fmla="*/ 837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47625">
                  <a:moveTo>
                    <a:pt x="7144" y="8372"/>
                  </a:moveTo>
                  <a:cubicBezTo>
                    <a:pt x="28099" y="752"/>
                    <a:pt x="92869" y="50282"/>
                    <a:pt x="97631" y="46472"/>
                  </a:cubicBezTo>
                  <a:cubicBezTo>
                    <a:pt x="104299" y="41710"/>
                    <a:pt x="53816" y="14087"/>
                    <a:pt x="50959" y="13134"/>
                  </a:cubicBezTo>
                  <a:cubicBezTo>
                    <a:pt x="32861" y="4562"/>
                    <a:pt x="10954" y="7419"/>
                    <a:pt x="7144" y="83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5" name="Freeform: Shape 1264">
              <a:extLst>
                <a:ext uri="{FF2B5EF4-FFF2-40B4-BE49-F238E27FC236}">
                  <a16:creationId xmlns:a16="http://schemas.microsoft.com/office/drawing/2014/main" xmlns="" id="{9A435E42-1687-457E-9F0C-242A221022AA}"/>
                </a:ext>
              </a:extLst>
            </p:cNvPr>
            <p:cNvSpPr/>
            <p:nvPr/>
          </p:nvSpPr>
          <p:spPr>
            <a:xfrm>
              <a:off x="3826439" y="6512030"/>
              <a:ext cx="85725" cy="38100"/>
            </a:xfrm>
            <a:custGeom>
              <a:avLst/>
              <a:gdLst>
                <a:gd name="connsiteX0" fmla="*/ 8325 w 85725"/>
                <a:gd name="connsiteY0" fmla="*/ 7382 h 38100"/>
                <a:gd name="connsiteX1" fmla="*/ 79763 w 85725"/>
                <a:gd name="connsiteY1" fmla="*/ 35004 h 38100"/>
                <a:gd name="connsiteX2" fmla="*/ 39758 w 85725"/>
                <a:gd name="connsiteY2" fmla="*/ 8334 h 38100"/>
                <a:gd name="connsiteX3" fmla="*/ 8325 w 85725"/>
                <a:gd name="connsiteY3" fmla="*/ 7382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38100">
                  <a:moveTo>
                    <a:pt x="8325" y="7382"/>
                  </a:moveTo>
                  <a:cubicBezTo>
                    <a:pt x="17850" y="8334"/>
                    <a:pt x="80715" y="34052"/>
                    <a:pt x="79763" y="35004"/>
                  </a:cubicBezTo>
                  <a:cubicBezTo>
                    <a:pt x="87383" y="30242"/>
                    <a:pt x="42615" y="9287"/>
                    <a:pt x="39758" y="8334"/>
                  </a:cubicBezTo>
                  <a:cubicBezTo>
                    <a:pt x="32138" y="6429"/>
                    <a:pt x="705" y="7382"/>
                    <a:pt x="8325" y="73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6" name="Freeform: Shape 1265">
              <a:extLst>
                <a:ext uri="{FF2B5EF4-FFF2-40B4-BE49-F238E27FC236}">
                  <a16:creationId xmlns:a16="http://schemas.microsoft.com/office/drawing/2014/main" xmlns="" id="{221B6251-BB28-4FE1-A0F5-90BE9A375808}"/>
                </a:ext>
              </a:extLst>
            </p:cNvPr>
            <p:cNvSpPr/>
            <p:nvPr/>
          </p:nvSpPr>
          <p:spPr>
            <a:xfrm>
              <a:off x="3817762" y="6528865"/>
              <a:ext cx="76200" cy="38100"/>
            </a:xfrm>
            <a:custGeom>
              <a:avLst/>
              <a:gdLst>
                <a:gd name="connsiteX0" fmla="*/ 8430 w 76200"/>
                <a:gd name="connsiteY0" fmla="*/ 8644 h 38100"/>
                <a:gd name="connsiteX1" fmla="*/ 72248 w 76200"/>
                <a:gd name="connsiteY1" fmla="*/ 33409 h 38100"/>
                <a:gd name="connsiteX2" fmla="*/ 32243 w 76200"/>
                <a:gd name="connsiteY2" fmla="*/ 8644 h 38100"/>
                <a:gd name="connsiteX3" fmla="*/ 8430 w 76200"/>
                <a:gd name="connsiteY3" fmla="*/ 864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38100">
                  <a:moveTo>
                    <a:pt x="8430" y="8644"/>
                  </a:moveTo>
                  <a:cubicBezTo>
                    <a:pt x="20813" y="6739"/>
                    <a:pt x="68438" y="36267"/>
                    <a:pt x="72248" y="33409"/>
                  </a:cubicBezTo>
                  <a:cubicBezTo>
                    <a:pt x="77963" y="29599"/>
                    <a:pt x="37005" y="9597"/>
                    <a:pt x="32243" y="8644"/>
                  </a:cubicBezTo>
                  <a:cubicBezTo>
                    <a:pt x="22718" y="4834"/>
                    <a:pt x="1763" y="9597"/>
                    <a:pt x="8430" y="86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7" name="Freeform: Shape 1266">
              <a:extLst>
                <a:ext uri="{FF2B5EF4-FFF2-40B4-BE49-F238E27FC236}">
                  <a16:creationId xmlns:a16="http://schemas.microsoft.com/office/drawing/2014/main" xmlns="" id="{74482186-114E-4ABA-BFB7-B06A67A961F8}"/>
                </a:ext>
              </a:extLst>
            </p:cNvPr>
            <p:cNvSpPr/>
            <p:nvPr/>
          </p:nvSpPr>
          <p:spPr>
            <a:xfrm>
              <a:off x="3809911" y="6546215"/>
              <a:ext cx="76200" cy="47625"/>
            </a:xfrm>
            <a:custGeom>
              <a:avLst/>
              <a:gdLst>
                <a:gd name="connsiteX0" fmla="*/ 7708 w 76200"/>
                <a:gd name="connsiteY0" fmla="*/ 11296 h 47625"/>
                <a:gd name="connsiteX1" fmla="*/ 49618 w 76200"/>
                <a:gd name="connsiteY1" fmla="*/ 18916 h 47625"/>
                <a:gd name="connsiteX2" fmla="*/ 76288 w 76200"/>
                <a:gd name="connsiteY2" fmla="*/ 44634 h 47625"/>
                <a:gd name="connsiteX3" fmla="*/ 39141 w 76200"/>
                <a:gd name="connsiteY3" fmla="*/ 8439 h 47625"/>
                <a:gd name="connsiteX4" fmla="*/ 7708 w 76200"/>
                <a:gd name="connsiteY4" fmla="*/ 11296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47625">
                  <a:moveTo>
                    <a:pt x="7708" y="11296"/>
                  </a:moveTo>
                  <a:cubicBezTo>
                    <a:pt x="24853" y="12249"/>
                    <a:pt x="34378" y="9391"/>
                    <a:pt x="49618" y="18916"/>
                  </a:cubicBezTo>
                  <a:cubicBezTo>
                    <a:pt x="54381" y="21774"/>
                    <a:pt x="75336" y="45586"/>
                    <a:pt x="76288" y="44634"/>
                  </a:cubicBezTo>
                  <a:cubicBezTo>
                    <a:pt x="88671" y="37966"/>
                    <a:pt x="42951" y="9391"/>
                    <a:pt x="39141" y="8439"/>
                  </a:cubicBezTo>
                  <a:cubicBezTo>
                    <a:pt x="29616" y="4629"/>
                    <a:pt x="2946" y="10344"/>
                    <a:pt x="7708" y="112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8" name="Freeform: Shape 1267">
              <a:extLst>
                <a:ext uri="{FF2B5EF4-FFF2-40B4-BE49-F238E27FC236}">
                  <a16:creationId xmlns:a16="http://schemas.microsoft.com/office/drawing/2014/main" xmlns="" id="{44566ADB-8858-4061-92D1-9F40ABB3C1CB}"/>
                </a:ext>
              </a:extLst>
            </p:cNvPr>
            <p:cNvSpPr/>
            <p:nvPr/>
          </p:nvSpPr>
          <p:spPr>
            <a:xfrm>
              <a:off x="3800458" y="6572009"/>
              <a:ext cx="76200" cy="38100"/>
            </a:xfrm>
            <a:custGeom>
              <a:avLst/>
              <a:gdLst>
                <a:gd name="connsiteX0" fmla="*/ 8589 w 76200"/>
                <a:gd name="connsiteY0" fmla="*/ 8363 h 38100"/>
                <a:gd name="connsiteX1" fmla="*/ 73359 w 76200"/>
                <a:gd name="connsiteY1" fmla="*/ 31223 h 38100"/>
                <a:gd name="connsiteX2" fmla="*/ 30496 w 76200"/>
                <a:gd name="connsiteY2" fmla="*/ 7410 h 38100"/>
                <a:gd name="connsiteX3" fmla="*/ 8589 w 76200"/>
                <a:gd name="connsiteY3" fmla="*/ 8363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38100">
                  <a:moveTo>
                    <a:pt x="8589" y="8363"/>
                  </a:moveTo>
                  <a:cubicBezTo>
                    <a:pt x="17161" y="8363"/>
                    <a:pt x="73359" y="31223"/>
                    <a:pt x="73359" y="31223"/>
                  </a:cubicBezTo>
                  <a:cubicBezTo>
                    <a:pt x="81931" y="26460"/>
                    <a:pt x="33354" y="8363"/>
                    <a:pt x="30496" y="7410"/>
                  </a:cubicBezTo>
                  <a:cubicBezTo>
                    <a:pt x="25734" y="6458"/>
                    <a:pt x="969" y="8363"/>
                    <a:pt x="8589" y="83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9" name="Freeform: Shape 1268">
              <a:extLst>
                <a:ext uri="{FF2B5EF4-FFF2-40B4-BE49-F238E27FC236}">
                  <a16:creationId xmlns:a16="http://schemas.microsoft.com/office/drawing/2014/main" xmlns="" id="{86E6F875-3394-4E84-A511-8CF2DDC2CB69}"/>
                </a:ext>
              </a:extLst>
            </p:cNvPr>
            <p:cNvSpPr/>
            <p:nvPr/>
          </p:nvSpPr>
          <p:spPr>
            <a:xfrm>
              <a:off x="3793301" y="6586774"/>
              <a:ext cx="85725" cy="38100"/>
            </a:xfrm>
            <a:custGeom>
              <a:avLst/>
              <a:gdLst>
                <a:gd name="connsiteX0" fmla="*/ 7174 w 85725"/>
                <a:gd name="connsiteY0" fmla="*/ 8837 h 38100"/>
                <a:gd name="connsiteX1" fmla="*/ 78611 w 85725"/>
                <a:gd name="connsiteY1" fmla="*/ 34555 h 38100"/>
                <a:gd name="connsiteX2" fmla="*/ 38606 w 85725"/>
                <a:gd name="connsiteY2" fmla="*/ 8837 h 38100"/>
                <a:gd name="connsiteX3" fmla="*/ 7174 w 85725"/>
                <a:gd name="connsiteY3" fmla="*/ 883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38100">
                  <a:moveTo>
                    <a:pt x="7174" y="8837"/>
                  </a:moveTo>
                  <a:cubicBezTo>
                    <a:pt x="15746" y="8837"/>
                    <a:pt x="81469" y="28840"/>
                    <a:pt x="78611" y="34555"/>
                  </a:cubicBezTo>
                  <a:cubicBezTo>
                    <a:pt x="82421" y="28840"/>
                    <a:pt x="43369" y="9790"/>
                    <a:pt x="38606" y="8837"/>
                  </a:cubicBezTo>
                  <a:cubicBezTo>
                    <a:pt x="28129" y="5027"/>
                    <a:pt x="6221" y="8837"/>
                    <a:pt x="717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0" name="Freeform: Shape 1269">
              <a:extLst>
                <a:ext uri="{FF2B5EF4-FFF2-40B4-BE49-F238E27FC236}">
                  <a16:creationId xmlns:a16="http://schemas.microsoft.com/office/drawing/2014/main" xmlns="" id="{37CAAAF8-7F56-40CF-AD75-EB0FF37ABE53}"/>
                </a:ext>
              </a:extLst>
            </p:cNvPr>
            <p:cNvSpPr/>
            <p:nvPr/>
          </p:nvSpPr>
          <p:spPr>
            <a:xfrm>
              <a:off x="3782181" y="6602186"/>
              <a:ext cx="76200" cy="28575"/>
            </a:xfrm>
            <a:custGeom>
              <a:avLst/>
              <a:gdLst>
                <a:gd name="connsiteX0" fmla="*/ 7816 w 76200"/>
                <a:gd name="connsiteY0" fmla="*/ 7713 h 28575"/>
                <a:gd name="connsiteX1" fmla="*/ 76396 w 76200"/>
                <a:gd name="connsiteY1" fmla="*/ 30573 h 28575"/>
                <a:gd name="connsiteX2" fmla="*/ 42106 w 76200"/>
                <a:gd name="connsiteY2" fmla="*/ 9618 h 28575"/>
                <a:gd name="connsiteX3" fmla="*/ 7816 w 76200"/>
                <a:gd name="connsiteY3" fmla="*/ 7713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28575">
                  <a:moveTo>
                    <a:pt x="7816" y="7713"/>
                  </a:moveTo>
                  <a:cubicBezTo>
                    <a:pt x="13531" y="7713"/>
                    <a:pt x="76396" y="31526"/>
                    <a:pt x="76396" y="30573"/>
                  </a:cubicBezTo>
                  <a:cubicBezTo>
                    <a:pt x="79254" y="27716"/>
                    <a:pt x="45916" y="11523"/>
                    <a:pt x="42106" y="9618"/>
                  </a:cubicBezTo>
                  <a:cubicBezTo>
                    <a:pt x="34486" y="6761"/>
                    <a:pt x="2101" y="6761"/>
                    <a:pt x="7816" y="77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1" name="Freeform: Shape 1270">
              <a:extLst>
                <a:ext uri="{FF2B5EF4-FFF2-40B4-BE49-F238E27FC236}">
                  <a16:creationId xmlns:a16="http://schemas.microsoft.com/office/drawing/2014/main" xmlns="" id="{15913191-73B1-4081-9F88-0975271F2B0A}"/>
                </a:ext>
              </a:extLst>
            </p:cNvPr>
            <p:cNvSpPr/>
            <p:nvPr/>
          </p:nvSpPr>
          <p:spPr>
            <a:xfrm>
              <a:off x="3742848" y="6626346"/>
              <a:ext cx="133350" cy="47625"/>
            </a:xfrm>
            <a:custGeom>
              <a:avLst/>
              <a:gdLst>
                <a:gd name="connsiteX0" fmla="*/ 7144 w 133350"/>
                <a:gd name="connsiteY0" fmla="*/ 9271 h 47625"/>
                <a:gd name="connsiteX1" fmla="*/ 79534 w 133350"/>
                <a:gd name="connsiteY1" fmla="*/ 19748 h 47625"/>
                <a:gd name="connsiteX2" fmla="*/ 133826 w 133350"/>
                <a:gd name="connsiteY2" fmla="*/ 43561 h 47625"/>
                <a:gd name="connsiteX3" fmla="*/ 64294 w 133350"/>
                <a:gd name="connsiteY3" fmla="*/ 10223 h 47625"/>
                <a:gd name="connsiteX4" fmla="*/ 7144 w 133350"/>
                <a:gd name="connsiteY4" fmla="*/ 9271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47625">
                  <a:moveTo>
                    <a:pt x="7144" y="9271"/>
                  </a:moveTo>
                  <a:cubicBezTo>
                    <a:pt x="31909" y="6413"/>
                    <a:pt x="55721" y="11176"/>
                    <a:pt x="79534" y="19748"/>
                  </a:cubicBezTo>
                  <a:cubicBezTo>
                    <a:pt x="86201" y="21653"/>
                    <a:pt x="130016" y="46418"/>
                    <a:pt x="133826" y="43561"/>
                  </a:cubicBezTo>
                  <a:cubicBezTo>
                    <a:pt x="137636" y="39751"/>
                    <a:pt x="70961" y="12128"/>
                    <a:pt x="64294" y="10223"/>
                  </a:cubicBezTo>
                  <a:cubicBezTo>
                    <a:pt x="44291" y="4508"/>
                    <a:pt x="12859" y="8318"/>
                    <a:pt x="7144" y="92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72" name="Graphic 2712">
            <a:extLst>
              <a:ext uri="{FF2B5EF4-FFF2-40B4-BE49-F238E27FC236}">
                <a16:creationId xmlns:a16="http://schemas.microsoft.com/office/drawing/2014/main" xmlns="" id="{958736B1-4213-4B3F-A36A-4C5588759AC1}"/>
              </a:ext>
            </a:extLst>
          </p:cNvPr>
          <p:cNvGrpSpPr/>
          <p:nvPr userDrawn="1"/>
        </p:nvGrpSpPr>
        <p:grpSpPr>
          <a:xfrm>
            <a:off x="264087" y="6458173"/>
            <a:ext cx="1793928" cy="236043"/>
            <a:chOff x="8251658" y="4916654"/>
            <a:chExt cx="2895600" cy="381000"/>
          </a:xfrm>
          <a:solidFill>
            <a:schemeClr val="accent1"/>
          </a:solidFill>
        </p:grpSpPr>
        <p:sp>
          <p:nvSpPr>
            <p:cNvPr id="1273" name="Freeform: Shape 1272">
              <a:extLst>
                <a:ext uri="{FF2B5EF4-FFF2-40B4-BE49-F238E27FC236}">
                  <a16:creationId xmlns:a16="http://schemas.microsoft.com/office/drawing/2014/main" xmlns="" id="{EE897BF6-079E-42D9-80E1-32253B6839EA}"/>
                </a:ext>
              </a:extLst>
            </p:cNvPr>
            <p:cNvSpPr/>
            <p:nvPr/>
          </p:nvSpPr>
          <p:spPr>
            <a:xfrm>
              <a:off x="8244503" y="5003666"/>
              <a:ext cx="66675" cy="238125"/>
            </a:xfrm>
            <a:custGeom>
              <a:avLst/>
              <a:gdLst>
                <a:gd name="connsiteX0" fmla="*/ 7155 w 66675"/>
                <a:gd name="connsiteY0" fmla="*/ 7286 h 238125"/>
                <a:gd name="connsiteX1" fmla="*/ 61447 w 66675"/>
                <a:gd name="connsiteY1" fmla="*/ 234933 h 238125"/>
                <a:gd name="connsiteX2" fmla="*/ 7155 w 66675"/>
                <a:gd name="connsiteY2" fmla="*/ 7286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" h="238125">
                  <a:moveTo>
                    <a:pt x="7155" y="7286"/>
                  </a:moveTo>
                  <a:cubicBezTo>
                    <a:pt x="8107" y="19668"/>
                    <a:pt x="38587" y="258746"/>
                    <a:pt x="61447" y="234933"/>
                  </a:cubicBezTo>
                  <a:cubicBezTo>
                    <a:pt x="66210" y="231123"/>
                    <a:pt x="6202" y="618"/>
                    <a:pt x="7155" y="7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4" name="Freeform: Shape 1273">
              <a:extLst>
                <a:ext uri="{FF2B5EF4-FFF2-40B4-BE49-F238E27FC236}">
                  <a16:creationId xmlns:a16="http://schemas.microsoft.com/office/drawing/2014/main" xmlns="" id="{80F6C23B-0ED8-42D0-88B8-BFE1C5865C3B}"/>
                </a:ext>
              </a:extLst>
            </p:cNvPr>
            <p:cNvSpPr/>
            <p:nvPr/>
          </p:nvSpPr>
          <p:spPr>
            <a:xfrm>
              <a:off x="8263336" y="4998252"/>
              <a:ext cx="114300" cy="161925"/>
            </a:xfrm>
            <a:custGeom>
              <a:avLst/>
              <a:gdLst>
                <a:gd name="connsiteX0" fmla="*/ 8325 w 114300"/>
                <a:gd name="connsiteY0" fmla="*/ 161290 h 161925"/>
                <a:gd name="connsiteX1" fmla="*/ 112147 w 114300"/>
                <a:gd name="connsiteY1" fmla="*/ 12700 h 161925"/>
                <a:gd name="connsiteX2" fmla="*/ 8325 w 114300"/>
                <a:gd name="connsiteY2" fmla="*/ 161290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61925">
                  <a:moveTo>
                    <a:pt x="8325" y="161290"/>
                  </a:moveTo>
                  <a:cubicBezTo>
                    <a:pt x="6420" y="165100"/>
                    <a:pt x="115957" y="15557"/>
                    <a:pt x="112147" y="12700"/>
                  </a:cubicBezTo>
                  <a:cubicBezTo>
                    <a:pt x="71190" y="-29210"/>
                    <a:pt x="-3105" y="180340"/>
                    <a:pt x="8325" y="1612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5" name="Freeform: Shape 1274">
              <a:extLst>
                <a:ext uri="{FF2B5EF4-FFF2-40B4-BE49-F238E27FC236}">
                  <a16:creationId xmlns:a16="http://schemas.microsoft.com/office/drawing/2014/main" xmlns="" id="{85150FB7-5A52-42BF-9706-578309142D7C}"/>
                </a:ext>
              </a:extLst>
            </p:cNvPr>
            <p:cNvSpPr/>
            <p:nvPr/>
          </p:nvSpPr>
          <p:spPr>
            <a:xfrm>
              <a:off x="8315217" y="5083741"/>
              <a:ext cx="171450" cy="142875"/>
            </a:xfrm>
            <a:custGeom>
              <a:avLst/>
              <a:gdLst>
                <a:gd name="connsiteX0" fmla="*/ 7878 w 171450"/>
                <a:gd name="connsiteY0" fmla="*/ 7221 h 142875"/>
                <a:gd name="connsiteX1" fmla="*/ 156468 w 171450"/>
                <a:gd name="connsiteY1" fmla="*/ 139618 h 142875"/>
                <a:gd name="connsiteX2" fmla="*/ 7878 w 171450"/>
                <a:gd name="connsiteY2" fmla="*/ 7221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450" h="142875">
                  <a:moveTo>
                    <a:pt x="7878" y="7221"/>
                  </a:moveTo>
                  <a:cubicBezTo>
                    <a:pt x="47883" y="3411"/>
                    <a:pt x="153611" y="142476"/>
                    <a:pt x="156468" y="139618"/>
                  </a:cubicBezTo>
                  <a:cubicBezTo>
                    <a:pt x="220286" y="76753"/>
                    <a:pt x="-7362" y="9126"/>
                    <a:pt x="7878" y="72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6" name="Freeform: Shape 1275">
              <a:extLst>
                <a:ext uri="{FF2B5EF4-FFF2-40B4-BE49-F238E27FC236}">
                  <a16:creationId xmlns:a16="http://schemas.microsoft.com/office/drawing/2014/main" xmlns="" id="{75057F08-7998-4AB1-81B1-9A16B67B04FF}"/>
                </a:ext>
              </a:extLst>
            </p:cNvPr>
            <p:cNvSpPr/>
            <p:nvPr/>
          </p:nvSpPr>
          <p:spPr>
            <a:xfrm>
              <a:off x="8449833" y="4909526"/>
              <a:ext cx="114300" cy="142875"/>
            </a:xfrm>
            <a:custGeom>
              <a:avLst/>
              <a:gdLst>
                <a:gd name="connsiteX0" fmla="*/ 101863 w 114300"/>
                <a:gd name="connsiteY0" fmla="*/ 20463 h 142875"/>
                <a:gd name="connsiteX1" fmla="*/ 49475 w 114300"/>
                <a:gd name="connsiteY1" fmla="*/ 132858 h 142875"/>
                <a:gd name="connsiteX2" fmla="*/ 67573 w 114300"/>
                <a:gd name="connsiteY2" fmla="*/ 16653 h 142875"/>
                <a:gd name="connsiteX3" fmla="*/ 98053 w 114300"/>
                <a:gd name="connsiteY3" fmla="*/ 98568 h 142875"/>
                <a:gd name="connsiteX4" fmla="*/ 22805 w 114300"/>
                <a:gd name="connsiteY4" fmla="*/ 93806 h 142875"/>
                <a:gd name="connsiteX5" fmla="*/ 101863 w 114300"/>
                <a:gd name="connsiteY5" fmla="*/ 2046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300" h="142875">
                  <a:moveTo>
                    <a:pt x="101863" y="20463"/>
                  </a:moveTo>
                  <a:cubicBezTo>
                    <a:pt x="58048" y="-37639"/>
                    <a:pt x="-53395" y="111903"/>
                    <a:pt x="49475" y="132858"/>
                  </a:cubicBezTo>
                  <a:cubicBezTo>
                    <a:pt x="179968" y="159528"/>
                    <a:pt x="73288" y="-4302"/>
                    <a:pt x="67573" y="16653"/>
                  </a:cubicBezTo>
                  <a:cubicBezTo>
                    <a:pt x="65668" y="22368"/>
                    <a:pt x="148535" y="90948"/>
                    <a:pt x="98053" y="98568"/>
                  </a:cubicBezTo>
                  <a:cubicBezTo>
                    <a:pt x="87575" y="100473"/>
                    <a:pt x="7565" y="150003"/>
                    <a:pt x="22805" y="93806"/>
                  </a:cubicBezTo>
                  <a:cubicBezTo>
                    <a:pt x="29473" y="68088"/>
                    <a:pt x="83765" y="-4302"/>
                    <a:pt x="101863" y="204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7" name="Freeform: Shape 1276">
              <a:extLst>
                <a:ext uri="{FF2B5EF4-FFF2-40B4-BE49-F238E27FC236}">
                  <a16:creationId xmlns:a16="http://schemas.microsoft.com/office/drawing/2014/main" xmlns="" id="{4FE897D3-B35D-4001-B132-4CD981C07996}"/>
                </a:ext>
              </a:extLst>
            </p:cNvPr>
            <p:cNvSpPr/>
            <p:nvPr/>
          </p:nvSpPr>
          <p:spPr>
            <a:xfrm>
              <a:off x="8483949" y="4913169"/>
              <a:ext cx="57150" cy="114300"/>
            </a:xfrm>
            <a:custGeom>
              <a:avLst/>
              <a:gdLst>
                <a:gd name="connsiteX0" fmla="*/ 22027 w 57150"/>
                <a:gd name="connsiteY0" fmla="*/ 11105 h 114300"/>
                <a:gd name="connsiteX1" fmla="*/ 36314 w 57150"/>
                <a:gd name="connsiteY1" fmla="*/ 114928 h 114300"/>
                <a:gd name="connsiteX2" fmla="*/ 22027 w 57150"/>
                <a:gd name="connsiteY2" fmla="*/ 1110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14300">
                  <a:moveTo>
                    <a:pt x="22027" y="11105"/>
                  </a:moveTo>
                  <a:cubicBezTo>
                    <a:pt x="-1786" y="63493"/>
                    <a:pt x="2977" y="97783"/>
                    <a:pt x="36314" y="114928"/>
                  </a:cubicBezTo>
                  <a:cubicBezTo>
                    <a:pt x="87749" y="100640"/>
                    <a:pt x="22027" y="-15565"/>
                    <a:pt x="22027" y="11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8" name="Freeform: Shape 1277">
              <a:extLst>
                <a:ext uri="{FF2B5EF4-FFF2-40B4-BE49-F238E27FC236}">
                  <a16:creationId xmlns:a16="http://schemas.microsoft.com/office/drawing/2014/main" xmlns="" id="{FBCEF9B5-6459-4BD5-80F4-1CFFAEE63AF6}"/>
                </a:ext>
              </a:extLst>
            </p:cNvPr>
            <p:cNvSpPr/>
            <p:nvPr/>
          </p:nvSpPr>
          <p:spPr>
            <a:xfrm>
              <a:off x="8450069" y="4949748"/>
              <a:ext cx="95250" cy="47625"/>
            </a:xfrm>
            <a:custGeom>
              <a:avLst/>
              <a:gdLst>
                <a:gd name="connsiteX0" fmla="*/ 13044 w 95250"/>
                <a:gd name="connsiteY0" fmla="*/ 40249 h 47625"/>
                <a:gd name="connsiteX1" fmla="*/ 93054 w 95250"/>
                <a:gd name="connsiteY1" fmla="*/ 27866 h 47625"/>
                <a:gd name="connsiteX2" fmla="*/ 13044 w 95250"/>
                <a:gd name="connsiteY2" fmla="*/ 40249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47625">
                  <a:moveTo>
                    <a:pt x="13044" y="40249"/>
                  </a:moveTo>
                  <a:cubicBezTo>
                    <a:pt x="47334" y="54536"/>
                    <a:pt x="74004" y="49774"/>
                    <a:pt x="93054" y="27866"/>
                  </a:cubicBezTo>
                  <a:cubicBezTo>
                    <a:pt x="92102" y="-27379"/>
                    <a:pt x="-19341" y="45964"/>
                    <a:pt x="13044" y="402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9" name="Freeform: Shape 1278">
              <a:extLst>
                <a:ext uri="{FF2B5EF4-FFF2-40B4-BE49-F238E27FC236}">
                  <a16:creationId xmlns:a16="http://schemas.microsoft.com/office/drawing/2014/main" xmlns="" id="{E6A933CE-7AFE-4A8A-81BF-651840B8380B}"/>
                </a:ext>
              </a:extLst>
            </p:cNvPr>
            <p:cNvSpPr/>
            <p:nvPr/>
          </p:nvSpPr>
          <p:spPr>
            <a:xfrm>
              <a:off x="8625491" y="5099660"/>
              <a:ext cx="180975" cy="171450"/>
            </a:xfrm>
            <a:custGeom>
              <a:avLst/>
              <a:gdLst>
                <a:gd name="connsiteX0" fmla="*/ 122419 w 180975"/>
                <a:gd name="connsiteY0" fmla="*/ 14161 h 171450"/>
                <a:gd name="connsiteX1" fmla="*/ 29074 w 180975"/>
                <a:gd name="connsiteY1" fmla="*/ 148464 h 171450"/>
                <a:gd name="connsiteX2" fmla="*/ 182427 w 180975"/>
                <a:gd name="connsiteY2" fmla="*/ 35116 h 171450"/>
                <a:gd name="connsiteX3" fmla="*/ 23359 w 180975"/>
                <a:gd name="connsiteY3" fmla="*/ 118936 h 171450"/>
                <a:gd name="connsiteX4" fmla="*/ 122419 w 180975"/>
                <a:gd name="connsiteY4" fmla="*/ 14161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975" h="171450">
                  <a:moveTo>
                    <a:pt x="122419" y="14161"/>
                  </a:moveTo>
                  <a:cubicBezTo>
                    <a:pt x="105274" y="-21081"/>
                    <a:pt x="-49031" y="84646"/>
                    <a:pt x="29074" y="148464"/>
                  </a:cubicBezTo>
                  <a:cubicBezTo>
                    <a:pt x="132897" y="234189"/>
                    <a:pt x="178617" y="36069"/>
                    <a:pt x="182427" y="35116"/>
                  </a:cubicBezTo>
                  <a:cubicBezTo>
                    <a:pt x="179569" y="36069"/>
                    <a:pt x="62412" y="242761"/>
                    <a:pt x="23359" y="118936"/>
                  </a:cubicBezTo>
                  <a:cubicBezTo>
                    <a:pt x="9072" y="72264"/>
                    <a:pt x="118609" y="4636"/>
                    <a:pt x="122419" y="141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0" name="Freeform: Shape 1279">
              <a:extLst>
                <a:ext uri="{FF2B5EF4-FFF2-40B4-BE49-F238E27FC236}">
                  <a16:creationId xmlns:a16="http://schemas.microsoft.com/office/drawing/2014/main" xmlns="" id="{CE753EAF-3BD4-4CEA-871D-B57A1C38E821}"/>
                </a:ext>
              </a:extLst>
            </p:cNvPr>
            <p:cNvSpPr/>
            <p:nvPr/>
          </p:nvSpPr>
          <p:spPr>
            <a:xfrm>
              <a:off x="8708488" y="4945324"/>
              <a:ext cx="123825" cy="104775"/>
            </a:xfrm>
            <a:custGeom>
              <a:avLst/>
              <a:gdLst>
                <a:gd name="connsiteX0" fmla="*/ 45138 w 123825"/>
                <a:gd name="connsiteY0" fmla="*/ 10382 h 104775"/>
                <a:gd name="connsiteX1" fmla="*/ 79428 w 123825"/>
                <a:gd name="connsiteY1" fmla="*/ 96107 h 104775"/>
                <a:gd name="connsiteX2" fmla="*/ 74665 w 123825"/>
                <a:gd name="connsiteY2" fmla="*/ 7525 h 104775"/>
                <a:gd name="connsiteX3" fmla="*/ 19420 w 123825"/>
                <a:gd name="connsiteY3" fmla="*/ 67532 h 104775"/>
                <a:gd name="connsiteX4" fmla="*/ 45138 w 123825"/>
                <a:gd name="connsiteY4" fmla="*/ 1038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5" h="104775">
                  <a:moveTo>
                    <a:pt x="45138" y="10382"/>
                  </a:moveTo>
                  <a:cubicBezTo>
                    <a:pt x="-20585" y="45625"/>
                    <a:pt x="4180" y="105632"/>
                    <a:pt x="79428" y="96107"/>
                  </a:cubicBezTo>
                  <a:cubicBezTo>
                    <a:pt x="178488" y="83725"/>
                    <a:pt x="81333" y="857"/>
                    <a:pt x="74665" y="7525"/>
                  </a:cubicBezTo>
                  <a:cubicBezTo>
                    <a:pt x="82285" y="-95"/>
                    <a:pt x="142293" y="163735"/>
                    <a:pt x="19420" y="67532"/>
                  </a:cubicBezTo>
                  <a:cubicBezTo>
                    <a:pt x="7990" y="58007"/>
                    <a:pt x="69903" y="-2000"/>
                    <a:pt x="45138" y="103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1" name="Freeform: Shape 1280">
              <a:extLst>
                <a:ext uri="{FF2B5EF4-FFF2-40B4-BE49-F238E27FC236}">
                  <a16:creationId xmlns:a16="http://schemas.microsoft.com/office/drawing/2014/main" xmlns="" id="{911B5FBE-7A22-4A10-BF1C-1D03DB6981FA}"/>
                </a:ext>
              </a:extLst>
            </p:cNvPr>
            <p:cNvSpPr/>
            <p:nvPr/>
          </p:nvSpPr>
          <p:spPr>
            <a:xfrm>
              <a:off x="8679777" y="4971800"/>
              <a:ext cx="133350" cy="38100"/>
            </a:xfrm>
            <a:custGeom>
              <a:avLst/>
              <a:gdLst>
                <a:gd name="connsiteX0" fmla="*/ 9079 w 133350"/>
                <a:gd name="connsiteY0" fmla="*/ 32484 h 38100"/>
                <a:gd name="connsiteX1" fmla="*/ 127189 w 133350"/>
                <a:gd name="connsiteY1" fmla="*/ 19149 h 38100"/>
                <a:gd name="connsiteX2" fmla="*/ 9079 w 133350"/>
                <a:gd name="connsiteY2" fmla="*/ 3248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38100">
                  <a:moveTo>
                    <a:pt x="9079" y="32484"/>
                  </a:moveTo>
                  <a:cubicBezTo>
                    <a:pt x="6221" y="32484"/>
                    <a:pt x="132904" y="37246"/>
                    <a:pt x="127189" y="19149"/>
                  </a:cubicBezTo>
                  <a:cubicBezTo>
                    <a:pt x="117664" y="-14189"/>
                    <a:pt x="-9971" y="32484"/>
                    <a:pt x="9079" y="324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2" name="Freeform: Shape 1281">
              <a:extLst>
                <a:ext uri="{FF2B5EF4-FFF2-40B4-BE49-F238E27FC236}">
                  <a16:creationId xmlns:a16="http://schemas.microsoft.com/office/drawing/2014/main" xmlns="" id="{C0D5252C-B427-4B18-932D-459788C23F35}"/>
                </a:ext>
              </a:extLst>
            </p:cNvPr>
            <p:cNvSpPr/>
            <p:nvPr/>
          </p:nvSpPr>
          <p:spPr>
            <a:xfrm>
              <a:off x="8877354" y="5080884"/>
              <a:ext cx="190500" cy="57150"/>
            </a:xfrm>
            <a:custGeom>
              <a:avLst/>
              <a:gdLst>
                <a:gd name="connsiteX0" fmla="*/ 8669 w 190500"/>
                <a:gd name="connsiteY0" fmla="*/ 53892 h 57150"/>
                <a:gd name="connsiteX1" fmla="*/ 188691 w 190500"/>
                <a:gd name="connsiteY1" fmla="*/ 27222 h 57150"/>
                <a:gd name="connsiteX2" fmla="*/ 8669 w 190500"/>
                <a:gd name="connsiteY2" fmla="*/ 5389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0" h="57150">
                  <a:moveTo>
                    <a:pt x="8669" y="53892"/>
                  </a:moveTo>
                  <a:cubicBezTo>
                    <a:pt x="4859" y="54845"/>
                    <a:pt x="188691" y="31985"/>
                    <a:pt x="188691" y="27222"/>
                  </a:cubicBezTo>
                  <a:cubicBezTo>
                    <a:pt x="189644" y="-31833"/>
                    <a:pt x="-12286" y="58655"/>
                    <a:pt x="8669" y="538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3" name="Freeform: Shape 1282">
              <a:extLst>
                <a:ext uri="{FF2B5EF4-FFF2-40B4-BE49-F238E27FC236}">
                  <a16:creationId xmlns:a16="http://schemas.microsoft.com/office/drawing/2014/main" xmlns="" id="{157021E0-C15E-4DAF-ABE2-3DA7F8136191}"/>
                </a:ext>
              </a:extLst>
            </p:cNvPr>
            <p:cNvSpPr/>
            <p:nvPr/>
          </p:nvSpPr>
          <p:spPr>
            <a:xfrm>
              <a:off x="8852515" y="5098307"/>
              <a:ext cx="190500" cy="76200"/>
            </a:xfrm>
            <a:custGeom>
              <a:avLst/>
              <a:gdLst>
                <a:gd name="connsiteX0" fmla="*/ 9696 w 190500"/>
                <a:gd name="connsiteY0" fmla="*/ 73617 h 76200"/>
                <a:gd name="connsiteX1" fmla="*/ 187813 w 190500"/>
                <a:gd name="connsiteY1" fmla="*/ 27897 h 76200"/>
                <a:gd name="connsiteX2" fmla="*/ 9696 w 190500"/>
                <a:gd name="connsiteY2" fmla="*/ 7361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0" h="76200">
                  <a:moveTo>
                    <a:pt x="9696" y="73617"/>
                  </a:moveTo>
                  <a:cubicBezTo>
                    <a:pt x="5886" y="75522"/>
                    <a:pt x="187813" y="27897"/>
                    <a:pt x="187813" y="27897"/>
                  </a:cubicBezTo>
                  <a:cubicBezTo>
                    <a:pt x="187813" y="-41635"/>
                    <a:pt x="-17927" y="86952"/>
                    <a:pt x="9696" y="736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4" name="Freeform: Shape 1283">
              <a:extLst>
                <a:ext uri="{FF2B5EF4-FFF2-40B4-BE49-F238E27FC236}">
                  <a16:creationId xmlns:a16="http://schemas.microsoft.com/office/drawing/2014/main" xmlns="" id="{1898E604-9C5E-4439-A20C-19B6C2EF13F5}"/>
                </a:ext>
              </a:extLst>
            </p:cNvPr>
            <p:cNvSpPr/>
            <p:nvPr/>
          </p:nvSpPr>
          <p:spPr>
            <a:xfrm>
              <a:off x="8855886" y="5172475"/>
              <a:ext cx="142875" cy="57150"/>
            </a:xfrm>
            <a:custGeom>
              <a:avLst/>
              <a:gdLst>
                <a:gd name="connsiteX0" fmla="*/ 11087 w 142875"/>
                <a:gd name="connsiteY0" fmla="*/ 57551 h 57150"/>
                <a:gd name="connsiteX1" fmla="*/ 136817 w 142875"/>
                <a:gd name="connsiteY1" fmla="*/ 26119 h 57150"/>
                <a:gd name="connsiteX2" fmla="*/ 11087 w 142875"/>
                <a:gd name="connsiteY2" fmla="*/ 5755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875" h="57150">
                  <a:moveTo>
                    <a:pt x="11087" y="57551"/>
                  </a:moveTo>
                  <a:cubicBezTo>
                    <a:pt x="12992" y="56599"/>
                    <a:pt x="136817" y="32786"/>
                    <a:pt x="136817" y="26119"/>
                  </a:cubicBezTo>
                  <a:cubicBezTo>
                    <a:pt x="136817" y="-34841"/>
                    <a:pt x="-19393" y="71839"/>
                    <a:pt x="11087" y="575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5" name="Freeform: Shape 1284">
              <a:extLst>
                <a:ext uri="{FF2B5EF4-FFF2-40B4-BE49-F238E27FC236}">
                  <a16:creationId xmlns:a16="http://schemas.microsoft.com/office/drawing/2014/main" xmlns="" id="{E16ACB4C-2CBB-4355-A8BE-75127C6024E5}"/>
                </a:ext>
              </a:extLst>
            </p:cNvPr>
            <p:cNvSpPr/>
            <p:nvPr/>
          </p:nvSpPr>
          <p:spPr>
            <a:xfrm>
              <a:off x="9106527" y="5060005"/>
              <a:ext cx="123825" cy="200025"/>
            </a:xfrm>
            <a:custGeom>
              <a:avLst/>
              <a:gdLst>
                <a:gd name="connsiteX0" fmla="*/ 7144 w 123825"/>
                <a:gd name="connsiteY0" fmla="*/ 201454 h 200025"/>
                <a:gd name="connsiteX1" fmla="*/ 22384 w 123825"/>
                <a:gd name="connsiteY1" fmla="*/ 33814 h 200025"/>
                <a:gd name="connsiteX2" fmla="*/ 104299 w 123825"/>
                <a:gd name="connsiteY2" fmla="*/ 7144 h 200025"/>
                <a:gd name="connsiteX3" fmla="*/ 103346 w 123825"/>
                <a:gd name="connsiteY3" fmla="*/ 130016 h 200025"/>
                <a:gd name="connsiteX4" fmla="*/ 21431 w 123825"/>
                <a:gd name="connsiteY4" fmla="*/ 28099 h 200025"/>
                <a:gd name="connsiteX5" fmla="*/ 7144 w 123825"/>
                <a:gd name="connsiteY5" fmla="*/ 20145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825" h="200025">
                  <a:moveTo>
                    <a:pt x="7144" y="201454"/>
                  </a:moveTo>
                  <a:cubicBezTo>
                    <a:pt x="22384" y="176689"/>
                    <a:pt x="52864" y="30004"/>
                    <a:pt x="22384" y="33814"/>
                  </a:cubicBezTo>
                  <a:cubicBezTo>
                    <a:pt x="178594" y="323374"/>
                    <a:pt x="97631" y="9049"/>
                    <a:pt x="104299" y="7144"/>
                  </a:cubicBezTo>
                  <a:cubicBezTo>
                    <a:pt x="70009" y="16669"/>
                    <a:pt x="168116" y="113824"/>
                    <a:pt x="103346" y="130016"/>
                  </a:cubicBezTo>
                  <a:cubicBezTo>
                    <a:pt x="81439" y="134779"/>
                    <a:pt x="24289" y="10954"/>
                    <a:pt x="21431" y="28099"/>
                  </a:cubicBezTo>
                  <a:cubicBezTo>
                    <a:pt x="12859" y="65246"/>
                    <a:pt x="9049" y="198596"/>
                    <a:pt x="7144" y="2014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6" name="Freeform: Shape 1285">
              <a:extLst>
                <a:ext uri="{FF2B5EF4-FFF2-40B4-BE49-F238E27FC236}">
                  <a16:creationId xmlns:a16="http://schemas.microsoft.com/office/drawing/2014/main" xmlns="" id="{17FE6D7C-0EE1-4690-B1B4-11EF78B0C22F}"/>
                </a:ext>
              </a:extLst>
            </p:cNvPr>
            <p:cNvSpPr/>
            <p:nvPr/>
          </p:nvSpPr>
          <p:spPr>
            <a:xfrm>
              <a:off x="9578967" y="5003668"/>
              <a:ext cx="47625" cy="247650"/>
            </a:xfrm>
            <a:custGeom>
              <a:avLst/>
              <a:gdLst>
                <a:gd name="connsiteX0" fmla="*/ 7144 w 47625"/>
                <a:gd name="connsiteY0" fmla="*/ 7284 h 247650"/>
                <a:gd name="connsiteX1" fmla="*/ 37624 w 47625"/>
                <a:gd name="connsiteY1" fmla="*/ 241599 h 247650"/>
                <a:gd name="connsiteX2" fmla="*/ 7144 w 47625"/>
                <a:gd name="connsiteY2" fmla="*/ 7284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247650">
                  <a:moveTo>
                    <a:pt x="7144" y="7284"/>
                  </a:moveTo>
                  <a:cubicBezTo>
                    <a:pt x="8096" y="26334"/>
                    <a:pt x="17621" y="247314"/>
                    <a:pt x="37624" y="241599"/>
                  </a:cubicBezTo>
                  <a:cubicBezTo>
                    <a:pt x="65246" y="233979"/>
                    <a:pt x="7144" y="616"/>
                    <a:pt x="7144" y="72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7" name="Freeform: Shape 1286">
              <a:extLst>
                <a:ext uri="{FF2B5EF4-FFF2-40B4-BE49-F238E27FC236}">
                  <a16:creationId xmlns:a16="http://schemas.microsoft.com/office/drawing/2014/main" xmlns="" id="{ECA6362E-5288-4F37-BC58-11B6833842C6}"/>
                </a:ext>
              </a:extLst>
            </p:cNvPr>
            <p:cNvSpPr/>
            <p:nvPr/>
          </p:nvSpPr>
          <p:spPr>
            <a:xfrm>
              <a:off x="9642742" y="5074853"/>
              <a:ext cx="47625" cy="161925"/>
            </a:xfrm>
            <a:custGeom>
              <a:avLst/>
              <a:gdLst>
                <a:gd name="connsiteX0" fmla="*/ 7186 w 47625"/>
                <a:gd name="connsiteY0" fmla="*/ 8489 h 161925"/>
                <a:gd name="connsiteX1" fmla="*/ 26236 w 47625"/>
                <a:gd name="connsiteY1" fmla="*/ 160889 h 161925"/>
                <a:gd name="connsiteX2" fmla="*/ 7186 w 47625"/>
                <a:gd name="connsiteY2" fmla="*/ 8489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161925">
                  <a:moveTo>
                    <a:pt x="7186" y="8489"/>
                  </a:moveTo>
                  <a:cubicBezTo>
                    <a:pt x="7186" y="7536"/>
                    <a:pt x="11948" y="160889"/>
                    <a:pt x="26236" y="160889"/>
                  </a:cubicBezTo>
                  <a:cubicBezTo>
                    <a:pt x="69098" y="160889"/>
                    <a:pt x="5281" y="-9609"/>
                    <a:pt x="7186" y="84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8" name="Freeform: Shape 1287">
              <a:extLst>
                <a:ext uri="{FF2B5EF4-FFF2-40B4-BE49-F238E27FC236}">
                  <a16:creationId xmlns:a16="http://schemas.microsoft.com/office/drawing/2014/main" xmlns="" id="{DB20B340-F921-42E0-A629-C710F02A482A}"/>
                </a:ext>
              </a:extLst>
            </p:cNvPr>
            <p:cNvSpPr/>
            <p:nvPr/>
          </p:nvSpPr>
          <p:spPr>
            <a:xfrm>
              <a:off x="9577884" y="5091869"/>
              <a:ext cx="123825" cy="57150"/>
            </a:xfrm>
            <a:custGeom>
              <a:avLst/>
              <a:gdLst>
                <a:gd name="connsiteX0" fmla="*/ 11084 w 123825"/>
                <a:gd name="connsiteY0" fmla="*/ 42907 h 57150"/>
                <a:gd name="connsiteX1" fmla="*/ 118717 w 123825"/>
                <a:gd name="connsiteY1" fmla="*/ 30525 h 57150"/>
                <a:gd name="connsiteX2" fmla="*/ 11084 w 123825"/>
                <a:gd name="connsiteY2" fmla="*/ 4290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57150">
                  <a:moveTo>
                    <a:pt x="11084" y="42907"/>
                  </a:moveTo>
                  <a:cubicBezTo>
                    <a:pt x="58709" y="63862"/>
                    <a:pt x="94904" y="60052"/>
                    <a:pt x="118717" y="30525"/>
                  </a:cubicBezTo>
                  <a:cubicBezTo>
                    <a:pt x="118717" y="-28530"/>
                    <a:pt x="-17491" y="42907"/>
                    <a:pt x="11084" y="429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9" name="Freeform: Shape 1288">
              <a:extLst>
                <a:ext uri="{FF2B5EF4-FFF2-40B4-BE49-F238E27FC236}">
                  <a16:creationId xmlns:a16="http://schemas.microsoft.com/office/drawing/2014/main" xmlns="" id="{AFE7B9FC-1551-49FD-9BFC-31EF73ED1C8A}"/>
                </a:ext>
              </a:extLst>
            </p:cNvPr>
            <p:cNvSpPr/>
            <p:nvPr/>
          </p:nvSpPr>
          <p:spPr>
            <a:xfrm>
              <a:off x="9703139" y="5107630"/>
              <a:ext cx="114300" cy="142875"/>
            </a:xfrm>
            <a:custGeom>
              <a:avLst/>
              <a:gdLst>
                <a:gd name="connsiteX0" fmla="*/ 97284 w 114300"/>
                <a:gd name="connsiteY0" fmla="*/ 7144 h 142875"/>
                <a:gd name="connsiteX1" fmla="*/ 79186 w 114300"/>
                <a:gd name="connsiteY1" fmla="*/ 127159 h 142875"/>
                <a:gd name="connsiteX2" fmla="*/ 52516 w 114300"/>
                <a:gd name="connsiteY2" fmla="*/ 18574 h 142875"/>
                <a:gd name="connsiteX3" fmla="*/ 33466 w 114300"/>
                <a:gd name="connsiteY3" fmla="*/ 118586 h 142875"/>
                <a:gd name="connsiteX4" fmla="*/ 97284 w 114300"/>
                <a:gd name="connsiteY4" fmla="*/ 714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42875">
                  <a:moveTo>
                    <a:pt x="97284" y="7144"/>
                  </a:moveTo>
                  <a:cubicBezTo>
                    <a:pt x="-26541" y="7144"/>
                    <a:pt x="-13206" y="180499"/>
                    <a:pt x="79186" y="127159"/>
                  </a:cubicBezTo>
                  <a:cubicBezTo>
                    <a:pt x="157291" y="82391"/>
                    <a:pt x="55374" y="7144"/>
                    <a:pt x="52516" y="18574"/>
                  </a:cubicBezTo>
                  <a:cubicBezTo>
                    <a:pt x="41086" y="61436"/>
                    <a:pt x="151576" y="89059"/>
                    <a:pt x="33466" y="118586"/>
                  </a:cubicBezTo>
                  <a:cubicBezTo>
                    <a:pt x="-5586" y="128111"/>
                    <a:pt x="95379" y="7144"/>
                    <a:pt x="9728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0" name="Freeform: Shape 1289">
              <a:extLst>
                <a:ext uri="{FF2B5EF4-FFF2-40B4-BE49-F238E27FC236}">
                  <a16:creationId xmlns:a16="http://schemas.microsoft.com/office/drawing/2014/main" xmlns="" id="{65E92FBB-E324-4921-AA52-315D7DF724F9}"/>
                </a:ext>
              </a:extLst>
            </p:cNvPr>
            <p:cNvSpPr/>
            <p:nvPr/>
          </p:nvSpPr>
          <p:spPr>
            <a:xfrm>
              <a:off x="9864058" y="5127880"/>
              <a:ext cx="114300" cy="57150"/>
            </a:xfrm>
            <a:custGeom>
              <a:avLst/>
              <a:gdLst>
                <a:gd name="connsiteX0" fmla="*/ 10660 w 114300"/>
                <a:gd name="connsiteY0" fmla="*/ 45949 h 57150"/>
                <a:gd name="connsiteX1" fmla="*/ 107815 w 114300"/>
                <a:gd name="connsiteY1" fmla="*/ 27852 h 57150"/>
                <a:gd name="connsiteX2" fmla="*/ 10660 w 114300"/>
                <a:gd name="connsiteY2" fmla="*/ 4594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57150">
                  <a:moveTo>
                    <a:pt x="10660" y="45949"/>
                  </a:moveTo>
                  <a:cubicBezTo>
                    <a:pt x="54475" y="61189"/>
                    <a:pt x="86860" y="55474"/>
                    <a:pt x="107815" y="27852"/>
                  </a:cubicBezTo>
                  <a:cubicBezTo>
                    <a:pt x="108767" y="-28346"/>
                    <a:pt x="-15058" y="47854"/>
                    <a:pt x="10660" y="459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1" name="Freeform: Shape 1290">
              <a:extLst>
                <a:ext uri="{FF2B5EF4-FFF2-40B4-BE49-F238E27FC236}">
                  <a16:creationId xmlns:a16="http://schemas.microsoft.com/office/drawing/2014/main" xmlns="" id="{A8FD2D06-77B8-460D-9525-683C7A4FEA52}"/>
                </a:ext>
              </a:extLst>
            </p:cNvPr>
            <p:cNvSpPr/>
            <p:nvPr/>
          </p:nvSpPr>
          <p:spPr>
            <a:xfrm>
              <a:off x="9986849" y="5054084"/>
              <a:ext cx="200025" cy="171450"/>
            </a:xfrm>
            <a:custGeom>
              <a:avLst/>
              <a:gdLst>
                <a:gd name="connsiteX0" fmla="*/ 197431 w 200025"/>
                <a:gd name="connsiteY0" fmla="*/ 35925 h 171450"/>
                <a:gd name="connsiteX1" fmla="*/ 9789 w 200025"/>
                <a:gd name="connsiteY1" fmla="*/ 131175 h 171450"/>
                <a:gd name="connsiteX2" fmla="*/ 200289 w 200025"/>
                <a:gd name="connsiteY2" fmla="*/ 125460 h 171450"/>
                <a:gd name="connsiteX3" fmla="*/ 44079 w 200025"/>
                <a:gd name="connsiteY3" fmla="*/ 74977 h 171450"/>
                <a:gd name="connsiteX4" fmla="*/ 197431 w 200025"/>
                <a:gd name="connsiteY4" fmla="*/ 359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171450">
                  <a:moveTo>
                    <a:pt x="197431" y="35925"/>
                  </a:moveTo>
                  <a:cubicBezTo>
                    <a:pt x="207909" y="-39323"/>
                    <a:pt x="-19739" y="47355"/>
                    <a:pt x="9789" y="131175"/>
                  </a:cubicBezTo>
                  <a:cubicBezTo>
                    <a:pt x="44079" y="227377"/>
                    <a:pt x="205051" y="130222"/>
                    <a:pt x="200289" y="125460"/>
                  </a:cubicBezTo>
                  <a:cubicBezTo>
                    <a:pt x="183144" y="108315"/>
                    <a:pt x="-36884" y="241665"/>
                    <a:pt x="44079" y="74977"/>
                  </a:cubicBezTo>
                  <a:cubicBezTo>
                    <a:pt x="62176" y="36877"/>
                    <a:pt x="201241" y="5445"/>
                    <a:pt x="197431" y="3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2" name="Freeform: Shape 1291">
              <a:extLst>
                <a:ext uri="{FF2B5EF4-FFF2-40B4-BE49-F238E27FC236}">
                  <a16:creationId xmlns:a16="http://schemas.microsoft.com/office/drawing/2014/main" xmlns="" id="{A6CE6B35-9263-46B3-AEF0-E86DD470C302}"/>
                </a:ext>
              </a:extLst>
            </p:cNvPr>
            <p:cNvSpPr/>
            <p:nvPr/>
          </p:nvSpPr>
          <p:spPr>
            <a:xfrm>
              <a:off x="10219999" y="5025617"/>
              <a:ext cx="57150" cy="200025"/>
            </a:xfrm>
            <a:custGeom>
              <a:avLst/>
              <a:gdLst>
                <a:gd name="connsiteX0" fmla="*/ 7144 w 57150"/>
                <a:gd name="connsiteY0" fmla="*/ 7242 h 200025"/>
                <a:gd name="connsiteX1" fmla="*/ 50959 w 57150"/>
                <a:gd name="connsiteY1" fmla="*/ 190122 h 200025"/>
                <a:gd name="connsiteX2" fmla="*/ 7144 w 57150"/>
                <a:gd name="connsiteY2" fmla="*/ 7242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200025">
                  <a:moveTo>
                    <a:pt x="7144" y="7242"/>
                  </a:moveTo>
                  <a:cubicBezTo>
                    <a:pt x="10001" y="27244"/>
                    <a:pt x="35719" y="235842"/>
                    <a:pt x="50959" y="190122"/>
                  </a:cubicBezTo>
                  <a:cubicBezTo>
                    <a:pt x="56674" y="172977"/>
                    <a:pt x="7144" y="2479"/>
                    <a:pt x="7144" y="72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3" name="Freeform: Shape 1292">
              <a:extLst>
                <a:ext uri="{FF2B5EF4-FFF2-40B4-BE49-F238E27FC236}">
                  <a16:creationId xmlns:a16="http://schemas.microsoft.com/office/drawing/2014/main" xmlns="" id="{C130E0C1-BEDE-4B5E-8778-79C72813AF6E}"/>
                </a:ext>
              </a:extLst>
            </p:cNvPr>
            <p:cNvSpPr/>
            <p:nvPr/>
          </p:nvSpPr>
          <p:spPr>
            <a:xfrm>
              <a:off x="10304678" y="5065025"/>
              <a:ext cx="47625" cy="142875"/>
            </a:xfrm>
            <a:custGeom>
              <a:avLst/>
              <a:gdLst>
                <a:gd name="connsiteX0" fmla="*/ 7237 w 47625"/>
                <a:gd name="connsiteY0" fmla="*/ 8792 h 142875"/>
                <a:gd name="connsiteX1" fmla="*/ 26287 w 47625"/>
                <a:gd name="connsiteY1" fmla="*/ 142142 h 142875"/>
                <a:gd name="connsiteX2" fmla="*/ 7237 w 47625"/>
                <a:gd name="connsiteY2" fmla="*/ 8792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142875">
                  <a:moveTo>
                    <a:pt x="7237" y="8792"/>
                  </a:moveTo>
                  <a:cubicBezTo>
                    <a:pt x="7237" y="9744"/>
                    <a:pt x="11047" y="142142"/>
                    <a:pt x="26287" y="142142"/>
                  </a:cubicBezTo>
                  <a:cubicBezTo>
                    <a:pt x="68197" y="142142"/>
                    <a:pt x="4380" y="-10258"/>
                    <a:pt x="7237" y="87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4" name="Freeform: Shape 1293">
              <a:extLst>
                <a:ext uri="{FF2B5EF4-FFF2-40B4-BE49-F238E27FC236}">
                  <a16:creationId xmlns:a16="http://schemas.microsoft.com/office/drawing/2014/main" xmlns="" id="{CC25B81B-DDE4-4A13-9202-3A40C8B73B3E}"/>
                </a:ext>
              </a:extLst>
            </p:cNvPr>
            <p:cNvSpPr/>
            <p:nvPr/>
          </p:nvSpPr>
          <p:spPr>
            <a:xfrm>
              <a:off x="10219026" y="5096312"/>
              <a:ext cx="104775" cy="57150"/>
            </a:xfrm>
            <a:custGeom>
              <a:avLst/>
              <a:gdLst>
                <a:gd name="connsiteX0" fmla="*/ 10974 w 104775"/>
                <a:gd name="connsiteY0" fmla="*/ 43227 h 57150"/>
                <a:gd name="connsiteX1" fmla="*/ 103367 w 104775"/>
                <a:gd name="connsiteY1" fmla="*/ 25129 h 57150"/>
                <a:gd name="connsiteX2" fmla="*/ 10974 w 104775"/>
                <a:gd name="connsiteY2" fmla="*/ 4322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57150">
                  <a:moveTo>
                    <a:pt x="10974" y="43227"/>
                  </a:moveTo>
                  <a:cubicBezTo>
                    <a:pt x="56694" y="61324"/>
                    <a:pt x="87174" y="54657"/>
                    <a:pt x="103367" y="25129"/>
                  </a:cubicBezTo>
                  <a:cubicBezTo>
                    <a:pt x="89079" y="-24401"/>
                    <a:pt x="-13791" y="44179"/>
                    <a:pt x="10974" y="432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5" name="Freeform: Shape 1294">
              <a:extLst>
                <a:ext uri="{FF2B5EF4-FFF2-40B4-BE49-F238E27FC236}">
                  <a16:creationId xmlns:a16="http://schemas.microsoft.com/office/drawing/2014/main" xmlns="" id="{6E6D16FD-9C6C-4978-91F7-E662DDC1F43C}"/>
                </a:ext>
              </a:extLst>
            </p:cNvPr>
            <p:cNvSpPr/>
            <p:nvPr/>
          </p:nvSpPr>
          <p:spPr>
            <a:xfrm>
              <a:off x="10355950" y="5177101"/>
              <a:ext cx="85725" cy="114300"/>
            </a:xfrm>
            <a:custGeom>
              <a:avLst/>
              <a:gdLst>
                <a:gd name="connsiteX0" fmla="*/ 50263 w 85725"/>
                <a:gd name="connsiteY0" fmla="*/ 45305 h 114300"/>
                <a:gd name="connsiteX1" fmla="*/ 9305 w 85725"/>
                <a:gd name="connsiteY1" fmla="*/ 87215 h 114300"/>
                <a:gd name="connsiteX2" fmla="*/ 82648 w 85725"/>
                <a:gd name="connsiteY2" fmla="*/ 104360 h 114300"/>
                <a:gd name="connsiteX3" fmla="*/ 16925 w 85725"/>
                <a:gd name="connsiteY3" fmla="*/ 100550 h 114300"/>
                <a:gd name="connsiteX4" fmla="*/ 83600 w 85725"/>
                <a:gd name="connsiteY4" fmla="*/ 21493 h 114300"/>
                <a:gd name="connsiteX5" fmla="*/ 50263 w 85725"/>
                <a:gd name="connsiteY5" fmla="*/ 4530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725" h="114300">
                  <a:moveTo>
                    <a:pt x="50263" y="45305"/>
                  </a:moveTo>
                  <a:cubicBezTo>
                    <a:pt x="75028" y="59593"/>
                    <a:pt x="23593" y="78643"/>
                    <a:pt x="9305" y="87215"/>
                  </a:cubicBezTo>
                  <a:cubicBezTo>
                    <a:pt x="-7840" y="96740"/>
                    <a:pt x="82648" y="128173"/>
                    <a:pt x="82648" y="104360"/>
                  </a:cubicBezTo>
                  <a:cubicBezTo>
                    <a:pt x="82648" y="98645"/>
                    <a:pt x="12163" y="65308"/>
                    <a:pt x="16925" y="100550"/>
                  </a:cubicBezTo>
                  <a:cubicBezTo>
                    <a:pt x="57883" y="89120"/>
                    <a:pt x="79790" y="62450"/>
                    <a:pt x="83600" y="21493"/>
                  </a:cubicBezTo>
                  <a:cubicBezTo>
                    <a:pt x="71218" y="-29942"/>
                    <a:pt x="27403" y="75785"/>
                    <a:pt x="50263" y="453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6" name="Freeform: Shape 1295">
              <a:extLst>
                <a:ext uri="{FF2B5EF4-FFF2-40B4-BE49-F238E27FC236}">
                  <a16:creationId xmlns:a16="http://schemas.microsoft.com/office/drawing/2014/main" xmlns="" id="{1A08E861-FC5C-45B5-A1B2-275DBA9CF86B}"/>
                </a:ext>
              </a:extLst>
            </p:cNvPr>
            <p:cNvSpPr/>
            <p:nvPr/>
          </p:nvSpPr>
          <p:spPr>
            <a:xfrm>
              <a:off x="10294302" y="5097088"/>
              <a:ext cx="133350" cy="38100"/>
            </a:xfrm>
            <a:custGeom>
              <a:avLst/>
              <a:gdLst>
                <a:gd name="connsiteX0" fmla="*/ 9041 w 133350"/>
                <a:gd name="connsiteY0" fmla="*/ 32926 h 38100"/>
                <a:gd name="connsiteX1" fmla="*/ 132866 w 133350"/>
                <a:gd name="connsiteY1" fmla="*/ 25306 h 38100"/>
                <a:gd name="connsiteX2" fmla="*/ 9041 w 133350"/>
                <a:gd name="connsiteY2" fmla="*/ 3292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38100">
                  <a:moveTo>
                    <a:pt x="9041" y="32926"/>
                  </a:moveTo>
                  <a:cubicBezTo>
                    <a:pt x="9993" y="32926"/>
                    <a:pt x="132866" y="37688"/>
                    <a:pt x="132866" y="25306"/>
                  </a:cubicBezTo>
                  <a:cubicBezTo>
                    <a:pt x="133819" y="-20414"/>
                    <a:pt x="-10961" y="34831"/>
                    <a:pt x="9041" y="329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7" name="Freeform: Shape 1296">
              <a:extLst>
                <a:ext uri="{FF2B5EF4-FFF2-40B4-BE49-F238E27FC236}">
                  <a16:creationId xmlns:a16="http://schemas.microsoft.com/office/drawing/2014/main" xmlns="" id="{29BCF32A-CA16-41CE-91AF-25DC75ABC06B}"/>
                </a:ext>
              </a:extLst>
            </p:cNvPr>
            <p:cNvSpPr/>
            <p:nvPr/>
          </p:nvSpPr>
          <p:spPr>
            <a:xfrm>
              <a:off x="10514798" y="5074436"/>
              <a:ext cx="152400" cy="47625"/>
            </a:xfrm>
            <a:custGeom>
              <a:avLst/>
              <a:gdLst>
                <a:gd name="connsiteX0" fmla="*/ 7620 w 152400"/>
                <a:gd name="connsiteY0" fmla="*/ 42243 h 47625"/>
                <a:gd name="connsiteX1" fmla="*/ 151448 w 152400"/>
                <a:gd name="connsiteY1" fmla="*/ 27956 h 47625"/>
                <a:gd name="connsiteX2" fmla="*/ 7620 w 152400"/>
                <a:gd name="connsiteY2" fmla="*/ 4224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400" h="47625">
                  <a:moveTo>
                    <a:pt x="7620" y="42243"/>
                  </a:moveTo>
                  <a:cubicBezTo>
                    <a:pt x="14288" y="29861"/>
                    <a:pt x="155258" y="43196"/>
                    <a:pt x="151448" y="27956"/>
                  </a:cubicBezTo>
                  <a:cubicBezTo>
                    <a:pt x="134303" y="-32052"/>
                    <a:pt x="-1905" y="58436"/>
                    <a:pt x="7620" y="422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8" name="Freeform: Shape 1297">
              <a:extLst>
                <a:ext uri="{FF2B5EF4-FFF2-40B4-BE49-F238E27FC236}">
                  <a16:creationId xmlns:a16="http://schemas.microsoft.com/office/drawing/2014/main" xmlns="" id="{4B40E019-2020-45AB-9E91-7C893FB50DAA}"/>
                </a:ext>
              </a:extLst>
            </p:cNvPr>
            <p:cNvSpPr/>
            <p:nvPr/>
          </p:nvSpPr>
          <p:spPr>
            <a:xfrm>
              <a:off x="10693964" y="5055838"/>
              <a:ext cx="152400" cy="161925"/>
            </a:xfrm>
            <a:custGeom>
              <a:avLst/>
              <a:gdLst>
                <a:gd name="connsiteX0" fmla="*/ 127538 w 152400"/>
                <a:gd name="connsiteY0" fmla="*/ 34171 h 161925"/>
                <a:gd name="connsiteX1" fmla="*/ 17049 w 152400"/>
                <a:gd name="connsiteY1" fmla="*/ 59889 h 161925"/>
                <a:gd name="connsiteX2" fmla="*/ 151351 w 152400"/>
                <a:gd name="connsiteY2" fmla="*/ 145614 h 161925"/>
                <a:gd name="connsiteX3" fmla="*/ 38004 w 152400"/>
                <a:gd name="connsiteY3" fmla="*/ 59889 h 161925"/>
                <a:gd name="connsiteX4" fmla="*/ 127538 w 152400"/>
                <a:gd name="connsiteY4" fmla="*/ 34171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161925">
                  <a:moveTo>
                    <a:pt x="127538" y="34171"/>
                  </a:moveTo>
                  <a:cubicBezTo>
                    <a:pt x="143731" y="20836"/>
                    <a:pt x="48481" y="-31551"/>
                    <a:pt x="17049" y="59889"/>
                  </a:cubicBezTo>
                  <a:cubicBezTo>
                    <a:pt x="-36291" y="216099"/>
                    <a:pt x="142779" y="131326"/>
                    <a:pt x="151351" y="145614"/>
                  </a:cubicBezTo>
                  <a:cubicBezTo>
                    <a:pt x="132301" y="113229"/>
                    <a:pt x="-37244" y="205621"/>
                    <a:pt x="38004" y="59889"/>
                  </a:cubicBezTo>
                  <a:cubicBezTo>
                    <a:pt x="73246" y="-9644"/>
                    <a:pt x="117061" y="41791"/>
                    <a:pt x="127538" y="341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9" name="Freeform: Shape 1298">
              <a:extLst>
                <a:ext uri="{FF2B5EF4-FFF2-40B4-BE49-F238E27FC236}">
                  <a16:creationId xmlns:a16="http://schemas.microsoft.com/office/drawing/2014/main" xmlns="" id="{AA166827-60F6-406E-86F8-ECD3D6D45712}"/>
                </a:ext>
              </a:extLst>
            </p:cNvPr>
            <p:cNvSpPr/>
            <p:nvPr/>
          </p:nvSpPr>
          <p:spPr>
            <a:xfrm>
              <a:off x="10914003" y="5022155"/>
              <a:ext cx="38100" cy="180975"/>
            </a:xfrm>
            <a:custGeom>
              <a:avLst/>
              <a:gdLst>
                <a:gd name="connsiteX0" fmla="*/ 7512 w 38100"/>
                <a:gd name="connsiteY0" fmla="*/ 7847 h 180975"/>
                <a:gd name="connsiteX1" fmla="*/ 18942 w 38100"/>
                <a:gd name="connsiteY1" fmla="*/ 173582 h 180975"/>
                <a:gd name="connsiteX2" fmla="*/ 36087 w 38100"/>
                <a:gd name="connsiteY2" fmla="*/ 151674 h 180975"/>
                <a:gd name="connsiteX3" fmla="*/ 15133 w 38100"/>
                <a:gd name="connsiteY3" fmla="*/ 164057 h 180975"/>
                <a:gd name="connsiteX4" fmla="*/ 7512 w 38100"/>
                <a:gd name="connsiteY4" fmla="*/ 7847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180975">
                  <a:moveTo>
                    <a:pt x="7512" y="7847"/>
                  </a:moveTo>
                  <a:cubicBezTo>
                    <a:pt x="6560" y="65949"/>
                    <a:pt x="6560" y="122147"/>
                    <a:pt x="18942" y="173582"/>
                  </a:cubicBezTo>
                  <a:cubicBezTo>
                    <a:pt x="19895" y="179297"/>
                    <a:pt x="46565" y="162152"/>
                    <a:pt x="36087" y="151674"/>
                  </a:cubicBezTo>
                  <a:cubicBezTo>
                    <a:pt x="25610" y="148817"/>
                    <a:pt x="18942" y="153579"/>
                    <a:pt x="15133" y="164057"/>
                  </a:cubicBezTo>
                  <a:cubicBezTo>
                    <a:pt x="55137" y="175487"/>
                    <a:pt x="7512" y="-5488"/>
                    <a:pt x="7512" y="78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0" name="Freeform: Shape 1299">
              <a:extLst>
                <a:ext uri="{FF2B5EF4-FFF2-40B4-BE49-F238E27FC236}">
                  <a16:creationId xmlns:a16="http://schemas.microsoft.com/office/drawing/2014/main" xmlns="" id="{A7C5F4EA-C8CB-4C25-B0B5-A0D5B51FDCF7}"/>
                </a:ext>
              </a:extLst>
            </p:cNvPr>
            <p:cNvSpPr/>
            <p:nvPr/>
          </p:nvSpPr>
          <p:spPr>
            <a:xfrm>
              <a:off x="10987714" y="5017420"/>
              <a:ext cx="47625" cy="190500"/>
            </a:xfrm>
            <a:custGeom>
              <a:avLst/>
              <a:gdLst>
                <a:gd name="connsiteX0" fmla="*/ 7144 w 47625"/>
                <a:gd name="connsiteY0" fmla="*/ 7819 h 190500"/>
                <a:gd name="connsiteX1" fmla="*/ 38576 w 47625"/>
                <a:gd name="connsiteY1" fmla="*/ 188794 h 190500"/>
                <a:gd name="connsiteX2" fmla="*/ 7144 w 47625"/>
                <a:gd name="connsiteY2" fmla="*/ 781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190500">
                  <a:moveTo>
                    <a:pt x="7144" y="7819"/>
                  </a:moveTo>
                  <a:cubicBezTo>
                    <a:pt x="7144" y="1151"/>
                    <a:pt x="10954" y="196414"/>
                    <a:pt x="38576" y="188794"/>
                  </a:cubicBezTo>
                  <a:cubicBezTo>
                    <a:pt x="60484" y="183079"/>
                    <a:pt x="7144" y="-5516"/>
                    <a:pt x="7144" y="78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1" name="Freeform: Shape 1300">
              <a:extLst>
                <a:ext uri="{FF2B5EF4-FFF2-40B4-BE49-F238E27FC236}">
                  <a16:creationId xmlns:a16="http://schemas.microsoft.com/office/drawing/2014/main" xmlns="" id="{2C6D8D30-19A8-4354-B830-554CAE0B9BC3}"/>
                </a:ext>
              </a:extLst>
            </p:cNvPr>
            <p:cNvSpPr/>
            <p:nvPr/>
          </p:nvSpPr>
          <p:spPr>
            <a:xfrm>
              <a:off x="10912959" y="5089769"/>
              <a:ext cx="123825" cy="38100"/>
            </a:xfrm>
            <a:custGeom>
              <a:avLst/>
              <a:gdLst>
                <a:gd name="connsiteX0" fmla="*/ 10462 w 123825"/>
                <a:gd name="connsiteY0" fmla="*/ 25958 h 38100"/>
                <a:gd name="connsiteX1" fmla="*/ 123809 w 123825"/>
                <a:gd name="connsiteY1" fmla="*/ 29768 h 38100"/>
                <a:gd name="connsiteX2" fmla="*/ 10462 w 123825"/>
                <a:gd name="connsiteY2" fmla="*/ 2595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38100">
                  <a:moveTo>
                    <a:pt x="10462" y="25958"/>
                  </a:moveTo>
                  <a:cubicBezTo>
                    <a:pt x="12367" y="25958"/>
                    <a:pt x="120952" y="39293"/>
                    <a:pt x="123809" y="29768"/>
                  </a:cubicBezTo>
                  <a:cubicBezTo>
                    <a:pt x="137144" y="-18810"/>
                    <a:pt x="-17161" y="25958"/>
                    <a:pt x="10462" y="259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2" name="Freeform: Shape 1301">
              <a:extLst>
                <a:ext uri="{FF2B5EF4-FFF2-40B4-BE49-F238E27FC236}">
                  <a16:creationId xmlns:a16="http://schemas.microsoft.com/office/drawing/2014/main" xmlns="" id="{73031C95-B2B4-4316-948E-4595E9E274CD}"/>
                </a:ext>
              </a:extLst>
            </p:cNvPr>
            <p:cNvSpPr/>
            <p:nvPr/>
          </p:nvSpPr>
          <p:spPr>
            <a:xfrm>
              <a:off x="11041054" y="5178016"/>
              <a:ext cx="104775" cy="123825"/>
            </a:xfrm>
            <a:custGeom>
              <a:avLst/>
              <a:gdLst>
                <a:gd name="connsiteX0" fmla="*/ 30956 w 104775"/>
                <a:gd name="connsiteY0" fmla="*/ 17720 h 123825"/>
                <a:gd name="connsiteX1" fmla="*/ 63341 w 104775"/>
                <a:gd name="connsiteY1" fmla="*/ 12958 h 123825"/>
                <a:gd name="connsiteX2" fmla="*/ 80486 w 104775"/>
                <a:gd name="connsiteY2" fmla="*/ 77728 h 123825"/>
                <a:gd name="connsiteX3" fmla="*/ 7144 w 104775"/>
                <a:gd name="connsiteY3" fmla="*/ 119638 h 123825"/>
                <a:gd name="connsiteX4" fmla="*/ 71914 w 104775"/>
                <a:gd name="connsiteY4" fmla="*/ 46295 h 123825"/>
                <a:gd name="connsiteX5" fmla="*/ 30956 w 104775"/>
                <a:gd name="connsiteY5" fmla="*/ 1772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775" h="123825">
                  <a:moveTo>
                    <a:pt x="30956" y="17720"/>
                  </a:moveTo>
                  <a:cubicBezTo>
                    <a:pt x="41434" y="15815"/>
                    <a:pt x="52864" y="14863"/>
                    <a:pt x="63341" y="12958"/>
                  </a:cubicBezTo>
                  <a:cubicBezTo>
                    <a:pt x="47149" y="-1330"/>
                    <a:pt x="71914" y="87253"/>
                    <a:pt x="80486" y="77728"/>
                  </a:cubicBezTo>
                  <a:cubicBezTo>
                    <a:pt x="76676" y="82490"/>
                    <a:pt x="7144" y="111065"/>
                    <a:pt x="7144" y="119638"/>
                  </a:cubicBezTo>
                  <a:cubicBezTo>
                    <a:pt x="7144" y="140593"/>
                    <a:pt x="175736" y="63440"/>
                    <a:pt x="71914" y="46295"/>
                  </a:cubicBezTo>
                  <a:cubicBezTo>
                    <a:pt x="70009" y="36770"/>
                    <a:pt x="68104" y="-14665"/>
                    <a:pt x="30956" y="17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03" name="Graphic 2714">
            <a:extLst>
              <a:ext uri="{FF2B5EF4-FFF2-40B4-BE49-F238E27FC236}">
                <a16:creationId xmlns:a16="http://schemas.microsoft.com/office/drawing/2014/main" xmlns="" id="{8ECC4B5B-0894-4B86-9BC9-FD848D9FF8B8}"/>
              </a:ext>
            </a:extLst>
          </p:cNvPr>
          <p:cNvGrpSpPr/>
          <p:nvPr userDrawn="1"/>
        </p:nvGrpSpPr>
        <p:grpSpPr>
          <a:xfrm rot="520099">
            <a:off x="1218363" y="5445221"/>
            <a:ext cx="616527" cy="807163"/>
            <a:chOff x="6096000" y="4249903"/>
            <a:chExt cx="1447800" cy="1895475"/>
          </a:xfrm>
          <a:solidFill>
            <a:schemeClr val="accent1"/>
          </a:solidFill>
        </p:grpSpPr>
        <p:sp>
          <p:nvSpPr>
            <p:cNvPr id="1304" name="Freeform: Shape 1303">
              <a:extLst>
                <a:ext uri="{FF2B5EF4-FFF2-40B4-BE49-F238E27FC236}">
                  <a16:creationId xmlns:a16="http://schemas.microsoft.com/office/drawing/2014/main" xmlns="" id="{BF2405A8-771F-41C3-9C02-CE4E04548F94}"/>
                </a:ext>
              </a:extLst>
            </p:cNvPr>
            <p:cNvSpPr/>
            <p:nvPr/>
          </p:nvSpPr>
          <p:spPr>
            <a:xfrm>
              <a:off x="6557069" y="4530414"/>
              <a:ext cx="28575" cy="1419225"/>
            </a:xfrm>
            <a:custGeom>
              <a:avLst/>
              <a:gdLst>
                <a:gd name="connsiteX0" fmla="*/ 29469 w 28575"/>
                <a:gd name="connsiteY0" fmla="*/ 47149 h 1419225"/>
                <a:gd name="connsiteX1" fmla="*/ 29469 w 28575"/>
                <a:gd name="connsiteY1" fmla="*/ 7144 h 1419225"/>
                <a:gd name="connsiteX2" fmla="*/ 29469 w 28575"/>
                <a:gd name="connsiteY2" fmla="*/ 1414939 h 1419225"/>
                <a:gd name="connsiteX3" fmla="*/ 14229 w 28575"/>
                <a:gd name="connsiteY3" fmla="*/ 7144 h 1419225"/>
                <a:gd name="connsiteX4" fmla="*/ 29469 w 28575"/>
                <a:gd name="connsiteY4" fmla="*/ 47149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1419225">
                  <a:moveTo>
                    <a:pt x="29469" y="47149"/>
                  </a:moveTo>
                  <a:cubicBezTo>
                    <a:pt x="29469" y="33814"/>
                    <a:pt x="29469" y="20479"/>
                    <a:pt x="29469" y="7144"/>
                  </a:cubicBezTo>
                  <a:cubicBezTo>
                    <a:pt x="29469" y="441484"/>
                    <a:pt x="29469" y="979646"/>
                    <a:pt x="29469" y="1414939"/>
                  </a:cubicBezTo>
                  <a:cubicBezTo>
                    <a:pt x="29469" y="951071"/>
                    <a:pt x="14229" y="446246"/>
                    <a:pt x="14229" y="7144"/>
                  </a:cubicBezTo>
                  <a:cubicBezTo>
                    <a:pt x="894" y="38576"/>
                    <a:pt x="6609" y="51911"/>
                    <a:pt x="29469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5" name="Freeform: Shape 1304">
              <a:extLst>
                <a:ext uri="{FF2B5EF4-FFF2-40B4-BE49-F238E27FC236}">
                  <a16:creationId xmlns:a16="http://schemas.microsoft.com/office/drawing/2014/main" xmlns="" id="{704BD5C3-A0D9-400E-A294-9D9D9D5CE12E}"/>
                </a:ext>
              </a:extLst>
            </p:cNvPr>
            <p:cNvSpPr/>
            <p:nvPr/>
          </p:nvSpPr>
          <p:spPr>
            <a:xfrm>
              <a:off x="6557486" y="4510412"/>
              <a:ext cx="895350" cy="1428750"/>
            </a:xfrm>
            <a:custGeom>
              <a:avLst/>
              <a:gdLst>
                <a:gd name="connsiteX0" fmla="*/ 7144 w 895350"/>
                <a:gd name="connsiteY0" fmla="*/ 7144 h 1428750"/>
                <a:gd name="connsiteX1" fmla="*/ 891064 w 895350"/>
                <a:gd name="connsiteY1" fmla="*/ 1429226 h 1428750"/>
                <a:gd name="connsiteX2" fmla="*/ 7144 w 895350"/>
                <a:gd name="connsiteY2" fmla="*/ 7144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5350" h="1428750">
                  <a:moveTo>
                    <a:pt x="7144" y="7144"/>
                  </a:moveTo>
                  <a:cubicBezTo>
                    <a:pt x="72866" y="139541"/>
                    <a:pt x="805339" y="1478756"/>
                    <a:pt x="891064" y="1429226"/>
                  </a:cubicBezTo>
                  <a:cubicBezTo>
                    <a:pt x="840581" y="1458754"/>
                    <a:pt x="56674" y="10525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6" name="Freeform: Shape 1305">
              <a:extLst>
                <a:ext uri="{FF2B5EF4-FFF2-40B4-BE49-F238E27FC236}">
                  <a16:creationId xmlns:a16="http://schemas.microsoft.com/office/drawing/2014/main" xmlns="" id="{723D650A-4F3C-4F42-BBF1-FF8877EA164D}"/>
                </a:ext>
              </a:extLst>
            </p:cNvPr>
            <p:cNvSpPr/>
            <p:nvPr/>
          </p:nvSpPr>
          <p:spPr>
            <a:xfrm>
              <a:off x="6593681" y="5923922"/>
              <a:ext cx="847725" cy="28575"/>
            </a:xfrm>
            <a:custGeom>
              <a:avLst/>
              <a:gdLst>
                <a:gd name="connsiteX0" fmla="*/ 847249 w 847725"/>
                <a:gd name="connsiteY0" fmla="*/ 7144 h 28575"/>
                <a:gd name="connsiteX1" fmla="*/ 7144 w 847725"/>
                <a:gd name="connsiteY1" fmla="*/ 22384 h 28575"/>
                <a:gd name="connsiteX2" fmla="*/ 847249 w 847725"/>
                <a:gd name="connsiteY2" fmla="*/ 7144 h 28575"/>
                <a:gd name="connsiteX3" fmla="*/ 847249 w 847725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7725" h="28575">
                  <a:moveTo>
                    <a:pt x="847249" y="7144"/>
                  </a:moveTo>
                  <a:cubicBezTo>
                    <a:pt x="571976" y="7144"/>
                    <a:pt x="257651" y="22384"/>
                    <a:pt x="7144" y="22384"/>
                  </a:cubicBezTo>
                  <a:cubicBezTo>
                    <a:pt x="282416" y="22384"/>
                    <a:pt x="596741" y="7144"/>
                    <a:pt x="847249" y="7144"/>
                  </a:cubicBezTo>
                  <a:lnTo>
                    <a:pt x="84724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7" name="Freeform: Shape 1306">
              <a:extLst>
                <a:ext uri="{FF2B5EF4-FFF2-40B4-BE49-F238E27FC236}">
                  <a16:creationId xmlns:a16="http://schemas.microsoft.com/office/drawing/2014/main" xmlns="" id="{F7AE3E30-1C53-4479-9816-74B70B96FAAA}"/>
                </a:ext>
              </a:extLst>
            </p:cNvPr>
            <p:cNvSpPr/>
            <p:nvPr/>
          </p:nvSpPr>
          <p:spPr>
            <a:xfrm>
              <a:off x="6577489" y="5759333"/>
              <a:ext cx="161925" cy="190500"/>
            </a:xfrm>
            <a:custGeom>
              <a:avLst/>
              <a:gdLst>
                <a:gd name="connsiteX0" fmla="*/ 7144 w 161925"/>
                <a:gd name="connsiteY0" fmla="*/ 43145 h 190500"/>
                <a:gd name="connsiteX1" fmla="*/ 121444 w 161925"/>
                <a:gd name="connsiteY1" fmla="*/ 62195 h 190500"/>
                <a:gd name="connsiteX2" fmla="*/ 130969 w 161925"/>
                <a:gd name="connsiteY2" fmla="*/ 183162 h 190500"/>
                <a:gd name="connsiteX3" fmla="*/ 7144 w 161925"/>
                <a:gd name="connsiteY3" fmla="*/ 4314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190500">
                  <a:moveTo>
                    <a:pt x="7144" y="43145"/>
                  </a:moveTo>
                  <a:cubicBezTo>
                    <a:pt x="7144" y="6950"/>
                    <a:pt x="119539" y="60290"/>
                    <a:pt x="121444" y="62195"/>
                  </a:cubicBezTo>
                  <a:cubicBezTo>
                    <a:pt x="128111" y="66957"/>
                    <a:pt x="101441" y="200307"/>
                    <a:pt x="130969" y="183162"/>
                  </a:cubicBezTo>
                  <a:cubicBezTo>
                    <a:pt x="243364" y="117440"/>
                    <a:pt x="7144" y="-71155"/>
                    <a:pt x="7144" y="431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8" name="Freeform: Shape 1307">
              <a:extLst>
                <a:ext uri="{FF2B5EF4-FFF2-40B4-BE49-F238E27FC236}">
                  <a16:creationId xmlns:a16="http://schemas.microsoft.com/office/drawing/2014/main" xmlns="" id="{1F856008-CD41-4FBB-8102-EDA319C926C5}"/>
                </a:ext>
              </a:extLst>
            </p:cNvPr>
            <p:cNvSpPr/>
            <p:nvPr/>
          </p:nvSpPr>
          <p:spPr>
            <a:xfrm>
              <a:off x="6513496" y="4265397"/>
              <a:ext cx="19050" cy="171450"/>
            </a:xfrm>
            <a:custGeom>
              <a:avLst/>
              <a:gdLst>
                <a:gd name="connsiteX0" fmla="*/ 7319 w 19050"/>
                <a:gd name="connsiteY0" fmla="*/ 9271 h 171450"/>
                <a:gd name="connsiteX1" fmla="*/ 17796 w 19050"/>
                <a:gd name="connsiteY1" fmla="*/ 163576 h 171450"/>
                <a:gd name="connsiteX2" fmla="*/ 7319 w 19050"/>
                <a:gd name="connsiteY2" fmla="*/ 9271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71450">
                  <a:moveTo>
                    <a:pt x="7319" y="9271"/>
                  </a:moveTo>
                  <a:cubicBezTo>
                    <a:pt x="6366" y="60706"/>
                    <a:pt x="9224" y="112141"/>
                    <a:pt x="17796" y="163576"/>
                  </a:cubicBezTo>
                  <a:cubicBezTo>
                    <a:pt x="22559" y="184531"/>
                    <a:pt x="7319" y="-15494"/>
                    <a:pt x="7319" y="92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9" name="Freeform: Shape 1308">
              <a:extLst>
                <a:ext uri="{FF2B5EF4-FFF2-40B4-BE49-F238E27FC236}">
                  <a16:creationId xmlns:a16="http://schemas.microsoft.com/office/drawing/2014/main" xmlns="" id="{44C7BD54-995E-4269-A772-769436F84D50}"/>
                </a:ext>
              </a:extLst>
            </p:cNvPr>
            <p:cNvSpPr/>
            <p:nvPr/>
          </p:nvSpPr>
          <p:spPr>
            <a:xfrm>
              <a:off x="6499688" y="4242860"/>
              <a:ext cx="161925" cy="171450"/>
            </a:xfrm>
            <a:custGeom>
              <a:avLst/>
              <a:gdLst>
                <a:gd name="connsiteX0" fmla="*/ 7792 w 161925"/>
                <a:gd name="connsiteY0" fmla="*/ 34665 h 171450"/>
                <a:gd name="connsiteX1" fmla="*/ 62085 w 161925"/>
                <a:gd name="connsiteY1" fmla="*/ 31808 h 171450"/>
                <a:gd name="connsiteX2" fmla="*/ 19222 w 161925"/>
                <a:gd name="connsiteY2" fmla="*/ 73718 h 171450"/>
                <a:gd name="connsiteX3" fmla="*/ 140190 w 161925"/>
                <a:gd name="connsiteY3" fmla="*/ 106103 h 171450"/>
                <a:gd name="connsiteX4" fmla="*/ 14460 w 161925"/>
                <a:gd name="connsiteY4" fmla="*/ 157538 h 171450"/>
                <a:gd name="connsiteX5" fmla="*/ 21127 w 161925"/>
                <a:gd name="connsiteY5" fmla="*/ 72765 h 171450"/>
                <a:gd name="connsiteX6" fmla="*/ 89707 w 161925"/>
                <a:gd name="connsiteY6" fmla="*/ 34665 h 171450"/>
                <a:gd name="connsiteX7" fmla="*/ 7792 w 161925"/>
                <a:gd name="connsiteY7" fmla="*/ 3466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1925" h="171450">
                  <a:moveTo>
                    <a:pt x="7792" y="34665"/>
                  </a:moveTo>
                  <a:cubicBezTo>
                    <a:pt x="24937" y="28950"/>
                    <a:pt x="43987" y="27045"/>
                    <a:pt x="62085" y="31808"/>
                  </a:cubicBezTo>
                  <a:cubicBezTo>
                    <a:pt x="62085" y="56573"/>
                    <a:pt x="47797" y="70860"/>
                    <a:pt x="19222" y="73718"/>
                  </a:cubicBezTo>
                  <a:cubicBezTo>
                    <a:pt x="9697" y="79433"/>
                    <a:pt x="145905" y="70860"/>
                    <a:pt x="140190" y="106103"/>
                  </a:cubicBezTo>
                  <a:cubicBezTo>
                    <a:pt x="128760" y="172778"/>
                    <a:pt x="24937" y="118485"/>
                    <a:pt x="14460" y="157538"/>
                  </a:cubicBezTo>
                  <a:cubicBezTo>
                    <a:pt x="-7448" y="235643"/>
                    <a:pt x="344977" y="-34867"/>
                    <a:pt x="21127" y="72765"/>
                  </a:cubicBezTo>
                  <a:cubicBezTo>
                    <a:pt x="33510" y="101340"/>
                    <a:pt x="92565" y="53715"/>
                    <a:pt x="89707" y="34665"/>
                  </a:cubicBezTo>
                  <a:cubicBezTo>
                    <a:pt x="78277" y="-28200"/>
                    <a:pt x="-780" y="36570"/>
                    <a:pt x="7792" y="346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0" name="Freeform: Shape 1309">
              <a:extLst>
                <a:ext uri="{FF2B5EF4-FFF2-40B4-BE49-F238E27FC236}">
                  <a16:creationId xmlns:a16="http://schemas.microsoft.com/office/drawing/2014/main" xmlns="" id="{CEB26C7F-D952-445C-8567-24CCB7B2CB97}"/>
                </a:ext>
              </a:extLst>
            </p:cNvPr>
            <p:cNvSpPr/>
            <p:nvPr/>
          </p:nvSpPr>
          <p:spPr>
            <a:xfrm>
              <a:off x="7109099" y="5054784"/>
              <a:ext cx="171450" cy="133350"/>
            </a:xfrm>
            <a:custGeom>
              <a:avLst/>
              <a:gdLst>
                <a:gd name="connsiteX0" fmla="*/ 10839 w 171450"/>
                <a:gd name="connsiteY0" fmla="*/ 68562 h 133350"/>
                <a:gd name="connsiteX1" fmla="*/ 82276 w 171450"/>
                <a:gd name="connsiteY1" fmla="*/ 24747 h 133350"/>
                <a:gd name="connsiteX2" fmla="*/ 7981 w 171450"/>
                <a:gd name="connsiteY2" fmla="*/ 128569 h 133350"/>
                <a:gd name="connsiteX3" fmla="*/ 171811 w 171450"/>
                <a:gd name="connsiteY3" fmla="*/ 93327 h 133350"/>
                <a:gd name="connsiteX4" fmla="*/ 12744 w 171450"/>
                <a:gd name="connsiteY4" fmla="*/ 126664 h 133350"/>
                <a:gd name="connsiteX5" fmla="*/ 10839 w 171450"/>
                <a:gd name="connsiteY5" fmla="*/ 68562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50" h="133350">
                  <a:moveTo>
                    <a:pt x="10839" y="68562"/>
                  </a:moveTo>
                  <a:cubicBezTo>
                    <a:pt x="8934" y="51417"/>
                    <a:pt x="74656" y="-2876"/>
                    <a:pt x="82276" y="24747"/>
                  </a:cubicBezTo>
                  <a:cubicBezTo>
                    <a:pt x="88944" y="48559"/>
                    <a:pt x="-2496" y="128569"/>
                    <a:pt x="7981" y="128569"/>
                  </a:cubicBezTo>
                  <a:cubicBezTo>
                    <a:pt x="54654" y="128569"/>
                    <a:pt x="146094" y="96184"/>
                    <a:pt x="171811" y="93327"/>
                  </a:cubicBezTo>
                  <a:cubicBezTo>
                    <a:pt x="157524" y="95232"/>
                    <a:pt x="5124" y="105709"/>
                    <a:pt x="12744" y="126664"/>
                  </a:cubicBezTo>
                  <a:cubicBezTo>
                    <a:pt x="168954" y="-60026"/>
                    <a:pt x="7029" y="14269"/>
                    <a:pt x="10839" y="685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1" name="Freeform: Shape 1310">
              <a:extLst>
                <a:ext uri="{FF2B5EF4-FFF2-40B4-BE49-F238E27FC236}">
                  <a16:creationId xmlns:a16="http://schemas.microsoft.com/office/drawing/2014/main" xmlns="" id="{19242D3B-C8BD-4119-A655-8E220DB995F2}"/>
                </a:ext>
              </a:extLst>
            </p:cNvPr>
            <p:cNvSpPr/>
            <p:nvPr/>
          </p:nvSpPr>
          <p:spPr>
            <a:xfrm>
              <a:off x="7433295" y="5822265"/>
              <a:ext cx="47625" cy="219075"/>
            </a:xfrm>
            <a:custGeom>
              <a:avLst/>
              <a:gdLst>
                <a:gd name="connsiteX0" fmla="*/ 42877 w 47625"/>
                <a:gd name="connsiteY0" fmla="*/ 8788 h 219075"/>
                <a:gd name="connsiteX1" fmla="*/ 9540 w 47625"/>
                <a:gd name="connsiteY1" fmla="*/ 217385 h 219075"/>
                <a:gd name="connsiteX2" fmla="*/ 42877 w 47625"/>
                <a:gd name="connsiteY2" fmla="*/ 8788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219075">
                  <a:moveTo>
                    <a:pt x="42877" y="8788"/>
                  </a:moveTo>
                  <a:cubicBezTo>
                    <a:pt x="42877" y="5930"/>
                    <a:pt x="-3795" y="214528"/>
                    <a:pt x="9540" y="217385"/>
                  </a:cubicBezTo>
                  <a:cubicBezTo>
                    <a:pt x="46687" y="227863"/>
                    <a:pt x="42877" y="-15025"/>
                    <a:pt x="42877" y="87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2" name="Freeform: Shape 1311">
              <a:extLst>
                <a:ext uri="{FF2B5EF4-FFF2-40B4-BE49-F238E27FC236}">
                  <a16:creationId xmlns:a16="http://schemas.microsoft.com/office/drawing/2014/main" xmlns="" id="{2AB3EE5A-FD2C-4558-81D2-208B8F1CF03B}"/>
                </a:ext>
              </a:extLst>
            </p:cNvPr>
            <p:cNvSpPr/>
            <p:nvPr/>
          </p:nvSpPr>
          <p:spPr>
            <a:xfrm>
              <a:off x="7474452" y="5814449"/>
              <a:ext cx="57150" cy="219075"/>
            </a:xfrm>
            <a:custGeom>
              <a:avLst/>
              <a:gdLst>
                <a:gd name="connsiteX0" fmla="*/ 7435 w 57150"/>
                <a:gd name="connsiteY0" fmla="*/ 8031 h 219075"/>
                <a:gd name="connsiteX1" fmla="*/ 54108 w 57150"/>
                <a:gd name="connsiteY1" fmla="*/ 212819 h 219075"/>
                <a:gd name="connsiteX2" fmla="*/ 7435 w 57150"/>
                <a:gd name="connsiteY2" fmla="*/ 8031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219075">
                  <a:moveTo>
                    <a:pt x="7435" y="8031"/>
                  </a:moveTo>
                  <a:cubicBezTo>
                    <a:pt x="22675" y="76611"/>
                    <a:pt x="37915" y="144238"/>
                    <a:pt x="54108" y="212819"/>
                  </a:cubicBezTo>
                  <a:cubicBezTo>
                    <a:pt x="57918" y="228059"/>
                    <a:pt x="2673" y="-9114"/>
                    <a:pt x="7435" y="80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3" name="Freeform: Shape 1312">
              <a:extLst>
                <a:ext uri="{FF2B5EF4-FFF2-40B4-BE49-F238E27FC236}">
                  <a16:creationId xmlns:a16="http://schemas.microsoft.com/office/drawing/2014/main" xmlns="" id="{B26B5E10-D848-463A-A332-CF3512B8A9D3}"/>
                </a:ext>
              </a:extLst>
            </p:cNvPr>
            <p:cNvSpPr/>
            <p:nvPr/>
          </p:nvSpPr>
          <p:spPr>
            <a:xfrm>
              <a:off x="7444406" y="5964786"/>
              <a:ext cx="104775" cy="19050"/>
            </a:xfrm>
            <a:custGeom>
              <a:avLst/>
              <a:gdLst>
                <a:gd name="connsiteX0" fmla="*/ 7954 w 104775"/>
                <a:gd name="connsiteY0" fmla="*/ 7237 h 19050"/>
                <a:gd name="connsiteX1" fmla="*/ 102252 w 104775"/>
                <a:gd name="connsiteY1" fmla="*/ 12000 h 19050"/>
                <a:gd name="connsiteX2" fmla="*/ 7954 w 104775"/>
                <a:gd name="connsiteY2" fmla="*/ 723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19050">
                  <a:moveTo>
                    <a:pt x="7954" y="7237"/>
                  </a:moveTo>
                  <a:cubicBezTo>
                    <a:pt x="39387" y="9142"/>
                    <a:pt x="70819" y="10095"/>
                    <a:pt x="102252" y="12000"/>
                  </a:cubicBezTo>
                  <a:cubicBezTo>
                    <a:pt x="109872" y="12952"/>
                    <a:pt x="-3476" y="6285"/>
                    <a:pt x="7954" y="72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4" name="Freeform: Shape 1313">
              <a:extLst>
                <a:ext uri="{FF2B5EF4-FFF2-40B4-BE49-F238E27FC236}">
                  <a16:creationId xmlns:a16="http://schemas.microsoft.com/office/drawing/2014/main" xmlns="" id="{7DCC130C-CC77-4418-BDE5-762ABC6BD76F}"/>
                </a:ext>
              </a:extLst>
            </p:cNvPr>
            <p:cNvSpPr/>
            <p:nvPr/>
          </p:nvSpPr>
          <p:spPr>
            <a:xfrm>
              <a:off x="6088856" y="5041244"/>
              <a:ext cx="323850" cy="171450"/>
            </a:xfrm>
            <a:custGeom>
              <a:avLst/>
              <a:gdLst>
                <a:gd name="connsiteX0" fmla="*/ 7144 w 323850"/>
                <a:gd name="connsiteY0" fmla="*/ 84959 h 171450"/>
                <a:gd name="connsiteX1" fmla="*/ 79534 w 323850"/>
                <a:gd name="connsiteY1" fmla="*/ 169731 h 171450"/>
                <a:gd name="connsiteX2" fmla="*/ 319564 w 323850"/>
                <a:gd name="connsiteY2" fmla="*/ 7806 h 171450"/>
                <a:gd name="connsiteX3" fmla="*/ 88106 w 323850"/>
                <a:gd name="connsiteY3" fmla="*/ 136394 h 171450"/>
                <a:gd name="connsiteX4" fmla="*/ 7144 w 323850"/>
                <a:gd name="connsiteY4" fmla="*/ 8495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850" h="171450">
                  <a:moveTo>
                    <a:pt x="7144" y="84959"/>
                  </a:moveTo>
                  <a:cubicBezTo>
                    <a:pt x="60484" y="64004"/>
                    <a:pt x="62389" y="140204"/>
                    <a:pt x="79534" y="169731"/>
                  </a:cubicBezTo>
                  <a:cubicBezTo>
                    <a:pt x="2381" y="29714"/>
                    <a:pt x="277654" y="7806"/>
                    <a:pt x="319564" y="7806"/>
                  </a:cubicBezTo>
                  <a:cubicBezTo>
                    <a:pt x="133826" y="6854"/>
                    <a:pt x="138589" y="-5529"/>
                    <a:pt x="88106" y="136394"/>
                  </a:cubicBezTo>
                  <a:cubicBezTo>
                    <a:pt x="117634" y="53526"/>
                    <a:pt x="23336" y="78291"/>
                    <a:pt x="7144" y="849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5" name="Freeform: Shape 1314">
              <a:extLst>
                <a:ext uri="{FF2B5EF4-FFF2-40B4-BE49-F238E27FC236}">
                  <a16:creationId xmlns:a16="http://schemas.microsoft.com/office/drawing/2014/main" xmlns="" id="{0700676D-BA5E-4D64-B0DF-4DC7DE21D50D}"/>
                </a:ext>
              </a:extLst>
            </p:cNvPr>
            <p:cNvSpPr/>
            <p:nvPr/>
          </p:nvSpPr>
          <p:spPr>
            <a:xfrm>
              <a:off x="6230127" y="5092577"/>
              <a:ext cx="133350" cy="95250"/>
            </a:xfrm>
            <a:custGeom>
              <a:avLst/>
              <a:gdLst>
                <a:gd name="connsiteX0" fmla="*/ 44943 w 133350"/>
                <a:gd name="connsiteY0" fmla="*/ 21243 h 95250"/>
                <a:gd name="connsiteX1" fmla="*/ 88758 w 133350"/>
                <a:gd name="connsiteY1" fmla="*/ 10766 h 95250"/>
                <a:gd name="connsiteX2" fmla="*/ 49706 w 133350"/>
                <a:gd name="connsiteY2" fmla="*/ 46008 h 95250"/>
                <a:gd name="connsiteX3" fmla="*/ 99236 w 133350"/>
                <a:gd name="connsiteY3" fmla="*/ 73631 h 95250"/>
                <a:gd name="connsiteX4" fmla="*/ 8748 w 133350"/>
                <a:gd name="connsiteY4" fmla="*/ 62201 h 95250"/>
                <a:gd name="connsiteX5" fmla="*/ 125906 w 133350"/>
                <a:gd name="connsiteY5" fmla="*/ 66963 h 95250"/>
                <a:gd name="connsiteX6" fmla="*/ 51611 w 133350"/>
                <a:gd name="connsiteY6" fmla="*/ 45056 h 95250"/>
                <a:gd name="connsiteX7" fmla="*/ 44943 w 133350"/>
                <a:gd name="connsiteY7" fmla="*/ 21243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50" h="95250">
                  <a:moveTo>
                    <a:pt x="44943" y="21243"/>
                  </a:moveTo>
                  <a:cubicBezTo>
                    <a:pt x="59231" y="17433"/>
                    <a:pt x="74471" y="13623"/>
                    <a:pt x="88758" y="10766"/>
                  </a:cubicBezTo>
                  <a:cubicBezTo>
                    <a:pt x="81138" y="27911"/>
                    <a:pt x="68756" y="40293"/>
                    <a:pt x="49706" y="46008"/>
                  </a:cubicBezTo>
                  <a:cubicBezTo>
                    <a:pt x="43991" y="48866"/>
                    <a:pt x="99236" y="71726"/>
                    <a:pt x="99236" y="73631"/>
                  </a:cubicBezTo>
                  <a:cubicBezTo>
                    <a:pt x="83996" y="85061"/>
                    <a:pt x="9701" y="60296"/>
                    <a:pt x="8748" y="62201"/>
                  </a:cubicBezTo>
                  <a:cubicBezTo>
                    <a:pt x="-8397" y="90776"/>
                    <a:pt x="117333" y="118398"/>
                    <a:pt x="125906" y="66963"/>
                  </a:cubicBezTo>
                  <a:cubicBezTo>
                    <a:pt x="133526" y="22196"/>
                    <a:pt x="68756" y="40293"/>
                    <a:pt x="51611" y="45056"/>
                  </a:cubicBezTo>
                  <a:cubicBezTo>
                    <a:pt x="48753" y="38388"/>
                    <a:pt x="154481" y="-18762"/>
                    <a:pt x="44943" y="212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6" name="Freeform: Shape 1315">
              <a:extLst>
                <a:ext uri="{FF2B5EF4-FFF2-40B4-BE49-F238E27FC236}">
                  <a16:creationId xmlns:a16="http://schemas.microsoft.com/office/drawing/2014/main" xmlns="" id="{2CF27D29-B396-45B9-9243-1A37812D5549}"/>
                </a:ext>
              </a:extLst>
            </p:cNvPr>
            <p:cNvSpPr/>
            <p:nvPr/>
          </p:nvSpPr>
          <p:spPr>
            <a:xfrm>
              <a:off x="6652892" y="4833704"/>
              <a:ext cx="85725" cy="123825"/>
            </a:xfrm>
            <a:custGeom>
              <a:avLst/>
              <a:gdLst>
                <a:gd name="connsiteX0" fmla="*/ 29848 w 85725"/>
                <a:gd name="connsiteY0" fmla="*/ 13417 h 123825"/>
                <a:gd name="connsiteX1" fmla="*/ 18418 w 85725"/>
                <a:gd name="connsiteY1" fmla="*/ 110572 h 123825"/>
                <a:gd name="connsiteX2" fmla="*/ 34611 w 85725"/>
                <a:gd name="connsiteY2" fmla="*/ 7702 h 123825"/>
                <a:gd name="connsiteX3" fmla="*/ 23181 w 85725"/>
                <a:gd name="connsiteY3" fmla="*/ 85807 h 123825"/>
                <a:gd name="connsiteX4" fmla="*/ 29848 w 85725"/>
                <a:gd name="connsiteY4" fmla="*/ 13417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123825">
                  <a:moveTo>
                    <a:pt x="29848" y="13417"/>
                  </a:moveTo>
                  <a:cubicBezTo>
                    <a:pt x="-12062" y="1034"/>
                    <a:pt x="16513" y="102952"/>
                    <a:pt x="18418" y="110572"/>
                  </a:cubicBezTo>
                  <a:cubicBezTo>
                    <a:pt x="32706" y="164864"/>
                    <a:pt x="149863" y="-3728"/>
                    <a:pt x="34611" y="7702"/>
                  </a:cubicBezTo>
                  <a:cubicBezTo>
                    <a:pt x="55566" y="5797"/>
                    <a:pt x="92713" y="120097"/>
                    <a:pt x="23181" y="85807"/>
                  </a:cubicBezTo>
                  <a:cubicBezTo>
                    <a:pt x="19371" y="72472"/>
                    <a:pt x="32706" y="14369"/>
                    <a:pt x="29848" y="134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7" name="Freeform: Shape 1316">
              <a:extLst>
                <a:ext uri="{FF2B5EF4-FFF2-40B4-BE49-F238E27FC236}">
                  <a16:creationId xmlns:a16="http://schemas.microsoft.com/office/drawing/2014/main" xmlns="" id="{1ED2F695-EA68-4C49-944F-261E76B0F1CD}"/>
                </a:ext>
              </a:extLst>
            </p:cNvPr>
            <p:cNvSpPr/>
            <p:nvPr/>
          </p:nvSpPr>
          <p:spPr>
            <a:xfrm>
              <a:off x="6637496" y="4863207"/>
              <a:ext cx="114300" cy="66675"/>
            </a:xfrm>
            <a:custGeom>
              <a:avLst/>
              <a:gdLst>
                <a:gd name="connsiteX0" fmla="*/ 7144 w 114300"/>
                <a:gd name="connsiteY0" fmla="*/ 41064 h 66675"/>
                <a:gd name="connsiteX1" fmla="*/ 110966 w 114300"/>
                <a:gd name="connsiteY1" fmla="*/ 33444 h 66675"/>
                <a:gd name="connsiteX2" fmla="*/ 7144 w 114300"/>
                <a:gd name="connsiteY2" fmla="*/ 4106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66675">
                  <a:moveTo>
                    <a:pt x="7144" y="41064"/>
                  </a:moveTo>
                  <a:cubicBezTo>
                    <a:pt x="70009" y="78211"/>
                    <a:pt x="104299" y="75354"/>
                    <a:pt x="110966" y="33444"/>
                  </a:cubicBezTo>
                  <a:cubicBezTo>
                    <a:pt x="48101" y="-3704"/>
                    <a:pt x="13811" y="-1799"/>
                    <a:pt x="7144" y="410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8" name="Freeform: Shape 1317">
              <a:extLst>
                <a:ext uri="{FF2B5EF4-FFF2-40B4-BE49-F238E27FC236}">
                  <a16:creationId xmlns:a16="http://schemas.microsoft.com/office/drawing/2014/main" xmlns="" id="{EC7DAF6D-4415-485E-B524-FF3FA863EE79}"/>
                </a:ext>
              </a:extLst>
            </p:cNvPr>
            <p:cNvSpPr/>
            <p:nvPr/>
          </p:nvSpPr>
          <p:spPr>
            <a:xfrm>
              <a:off x="6948352" y="5972931"/>
              <a:ext cx="66675" cy="152400"/>
            </a:xfrm>
            <a:custGeom>
              <a:avLst/>
              <a:gdLst>
                <a:gd name="connsiteX0" fmla="*/ 12518 w 66675"/>
                <a:gd name="connsiteY0" fmla="*/ 61957 h 152400"/>
                <a:gd name="connsiteX1" fmla="*/ 46808 w 66675"/>
                <a:gd name="connsiteY1" fmla="*/ 43859 h 152400"/>
                <a:gd name="connsiteX2" fmla="*/ 64905 w 66675"/>
                <a:gd name="connsiteY2" fmla="*/ 150539 h 152400"/>
                <a:gd name="connsiteX3" fmla="*/ 57285 w 66675"/>
                <a:gd name="connsiteY3" fmla="*/ 17189 h 152400"/>
                <a:gd name="connsiteX4" fmla="*/ 12518 w 66675"/>
                <a:gd name="connsiteY4" fmla="*/ 61957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52400">
                  <a:moveTo>
                    <a:pt x="12518" y="61957"/>
                  </a:moveTo>
                  <a:cubicBezTo>
                    <a:pt x="20137" y="42907"/>
                    <a:pt x="30615" y="37192"/>
                    <a:pt x="46808" y="43859"/>
                  </a:cubicBezTo>
                  <a:cubicBezTo>
                    <a:pt x="53475" y="60052"/>
                    <a:pt x="62048" y="165779"/>
                    <a:pt x="64905" y="150539"/>
                  </a:cubicBezTo>
                  <a:cubicBezTo>
                    <a:pt x="67762" y="105772"/>
                    <a:pt x="65858" y="61004"/>
                    <a:pt x="57285" y="17189"/>
                  </a:cubicBezTo>
                  <a:cubicBezTo>
                    <a:pt x="37283" y="-25673"/>
                    <a:pt x="-8438" y="83864"/>
                    <a:pt x="12518" y="619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9" name="Freeform: Shape 1318">
              <a:extLst>
                <a:ext uri="{FF2B5EF4-FFF2-40B4-BE49-F238E27FC236}">
                  <a16:creationId xmlns:a16="http://schemas.microsoft.com/office/drawing/2014/main" xmlns="" id="{B0B5D571-7435-4E82-B929-B94A3F002BBE}"/>
                </a:ext>
              </a:extLst>
            </p:cNvPr>
            <p:cNvSpPr/>
            <p:nvPr/>
          </p:nvSpPr>
          <p:spPr>
            <a:xfrm>
              <a:off x="6966536" y="6089849"/>
              <a:ext cx="95250" cy="57150"/>
            </a:xfrm>
            <a:custGeom>
              <a:avLst/>
              <a:gdLst>
                <a:gd name="connsiteX0" fmla="*/ 7669 w 95250"/>
                <a:gd name="connsiteY0" fmla="*/ 42194 h 57150"/>
                <a:gd name="connsiteX1" fmla="*/ 90537 w 95250"/>
                <a:gd name="connsiteY1" fmla="*/ 19334 h 57150"/>
                <a:gd name="connsiteX2" fmla="*/ 7669 w 95250"/>
                <a:gd name="connsiteY2" fmla="*/ 4219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57150">
                  <a:moveTo>
                    <a:pt x="7669" y="42194"/>
                  </a:moveTo>
                  <a:cubicBezTo>
                    <a:pt x="67677" y="64102"/>
                    <a:pt x="95299" y="56482"/>
                    <a:pt x="90537" y="19334"/>
                  </a:cubicBezTo>
                  <a:cubicBezTo>
                    <a:pt x="30529" y="-2573"/>
                    <a:pt x="2907" y="5047"/>
                    <a:pt x="7669" y="421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0" name="Freeform: Shape 1319">
              <a:extLst>
                <a:ext uri="{FF2B5EF4-FFF2-40B4-BE49-F238E27FC236}">
                  <a16:creationId xmlns:a16="http://schemas.microsoft.com/office/drawing/2014/main" xmlns="" id="{B8F3D7E8-0838-4232-AF9B-8BFC4215B809}"/>
                </a:ext>
              </a:extLst>
            </p:cNvPr>
            <p:cNvSpPr/>
            <p:nvPr/>
          </p:nvSpPr>
          <p:spPr>
            <a:xfrm>
              <a:off x="6389017" y="5953983"/>
              <a:ext cx="171450" cy="152400"/>
            </a:xfrm>
            <a:custGeom>
              <a:avLst/>
              <a:gdLst>
                <a:gd name="connsiteX0" fmla="*/ 151801 w 171450"/>
                <a:gd name="connsiteY0" fmla="*/ 40900 h 152400"/>
                <a:gd name="connsiteX1" fmla="*/ 21308 w 171450"/>
                <a:gd name="connsiteY1" fmla="*/ 129483 h 152400"/>
                <a:gd name="connsiteX2" fmla="*/ 165136 w 171450"/>
                <a:gd name="connsiteY2" fmla="*/ 79000 h 152400"/>
                <a:gd name="connsiteX3" fmla="*/ 25118 w 171450"/>
                <a:gd name="connsiteY3" fmla="*/ 94240 h 152400"/>
                <a:gd name="connsiteX4" fmla="*/ 151801 w 171450"/>
                <a:gd name="connsiteY4" fmla="*/ 409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52400">
                  <a:moveTo>
                    <a:pt x="151801" y="40900"/>
                  </a:moveTo>
                  <a:cubicBezTo>
                    <a:pt x="94651" y="-47682"/>
                    <a:pt x="-35842" y="58045"/>
                    <a:pt x="21308" y="129483"/>
                  </a:cubicBezTo>
                  <a:cubicBezTo>
                    <a:pt x="81316" y="203778"/>
                    <a:pt x="166088" y="79000"/>
                    <a:pt x="165136" y="79000"/>
                  </a:cubicBezTo>
                  <a:cubicBezTo>
                    <a:pt x="150848" y="70428"/>
                    <a:pt x="25118" y="210445"/>
                    <a:pt x="25118" y="94240"/>
                  </a:cubicBezTo>
                  <a:cubicBezTo>
                    <a:pt x="25118" y="12325"/>
                    <a:pt x="139418" y="22803"/>
                    <a:pt x="151801" y="409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1" name="Freeform: Shape 1320">
              <a:extLst>
                <a:ext uri="{FF2B5EF4-FFF2-40B4-BE49-F238E27FC236}">
                  <a16:creationId xmlns:a16="http://schemas.microsoft.com/office/drawing/2014/main" xmlns="" id="{0EE8662D-E42A-44A2-971F-684B8FC2D3EA}"/>
                </a:ext>
              </a:extLst>
            </p:cNvPr>
            <p:cNvSpPr/>
            <p:nvPr/>
          </p:nvSpPr>
          <p:spPr>
            <a:xfrm>
              <a:off x="7139419" y="5790572"/>
              <a:ext cx="171450" cy="123825"/>
            </a:xfrm>
            <a:custGeom>
              <a:avLst/>
              <a:gdLst>
                <a:gd name="connsiteX0" fmla="*/ 171018 w 171450"/>
                <a:gd name="connsiteY0" fmla="*/ 82391 h 123825"/>
                <a:gd name="connsiteX1" fmla="*/ 9093 w 171450"/>
                <a:gd name="connsiteY1" fmla="*/ 61436 h 123825"/>
                <a:gd name="connsiteX2" fmla="*/ 140538 w 171450"/>
                <a:gd name="connsiteY2" fmla="*/ 7144 h 123825"/>
                <a:gd name="connsiteX3" fmla="*/ 68148 w 171450"/>
                <a:gd name="connsiteY3" fmla="*/ 98584 h 123825"/>
                <a:gd name="connsiteX4" fmla="*/ 171018 w 171450"/>
                <a:gd name="connsiteY4" fmla="*/ 82391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23825">
                  <a:moveTo>
                    <a:pt x="171018" y="82391"/>
                  </a:moveTo>
                  <a:cubicBezTo>
                    <a:pt x="171971" y="82391"/>
                    <a:pt x="-13767" y="-68104"/>
                    <a:pt x="9093" y="61436"/>
                  </a:cubicBezTo>
                  <a:cubicBezTo>
                    <a:pt x="37668" y="224314"/>
                    <a:pt x="145301" y="7144"/>
                    <a:pt x="140538" y="7144"/>
                  </a:cubicBezTo>
                  <a:cubicBezTo>
                    <a:pt x="101486" y="10954"/>
                    <a:pt x="116726" y="86201"/>
                    <a:pt x="68148" y="98584"/>
                  </a:cubicBezTo>
                  <a:cubicBezTo>
                    <a:pt x="-23292" y="-59531"/>
                    <a:pt x="159588" y="85249"/>
                    <a:pt x="171018" y="823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1028761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0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6" y="339762"/>
            <a:ext cx="165462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3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0" y="173185"/>
            <a:ext cx="207259" cy="12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4" y="1192874"/>
            <a:ext cx="165462" cy="102540"/>
          </a:xfrm>
          <a:prstGeom prst="rect">
            <a:avLst/>
          </a:prstGeom>
        </p:spPr>
      </p:pic>
      <p:sp>
        <p:nvSpPr>
          <p:cNvPr id="10" name="그림 개체 틀 49">
            <a:extLst>
              <a:ext uri="{FF2B5EF4-FFF2-40B4-BE49-F238E27FC236}">
                <a16:creationId xmlns="" xmlns:a16="http://schemas.microsoft.com/office/drawing/2014/main" id="{15E29CE4-EB8D-4F06-B9AB-E20EDD21F76D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399544" y="103202"/>
            <a:ext cx="5792457" cy="6754799"/>
          </a:xfrm>
          <a:custGeom>
            <a:avLst/>
            <a:gdLst>
              <a:gd name="connsiteX0" fmla="*/ 1533320 w 5792457"/>
              <a:gd name="connsiteY0" fmla="*/ 4500111 h 6754799"/>
              <a:gd name="connsiteX1" fmla="*/ 3294520 w 5792457"/>
              <a:gd name="connsiteY1" fmla="*/ 4951431 h 6754799"/>
              <a:gd name="connsiteX2" fmla="*/ 5090788 w 5792457"/>
              <a:gd name="connsiteY2" fmla="*/ 6696360 h 6754799"/>
              <a:gd name="connsiteX3" fmla="*/ 5119328 w 5792457"/>
              <a:gd name="connsiteY3" fmla="*/ 6754799 h 6754799"/>
              <a:gd name="connsiteX4" fmla="*/ 1637394 w 5792457"/>
              <a:gd name="connsiteY4" fmla="*/ 6754799 h 6754799"/>
              <a:gd name="connsiteX5" fmla="*/ 1571513 w 5792457"/>
              <a:gd name="connsiteY5" fmla="*/ 6709630 h 6754799"/>
              <a:gd name="connsiteX6" fmla="*/ 254121 w 5792457"/>
              <a:gd name="connsiteY6" fmla="*/ 5041498 h 6754799"/>
              <a:gd name="connsiteX7" fmla="*/ 123222 w 5792457"/>
              <a:gd name="connsiteY7" fmla="*/ 4698624 h 6754799"/>
              <a:gd name="connsiteX8" fmla="*/ 477006 w 5792457"/>
              <a:gd name="connsiteY8" fmla="*/ 4600985 h 6754799"/>
              <a:gd name="connsiteX9" fmla="*/ 1533320 w 5792457"/>
              <a:gd name="connsiteY9" fmla="*/ 4500111 h 6754799"/>
              <a:gd name="connsiteX10" fmla="*/ 0 w 5792457"/>
              <a:gd name="connsiteY10" fmla="*/ 2381984 h 6754799"/>
              <a:gd name="connsiteX11" fmla="*/ 366880 w 5792457"/>
              <a:gd name="connsiteY11" fmla="*/ 2391769 h 6754799"/>
              <a:gd name="connsiteX12" fmla="*/ 2959700 w 5792457"/>
              <a:gd name="connsiteY12" fmla="*/ 3548695 h 6754799"/>
              <a:gd name="connsiteX13" fmla="*/ 3969553 w 5792457"/>
              <a:gd name="connsiteY13" fmla="*/ 5060553 h 6754799"/>
              <a:gd name="connsiteX14" fmla="*/ 4067392 w 5792457"/>
              <a:gd name="connsiteY14" fmla="*/ 5348936 h 6754799"/>
              <a:gd name="connsiteX15" fmla="*/ 3819523 w 5792457"/>
              <a:gd name="connsiteY15" fmla="*/ 5163737 h 6754799"/>
              <a:gd name="connsiteX16" fmla="*/ 3167689 w 5792457"/>
              <a:gd name="connsiteY16" fmla="*/ 4799815 h 6754799"/>
              <a:gd name="connsiteX17" fmla="*/ 681042 w 5792457"/>
              <a:gd name="connsiteY17" fmla="*/ 4503265 h 6754799"/>
              <a:gd name="connsiteX18" fmla="*/ 653866 w 5792457"/>
              <a:gd name="connsiteY18" fmla="*/ 4509539 h 6754799"/>
              <a:gd name="connsiteX19" fmla="*/ 596815 w 5792457"/>
              <a:gd name="connsiteY19" fmla="*/ 4423579 h 6754799"/>
              <a:gd name="connsiteX20" fmla="*/ 25211 w 5792457"/>
              <a:gd name="connsiteY20" fmla="*/ 2748129 h 6754799"/>
              <a:gd name="connsiteX21" fmla="*/ 5032203 w 5792457"/>
              <a:gd name="connsiteY21" fmla="*/ 1481298 h 6754799"/>
              <a:gd name="connsiteX22" fmla="*/ 5295168 w 5792457"/>
              <a:gd name="connsiteY22" fmla="*/ 1737316 h 6754799"/>
              <a:gd name="connsiteX23" fmla="*/ 5732623 w 5792457"/>
              <a:gd name="connsiteY23" fmla="*/ 2292798 h 6754799"/>
              <a:gd name="connsiteX24" fmla="*/ 5792457 w 5792457"/>
              <a:gd name="connsiteY24" fmla="*/ 2392513 h 6754799"/>
              <a:gd name="connsiteX25" fmla="*/ 5792457 w 5792457"/>
              <a:gd name="connsiteY25" fmla="*/ 6754799 h 6754799"/>
              <a:gd name="connsiteX26" fmla="*/ 5200274 w 5792457"/>
              <a:gd name="connsiteY26" fmla="*/ 6754799 h 6754799"/>
              <a:gd name="connsiteX27" fmla="*/ 5120381 w 5792457"/>
              <a:gd name="connsiteY27" fmla="*/ 6595475 h 6754799"/>
              <a:gd name="connsiteX28" fmla="*/ 4282992 w 5792457"/>
              <a:gd name="connsiteY28" fmla="*/ 5554426 h 6754799"/>
              <a:gd name="connsiteX29" fmla="*/ 4190235 w 5792457"/>
              <a:gd name="connsiteY29" fmla="*/ 5478043 h 6754799"/>
              <a:gd name="connsiteX30" fmla="*/ 4118933 w 5792457"/>
              <a:gd name="connsiteY30" fmla="*/ 5231556 h 6754799"/>
              <a:gd name="connsiteX31" fmla="*/ 4008036 w 5792457"/>
              <a:gd name="connsiteY31" fmla="*/ 4493295 h 6754799"/>
              <a:gd name="connsiteX32" fmla="*/ 4802400 w 5792457"/>
              <a:gd name="connsiteY32" fmla="*/ 1767459 h 6754799"/>
              <a:gd name="connsiteX33" fmla="*/ 3088861 w 5792457"/>
              <a:gd name="connsiteY33" fmla="*/ 314511 h 6754799"/>
              <a:gd name="connsiteX34" fmla="*/ 3402723 w 5792457"/>
              <a:gd name="connsiteY34" fmla="*/ 504742 h 6754799"/>
              <a:gd name="connsiteX35" fmla="*/ 4629821 w 5792457"/>
              <a:gd name="connsiteY35" fmla="*/ 1780711 h 6754799"/>
              <a:gd name="connsiteX36" fmla="*/ 4644616 w 5792457"/>
              <a:gd name="connsiteY36" fmla="*/ 1807243 h 6754799"/>
              <a:gd name="connsiteX37" fmla="*/ 4586596 w 5792457"/>
              <a:gd name="connsiteY37" fmla="*/ 1888227 h 6754799"/>
              <a:gd name="connsiteX38" fmla="*/ 3903974 w 5792457"/>
              <a:gd name="connsiteY38" fmla="*/ 4297663 h 6754799"/>
              <a:gd name="connsiteX39" fmla="*/ 3955960 w 5792457"/>
              <a:gd name="connsiteY39" fmla="*/ 4857801 h 6754799"/>
              <a:gd name="connsiteX40" fmla="*/ 3974355 w 5792457"/>
              <a:gd name="connsiteY40" fmla="*/ 4958231 h 6754799"/>
              <a:gd name="connsiteX41" fmla="*/ 3903503 w 5792457"/>
              <a:gd name="connsiteY41" fmla="*/ 4785562 h 6754799"/>
              <a:gd name="connsiteX42" fmla="*/ 3307489 w 5792457"/>
              <a:gd name="connsiteY42" fmla="*/ 3819211 h 6754799"/>
              <a:gd name="connsiteX43" fmla="*/ 3178011 w 5792457"/>
              <a:gd name="connsiteY43" fmla="*/ 3670523 h 6754799"/>
              <a:gd name="connsiteX44" fmla="*/ 3031102 w 5792457"/>
              <a:gd name="connsiteY44" fmla="*/ 3495008 h 6754799"/>
              <a:gd name="connsiteX45" fmla="*/ 2769114 w 5792457"/>
              <a:gd name="connsiteY45" fmla="*/ 3224132 h 6754799"/>
              <a:gd name="connsiteX46" fmla="*/ 2686927 w 5792457"/>
              <a:gd name="connsiteY46" fmla="*/ 3152966 h 6754799"/>
              <a:gd name="connsiteX47" fmla="*/ 2678163 w 5792457"/>
              <a:gd name="connsiteY47" fmla="*/ 3114096 h 6754799"/>
              <a:gd name="connsiteX48" fmla="*/ 2929398 w 5792457"/>
              <a:gd name="connsiteY48" fmla="*/ 645069 h 6754799"/>
              <a:gd name="connsiteX49" fmla="*/ 504990 w 5792457"/>
              <a:gd name="connsiteY49" fmla="*/ 0 h 6754799"/>
              <a:gd name="connsiteX50" fmla="*/ 860734 w 5792457"/>
              <a:gd name="connsiteY50" fmla="*/ 90236 h 6754799"/>
              <a:gd name="connsiteX51" fmla="*/ 2407073 w 5792457"/>
              <a:gd name="connsiteY51" fmla="*/ 952036 h 6754799"/>
              <a:gd name="connsiteX52" fmla="*/ 2655607 w 5792457"/>
              <a:gd name="connsiteY52" fmla="*/ 1190924 h 6754799"/>
              <a:gd name="connsiteX53" fmla="*/ 2640974 w 5792457"/>
              <a:gd name="connsiteY53" fmla="*/ 1240941 h 6754799"/>
              <a:gd name="connsiteX54" fmla="*/ 2602390 w 5792457"/>
              <a:gd name="connsiteY54" fmla="*/ 3124737 h 6754799"/>
              <a:gd name="connsiteX55" fmla="*/ 2608895 w 5792457"/>
              <a:gd name="connsiteY55" fmla="*/ 3152682 h 6754799"/>
              <a:gd name="connsiteX56" fmla="*/ 2387135 w 5792457"/>
              <a:gd name="connsiteY56" fmla="*/ 2990396 h 6754799"/>
              <a:gd name="connsiteX57" fmla="*/ 901671 w 5792457"/>
              <a:gd name="connsiteY57" fmla="*/ 2373321 h 6754799"/>
              <a:gd name="connsiteX58" fmla="*/ 718687 w 5792457"/>
              <a:gd name="connsiteY58" fmla="*/ 2342151 h 6754799"/>
              <a:gd name="connsiteX59" fmla="*/ 699296 w 5792457"/>
              <a:gd name="connsiteY59" fmla="*/ 2294436 h 6754799"/>
              <a:gd name="connsiteX60" fmla="*/ 449055 w 5792457"/>
              <a:gd name="connsiteY60" fmla="*/ 362725 h 675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792457" h="6754799">
                <a:moveTo>
                  <a:pt x="1533320" y="4500111"/>
                </a:moveTo>
                <a:cubicBezTo>
                  <a:pt x="2128166" y="4518902"/>
                  <a:pt x="2728434" y="4665012"/>
                  <a:pt x="3294520" y="4951431"/>
                </a:cubicBezTo>
                <a:cubicBezTo>
                  <a:pt x="4087042" y="5352419"/>
                  <a:pt x="4697681" y="5970285"/>
                  <a:pt x="5090788" y="6696360"/>
                </a:cubicBezTo>
                <a:lnTo>
                  <a:pt x="5119328" y="6754799"/>
                </a:lnTo>
                <a:lnTo>
                  <a:pt x="1637394" y="6754799"/>
                </a:lnTo>
                <a:lnTo>
                  <a:pt x="1571513" y="6709630"/>
                </a:lnTo>
                <a:cubicBezTo>
                  <a:pt x="983789" y="6267303"/>
                  <a:pt x="537175" y="5688448"/>
                  <a:pt x="254121" y="5041498"/>
                </a:cubicBezTo>
                <a:lnTo>
                  <a:pt x="123222" y="4698624"/>
                </a:lnTo>
                <a:lnTo>
                  <a:pt x="477006" y="4600985"/>
                </a:lnTo>
                <a:cubicBezTo>
                  <a:pt x="821456" y="4523397"/>
                  <a:pt x="1176412" y="4488838"/>
                  <a:pt x="1533320" y="4500111"/>
                </a:cubicBezTo>
                <a:close/>
                <a:moveTo>
                  <a:pt x="0" y="2381984"/>
                </a:moveTo>
                <a:lnTo>
                  <a:pt x="366880" y="2391769"/>
                </a:lnTo>
                <a:cubicBezTo>
                  <a:pt x="1305823" y="2461748"/>
                  <a:pt x="2226990" y="2846193"/>
                  <a:pt x="2959700" y="3548695"/>
                </a:cubicBezTo>
                <a:cubicBezTo>
                  <a:pt x="3417646" y="3987759"/>
                  <a:pt x="3754556" y="4505603"/>
                  <a:pt x="3969553" y="5060553"/>
                </a:cubicBezTo>
                <a:lnTo>
                  <a:pt x="4067392" y="5348936"/>
                </a:lnTo>
                <a:lnTo>
                  <a:pt x="3819523" y="5163737"/>
                </a:lnTo>
                <a:cubicBezTo>
                  <a:pt x="3616874" y="5025706"/>
                  <a:pt x="3399279" y="4903568"/>
                  <a:pt x="3167689" y="4799815"/>
                </a:cubicBezTo>
                <a:cubicBezTo>
                  <a:pt x="2357125" y="4436681"/>
                  <a:pt x="1492622" y="4351412"/>
                  <a:pt x="681042" y="4503265"/>
                </a:cubicBezTo>
                <a:lnTo>
                  <a:pt x="653866" y="4509539"/>
                </a:lnTo>
                <a:lnTo>
                  <a:pt x="596815" y="4423579"/>
                </a:lnTo>
                <a:cubicBezTo>
                  <a:pt x="284429" y="3904982"/>
                  <a:pt x="93601" y="3332609"/>
                  <a:pt x="25211" y="2748129"/>
                </a:cubicBezTo>
                <a:close/>
                <a:moveTo>
                  <a:pt x="5032203" y="1481298"/>
                </a:moveTo>
                <a:lnTo>
                  <a:pt x="5295168" y="1737316"/>
                </a:lnTo>
                <a:cubicBezTo>
                  <a:pt x="5455799" y="1909377"/>
                  <a:pt x="5602283" y="2095127"/>
                  <a:pt x="5732623" y="2292798"/>
                </a:cubicBezTo>
                <a:lnTo>
                  <a:pt x="5792457" y="2392513"/>
                </a:lnTo>
                <a:lnTo>
                  <a:pt x="5792457" y="6754799"/>
                </a:lnTo>
                <a:lnTo>
                  <a:pt x="5200274" y="6754799"/>
                </a:lnTo>
                <a:lnTo>
                  <a:pt x="5120381" y="6595475"/>
                </a:lnTo>
                <a:cubicBezTo>
                  <a:pt x="4901489" y="6210721"/>
                  <a:pt x="4620532" y="5858135"/>
                  <a:pt x="4282992" y="5554426"/>
                </a:cubicBezTo>
                <a:lnTo>
                  <a:pt x="4190235" y="5478043"/>
                </a:lnTo>
                <a:lnTo>
                  <a:pt x="4118933" y="5231556"/>
                </a:lnTo>
                <a:cubicBezTo>
                  <a:pt x="4061162" y="4993267"/>
                  <a:pt x="4023529" y="4746591"/>
                  <a:pt x="4008036" y="4493295"/>
                </a:cubicBezTo>
                <a:cubicBezTo>
                  <a:pt x="3946059" y="3480116"/>
                  <a:pt x="4248555" y="2528883"/>
                  <a:pt x="4802400" y="1767459"/>
                </a:cubicBezTo>
                <a:close/>
                <a:moveTo>
                  <a:pt x="3088861" y="314511"/>
                </a:moveTo>
                <a:lnTo>
                  <a:pt x="3402723" y="504742"/>
                </a:lnTo>
                <a:cubicBezTo>
                  <a:pt x="3890844" y="833422"/>
                  <a:pt x="4312089" y="1265372"/>
                  <a:pt x="4629821" y="1780711"/>
                </a:cubicBezTo>
                <a:lnTo>
                  <a:pt x="4644616" y="1807243"/>
                </a:lnTo>
                <a:lnTo>
                  <a:pt x="4586596" y="1888227"/>
                </a:lnTo>
                <a:cubicBezTo>
                  <a:pt x="4134290" y="2578979"/>
                  <a:pt x="3880513" y="3409784"/>
                  <a:pt x="3903974" y="4297663"/>
                </a:cubicBezTo>
                <a:cubicBezTo>
                  <a:pt x="3909001" y="4487922"/>
                  <a:pt x="3926601" y="4674893"/>
                  <a:pt x="3955960" y="4857801"/>
                </a:cubicBezTo>
                <a:lnTo>
                  <a:pt x="3974355" y="4958231"/>
                </a:lnTo>
                <a:lnTo>
                  <a:pt x="3903503" y="4785562"/>
                </a:lnTo>
                <a:cubicBezTo>
                  <a:pt x="3752479" y="4443857"/>
                  <a:pt x="3553760" y="4118348"/>
                  <a:pt x="3307489" y="3819211"/>
                </a:cubicBezTo>
                <a:lnTo>
                  <a:pt x="3178011" y="3670523"/>
                </a:lnTo>
                <a:lnTo>
                  <a:pt x="3031102" y="3495008"/>
                </a:lnTo>
                <a:cubicBezTo>
                  <a:pt x="2947003" y="3399996"/>
                  <a:pt x="2859565" y="3309698"/>
                  <a:pt x="2769114" y="3224132"/>
                </a:cubicBezTo>
                <a:lnTo>
                  <a:pt x="2686927" y="3152966"/>
                </a:lnTo>
                <a:lnTo>
                  <a:pt x="2678163" y="3114096"/>
                </a:lnTo>
                <a:cubicBezTo>
                  <a:pt x="2505321" y="2259844"/>
                  <a:pt x="2607249" y="1403327"/>
                  <a:pt x="2929398" y="645069"/>
                </a:cubicBezTo>
                <a:close/>
                <a:moveTo>
                  <a:pt x="504990" y="0"/>
                </a:moveTo>
                <a:lnTo>
                  <a:pt x="860734" y="90236"/>
                </a:lnTo>
                <a:cubicBezTo>
                  <a:pt x="1423585" y="261969"/>
                  <a:pt x="1952644" y="552007"/>
                  <a:pt x="2407073" y="952036"/>
                </a:cubicBezTo>
                <a:lnTo>
                  <a:pt x="2655607" y="1190924"/>
                </a:lnTo>
                <a:lnTo>
                  <a:pt x="2640974" y="1240941"/>
                </a:lnTo>
                <a:cubicBezTo>
                  <a:pt x="2488711" y="1842851"/>
                  <a:pt x="2468279" y="2484971"/>
                  <a:pt x="2602390" y="3124737"/>
                </a:cubicBezTo>
                <a:lnTo>
                  <a:pt x="2608895" y="3152682"/>
                </a:lnTo>
                <a:lnTo>
                  <a:pt x="2387135" y="2990396"/>
                </a:lnTo>
                <a:cubicBezTo>
                  <a:pt x="1927981" y="2684566"/>
                  <a:pt x="1422700" y="2479088"/>
                  <a:pt x="901671" y="2373321"/>
                </a:cubicBezTo>
                <a:lnTo>
                  <a:pt x="718687" y="2342151"/>
                </a:lnTo>
                <a:lnTo>
                  <a:pt x="699296" y="2294436"/>
                </a:lnTo>
                <a:cubicBezTo>
                  <a:pt x="460766" y="1668479"/>
                  <a:pt x="381039" y="1006455"/>
                  <a:pt x="449055" y="36272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3595975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: 도형 3">
            <a:extLst>
              <a:ext uri="{FF2B5EF4-FFF2-40B4-BE49-F238E27FC236}">
                <a16:creationId xmlns="" xmlns:a16="http://schemas.microsoft.com/office/drawing/2014/main" id="{E332A5CF-5FC0-423E-9488-B11023820CDA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6960096" cy="6858000"/>
          </a:xfrm>
          <a:custGeom>
            <a:avLst/>
            <a:gdLst>
              <a:gd name="connsiteX0" fmla="*/ 2353219 w 6960096"/>
              <a:gd name="connsiteY0" fmla="*/ 2324450 h 6858000"/>
              <a:gd name="connsiteX1" fmla="*/ 6960096 w 6960096"/>
              <a:gd name="connsiteY1" fmla="*/ 2324450 h 6858000"/>
              <a:gd name="connsiteX2" fmla="*/ 6960096 w 6960096"/>
              <a:gd name="connsiteY2" fmla="*/ 6858000 h 6858000"/>
              <a:gd name="connsiteX3" fmla="*/ 2353219 w 6960096"/>
              <a:gd name="connsiteY3" fmla="*/ 6858000 h 6858000"/>
              <a:gd name="connsiteX4" fmla="*/ 0 w 6960096"/>
              <a:gd name="connsiteY4" fmla="*/ 2324450 h 6858000"/>
              <a:gd name="connsiteX5" fmla="*/ 2245219 w 6960096"/>
              <a:gd name="connsiteY5" fmla="*/ 2324450 h 6858000"/>
              <a:gd name="connsiteX6" fmla="*/ 2245219 w 6960096"/>
              <a:gd name="connsiteY6" fmla="*/ 6858000 h 6858000"/>
              <a:gd name="connsiteX7" fmla="*/ 0 w 6960096"/>
              <a:gd name="connsiteY7" fmla="*/ 6858000 h 6858000"/>
              <a:gd name="connsiteX8" fmla="*/ 2353219 w 6960096"/>
              <a:gd name="connsiteY8" fmla="*/ 0 h 6858000"/>
              <a:gd name="connsiteX9" fmla="*/ 6960096 w 6960096"/>
              <a:gd name="connsiteY9" fmla="*/ 0 h 6858000"/>
              <a:gd name="connsiteX10" fmla="*/ 6960096 w 6960096"/>
              <a:gd name="connsiteY10" fmla="*/ 2216451 h 6858000"/>
              <a:gd name="connsiteX11" fmla="*/ 4710657 w 6960096"/>
              <a:gd name="connsiteY11" fmla="*/ 2216451 h 6858000"/>
              <a:gd name="connsiteX12" fmla="*/ 4710657 w 6960096"/>
              <a:gd name="connsiteY12" fmla="*/ 6075 h 6858000"/>
              <a:gd name="connsiteX13" fmla="*/ 4602657 w 6960096"/>
              <a:gd name="connsiteY13" fmla="*/ 6075 h 6858000"/>
              <a:gd name="connsiteX14" fmla="*/ 4602657 w 6960096"/>
              <a:gd name="connsiteY14" fmla="*/ 2216451 h 6858000"/>
              <a:gd name="connsiteX15" fmla="*/ 2353219 w 6960096"/>
              <a:gd name="connsiteY15" fmla="*/ 2216451 h 6858000"/>
              <a:gd name="connsiteX16" fmla="*/ 0 w 6960096"/>
              <a:gd name="connsiteY16" fmla="*/ 0 h 6858000"/>
              <a:gd name="connsiteX17" fmla="*/ 2245219 w 6960096"/>
              <a:gd name="connsiteY17" fmla="*/ 0 h 6858000"/>
              <a:gd name="connsiteX18" fmla="*/ 2245219 w 6960096"/>
              <a:gd name="connsiteY18" fmla="*/ 2216451 h 6858000"/>
              <a:gd name="connsiteX19" fmla="*/ 0 w 6960096"/>
              <a:gd name="connsiteY19" fmla="*/ 2216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60096" h="6858000">
                <a:moveTo>
                  <a:pt x="2353219" y="2324450"/>
                </a:moveTo>
                <a:lnTo>
                  <a:pt x="6960096" y="2324450"/>
                </a:lnTo>
                <a:lnTo>
                  <a:pt x="6960096" y="6858000"/>
                </a:lnTo>
                <a:lnTo>
                  <a:pt x="2353219" y="6858000"/>
                </a:lnTo>
                <a:close/>
                <a:moveTo>
                  <a:pt x="0" y="2324450"/>
                </a:moveTo>
                <a:lnTo>
                  <a:pt x="2245219" y="2324450"/>
                </a:lnTo>
                <a:lnTo>
                  <a:pt x="2245219" y="6858000"/>
                </a:lnTo>
                <a:lnTo>
                  <a:pt x="0" y="6858000"/>
                </a:lnTo>
                <a:close/>
                <a:moveTo>
                  <a:pt x="2353219" y="0"/>
                </a:moveTo>
                <a:lnTo>
                  <a:pt x="6960096" y="0"/>
                </a:lnTo>
                <a:lnTo>
                  <a:pt x="6960096" y="2216451"/>
                </a:lnTo>
                <a:lnTo>
                  <a:pt x="4710657" y="2216451"/>
                </a:lnTo>
                <a:lnTo>
                  <a:pt x="4710657" y="6075"/>
                </a:lnTo>
                <a:lnTo>
                  <a:pt x="4602657" y="6075"/>
                </a:lnTo>
                <a:lnTo>
                  <a:pt x="4602657" y="2216451"/>
                </a:lnTo>
                <a:lnTo>
                  <a:pt x="2353219" y="2216451"/>
                </a:lnTo>
                <a:close/>
                <a:moveTo>
                  <a:pt x="0" y="0"/>
                </a:moveTo>
                <a:lnTo>
                  <a:pt x="2245219" y="0"/>
                </a:lnTo>
                <a:lnTo>
                  <a:pt x="2245219" y="2216451"/>
                </a:lnTo>
                <a:lnTo>
                  <a:pt x="0" y="22164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4171744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 userDrawn="1"/>
        </p:nvSpPr>
        <p:spPr>
          <a:xfrm>
            <a:off x="0" y="0"/>
            <a:ext cx="1220867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119739"/>
            <a:ext cx="5135893" cy="37494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88000" tIns="61200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37" name="Rectangle 36"/>
          <p:cNvSpPr/>
          <p:nvPr userDrawn="1"/>
        </p:nvSpPr>
        <p:spPr>
          <a:xfrm rot="10800000">
            <a:off x="5135893" y="1119739"/>
            <a:ext cx="4022165" cy="5529080"/>
          </a:xfrm>
          <a:prstGeom prst="round2SameRect">
            <a:avLst>
              <a:gd name="adj1" fmla="val 9014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40" name="Picture Placeholder 35"/>
          <p:cNvSpPr>
            <a:spLocks noGrp="1"/>
          </p:cNvSpPr>
          <p:nvPr>
            <p:ph type="pic" sz="quarter" idx="11" hasCustomPrompt="1"/>
          </p:nvPr>
        </p:nvSpPr>
        <p:spPr>
          <a:xfrm>
            <a:off x="9158060" y="1119739"/>
            <a:ext cx="3050616" cy="37494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88000" tIns="61200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3" name="제목 1">
            <a:extLst>
              <a:ext uri="{FF2B5EF4-FFF2-40B4-BE49-F238E27FC236}">
                <a16:creationId xmlns="" xmlns:a16="http://schemas.microsoft.com/office/drawing/2014/main" id="{C6F3612C-F0AE-484F-942A-DE2A05865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3503" y="209181"/>
            <a:ext cx="12192000" cy="7013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5676545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139162" y="1"/>
            <a:ext cx="2863562" cy="399932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122128" y="2870061"/>
            <a:ext cx="2863562" cy="39879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9139162" y="4114800"/>
            <a:ext cx="2863562" cy="274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endParaRPr lang="ko-KR" altLang="en-US" sz="180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122128" y="1"/>
            <a:ext cx="2863562" cy="2754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endParaRPr lang="ko-KR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27714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/>
          <p:nvPr userDrawn="1"/>
        </p:nvSpPr>
        <p:spPr>
          <a:xfrm>
            <a:off x="5065779" y="0"/>
            <a:ext cx="7126221" cy="6858000"/>
          </a:xfrm>
          <a:custGeom>
            <a:avLst/>
            <a:gdLst>
              <a:gd name="connsiteX0" fmla="*/ 0 w 4716016"/>
              <a:gd name="connsiteY0" fmla="*/ 0 h 6858000"/>
              <a:gd name="connsiteX1" fmla="*/ 4716016 w 4716016"/>
              <a:gd name="connsiteY1" fmla="*/ 0 h 6858000"/>
              <a:gd name="connsiteX2" fmla="*/ 4716016 w 4716016"/>
              <a:gd name="connsiteY2" fmla="*/ 6858000 h 6858000"/>
              <a:gd name="connsiteX3" fmla="*/ 0 w 4716016"/>
              <a:gd name="connsiteY3" fmla="*/ 6858000 h 6858000"/>
              <a:gd name="connsiteX4" fmla="*/ 0 w 4716016"/>
              <a:gd name="connsiteY4" fmla="*/ 0 h 6858000"/>
              <a:gd name="connsiteX0" fmla="*/ 2238375 w 4716016"/>
              <a:gd name="connsiteY0" fmla="*/ 0 h 6858000"/>
              <a:gd name="connsiteX1" fmla="*/ 4716016 w 4716016"/>
              <a:gd name="connsiteY1" fmla="*/ 0 h 6858000"/>
              <a:gd name="connsiteX2" fmla="*/ 4716016 w 4716016"/>
              <a:gd name="connsiteY2" fmla="*/ 6858000 h 6858000"/>
              <a:gd name="connsiteX3" fmla="*/ 0 w 4716016"/>
              <a:gd name="connsiteY3" fmla="*/ 6858000 h 6858000"/>
              <a:gd name="connsiteX4" fmla="*/ 2238375 w 4716016"/>
              <a:gd name="connsiteY4" fmla="*/ 0 h 6858000"/>
              <a:gd name="connsiteX0" fmla="*/ 2867025 w 5344666"/>
              <a:gd name="connsiteY0" fmla="*/ 0 h 6858000"/>
              <a:gd name="connsiteX1" fmla="*/ 5344666 w 5344666"/>
              <a:gd name="connsiteY1" fmla="*/ 0 h 6858000"/>
              <a:gd name="connsiteX2" fmla="*/ 5344666 w 5344666"/>
              <a:gd name="connsiteY2" fmla="*/ 6858000 h 6858000"/>
              <a:gd name="connsiteX3" fmla="*/ 0 w 5344666"/>
              <a:gd name="connsiteY3" fmla="*/ 6858000 h 6858000"/>
              <a:gd name="connsiteX4" fmla="*/ 2867025 w 534466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4666" h="6858000">
                <a:moveTo>
                  <a:pt x="2867025" y="0"/>
                </a:moveTo>
                <a:lnTo>
                  <a:pt x="5344666" y="0"/>
                </a:lnTo>
                <a:lnTo>
                  <a:pt x="5344666" y="6858000"/>
                </a:lnTo>
                <a:lnTo>
                  <a:pt x="0" y="6858000"/>
                </a:lnTo>
                <a:lnTo>
                  <a:pt x="2867025" y="0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제목 1"/>
          <p:cNvSpPr>
            <a:spLocks noGrp="1"/>
          </p:cNvSpPr>
          <p:nvPr>
            <p:ph type="title" hasCustomPrompt="1"/>
          </p:nvPr>
        </p:nvSpPr>
        <p:spPr>
          <a:xfrm>
            <a:off x="724117" y="332655"/>
            <a:ext cx="7684119" cy="877020"/>
          </a:xfrm>
          <a:prstGeom prst="rect">
            <a:avLst/>
          </a:prstGeom>
        </p:spPr>
        <p:txBody>
          <a:bodyPr wrap="square" lIns="0" tIns="252000" bIns="108000" anchor="ctr">
            <a:noAutofit/>
          </a:bodyPr>
          <a:lstStyle>
            <a:lvl1pPr algn="l">
              <a:lnSpc>
                <a:spcPts val="3200"/>
              </a:lnSpc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4" name="그림 개체 틀 2"/>
          <p:cNvSpPr>
            <a:spLocks noGrp="1"/>
          </p:cNvSpPr>
          <p:nvPr>
            <p:ph type="pic" sz="quarter" idx="42" hasCustomPrompt="1"/>
          </p:nvPr>
        </p:nvSpPr>
        <p:spPr>
          <a:xfrm>
            <a:off x="724117" y="1412776"/>
            <a:ext cx="7749323" cy="2376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43" hasCustomPrompt="1"/>
          </p:nvPr>
        </p:nvSpPr>
        <p:spPr>
          <a:xfrm>
            <a:off x="724117" y="3899148"/>
            <a:ext cx="7749323" cy="2376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2450885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88000" y="245790"/>
            <a:ext cx="3744000" cy="46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224000" y="245790"/>
            <a:ext cx="3744000" cy="6364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8160000" y="1930622"/>
            <a:ext cx="3744000" cy="46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1296000" y="3874622"/>
            <a:ext cx="1440000" cy="4032000"/>
          </a:xfrm>
          <a:prstGeom prst="round2Same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8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9456000" y="-1050210"/>
            <a:ext cx="1440000" cy="4032000"/>
          </a:xfrm>
          <a:prstGeom prst="round2Same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45095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4"/>
          <p:cNvSpPr/>
          <p:nvPr userDrawn="1"/>
        </p:nvSpPr>
        <p:spPr>
          <a:xfrm>
            <a:off x="723198" y="1552597"/>
            <a:ext cx="3276000" cy="4716000"/>
          </a:xfrm>
          <a:prstGeom prst="round2DiagRect">
            <a:avLst>
              <a:gd name="adj1" fmla="val 10587"/>
              <a:gd name="adj2" fmla="val 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ko-KR" altLang="en-US" sz="1800" dirty="0">
              <a:solidFill>
                <a:prstClr val="black"/>
              </a:solidFill>
            </a:endParaRPr>
          </a:p>
        </p:txBody>
      </p:sp>
      <p:sp>
        <p:nvSpPr>
          <p:cNvPr id="7" name="그림 개체 틀 6"/>
          <p:cNvSpPr>
            <a:spLocks noGrp="1"/>
          </p:cNvSpPr>
          <p:nvPr>
            <p:ph type="pic" sz="quarter" idx="10" hasCustomPrompt="1"/>
          </p:nvPr>
        </p:nvSpPr>
        <p:spPr>
          <a:xfrm>
            <a:off x="885198" y="1733177"/>
            <a:ext cx="2952000" cy="19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1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8" name="Rounded Rectangle 4"/>
          <p:cNvSpPr/>
          <p:nvPr userDrawn="1"/>
        </p:nvSpPr>
        <p:spPr>
          <a:xfrm>
            <a:off x="4416213" y="1552597"/>
            <a:ext cx="3304050" cy="4720591"/>
          </a:xfrm>
          <a:prstGeom prst="round2DiagRect">
            <a:avLst>
              <a:gd name="adj1" fmla="val 10365"/>
              <a:gd name="adj2" fmla="val 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ko-KR" altLang="en-US" sz="1800">
              <a:solidFill>
                <a:prstClr val="black"/>
              </a:solidFill>
            </a:endParaRPr>
          </a:p>
        </p:txBody>
      </p:sp>
      <p:sp>
        <p:nvSpPr>
          <p:cNvPr id="19" name="그림 개체 틀 6"/>
          <p:cNvSpPr>
            <a:spLocks noGrp="1"/>
          </p:cNvSpPr>
          <p:nvPr>
            <p:ph type="pic" sz="quarter" idx="11" hasCustomPrompt="1"/>
          </p:nvPr>
        </p:nvSpPr>
        <p:spPr>
          <a:xfrm>
            <a:off x="4599251" y="1733177"/>
            <a:ext cx="2952000" cy="19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1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20" name="Rounded Rectangle 4"/>
          <p:cNvSpPr/>
          <p:nvPr userDrawn="1"/>
        </p:nvSpPr>
        <p:spPr>
          <a:xfrm>
            <a:off x="8137278" y="1552597"/>
            <a:ext cx="3304050" cy="4720591"/>
          </a:xfrm>
          <a:prstGeom prst="round2DiagRect">
            <a:avLst>
              <a:gd name="adj1" fmla="val 10639"/>
              <a:gd name="adj2" fmla="val 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ko-KR" altLang="en-US" sz="1800">
              <a:solidFill>
                <a:prstClr val="black"/>
              </a:solidFill>
            </a:endParaRPr>
          </a:p>
        </p:txBody>
      </p:sp>
      <p:sp>
        <p:nvSpPr>
          <p:cNvPr id="21" name="그림 개체 틀 6"/>
          <p:cNvSpPr>
            <a:spLocks noGrp="1"/>
          </p:cNvSpPr>
          <p:nvPr>
            <p:ph type="pic" sz="quarter" idx="12" hasCustomPrompt="1"/>
          </p:nvPr>
        </p:nvSpPr>
        <p:spPr>
          <a:xfrm>
            <a:off x="8313303" y="1733177"/>
            <a:ext cx="2952000" cy="19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1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4" name="제목 1">
            <a:extLst>
              <a:ext uri="{FF2B5EF4-FFF2-40B4-BE49-F238E27FC236}">
                <a16:creationId xmlns="" xmlns:a16="http://schemas.microsoft.com/office/drawing/2014/main" id="{552C85F4-B1C7-4195-ABF4-E5FA52DD30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78337"/>
            <a:ext cx="12192000" cy="8061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9" name="Rectangle 26">
            <a:extLst>
              <a:ext uri="{FF2B5EF4-FFF2-40B4-BE49-F238E27FC236}">
                <a16:creationId xmlns="" xmlns:a16="http://schemas.microsoft.com/office/drawing/2014/main" id="{CA2738B4-CC35-4E1E-8FF3-1F2A9128E90F}"/>
              </a:ext>
            </a:extLst>
          </p:cNvPr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0" name="Rectangle 27">
            <a:extLst>
              <a:ext uri="{FF2B5EF4-FFF2-40B4-BE49-F238E27FC236}">
                <a16:creationId xmlns="" xmlns:a16="http://schemas.microsoft.com/office/drawing/2014/main" id="{1FE06515-967C-4CE5-8FA8-5A62E97330F3}"/>
              </a:ext>
            </a:extLst>
          </p:cNvPr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82321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4">
            <a:extLst>
              <a:ext uri="{FF2B5EF4-FFF2-40B4-BE49-F238E27FC236}">
                <a16:creationId xmlns="" xmlns:a16="http://schemas.microsoft.com/office/drawing/2014/main" id="{B7165DEF-E616-4890-AF3D-57D9D37914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25598" y="368450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2" name="Picture Placeholder 14">
            <a:extLst>
              <a:ext uri="{FF2B5EF4-FFF2-40B4-BE49-F238E27FC236}">
                <a16:creationId xmlns="" xmlns:a16="http://schemas.microsoft.com/office/drawing/2014/main" id="{C16AC466-35BA-4450-934A-9BB571A42B7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81182" y="368450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3" name="Picture Placeholder 14">
            <a:extLst>
              <a:ext uri="{FF2B5EF4-FFF2-40B4-BE49-F238E27FC236}">
                <a16:creationId xmlns="" xmlns:a16="http://schemas.microsoft.com/office/drawing/2014/main" id="{AB1A03B8-1F2B-404F-AB45-8F421D57F4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81555" y="61535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="" xmlns:a16="http://schemas.microsoft.com/office/drawing/2014/main" id="{43837709-0073-4885-B368-D1E407D275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25598" y="61535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300646" y="3963527"/>
            <a:ext cx="1251428" cy="275819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951080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>
            <a:extLst>
              <a:ext uri="{FF2B5EF4-FFF2-40B4-BE49-F238E27FC236}">
                <a16:creationId xmlns="" xmlns:a16="http://schemas.microsoft.com/office/drawing/2014/main" id="{5742EE5F-60CF-4996-9DC4-C27ECCFF0627}"/>
              </a:ext>
            </a:extLst>
          </p:cNvPr>
          <p:cNvSpPr/>
          <p:nvPr userDrawn="1"/>
        </p:nvSpPr>
        <p:spPr>
          <a:xfrm flipH="1">
            <a:off x="3831771" y="0"/>
            <a:ext cx="8360408" cy="6868886"/>
          </a:xfrm>
          <a:custGeom>
            <a:avLst/>
            <a:gdLst>
              <a:gd name="connsiteX0" fmla="*/ 0 w 2718024"/>
              <a:gd name="connsiteY0" fmla="*/ 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4" fmla="*/ 0 w 2718024"/>
              <a:gd name="connsiteY4" fmla="*/ 0 h 6858000"/>
              <a:gd name="connsiteX0" fmla="*/ 0 w 2718024"/>
              <a:gd name="connsiteY0" fmla="*/ 685800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0" fmla="*/ 0 w 9162367"/>
              <a:gd name="connsiteY0" fmla="*/ 6868886 h 6868886"/>
              <a:gd name="connsiteX1" fmla="*/ 9162367 w 9162367"/>
              <a:gd name="connsiteY1" fmla="*/ 0 h 6868886"/>
              <a:gd name="connsiteX2" fmla="*/ 9162367 w 9162367"/>
              <a:gd name="connsiteY2" fmla="*/ 6858000 h 6868886"/>
              <a:gd name="connsiteX3" fmla="*/ 0 w 9162367"/>
              <a:gd name="connsiteY3" fmla="*/ 6868886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2367" h="6868886">
                <a:moveTo>
                  <a:pt x="0" y="6868886"/>
                </a:moveTo>
                <a:lnTo>
                  <a:pt x="9162367" y="0"/>
                </a:lnTo>
                <a:lnTo>
                  <a:pt x="9162367" y="6858000"/>
                </a:lnTo>
                <a:lnTo>
                  <a:pt x="0" y="68688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="" xmlns:a16="http://schemas.microsoft.com/office/drawing/2014/main" id="{D072C73F-4BE8-4869-9545-239417D1D13E}"/>
              </a:ext>
            </a:extLst>
          </p:cNvPr>
          <p:cNvSpPr/>
          <p:nvPr userDrawn="1"/>
        </p:nvSpPr>
        <p:spPr>
          <a:xfrm>
            <a:off x="0" y="0"/>
            <a:ext cx="3831771" cy="6868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4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8225598" y="361783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4481182" y="361783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4481555" y="54868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8225598" y="54868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6478003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자유형: 도형 12">
            <a:extLst>
              <a:ext uri="{FF2B5EF4-FFF2-40B4-BE49-F238E27FC236}">
                <a16:creationId xmlns="" xmlns:a16="http://schemas.microsoft.com/office/drawing/2014/main" id="{7FCCAA75-7E04-4D81-8DE3-D1B95096C3B5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728323" y="639000"/>
            <a:ext cx="5940000" cy="5580000"/>
          </a:xfrm>
          <a:custGeom>
            <a:avLst/>
            <a:gdLst>
              <a:gd name="connsiteX0" fmla="*/ 1478300 w 5940000"/>
              <a:gd name="connsiteY0" fmla="*/ 1478300 h 5580000"/>
              <a:gd name="connsiteX1" fmla="*/ 4461700 w 5940000"/>
              <a:gd name="connsiteY1" fmla="*/ 1478300 h 5580000"/>
              <a:gd name="connsiteX2" fmla="*/ 4461700 w 5940000"/>
              <a:gd name="connsiteY2" fmla="*/ 4101700 h 5580000"/>
              <a:gd name="connsiteX3" fmla="*/ 1478300 w 5940000"/>
              <a:gd name="connsiteY3" fmla="*/ 4101700 h 5580000"/>
              <a:gd name="connsiteX4" fmla="*/ 1260000 w 5940000"/>
              <a:gd name="connsiteY4" fmla="*/ 1260000 h 5580000"/>
              <a:gd name="connsiteX5" fmla="*/ 1260000 w 5940000"/>
              <a:gd name="connsiteY5" fmla="*/ 4320000 h 5580000"/>
              <a:gd name="connsiteX6" fmla="*/ 4680000 w 5940000"/>
              <a:gd name="connsiteY6" fmla="*/ 4320000 h 5580000"/>
              <a:gd name="connsiteX7" fmla="*/ 4680000 w 5940000"/>
              <a:gd name="connsiteY7" fmla="*/ 1260000 h 5580000"/>
              <a:gd name="connsiteX8" fmla="*/ 989027 w 5940000"/>
              <a:gd name="connsiteY8" fmla="*/ 989027 h 5580000"/>
              <a:gd name="connsiteX9" fmla="*/ 4950973 w 5940000"/>
              <a:gd name="connsiteY9" fmla="*/ 989027 h 5580000"/>
              <a:gd name="connsiteX10" fmla="*/ 4950973 w 5940000"/>
              <a:gd name="connsiteY10" fmla="*/ 4590973 h 5580000"/>
              <a:gd name="connsiteX11" fmla="*/ 989027 w 5940000"/>
              <a:gd name="connsiteY11" fmla="*/ 4590973 h 5580000"/>
              <a:gd name="connsiteX12" fmla="*/ 774000 w 5940000"/>
              <a:gd name="connsiteY12" fmla="*/ 774000 h 5580000"/>
              <a:gd name="connsiteX13" fmla="*/ 774000 w 5940000"/>
              <a:gd name="connsiteY13" fmla="*/ 4806000 h 5580000"/>
              <a:gd name="connsiteX14" fmla="*/ 5166000 w 5940000"/>
              <a:gd name="connsiteY14" fmla="*/ 4806000 h 5580000"/>
              <a:gd name="connsiteX15" fmla="*/ 5166000 w 5940000"/>
              <a:gd name="connsiteY15" fmla="*/ 774000 h 5580000"/>
              <a:gd name="connsiteX16" fmla="*/ 528392 w 5940000"/>
              <a:gd name="connsiteY16" fmla="*/ 528392 h 5580000"/>
              <a:gd name="connsiteX17" fmla="*/ 5411608 w 5940000"/>
              <a:gd name="connsiteY17" fmla="*/ 528392 h 5580000"/>
              <a:gd name="connsiteX18" fmla="*/ 5411608 w 5940000"/>
              <a:gd name="connsiteY18" fmla="*/ 5051608 h 5580000"/>
              <a:gd name="connsiteX19" fmla="*/ 528392 w 5940000"/>
              <a:gd name="connsiteY19" fmla="*/ 5051608 h 5580000"/>
              <a:gd name="connsiteX20" fmla="*/ 288000 w 5940000"/>
              <a:gd name="connsiteY20" fmla="*/ 288000 h 5580000"/>
              <a:gd name="connsiteX21" fmla="*/ 288000 w 5940000"/>
              <a:gd name="connsiteY21" fmla="*/ 5292000 h 5580000"/>
              <a:gd name="connsiteX22" fmla="*/ 5652000 w 5940000"/>
              <a:gd name="connsiteY22" fmla="*/ 5292000 h 5580000"/>
              <a:gd name="connsiteX23" fmla="*/ 5652000 w 5940000"/>
              <a:gd name="connsiteY23" fmla="*/ 288000 h 5580000"/>
              <a:gd name="connsiteX24" fmla="*/ 0 w 5940000"/>
              <a:gd name="connsiteY24" fmla="*/ 0 h 5580000"/>
              <a:gd name="connsiteX25" fmla="*/ 5940000 w 5940000"/>
              <a:gd name="connsiteY25" fmla="*/ 0 h 5580000"/>
              <a:gd name="connsiteX26" fmla="*/ 5940000 w 5940000"/>
              <a:gd name="connsiteY26" fmla="*/ 5580000 h 5580000"/>
              <a:gd name="connsiteX27" fmla="*/ 0 w 5940000"/>
              <a:gd name="connsiteY27" fmla="*/ 5580000 h 55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940000" h="5580000">
                <a:moveTo>
                  <a:pt x="1478300" y="1478300"/>
                </a:moveTo>
                <a:lnTo>
                  <a:pt x="4461700" y="1478300"/>
                </a:lnTo>
                <a:lnTo>
                  <a:pt x="4461700" y="4101700"/>
                </a:lnTo>
                <a:lnTo>
                  <a:pt x="1478300" y="4101700"/>
                </a:lnTo>
                <a:close/>
                <a:moveTo>
                  <a:pt x="1260000" y="1260000"/>
                </a:moveTo>
                <a:lnTo>
                  <a:pt x="1260000" y="4320000"/>
                </a:lnTo>
                <a:lnTo>
                  <a:pt x="4680000" y="4320000"/>
                </a:lnTo>
                <a:lnTo>
                  <a:pt x="4680000" y="1260000"/>
                </a:lnTo>
                <a:close/>
                <a:moveTo>
                  <a:pt x="989027" y="989027"/>
                </a:moveTo>
                <a:lnTo>
                  <a:pt x="4950973" y="989027"/>
                </a:lnTo>
                <a:lnTo>
                  <a:pt x="4950973" y="4590973"/>
                </a:lnTo>
                <a:lnTo>
                  <a:pt x="989027" y="4590973"/>
                </a:lnTo>
                <a:close/>
                <a:moveTo>
                  <a:pt x="774000" y="774000"/>
                </a:moveTo>
                <a:lnTo>
                  <a:pt x="774000" y="4806000"/>
                </a:lnTo>
                <a:lnTo>
                  <a:pt x="5166000" y="4806000"/>
                </a:lnTo>
                <a:lnTo>
                  <a:pt x="5166000" y="774000"/>
                </a:lnTo>
                <a:close/>
                <a:moveTo>
                  <a:pt x="528392" y="528392"/>
                </a:moveTo>
                <a:lnTo>
                  <a:pt x="5411608" y="528392"/>
                </a:lnTo>
                <a:lnTo>
                  <a:pt x="5411608" y="5051608"/>
                </a:lnTo>
                <a:lnTo>
                  <a:pt x="528392" y="5051608"/>
                </a:lnTo>
                <a:close/>
                <a:moveTo>
                  <a:pt x="288000" y="288000"/>
                </a:moveTo>
                <a:lnTo>
                  <a:pt x="288000" y="5292000"/>
                </a:lnTo>
                <a:lnTo>
                  <a:pt x="5652000" y="5292000"/>
                </a:lnTo>
                <a:lnTo>
                  <a:pt x="5652000" y="288000"/>
                </a:lnTo>
                <a:close/>
                <a:moveTo>
                  <a:pt x="0" y="0"/>
                </a:moveTo>
                <a:lnTo>
                  <a:pt x="5940000" y="0"/>
                </a:lnTo>
                <a:lnTo>
                  <a:pt x="5940000" y="5580000"/>
                </a:lnTo>
                <a:lnTo>
                  <a:pt x="0" y="558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Rectangle 26">
            <a:extLst>
              <a:ext uri="{FF2B5EF4-FFF2-40B4-BE49-F238E27FC236}">
                <a16:creationId xmlns="" xmlns:a16="http://schemas.microsoft.com/office/drawing/2014/main" id="{5BA072A8-6495-492B-9B45-29E124B0D7B7}"/>
              </a:ext>
            </a:extLst>
          </p:cNvPr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0" name="Rectangle 27">
            <a:extLst>
              <a:ext uri="{FF2B5EF4-FFF2-40B4-BE49-F238E27FC236}">
                <a16:creationId xmlns="" xmlns:a16="http://schemas.microsoft.com/office/drawing/2014/main" id="{39AAF1FE-FBF8-419B-9412-D25BF677EB8A}"/>
              </a:ext>
            </a:extLst>
          </p:cNvPr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1347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66475" y="339525"/>
            <a:ext cx="9430252" cy="724247"/>
          </a:xfrm>
          <a:prstGeom prst="rect">
            <a:avLst/>
          </a:prstGeom>
        </p:spPr>
        <p:txBody>
          <a:bodyPr lIns="91426" tIns="45718" rIns="91426" bIns="45718" anchor="ctr"/>
          <a:lstStyle>
            <a:lvl1pPr marL="0" indent="0" algn="l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9919EF6-B417-4451-B188-C2C0ABEF2C95}"/>
              </a:ext>
            </a:extLst>
          </p:cNvPr>
          <p:cNvSpPr/>
          <p:nvPr userDrawn="1"/>
        </p:nvSpPr>
        <p:spPr>
          <a:xfrm>
            <a:off x="9" y="0"/>
            <a:ext cx="232209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C657923-A0DE-46FE-BBC8-57B9510D394B}"/>
              </a:ext>
            </a:extLst>
          </p:cNvPr>
          <p:cNvSpPr txBox="1"/>
          <p:nvPr userDrawn="1"/>
        </p:nvSpPr>
        <p:spPr>
          <a:xfrm>
            <a:off x="188399" y="1103302"/>
            <a:ext cx="3517324" cy="461665"/>
          </a:xfrm>
          <a:prstGeom prst="rect">
            <a:avLst/>
          </a:prstGeom>
          <a:noFill/>
        </p:spPr>
        <p:txBody>
          <a:bodyPr wrap="square" lIns="91426" tIns="45718" rIns="91426" bIns="45718" rtlCol="0" anchor="ctr">
            <a:spAutoFit/>
          </a:bodyPr>
          <a:lstStyle/>
          <a:p>
            <a:r>
              <a:rPr lang="en-US" altLang="ko-KR" sz="2400" dirty="0">
                <a:solidFill>
                  <a:schemeClr val="accent2"/>
                </a:solidFill>
                <a:cs typeface="Arial" pitchFamily="34" charset="0"/>
              </a:rPr>
              <a:t>Education</a:t>
            </a:r>
            <a:endParaRPr lang="ko-KR" altLang="en-US" sz="2400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BDCF291-E914-47A1-9E07-2183A941A8E7}"/>
              </a:ext>
            </a:extLst>
          </p:cNvPr>
          <p:cNvSpPr txBox="1"/>
          <p:nvPr userDrawn="1"/>
        </p:nvSpPr>
        <p:spPr>
          <a:xfrm>
            <a:off x="188399" y="1454652"/>
            <a:ext cx="3517324" cy="461665"/>
          </a:xfrm>
          <a:prstGeom prst="rect">
            <a:avLst/>
          </a:prstGeom>
          <a:noFill/>
        </p:spPr>
        <p:txBody>
          <a:bodyPr wrap="square" lIns="91426" tIns="45718" rIns="91426" bIns="45718" rtlCol="0" anchor="ctr">
            <a:spAutoFit/>
          </a:bodyPr>
          <a:lstStyle/>
          <a:p>
            <a:r>
              <a:rPr lang="en-US" altLang="ko-KR" sz="2400" dirty="0">
                <a:solidFill>
                  <a:schemeClr val="accent2"/>
                </a:solidFill>
                <a:cs typeface="Arial" pitchFamily="34" charset="0"/>
              </a:rPr>
              <a:t>Plan</a:t>
            </a:r>
            <a:endParaRPr lang="ko-KR" altLang="en-US" sz="2400" dirty="0">
              <a:solidFill>
                <a:schemeClr val="accent2"/>
              </a:solidFill>
              <a:cs typeface="Arial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E077479-776C-4BDA-9446-1C8D13201629}"/>
              </a:ext>
            </a:extLst>
          </p:cNvPr>
          <p:cNvGrpSpPr/>
          <p:nvPr userDrawn="1"/>
        </p:nvGrpSpPr>
        <p:grpSpPr>
          <a:xfrm>
            <a:off x="295286" y="447806"/>
            <a:ext cx="1618143" cy="491519"/>
            <a:chOff x="6442698" y="4204191"/>
            <a:chExt cx="3262908" cy="991122"/>
          </a:xfrm>
          <a:solidFill>
            <a:schemeClr val="accent2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CACF40F7-03F9-442E-96A1-09783D760CBF}"/>
                </a:ext>
              </a:extLst>
            </p:cNvPr>
            <p:cNvSpPr/>
            <p:nvPr/>
          </p:nvSpPr>
          <p:spPr>
            <a:xfrm flipH="1">
              <a:off x="6442698" y="4300261"/>
              <a:ext cx="727472" cy="887611"/>
            </a:xfrm>
            <a:custGeom>
              <a:avLst/>
              <a:gdLst>
                <a:gd name="connsiteX0" fmla="*/ 357783 w 727472"/>
                <a:gd name="connsiteY0" fmla="*/ 0 h 887611"/>
                <a:gd name="connsiteX1" fmla="*/ 158651 w 727472"/>
                <a:gd name="connsiteY1" fmla="*/ 29171 h 887611"/>
                <a:gd name="connsiteX2" fmla="*/ 46732 w 727472"/>
                <a:gd name="connsiteY2" fmla="*/ 118765 h 887611"/>
                <a:gd name="connsiteX3" fmla="*/ 5953 w 727472"/>
                <a:gd name="connsiteY3" fmla="*/ 254199 h 887611"/>
                <a:gd name="connsiteX4" fmla="*/ 52685 w 727472"/>
                <a:gd name="connsiteY4" fmla="*/ 406599 h 887611"/>
                <a:gd name="connsiteX5" fmla="*/ 222647 w 727472"/>
                <a:gd name="connsiteY5" fmla="*/ 566142 h 887611"/>
                <a:gd name="connsiteX6" fmla="*/ 320576 w 727472"/>
                <a:gd name="connsiteY6" fmla="*/ 636985 h 887611"/>
                <a:gd name="connsiteX7" fmla="*/ 378619 w 727472"/>
                <a:gd name="connsiteY7" fmla="*/ 689967 h 887611"/>
                <a:gd name="connsiteX8" fmla="*/ 0 w 727472"/>
                <a:gd name="connsiteY8" fmla="*/ 689967 h 887611"/>
                <a:gd name="connsiteX9" fmla="*/ 0 w 727472"/>
                <a:gd name="connsiteY9" fmla="*/ 887611 h 887611"/>
                <a:gd name="connsiteX10" fmla="*/ 727472 w 727472"/>
                <a:gd name="connsiteY10" fmla="*/ 887611 h 887611"/>
                <a:gd name="connsiteX11" fmla="*/ 651569 w 727472"/>
                <a:gd name="connsiteY11" fmla="*/ 684907 h 887611"/>
                <a:gd name="connsiteX12" fmla="*/ 413742 w 727472"/>
                <a:gd name="connsiteY12" fmla="*/ 460772 h 887611"/>
                <a:gd name="connsiteX13" fmla="*/ 277416 w 727472"/>
                <a:gd name="connsiteY13" fmla="*/ 340519 h 887611"/>
                <a:gd name="connsiteX14" fmla="*/ 247650 w 727472"/>
                <a:gd name="connsiteY14" fmla="*/ 262533 h 887611"/>
                <a:gd name="connsiteX15" fmla="*/ 277118 w 727472"/>
                <a:gd name="connsiteY15" fmla="*/ 194370 h 887611"/>
                <a:gd name="connsiteX16" fmla="*/ 351234 w 727472"/>
                <a:gd name="connsiteY16" fmla="*/ 166092 h 887611"/>
                <a:gd name="connsiteX17" fmla="*/ 427137 w 727472"/>
                <a:gd name="connsiteY17" fmla="*/ 195263 h 887611"/>
                <a:gd name="connsiteX18" fmla="*/ 466725 w 727472"/>
                <a:gd name="connsiteY18" fmla="*/ 298252 h 887611"/>
                <a:gd name="connsiteX19" fmla="*/ 709612 w 727472"/>
                <a:gd name="connsiteY19" fmla="*/ 278607 h 887611"/>
                <a:gd name="connsiteX20" fmla="*/ 657225 w 727472"/>
                <a:gd name="connsiteY20" fmla="*/ 118765 h 887611"/>
                <a:gd name="connsiteX21" fmla="*/ 549771 w 727472"/>
                <a:gd name="connsiteY21" fmla="*/ 30659 h 887611"/>
                <a:gd name="connsiteX22" fmla="*/ 357783 w 727472"/>
                <a:gd name="connsiteY22" fmla="*/ 0 h 887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27472" h="887611">
                  <a:moveTo>
                    <a:pt x="357783" y="0"/>
                  </a:moveTo>
                  <a:cubicBezTo>
                    <a:pt x="272455" y="0"/>
                    <a:pt x="206077" y="9724"/>
                    <a:pt x="158651" y="29171"/>
                  </a:cubicBezTo>
                  <a:cubicBezTo>
                    <a:pt x="111224" y="48617"/>
                    <a:pt x="73918" y="78482"/>
                    <a:pt x="46732" y="118765"/>
                  </a:cubicBezTo>
                  <a:cubicBezTo>
                    <a:pt x="19546" y="159048"/>
                    <a:pt x="5953" y="204192"/>
                    <a:pt x="5953" y="254199"/>
                  </a:cubicBezTo>
                  <a:cubicBezTo>
                    <a:pt x="5953" y="307380"/>
                    <a:pt x="21530" y="358180"/>
                    <a:pt x="52685" y="406599"/>
                  </a:cubicBezTo>
                  <a:cubicBezTo>
                    <a:pt x="83840" y="455017"/>
                    <a:pt x="140494" y="508199"/>
                    <a:pt x="222647" y="566142"/>
                  </a:cubicBezTo>
                  <a:cubicBezTo>
                    <a:pt x="271463" y="599877"/>
                    <a:pt x="304105" y="623491"/>
                    <a:pt x="320576" y="636985"/>
                  </a:cubicBezTo>
                  <a:cubicBezTo>
                    <a:pt x="337046" y="650478"/>
                    <a:pt x="356394" y="668139"/>
                    <a:pt x="378619" y="689967"/>
                  </a:cubicBezTo>
                  <a:lnTo>
                    <a:pt x="0" y="689967"/>
                  </a:lnTo>
                  <a:lnTo>
                    <a:pt x="0" y="887611"/>
                  </a:lnTo>
                  <a:lnTo>
                    <a:pt x="727472" y="887611"/>
                  </a:lnTo>
                  <a:cubicBezTo>
                    <a:pt x="719137" y="815777"/>
                    <a:pt x="693837" y="748209"/>
                    <a:pt x="651569" y="684907"/>
                  </a:cubicBezTo>
                  <a:cubicBezTo>
                    <a:pt x="609302" y="621606"/>
                    <a:pt x="530027" y="546894"/>
                    <a:pt x="413742" y="460772"/>
                  </a:cubicBezTo>
                  <a:cubicBezTo>
                    <a:pt x="342702" y="407988"/>
                    <a:pt x="297259" y="367903"/>
                    <a:pt x="277416" y="340519"/>
                  </a:cubicBezTo>
                  <a:cubicBezTo>
                    <a:pt x="257572" y="313135"/>
                    <a:pt x="247650" y="287139"/>
                    <a:pt x="247650" y="262533"/>
                  </a:cubicBezTo>
                  <a:cubicBezTo>
                    <a:pt x="247650" y="235943"/>
                    <a:pt x="257473" y="213221"/>
                    <a:pt x="277118" y="194370"/>
                  </a:cubicBezTo>
                  <a:cubicBezTo>
                    <a:pt x="296763" y="175518"/>
                    <a:pt x="321469" y="166092"/>
                    <a:pt x="351234" y="166092"/>
                  </a:cubicBezTo>
                  <a:cubicBezTo>
                    <a:pt x="382191" y="166092"/>
                    <a:pt x="407491" y="175816"/>
                    <a:pt x="427137" y="195263"/>
                  </a:cubicBezTo>
                  <a:cubicBezTo>
                    <a:pt x="446782" y="214710"/>
                    <a:pt x="459978" y="249039"/>
                    <a:pt x="466725" y="298252"/>
                  </a:cubicBezTo>
                  <a:lnTo>
                    <a:pt x="709612" y="278607"/>
                  </a:lnTo>
                  <a:cubicBezTo>
                    <a:pt x="700087" y="210344"/>
                    <a:pt x="682625" y="157064"/>
                    <a:pt x="657225" y="118765"/>
                  </a:cubicBezTo>
                  <a:cubicBezTo>
                    <a:pt x="631825" y="80467"/>
                    <a:pt x="596007" y="51098"/>
                    <a:pt x="549771" y="30659"/>
                  </a:cubicBezTo>
                  <a:cubicBezTo>
                    <a:pt x="503535" y="10220"/>
                    <a:pt x="439539" y="0"/>
                    <a:pt x="35778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525D7DF5-B5ED-4309-B17A-129416EB76CC}"/>
                </a:ext>
              </a:extLst>
            </p:cNvPr>
            <p:cNvSpPr/>
            <p:nvPr/>
          </p:nvSpPr>
          <p:spPr>
            <a:xfrm flipH="1">
              <a:off x="8343530" y="4300261"/>
              <a:ext cx="500063" cy="887611"/>
            </a:xfrm>
            <a:custGeom>
              <a:avLst/>
              <a:gdLst>
                <a:gd name="connsiteX0" fmla="*/ 200620 w 500063"/>
                <a:gd name="connsiteY0" fmla="*/ 0 h 887611"/>
                <a:gd name="connsiteX1" fmla="*/ 0 w 500063"/>
                <a:gd name="connsiteY1" fmla="*/ 0 h 887611"/>
                <a:gd name="connsiteX2" fmla="*/ 0 w 500063"/>
                <a:gd name="connsiteY2" fmla="*/ 887611 h 887611"/>
                <a:gd name="connsiteX3" fmla="*/ 245269 w 500063"/>
                <a:gd name="connsiteY3" fmla="*/ 887611 h 887611"/>
                <a:gd name="connsiteX4" fmla="*/ 245269 w 500063"/>
                <a:gd name="connsiteY4" fmla="*/ 305991 h 887611"/>
                <a:gd name="connsiteX5" fmla="*/ 360462 w 500063"/>
                <a:gd name="connsiteY5" fmla="*/ 379214 h 887611"/>
                <a:gd name="connsiteX6" fmla="*/ 500063 w 500063"/>
                <a:gd name="connsiteY6" fmla="*/ 432793 h 887611"/>
                <a:gd name="connsiteX7" fmla="*/ 500063 w 500063"/>
                <a:gd name="connsiteY7" fmla="*/ 233958 h 887611"/>
                <a:gd name="connsiteX8" fmla="*/ 307777 w 500063"/>
                <a:gd name="connsiteY8" fmla="*/ 138113 h 887611"/>
                <a:gd name="connsiteX9" fmla="*/ 200620 w 500063"/>
                <a:gd name="connsiteY9" fmla="*/ 0 h 887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0063" h="887611">
                  <a:moveTo>
                    <a:pt x="200620" y="0"/>
                  </a:moveTo>
                  <a:lnTo>
                    <a:pt x="0" y="0"/>
                  </a:lnTo>
                  <a:lnTo>
                    <a:pt x="0" y="887611"/>
                  </a:lnTo>
                  <a:lnTo>
                    <a:pt x="245269" y="887611"/>
                  </a:lnTo>
                  <a:lnTo>
                    <a:pt x="245269" y="305991"/>
                  </a:lnTo>
                  <a:cubicBezTo>
                    <a:pt x="284956" y="336153"/>
                    <a:pt x="323354" y="360561"/>
                    <a:pt x="360462" y="379214"/>
                  </a:cubicBezTo>
                  <a:cubicBezTo>
                    <a:pt x="397570" y="397867"/>
                    <a:pt x="444103" y="415727"/>
                    <a:pt x="500063" y="432793"/>
                  </a:cubicBezTo>
                  <a:lnTo>
                    <a:pt x="500063" y="233958"/>
                  </a:lnTo>
                  <a:cubicBezTo>
                    <a:pt x="417513" y="207368"/>
                    <a:pt x="353417" y="175419"/>
                    <a:pt x="307777" y="138113"/>
                  </a:cubicBezTo>
                  <a:cubicBezTo>
                    <a:pt x="262136" y="100807"/>
                    <a:pt x="226417" y="54769"/>
                    <a:pt x="20062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AED3EFC9-254B-40BD-AE3C-9F2E4114B469}"/>
                </a:ext>
              </a:extLst>
            </p:cNvPr>
            <p:cNvSpPr/>
            <p:nvPr/>
          </p:nvSpPr>
          <p:spPr>
            <a:xfrm flipH="1">
              <a:off x="8986468" y="4292819"/>
              <a:ext cx="719138" cy="902494"/>
            </a:xfrm>
            <a:custGeom>
              <a:avLst/>
              <a:gdLst>
                <a:gd name="connsiteX0" fmla="*/ 383977 w 719138"/>
                <a:gd name="connsiteY0" fmla="*/ 0 h 902494"/>
                <a:gd name="connsiteX1" fmla="*/ 173831 w 719138"/>
                <a:gd name="connsiteY1" fmla="*/ 44946 h 902494"/>
                <a:gd name="connsiteX2" fmla="*/ 47327 w 719138"/>
                <a:gd name="connsiteY2" fmla="*/ 187821 h 902494"/>
                <a:gd name="connsiteX3" fmla="*/ 0 w 719138"/>
                <a:gd name="connsiteY3" fmla="*/ 446485 h 902494"/>
                <a:gd name="connsiteX4" fmla="*/ 99417 w 719138"/>
                <a:gd name="connsiteY4" fmla="*/ 792659 h 902494"/>
                <a:gd name="connsiteX5" fmla="*/ 375047 w 719138"/>
                <a:gd name="connsiteY5" fmla="*/ 902494 h 902494"/>
                <a:gd name="connsiteX6" fmla="*/ 539353 w 719138"/>
                <a:gd name="connsiteY6" fmla="*/ 878384 h 902494"/>
                <a:gd name="connsiteX7" fmla="*/ 639366 w 719138"/>
                <a:gd name="connsiteY7" fmla="*/ 807839 h 902494"/>
                <a:gd name="connsiteX8" fmla="*/ 700683 w 719138"/>
                <a:gd name="connsiteY8" fmla="*/ 691753 h 902494"/>
                <a:gd name="connsiteX9" fmla="*/ 459581 w 719138"/>
                <a:gd name="connsiteY9" fmla="*/ 661392 h 902494"/>
                <a:gd name="connsiteX10" fmla="*/ 427435 w 719138"/>
                <a:gd name="connsiteY10" fmla="*/ 732830 h 902494"/>
                <a:gd name="connsiteX11" fmla="*/ 372071 w 719138"/>
                <a:gd name="connsiteY11" fmla="*/ 753666 h 902494"/>
                <a:gd name="connsiteX12" fmla="*/ 280988 w 719138"/>
                <a:gd name="connsiteY12" fmla="*/ 694730 h 902494"/>
                <a:gd name="connsiteX13" fmla="*/ 245269 w 719138"/>
                <a:gd name="connsiteY13" fmla="*/ 510778 h 902494"/>
                <a:gd name="connsiteX14" fmla="*/ 334566 w 719138"/>
                <a:gd name="connsiteY14" fmla="*/ 576263 h 902494"/>
                <a:gd name="connsiteX15" fmla="*/ 440531 w 719138"/>
                <a:gd name="connsiteY15" fmla="*/ 597099 h 902494"/>
                <a:gd name="connsiteX16" fmla="*/ 638473 w 719138"/>
                <a:gd name="connsiteY16" fmla="*/ 513755 h 902494"/>
                <a:gd name="connsiteX17" fmla="*/ 719138 w 719138"/>
                <a:gd name="connsiteY17" fmla="*/ 303014 h 902494"/>
                <a:gd name="connsiteX18" fmla="*/ 678061 w 719138"/>
                <a:gd name="connsiteY18" fmla="*/ 144661 h 902494"/>
                <a:gd name="connsiteX19" fmla="*/ 564952 w 719138"/>
                <a:gd name="connsiteY19" fmla="*/ 36612 h 902494"/>
                <a:gd name="connsiteX20" fmla="*/ 383977 w 719138"/>
                <a:gd name="connsiteY20" fmla="*/ 0 h 902494"/>
                <a:gd name="connsiteX21" fmla="*/ 376833 w 719138"/>
                <a:gd name="connsiteY21" fmla="*/ 151210 h 902494"/>
                <a:gd name="connsiteX22" fmla="*/ 456903 w 719138"/>
                <a:gd name="connsiteY22" fmla="*/ 187524 h 902494"/>
                <a:gd name="connsiteX23" fmla="*/ 488752 w 719138"/>
                <a:gd name="connsiteY23" fmla="*/ 296466 h 902494"/>
                <a:gd name="connsiteX24" fmla="*/ 455712 w 719138"/>
                <a:gd name="connsiteY24" fmla="*/ 408385 h 902494"/>
                <a:gd name="connsiteX25" fmla="*/ 373261 w 719138"/>
                <a:gd name="connsiteY25" fmla="*/ 447080 h 902494"/>
                <a:gd name="connsiteX26" fmla="*/ 288131 w 719138"/>
                <a:gd name="connsiteY26" fmla="*/ 409575 h 902494"/>
                <a:gd name="connsiteX27" fmla="*/ 254199 w 719138"/>
                <a:gd name="connsiteY27" fmla="*/ 302419 h 902494"/>
                <a:gd name="connsiteX28" fmla="*/ 289917 w 719138"/>
                <a:gd name="connsiteY28" fmla="*/ 191393 h 902494"/>
                <a:gd name="connsiteX29" fmla="*/ 376833 w 719138"/>
                <a:gd name="connsiteY29" fmla="*/ 151210 h 902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19138" h="902494">
                  <a:moveTo>
                    <a:pt x="383977" y="0"/>
                  </a:moveTo>
                  <a:cubicBezTo>
                    <a:pt x="296665" y="0"/>
                    <a:pt x="226616" y="14982"/>
                    <a:pt x="173831" y="44946"/>
                  </a:cubicBezTo>
                  <a:cubicBezTo>
                    <a:pt x="121047" y="74910"/>
                    <a:pt x="78879" y="122535"/>
                    <a:pt x="47327" y="187821"/>
                  </a:cubicBezTo>
                  <a:cubicBezTo>
                    <a:pt x="15776" y="253107"/>
                    <a:pt x="0" y="339328"/>
                    <a:pt x="0" y="446485"/>
                  </a:cubicBezTo>
                  <a:cubicBezTo>
                    <a:pt x="0" y="604044"/>
                    <a:pt x="33139" y="719435"/>
                    <a:pt x="99417" y="792659"/>
                  </a:cubicBezTo>
                  <a:cubicBezTo>
                    <a:pt x="165696" y="865882"/>
                    <a:pt x="257572" y="902494"/>
                    <a:pt x="375047" y="902494"/>
                  </a:cubicBezTo>
                  <a:cubicBezTo>
                    <a:pt x="444500" y="902494"/>
                    <a:pt x="499269" y="894457"/>
                    <a:pt x="539353" y="878384"/>
                  </a:cubicBezTo>
                  <a:cubicBezTo>
                    <a:pt x="579438" y="862310"/>
                    <a:pt x="612775" y="838796"/>
                    <a:pt x="639366" y="807839"/>
                  </a:cubicBezTo>
                  <a:cubicBezTo>
                    <a:pt x="665957" y="776883"/>
                    <a:pt x="686395" y="738188"/>
                    <a:pt x="700683" y="691753"/>
                  </a:cubicBezTo>
                  <a:lnTo>
                    <a:pt x="459581" y="661392"/>
                  </a:lnTo>
                  <a:cubicBezTo>
                    <a:pt x="453231" y="695127"/>
                    <a:pt x="442516" y="718939"/>
                    <a:pt x="427435" y="732830"/>
                  </a:cubicBezTo>
                  <a:cubicBezTo>
                    <a:pt x="412353" y="746721"/>
                    <a:pt x="393899" y="753666"/>
                    <a:pt x="372071" y="753666"/>
                  </a:cubicBezTo>
                  <a:cubicBezTo>
                    <a:pt x="333177" y="753666"/>
                    <a:pt x="302816" y="734021"/>
                    <a:pt x="280988" y="694730"/>
                  </a:cubicBezTo>
                  <a:cubicBezTo>
                    <a:pt x="265113" y="665758"/>
                    <a:pt x="253207" y="604441"/>
                    <a:pt x="245269" y="510778"/>
                  </a:cubicBezTo>
                  <a:cubicBezTo>
                    <a:pt x="274241" y="540544"/>
                    <a:pt x="304007" y="562372"/>
                    <a:pt x="334566" y="576263"/>
                  </a:cubicBezTo>
                  <a:cubicBezTo>
                    <a:pt x="365125" y="590153"/>
                    <a:pt x="400447" y="597099"/>
                    <a:pt x="440531" y="597099"/>
                  </a:cubicBezTo>
                  <a:cubicBezTo>
                    <a:pt x="518716" y="597099"/>
                    <a:pt x="584696" y="569317"/>
                    <a:pt x="638473" y="513755"/>
                  </a:cubicBezTo>
                  <a:cubicBezTo>
                    <a:pt x="692249" y="458192"/>
                    <a:pt x="719138" y="387946"/>
                    <a:pt x="719138" y="303014"/>
                  </a:cubicBezTo>
                  <a:cubicBezTo>
                    <a:pt x="719138" y="245071"/>
                    <a:pt x="705445" y="192286"/>
                    <a:pt x="678061" y="144661"/>
                  </a:cubicBezTo>
                  <a:cubicBezTo>
                    <a:pt x="650677" y="97036"/>
                    <a:pt x="612973" y="61020"/>
                    <a:pt x="564952" y="36612"/>
                  </a:cubicBezTo>
                  <a:cubicBezTo>
                    <a:pt x="516930" y="12204"/>
                    <a:pt x="456605" y="0"/>
                    <a:pt x="383977" y="0"/>
                  </a:cubicBezTo>
                  <a:close/>
                  <a:moveTo>
                    <a:pt x="376833" y="151210"/>
                  </a:moveTo>
                  <a:cubicBezTo>
                    <a:pt x="408980" y="151210"/>
                    <a:pt x="435670" y="163314"/>
                    <a:pt x="456903" y="187524"/>
                  </a:cubicBezTo>
                  <a:cubicBezTo>
                    <a:pt x="478135" y="211733"/>
                    <a:pt x="488752" y="248047"/>
                    <a:pt x="488752" y="296466"/>
                  </a:cubicBezTo>
                  <a:cubicBezTo>
                    <a:pt x="488752" y="345282"/>
                    <a:pt x="477739" y="382588"/>
                    <a:pt x="455712" y="408385"/>
                  </a:cubicBezTo>
                  <a:cubicBezTo>
                    <a:pt x="433685" y="434182"/>
                    <a:pt x="406202" y="447080"/>
                    <a:pt x="373261" y="447080"/>
                  </a:cubicBezTo>
                  <a:cubicBezTo>
                    <a:pt x="339130" y="447080"/>
                    <a:pt x="310753" y="434578"/>
                    <a:pt x="288131" y="409575"/>
                  </a:cubicBezTo>
                  <a:cubicBezTo>
                    <a:pt x="265510" y="384572"/>
                    <a:pt x="254199" y="348853"/>
                    <a:pt x="254199" y="302419"/>
                  </a:cubicBezTo>
                  <a:cubicBezTo>
                    <a:pt x="254199" y="255191"/>
                    <a:pt x="266105" y="218182"/>
                    <a:pt x="289917" y="191393"/>
                  </a:cubicBezTo>
                  <a:cubicBezTo>
                    <a:pt x="313730" y="164604"/>
                    <a:pt x="342702" y="151210"/>
                    <a:pt x="376833" y="15121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BAB1CBB6-D864-4898-B363-62C6123FA3CE}"/>
                </a:ext>
              </a:extLst>
            </p:cNvPr>
            <p:cNvGrpSpPr/>
            <p:nvPr/>
          </p:nvGrpSpPr>
          <p:grpSpPr>
            <a:xfrm>
              <a:off x="7313044" y="4204191"/>
              <a:ext cx="849881" cy="991121"/>
              <a:chOff x="6955856" y="5224590"/>
              <a:chExt cx="887612" cy="1035122"/>
            </a:xfrm>
            <a:grpFill/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xmlns="" id="{6FCED441-357D-49C5-B60D-DA29D1861C36}"/>
                  </a:ext>
                </a:extLst>
              </p:cNvPr>
              <p:cNvSpPr/>
              <p:nvPr/>
            </p:nvSpPr>
            <p:spPr>
              <a:xfrm>
                <a:off x="6955856" y="5397559"/>
                <a:ext cx="887612" cy="862153"/>
              </a:xfrm>
              <a:custGeom>
                <a:avLst/>
                <a:gdLst>
                  <a:gd name="connsiteX0" fmla="*/ 301395 w 887612"/>
                  <a:gd name="connsiteY0" fmla="*/ 0 h 862153"/>
                  <a:gd name="connsiteX1" fmla="*/ 301395 w 887612"/>
                  <a:gd name="connsiteY1" fmla="*/ 239153 h 862153"/>
                  <a:gd name="connsiteX2" fmla="*/ 279424 w 887612"/>
                  <a:gd name="connsiteY2" fmla="*/ 253966 h 862153"/>
                  <a:gd name="connsiteX3" fmla="*/ 211335 w 887612"/>
                  <a:gd name="connsiteY3" fmla="*/ 418346 h 862153"/>
                  <a:gd name="connsiteX4" fmla="*/ 443805 w 887612"/>
                  <a:gd name="connsiteY4" fmla="*/ 650815 h 862153"/>
                  <a:gd name="connsiteX5" fmla="*/ 676275 w 887612"/>
                  <a:gd name="connsiteY5" fmla="*/ 418346 h 862153"/>
                  <a:gd name="connsiteX6" fmla="*/ 608187 w 887612"/>
                  <a:gd name="connsiteY6" fmla="*/ 253966 h 862153"/>
                  <a:gd name="connsiteX7" fmla="*/ 586218 w 887612"/>
                  <a:gd name="connsiteY7" fmla="*/ 239155 h 862153"/>
                  <a:gd name="connsiteX8" fmla="*/ 586218 w 887612"/>
                  <a:gd name="connsiteY8" fmla="*/ 1 h 862153"/>
                  <a:gd name="connsiteX9" fmla="*/ 616555 w 887612"/>
                  <a:gd name="connsiteY9" fmla="*/ 9418 h 862153"/>
                  <a:gd name="connsiteX10" fmla="*/ 887612 w 887612"/>
                  <a:gd name="connsiteY10" fmla="*/ 418347 h 862153"/>
                  <a:gd name="connsiteX11" fmla="*/ 443806 w 887612"/>
                  <a:gd name="connsiteY11" fmla="*/ 862153 h 862153"/>
                  <a:gd name="connsiteX12" fmla="*/ 0 w 887612"/>
                  <a:gd name="connsiteY12" fmla="*/ 418347 h 862153"/>
                  <a:gd name="connsiteX13" fmla="*/ 271057 w 887612"/>
                  <a:gd name="connsiteY13" fmla="*/ 9418 h 862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87612" h="862153">
                    <a:moveTo>
                      <a:pt x="301395" y="0"/>
                    </a:moveTo>
                    <a:lnTo>
                      <a:pt x="301395" y="239153"/>
                    </a:lnTo>
                    <a:lnTo>
                      <a:pt x="279424" y="253966"/>
                    </a:lnTo>
                    <a:cubicBezTo>
                      <a:pt x="237355" y="296035"/>
                      <a:pt x="211335" y="354152"/>
                      <a:pt x="211335" y="418346"/>
                    </a:cubicBezTo>
                    <a:cubicBezTo>
                      <a:pt x="211335" y="546735"/>
                      <a:pt x="315415" y="650815"/>
                      <a:pt x="443805" y="650815"/>
                    </a:cubicBezTo>
                    <a:cubicBezTo>
                      <a:pt x="572195" y="650815"/>
                      <a:pt x="676275" y="546735"/>
                      <a:pt x="676275" y="418346"/>
                    </a:cubicBezTo>
                    <a:cubicBezTo>
                      <a:pt x="676275" y="354152"/>
                      <a:pt x="650255" y="296035"/>
                      <a:pt x="608187" y="253966"/>
                    </a:cubicBezTo>
                    <a:lnTo>
                      <a:pt x="586218" y="239155"/>
                    </a:lnTo>
                    <a:lnTo>
                      <a:pt x="586218" y="1"/>
                    </a:lnTo>
                    <a:lnTo>
                      <a:pt x="616555" y="9418"/>
                    </a:lnTo>
                    <a:cubicBezTo>
                      <a:pt x="775844" y="76791"/>
                      <a:pt x="887612" y="234517"/>
                      <a:pt x="887612" y="418347"/>
                    </a:cubicBezTo>
                    <a:cubicBezTo>
                      <a:pt x="887612" y="663454"/>
                      <a:pt x="688913" y="862153"/>
                      <a:pt x="443806" y="862153"/>
                    </a:cubicBezTo>
                    <a:cubicBezTo>
                      <a:pt x="198699" y="862153"/>
                      <a:pt x="0" y="663454"/>
                      <a:pt x="0" y="418347"/>
                    </a:cubicBezTo>
                    <a:cubicBezTo>
                      <a:pt x="0" y="234517"/>
                      <a:pt x="111768" y="76791"/>
                      <a:pt x="271057" y="94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xmlns="" id="{8A9525C2-2CA6-4EE4-89D0-693160F22F7D}"/>
                  </a:ext>
                </a:extLst>
              </p:cNvPr>
              <p:cNvSpPr/>
              <p:nvPr/>
            </p:nvSpPr>
            <p:spPr>
              <a:xfrm>
                <a:off x="7297484" y="5224590"/>
                <a:ext cx="204355" cy="563761"/>
              </a:xfrm>
              <a:prstGeom prst="roundRect">
                <a:avLst>
                  <a:gd name="adj" fmla="val 24830"/>
                </a:avLst>
              </a:prstGeom>
              <a:grpFill/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A72BFE4-32DA-4C77-9D77-7FD57461F31E}"/>
              </a:ext>
            </a:extLst>
          </p:cNvPr>
          <p:cNvGrpSpPr/>
          <p:nvPr userDrawn="1"/>
        </p:nvGrpSpPr>
        <p:grpSpPr>
          <a:xfrm>
            <a:off x="295273" y="4812591"/>
            <a:ext cx="1036851" cy="1435084"/>
            <a:chOff x="972424" y="4140745"/>
            <a:chExt cx="1826508" cy="2528035"/>
          </a:xfrm>
          <a:solidFill>
            <a:schemeClr val="accent2"/>
          </a:solidFill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373E830E-091A-49FE-88FC-63F1752F37F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797103" y="4140745"/>
              <a:ext cx="1001829" cy="2528035"/>
            </a:xfrm>
            <a:prstGeom prst="line">
              <a:avLst/>
            </a:prstGeom>
            <a:grpFill/>
            <a:ln w="76200" cap="rnd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7EE876D7-5B72-4ADF-88F9-0C63AEB7016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393342" y="4920916"/>
              <a:ext cx="679417" cy="1714456"/>
            </a:xfrm>
            <a:prstGeom prst="line">
              <a:avLst/>
            </a:prstGeom>
            <a:grpFill/>
            <a:ln w="76200" cap="rnd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247F14AE-4DDA-47B5-BA03-31FC196CA9C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72424" y="5607124"/>
              <a:ext cx="402446" cy="1015544"/>
            </a:xfrm>
            <a:prstGeom prst="line">
              <a:avLst/>
            </a:prstGeom>
            <a:grpFill/>
            <a:ln w="76200" cap="rnd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A68F181-503C-4D76-B617-2202BFF729D3}"/>
              </a:ext>
            </a:extLst>
          </p:cNvPr>
          <p:cNvGrpSpPr/>
          <p:nvPr userDrawn="1"/>
        </p:nvGrpSpPr>
        <p:grpSpPr>
          <a:xfrm flipH="1">
            <a:off x="363325" y="5064511"/>
            <a:ext cx="224583" cy="305199"/>
            <a:chOff x="4708260" y="456723"/>
            <a:chExt cx="659554" cy="896303"/>
          </a:xfrm>
          <a:solidFill>
            <a:schemeClr val="accent2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B4F43BAD-F74C-4E06-A4CE-7FB4D55EC7A6}"/>
                </a:ext>
              </a:extLst>
            </p:cNvPr>
            <p:cNvSpPr/>
            <p:nvPr/>
          </p:nvSpPr>
          <p:spPr>
            <a:xfrm>
              <a:off x="4803934" y="523398"/>
              <a:ext cx="9525" cy="9525"/>
            </a:xfrm>
            <a:custGeom>
              <a:avLst/>
              <a:gdLst>
                <a:gd name="connsiteX0" fmla="*/ 10954 w 9525"/>
                <a:gd name="connsiteY0" fmla="*/ 7144 h 9525"/>
                <a:gd name="connsiteX1" fmla="*/ 7144 w 9525"/>
                <a:gd name="connsiteY1" fmla="*/ 9049 h 9525"/>
                <a:gd name="connsiteX2" fmla="*/ 1095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7144"/>
                  </a:moveTo>
                  <a:cubicBezTo>
                    <a:pt x="4286" y="9049"/>
                    <a:pt x="14764" y="8096"/>
                    <a:pt x="7144" y="9049"/>
                  </a:cubicBezTo>
                  <a:cubicBezTo>
                    <a:pt x="8096" y="7144"/>
                    <a:pt x="9049" y="7144"/>
                    <a:pt x="1095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4EB55754-FA10-466C-9BC4-00DC1A01BD03}"/>
                </a:ext>
              </a:extLst>
            </p:cNvPr>
            <p:cNvSpPr/>
            <p:nvPr/>
          </p:nvSpPr>
          <p:spPr>
            <a:xfrm>
              <a:off x="4767739" y="499938"/>
              <a:ext cx="600075" cy="771525"/>
            </a:xfrm>
            <a:custGeom>
              <a:avLst/>
              <a:gdLst>
                <a:gd name="connsiteX0" fmla="*/ 29051 w 600075"/>
                <a:gd name="connsiteY0" fmla="*/ 761172 h 771525"/>
                <a:gd name="connsiteX1" fmla="*/ 390049 w 600075"/>
                <a:gd name="connsiteY1" fmla="*/ 742122 h 771525"/>
                <a:gd name="connsiteX2" fmla="*/ 549116 w 600075"/>
                <a:gd name="connsiteY2" fmla="*/ 753552 h 771525"/>
                <a:gd name="connsiteX3" fmla="*/ 571976 w 600075"/>
                <a:gd name="connsiteY3" fmla="*/ 686877 h 771525"/>
                <a:gd name="connsiteX4" fmla="*/ 572929 w 600075"/>
                <a:gd name="connsiteY4" fmla="*/ 574482 h 771525"/>
                <a:gd name="connsiteX5" fmla="*/ 570071 w 600075"/>
                <a:gd name="connsiteY5" fmla="*/ 494472 h 771525"/>
                <a:gd name="connsiteX6" fmla="*/ 572929 w 600075"/>
                <a:gd name="connsiteY6" fmla="*/ 486852 h 771525"/>
                <a:gd name="connsiteX7" fmla="*/ 571976 w 600075"/>
                <a:gd name="connsiteY7" fmla="*/ 500187 h 771525"/>
                <a:gd name="connsiteX8" fmla="*/ 585311 w 600075"/>
                <a:gd name="connsiteY8" fmla="*/ 296352 h 771525"/>
                <a:gd name="connsiteX9" fmla="*/ 586264 w 600075"/>
                <a:gd name="connsiteY9" fmla="*/ 246822 h 771525"/>
                <a:gd name="connsiteX10" fmla="*/ 575786 w 600075"/>
                <a:gd name="connsiteY10" fmla="*/ 138237 h 771525"/>
                <a:gd name="connsiteX11" fmla="*/ 558641 w 600075"/>
                <a:gd name="connsiteY11" fmla="*/ 62037 h 771525"/>
                <a:gd name="connsiteX12" fmla="*/ 451009 w 600075"/>
                <a:gd name="connsiteY12" fmla="*/ 48702 h 771525"/>
                <a:gd name="connsiteX13" fmla="*/ 448151 w 600075"/>
                <a:gd name="connsiteY13" fmla="*/ 45844 h 771525"/>
                <a:gd name="connsiteX14" fmla="*/ 454819 w 600075"/>
                <a:gd name="connsiteY14" fmla="*/ 40129 h 771525"/>
                <a:gd name="connsiteX15" fmla="*/ 453866 w 600075"/>
                <a:gd name="connsiteY15" fmla="*/ 38224 h 771525"/>
                <a:gd name="connsiteX16" fmla="*/ 434816 w 600075"/>
                <a:gd name="connsiteY16" fmla="*/ 43939 h 771525"/>
                <a:gd name="connsiteX17" fmla="*/ 380524 w 600075"/>
                <a:gd name="connsiteY17" fmla="*/ 40129 h 771525"/>
                <a:gd name="connsiteX18" fmla="*/ 316706 w 600075"/>
                <a:gd name="connsiteY18" fmla="*/ 31557 h 771525"/>
                <a:gd name="connsiteX19" fmla="*/ 318611 w 600075"/>
                <a:gd name="connsiteY19" fmla="*/ 25842 h 771525"/>
                <a:gd name="connsiteX20" fmla="*/ 282416 w 600075"/>
                <a:gd name="connsiteY20" fmla="*/ 32509 h 771525"/>
                <a:gd name="connsiteX21" fmla="*/ 289084 w 600075"/>
                <a:gd name="connsiteY21" fmla="*/ 28699 h 771525"/>
                <a:gd name="connsiteX22" fmla="*/ 254794 w 600075"/>
                <a:gd name="connsiteY22" fmla="*/ 29652 h 771525"/>
                <a:gd name="connsiteX23" fmla="*/ 265271 w 600075"/>
                <a:gd name="connsiteY23" fmla="*/ 27747 h 771525"/>
                <a:gd name="connsiteX24" fmla="*/ 225266 w 600075"/>
                <a:gd name="connsiteY24" fmla="*/ 27747 h 771525"/>
                <a:gd name="connsiteX25" fmla="*/ 251936 w 600075"/>
                <a:gd name="connsiteY25" fmla="*/ 23937 h 771525"/>
                <a:gd name="connsiteX26" fmla="*/ 197644 w 600075"/>
                <a:gd name="connsiteY26" fmla="*/ 28699 h 771525"/>
                <a:gd name="connsiteX27" fmla="*/ 187166 w 600075"/>
                <a:gd name="connsiteY27" fmla="*/ 26794 h 771525"/>
                <a:gd name="connsiteX28" fmla="*/ 61436 w 600075"/>
                <a:gd name="connsiteY28" fmla="*/ 31557 h 771525"/>
                <a:gd name="connsiteX29" fmla="*/ 82391 w 600075"/>
                <a:gd name="connsiteY29" fmla="*/ 26794 h 771525"/>
                <a:gd name="connsiteX30" fmla="*/ 78581 w 600075"/>
                <a:gd name="connsiteY30" fmla="*/ 24889 h 771525"/>
                <a:gd name="connsiteX31" fmla="*/ 128111 w 600075"/>
                <a:gd name="connsiteY31" fmla="*/ 18222 h 771525"/>
                <a:gd name="connsiteX32" fmla="*/ 501491 w 600075"/>
                <a:gd name="connsiteY32" fmla="*/ 36319 h 771525"/>
                <a:gd name="connsiteX33" fmla="*/ 601504 w 600075"/>
                <a:gd name="connsiteY33" fmla="*/ 248727 h 771525"/>
                <a:gd name="connsiteX34" fmla="*/ 591026 w 600075"/>
                <a:gd name="connsiteY34" fmla="*/ 451609 h 771525"/>
                <a:gd name="connsiteX35" fmla="*/ 578644 w 600075"/>
                <a:gd name="connsiteY35" fmla="*/ 735454 h 771525"/>
                <a:gd name="connsiteX36" fmla="*/ 386239 w 600075"/>
                <a:gd name="connsiteY36" fmla="*/ 755457 h 771525"/>
                <a:gd name="connsiteX37" fmla="*/ 7144 w 600075"/>
                <a:gd name="connsiteY37" fmla="*/ 770697 h 771525"/>
                <a:gd name="connsiteX38" fmla="*/ 29051 w 600075"/>
                <a:gd name="connsiteY38" fmla="*/ 761172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00075" h="771525">
                  <a:moveTo>
                    <a:pt x="29051" y="761172"/>
                  </a:moveTo>
                  <a:cubicBezTo>
                    <a:pt x="50959" y="753552"/>
                    <a:pt x="390049" y="737359"/>
                    <a:pt x="390049" y="742122"/>
                  </a:cubicBezTo>
                  <a:cubicBezTo>
                    <a:pt x="394811" y="744979"/>
                    <a:pt x="542449" y="758314"/>
                    <a:pt x="549116" y="753552"/>
                  </a:cubicBezTo>
                  <a:cubicBezTo>
                    <a:pt x="568166" y="740217"/>
                    <a:pt x="561499" y="696402"/>
                    <a:pt x="571976" y="686877"/>
                  </a:cubicBezTo>
                  <a:cubicBezTo>
                    <a:pt x="573881" y="642109"/>
                    <a:pt x="572929" y="611629"/>
                    <a:pt x="572929" y="574482"/>
                  </a:cubicBezTo>
                  <a:cubicBezTo>
                    <a:pt x="577691" y="575434"/>
                    <a:pt x="568166" y="509712"/>
                    <a:pt x="570071" y="494472"/>
                  </a:cubicBezTo>
                  <a:cubicBezTo>
                    <a:pt x="572929" y="497329"/>
                    <a:pt x="573881" y="495424"/>
                    <a:pt x="572929" y="486852"/>
                  </a:cubicBezTo>
                  <a:cubicBezTo>
                    <a:pt x="571976" y="490662"/>
                    <a:pt x="571976" y="495424"/>
                    <a:pt x="571976" y="500187"/>
                  </a:cubicBezTo>
                  <a:cubicBezTo>
                    <a:pt x="606266" y="459229"/>
                    <a:pt x="546259" y="323974"/>
                    <a:pt x="585311" y="296352"/>
                  </a:cubicBezTo>
                  <a:cubicBezTo>
                    <a:pt x="582454" y="303019"/>
                    <a:pt x="589121" y="256347"/>
                    <a:pt x="586264" y="246822"/>
                  </a:cubicBezTo>
                  <a:cubicBezTo>
                    <a:pt x="585311" y="235392"/>
                    <a:pt x="584359" y="188719"/>
                    <a:pt x="575786" y="138237"/>
                  </a:cubicBezTo>
                  <a:cubicBezTo>
                    <a:pt x="572929" y="118234"/>
                    <a:pt x="570071" y="71562"/>
                    <a:pt x="558641" y="62037"/>
                  </a:cubicBezTo>
                  <a:cubicBezTo>
                    <a:pt x="545306" y="51559"/>
                    <a:pt x="454819" y="43939"/>
                    <a:pt x="451009" y="48702"/>
                  </a:cubicBezTo>
                  <a:cubicBezTo>
                    <a:pt x="452914" y="45844"/>
                    <a:pt x="451961" y="44892"/>
                    <a:pt x="448151" y="45844"/>
                  </a:cubicBezTo>
                  <a:cubicBezTo>
                    <a:pt x="450056" y="43939"/>
                    <a:pt x="452914" y="42034"/>
                    <a:pt x="454819" y="40129"/>
                  </a:cubicBezTo>
                  <a:cubicBezTo>
                    <a:pt x="450056" y="40129"/>
                    <a:pt x="450056" y="40129"/>
                    <a:pt x="453866" y="38224"/>
                  </a:cubicBezTo>
                  <a:cubicBezTo>
                    <a:pt x="449104" y="38224"/>
                    <a:pt x="442436" y="44892"/>
                    <a:pt x="434816" y="43939"/>
                  </a:cubicBezTo>
                  <a:cubicBezTo>
                    <a:pt x="435769" y="43939"/>
                    <a:pt x="376714" y="35367"/>
                    <a:pt x="380524" y="40129"/>
                  </a:cubicBezTo>
                  <a:cubicBezTo>
                    <a:pt x="356711" y="22032"/>
                    <a:pt x="346234" y="44892"/>
                    <a:pt x="316706" y="31557"/>
                  </a:cubicBezTo>
                  <a:cubicBezTo>
                    <a:pt x="330041" y="32509"/>
                    <a:pt x="314801" y="28699"/>
                    <a:pt x="318611" y="25842"/>
                  </a:cubicBezTo>
                  <a:cubicBezTo>
                    <a:pt x="307181" y="22984"/>
                    <a:pt x="292894" y="35367"/>
                    <a:pt x="282416" y="32509"/>
                  </a:cubicBezTo>
                  <a:cubicBezTo>
                    <a:pt x="282416" y="32509"/>
                    <a:pt x="287179" y="29652"/>
                    <a:pt x="289084" y="28699"/>
                  </a:cubicBezTo>
                  <a:cubicBezTo>
                    <a:pt x="277654" y="22032"/>
                    <a:pt x="271939" y="28699"/>
                    <a:pt x="254794" y="29652"/>
                  </a:cubicBezTo>
                  <a:cubicBezTo>
                    <a:pt x="258604" y="29652"/>
                    <a:pt x="261461" y="29652"/>
                    <a:pt x="265271" y="27747"/>
                  </a:cubicBezTo>
                  <a:cubicBezTo>
                    <a:pt x="251936" y="26794"/>
                    <a:pt x="246221" y="28699"/>
                    <a:pt x="225266" y="27747"/>
                  </a:cubicBezTo>
                  <a:cubicBezTo>
                    <a:pt x="217646" y="27747"/>
                    <a:pt x="250031" y="26794"/>
                    <a:pt x="251936" y="23937"/>
                  </a:cubicBezTo>
                  <a:cubicBezTo>
                    <a:pt x="235744" y="22984"/>
                    <a:pt x="199549" y="26794"/>
                    <a:pt x="197644" y="28699"/>
                  </a:cubicBezTo>
                  <a:cubicBezTo>
                    <a:pt x="195739" y="24889"/>
                    <a:pt x="192881" y="24889"/>
                    <a:pt x="187166" y="26794"/>
                  </a:cubicBezTo>
                  <a:cubicBezTo>
                    <a:pt x="166211" y="31557"/>
                    <a:pt x="84296" y="14412"/>
                    <a:pt x="61436" y="31557"/>
                  </a:cubicBezTo>
                  <a:cubicBezTo>
                    <a:pt x="64294" y="30604"/>
                    <a:pt x="83344" y="25842"/>
                    <a:pt x="82391" y="26794"/>
                  </a:cubicBezTo>
                  <a:cubicBezTo>
                    <a:pt x="77629" y="26794"/>
                    <a:pt x="78581" y="23937"/>
                    <a:pt x="78581" y="24889"/>
                  </a:cubicBezTo>
                  <a:cubicBezTo>
                    <a:pt x="87154" y="20127"/>
                    <a:pt x="118586" y="18222"/>
                    <a:pt x="128111" y="18222"/>
                  </a:cubicBezTo>
                  <a:cubicBezTo>
                    <a:pt x="166211" y="-10353"/>
                    <a:pt x="412909" y="23937"/>
                    <a:pt x="501491" y="36319"/>
                  </a:cubicBezTo>
                  <a:cubicBezTo>
                    <a:pt x="611029" y="51559"/>
                    <a:pt x="598646" y="132522"/>
                    <a:pt x="601504" y="248727"/>
                  </a:cubicBezTo>
                  <a:cubicBezTo>
                    <a:pt x="603409" y="327784"/>
                    <a:pt x="598646" y="383982"/>
                    <a:pt x="591026" y="451609"/>
                  </a:cubicBezTo>
                  <a:cubicBezTo>
                    <a:pt x="582454" y="534477"/>
                    <a:pt x="611981" y="664969"/>
                    <a:pt x="578644" y="735454"/>
                  </a:cubicBezTo>
                  <a:cubicBezTo>
                    <a:pt x="548164" y="798319"/>
                    <a:pt x="467201" y="757362"/>
                    <a:pt x="386239" y="755457"/>
                  </a:cubicBezTo>
                  <a:cubicBezTo>
                    <a:pt x="265271" y="751647"/>
                    <a:pt x="130969" y="750694"/>
                    <a:pt x="7144" y="770697"/>
                  </a:cubicBezTo>
                  <a:cubicBezTo>
                    <a:pt x="13811" y="764982"/>
                    <a:pt x="20479" y="762124"/>
                    <a:pt x="29051" y="7611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B23DFFCE-CF0E-4AC3-9A8C-36687F5EC9C8}"/>
                </a:ext>
              </a:extLst>
            </p:cNvPr>
            <p:cNvSpPr/>
            <p:nvPr/>
          </p:nvSpPr>
          <p:spPr>
            <a:xfrm>
              <a:off x="4815364" y="52149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10001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8096"/>
                    <a:pt x="13811" y="7144"/>
                    <a:pt x="10001" y="10001"/>
                  </a:cubicBezTo>
                  <a:cubicBezTo>
                    <a:pt x="10001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7D2859C6-A3A7-4B98-A1F5-9A62EA1D4B73}"/>
                </a:ext>
              </a:extLst>
            </p:cNvPr>
            <p:cNvSpPr/>
            <p:nvPr/>
          </p:nvSpPr>
          <p:spPr>
            <a:xfrm>
              <a:off x="4946491" y="518435"/>
              <a:ext cx="9525" cy="9525"/>
            </a:xfrm>
            <a:custGeom>
              <a:avLst/>
              <a:gdLst>
                <a:gd name="connsiteX0" fmla="*/ 8414 w 9525"/>
                <a:gd name="connsiteY0" fmla="*/ 7344 h 9525"/>
                <a:gd name="connsiteX1" fmla="*/ 8414 w 9525"/>
                <a:gd name="connsiteY1" fmla="*/ 73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344"/>
                  </a:moveTo>
                  <a:cubicBezTo>
                    <a:pt x="8414" y="6392"/>
                    <a:pt x="5556" y="9249"/>
                    <a:pt x="8414" y="73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D5BEE0E1-2A50-47CC-9F54-F78EF3180E45}"/>
                </a:ext>
              </a:extLst>
            </p:cNvPr>
            <p:cNvSpPr/>
            <p:nvPr/>
          </p:nvSpPr>
          <p:spPr>
            <a:xfrm>
              <a:off x="4966811" y="519588"/>
              <a:ext cx="19050" cy="9525"/>
            </a:xfrm>
            <a:custGeom>
              <a:avLst/>
              <a:gdLst>
                <a:gd name="connsiteX0" fmla="*/ 18574 w 19050"/>
                <a:gd name="connsiteY0" fmla="*/ 7144 h 9525"/>
                <a:gd name="connsiteX1" fmla="*/ 7144 w 19050"/>
                <a:gd name="connsiteY1" fmla="*/ 9049 h 9525"/>
                <a:gd name="connsiteX2" fmla="*/ 18574 w 19050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8574" y="7144"/>
                  </a:moveTo>
                  <a:cubicBezTo>
                    <a:pt x="18574" y="8096"/>
                    <a:pt x="11906" y="9049"/>
                    <a:pt x="7144" y="9049"/>
                  </a:cubicBezTo>
                  <a:lnTo>
                    <a:pt x="1857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3FE0D3F4-0361-4C7D-9E55-DBCC0C0917EB}"/>
                </a:ext>
              </a:extLst>
            </p:cNvPr>
            <p:cNvSpPr/>
            <p:nvPr/>
          </p:nvSpPr>
          <p:spPr>
            <a:xfrm>
              <a:off x="5004911" y="523398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8096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11906" y="8096"/>
                    <a:pt x="10954" y="8096"/>
                    <a:pt x="7144" y="8096"/>
                  </a:cubicBezTo>
                  <a:cubicBezTo>
                    <a:pt x="7144" y="8096"/>
                    <a:pt x="8096" y="8096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F1565FF6-4778-43D7-95CC-9B521765CC64}"/>
                </a:ext>
              </a:extLst>
            </p:cNvPr>
            <p:cNvSpPr/>
            <p:nvPr/>
          </p:nvSpPr>
          <p:spPr>
            <a:xfrm>
              <a:off x="5008721" y="521493"/>
              <a:ext cx="19050" cy="9525"/>
            </a:xfrm>
            <a:custGeom>
              <a:avLst/>
              <a:gdLst>
                <a:gd name="connsiteX0" fmla="*/ 7144 w 19050"/>
                <a:gd name="connsiteY0" fmla="*/ 7144 h 9525"/>
                <a:gd name="connsiteX1" fmla="*/ 11906 w 19050"/>
                <a:gd name="connsiteY1" fmla="*/ 8096 h 9525"/>
                <a:gd name="connsiteX2" fmla="*/ 7144 w 19050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7144"/>
                  </a:moveTo>
                  <a:cubicBezTo>
                    <a:pt x="10001" y="7144"/>
                    <a:pt x="10954" y="8096"/>
                    <a:pt x="11906" y="8096"/>
                  </a:cubicBezTo>
                  <a:cubicBezTo>
                    <a:pt x="11906" y="8096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F4F7BC6-7195-40CC-AD8E-430CCD92576C}"/>
                </a:ext>
              </a:extLst>
            </p:cNvPr>
            <p:cNvSpPr/>
            <p:nvPr/>
          </p:nvSpPr>
          <p:spPr>
            <a:xfrm>
              <a:off x="5071480" y="527208"/>
              <a:ext cx="19050" cy="9525"/>
            </a:xfrm>
            <a:custGeom>
              <a:avLst/>
              <a:gdLst>
                <a:gd name="connsiteX0" fmla="*/ 7250 w 19050"/>
                <a:gd name="connsiteY0" fmla="*/ 7144 h 9525"/>
                <a:gd name="connsiteX1" fmla="*/ 12965 w 19050"/>
                <a:gd name="connsiteY1" fmla="*/ 8096 h 9525"/>
                <a:gd name="connsiteX2" fmla="*/ 7250 w 19050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250" y="7144"/>
                  </a:moveTo>
                  <a:cubicBezTo>
                    <a:pt x="9155" y="7144"/>
                    <a:pt x="12013" y="7144"/>
                    <a:pt x="12965" y="8096"/>
                  </a:cubicBezTo>
                  <a:cubicBezTo>
                    <a:pt x="12013" y="7144"/>
                    <a:pt x="6298" y="9049"/>
                    <a:pt x="725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4F5FA6F8-E465-4E50-962C-7154597C526C}"/>
                </a:ext>
              </a:extLst>
            </p:cNvPr>
            <p:cNvSpPr/>
            <p:nvPr/>
          </p:nvSpPr>
          <p:spPr>
            <a:xfrm>
              <a:off x="5100161" y="5291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1906" y="7144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5F71D6D5-76A2-4FBF-9396-3280770ACBBC}"/>
                </a:ext>
              </a:extLst>
            </p:cNvPr>
            <p:cNvSpPr/>
            <p:nvPr/>
          </p:nvSpPr>
          <p:spPr>
            <a:xfrm>
              <a:off x="5343049" y="848040"/>
              <a:ext cx="9525" cy="9525"/>
            </a:xfrm>
            <a:custGeom>
              <a:avLst/>
              <a:gdLst>
                <a:gd name="connsiteX0" fmla="*/ 7144 w 9525"/>
                <a:gd name="connsiteY0" fmla="*/ 10162 h 9525"/>
                <a:gd name="connsiteX1" fmla="*/ 7144 w 9525"/>
                <a:gd name="connsiteY1" fmla="*/ 1016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162"/>
                  </a:moveTo>
                  <a:cubicBezTo>
                    <a:pt x="8096" y="4447"/>
                    <a:pt x="7144" y="8257"/>
                    <a:pt x="7144" y="101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E1570A08-F3A9-43F6-8245-F53ABA031A92}"/>
                </a:ext>
              </a:extLst>
            </p:cNvPr>
            <p:cNvSpPr/>
            <p:nvPr/>
          </p:nvSpPr>
          <p:spPr>
            <a:xfrm>
              <a:off x="5330666" y="108442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10001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10001"/>
                    <a:pt x="7144" y="9049"/>
                    <a:pt x="7144" y="10001"/>
                  </a:cubicBezTo>
                  <a:cubicBezTo>
                    <a:pt x="7144" y="6191"/>
                    <a:pt x="8096" y="10001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DF93F4CD-B227-4B1F-BBC0-A2E1D556014E}"/>
                </a:ext>
              </a:extLst>
            </p:cNvPr>
            <p:cNvSpPr/>
            <p:nvPr/>
          </p:nvSpPr>
          <p:spPr>
            <a:xfrm>
              <a:off x="5324951" y="1209304"/>
              <a:ext cx="9525" cy="9525"/>
            </a:xfrm>
            <a:custGeom>
              <a:avLst/>
              <a:gdLst>
                <a:gd name="connsiteX0" fmla="*/ 7144 w 9525"/>
                <a:gd name="connsiteY0" fmla="*/ 7990 h 9525"/>
                <a:gd name="connsiteX1" fmla="*/ 714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990"/>
                  </a:moveTo>
                  <a:cubicBezTo>
                    <a:pt x="8096" y="7990"/>
                    <a:pt x="10954" y="6085"/>
                    <a:pt x="714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1BB26450-B6C3-4198-AF71-9A714248B731}"/>
                </a:ext>
              </a:extLst>
            </p:cNvPr>
            <p:cNvSpPr/>
            <p:nvPr/>
          </p:nvSpPr>
          <p:spPr>
            <a:xfrm>
              <a:off x="4824995" y="500538"/>
              <a:ext cx="9525" cy="9525"/>
            </a:xfrm>
            <a:custGeom>
              <a:avLst/>
              <a:gdLst>
                <a:gd name="connsiteX0" fmla="*/ 7990 w 9525"/>
                <a:gd name="connsiteY0" fmla="*/ 9049 h 9525"/>
                <a:gd name="connsiteX1" fmla="*/ 7990 w 9525"/>
                <a:gd name="connsiteY1" fmla="*/ 7144 h 9525"/>
                <a:gd name="connsiteX2" fmla="*/ 7990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990" y="9049"/>
                  </a:moveTo>
                  <a:cubicBezTo>
                    <a:pt x="7990" y="6191"/>
                    <a:pt x="6085" y="10001"/>
                    <a:pt x="7990" y="7144"/>
                  </a:cubicBezTo>
                  <a:cubicBezTo>
                    <a:pt x="8943" y="7144"/>
                    <a:pt x="8943" y="8096"/>
                    <a:pt x="7990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907A55AB-9CEC-442F-92AA-DDD116D3BB7E}"/>
                </a:ext>
              </a:extLst>
            </p:cNvPr>
            <p:cNvSpPr/>
            <p:nvPr/>
          </p:nvSpPr>
          <p:spPr>
            <a:xfrm>
              <a:off x="4778074" y="508158"/>
              <a:ext cx="57150" cy="781050"/>
            </a:xfrm>
            <a:custGeom>
              <a:avLst/>
              <a:gdLst>
                <a:gd name="connsiteX0" fmla="*/ 27288 w 57150"/>
                <a:gd name="connsiteY0" fmla="*/ 780574 h 781050"/>
                <a:gd name="connsiteX1" fmla="*/ 14906 w 57150"/>
                <a:gd name="connsiteY1" fmla="*/ 551974 h 781050"/>
                <a:gd name="connsiteX2" fmla="*/ 8238 w 57150"/>
                <a:gd name="connsiteY2" fmla="*/ 424339 h 781050"/>
                <a:gd name="connsiteX3" fmla="*/ 11096 w 57150"/>
                <a:gd name="connsiteY3" fmla="*/ 421481 h 781050"/>
                <a:gd name="connsiteX4" fmla="*/ 11096 w 57150"/>
                <a:gd name="connsiteY4" fmla="*/ 427196 h 781050"/>
                <a:gd name="connsiteX5" fmla="*/ 15858 w 57150"/>
                <a:gd name="connsiteY5" fmla="*/ 313849 h 781050"/>
                <a:gd name="connsiteX6" fmla="*/ 21573 w 57150"/>
                <a:gd name="connsiteY6" fmla="*/ 175736 h 781050"/>
                <a:gd name="connsiteX7" fmla="*/ 30146 w 57150"/>
                <a:gd name="connsiteY7" fmla="*/ 177641 h 781050"/>
                <a:gd name="connsiteX8" fmla="*/ 33003 w 57150"/>
                <a:gd name="connsiteY8" fmla="*/ 176689 h 781050"/>
                <a:gd name="connsiteX9" fmla="*/ 28241 w 57150"/>
                <a:gd name="connsiteY9" fmla="*/ 116681 h 781050"/>
                <a:gd name="connsiteX10" fmla="*/ 21573 w 57150"/>
                <a:gd name="connsiteY10" fmla="*/ 99536 h 781050"/>
                <a:gd name="connsiteX11" fmla="*/ 28241 w 57150"/>
                <a:gd name="connsiteY11" fmla="*/ 101441 h 781050"/>
                <a:gd name="connsiteX12" fmla="*/ 21573 w 57150"/>
                <a:gd name="connsiteY12" fmla="*/ 89059 h 781050"/>
                <a:gd name="connsiteX13" fmla="*/ 29193 w 57150"/>
                <a:gd name="connsiteY13" fmla="*/ 74771 h 781050"/>
                <a:gd name="connsiteX14" fmla="*/ 34908 w 57150"/>
                <a:gd name="connsiteY14" fmla="*/ 84296 h 781050"/>
                <a:gd name="connsiteX15" fmla="*/ 29193 w 57150"/>
                <a:gd name="connsiteY15" fmla="*/ 61436 h 781050"/>
                <a:gd name="connsiteX16" fmla="*/ 50148 w 57150"/>
                <a:gd name="connsiteY16" fmla="*/ 7144 h 781050"/>
                <a:gd name="connsiteX17" fmla="*/ 33956 w 57150"/>
                <a:gd name="connsiteY17" fmla="*/ 266224 h 781050"/>
                <a:gd name="connsiteX18" fmla="*/ 23478 w 57150"/>
                <a:gd name="connsiteY18" fmla="*/ 434816 h 781050"/>
                <a:gd name="connsiteX19" fmla="*/ 27288 w 57150"/>
                <a:gd name="connsiteY19" fmla="*/ 780574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7150" h="781050">
                  <a:moveTo>
                    <a:pt x="27288" y="780574"/>
                  </a:moveTo>
                  <a:cubicBezTo>
                    <a:pt x="1571" y="731996"/>
                    <a:pt x="14906" y="593884"/>
                    <a:pt x="14906" y="551974"/>
                  </a:cubicBezTo>
                  <a:cubicBezTo>
                    <a:pt x="15858" y="500539"/>
                    <a:pt x="3476" y="474821"/>
                    <a:pt x="8238" y="424339"/>
                  </a:cubicBezTo>
                  <a:cubicBezTo>
                    <a:pt x="10143" y="425291"/>
                    <a:pt x="11096" y="424339"/>
                    <a:pt x="11096" y="421481"/>
                  </a:cubicBezTo>
                  <a:cubicBezTo>
                    <a:pt x="11096" y="423386"/>
                    <a:pt x="11096" y="425291"/>
                    <a:pt x="11096" y="427196"/>
                  </a:cubicBezTo>
                  <a:cubicBezTo>
                    <a:pt x="16811" y="423386"/>
                    <a:pt x="17763" y="316706"/>
                    <a:pt x="15858" y="313849"/>
                  </a:cubicBezTo>
                  <a:cubicBezTo>
                    <a:pt x="16811" y="316706"/>
                    <a:pt x="26336" y="177641"/>
                    <a:pt x="21573" y="175736"/>
                  </a:cubicBezTo>
                  <a:cubicBezTo>
                    <a:pt x="26336" y="172879"/>
                    <a:pt x="23478" y="181451"/>
                    <a:pt x="30146" y="177641"/>
                  </a:cubicBezTo>
                  <a:cubicBezTo>
                    <a:pt x="29193" y="175736"/>
                    <a:pt x="30146" y="174784"/>
                    <a:pt x="33003" y="176689"/>
                  </a:cubicBezTo>
                  <a:cubicBezTo>
                    <a:pt x="30146" y="169069"/>
                    <a:pt x="14906" y="107156"/>
                    <a:pt x="28241" y="116681"/>
                  </a:cubicBezTo>
                  <a:cubicBezTo>
                    <a:pt x="29193" y="113824"/>
                    <a:pt x="19668" y="103346"/>
                    <a:pt x="21573" y="99536"/>
                  </a:cubicBezTo>
                  <a:cubicBezTo>
                    <a:pt x="21573" y="100489"/>
                    <a:pt x="28241" y="104299"/>
                    <a:pt x="28241" y="101441"/>
                  </a:cubicBezTo>
                  <a:cubicBezTo>
                    <a:pt x="28241" y="92869"/>
                    <a:pt x="19668" y="98584"/>
                    <a:pt x="21573" y="89059"/>
                  </a:cubicBezTo>
                  <a:cubicBezTo>
                    <a:pt x="22526" y="89059"/>
                    <a:pt x="34908" y="85249"/>
                    <a:pt x="29193" y="74771"/>
                  </a:cubicBezTo>
                  <a:cubicBezTo>
                    <a:pt x="14906" y="84296"/>
                    <a:pt x="36813" y="84296"/>
                    <a:pt x="34908" y="84296"/>
                  </a:cubicBezTo>
                  <a:cubicBezTo>
                    <a:pt x="35861" y="81439"/>
                    <a:pt x="29193" y="61436"/>
                    <a:pt x="29193" y="61436"/>
                  </a:cubicBezTo>
                  <a:cubicBezTo>
                    <a:pt x="31098" y="54769"/>
                    <a:pt x="56816" y="15716"/>
                    <a:pt x="50148" y="7144"/>
                  </a:cubicBezTo>
                  <a:cubicBezTo>
                    <a:pt x="53958" y="47149"/>
                    <a:pt x="38718" y="187166"/>
                    <a:pt x="33956" y="266224"/>
                  </a:cubicBezTo>
                  <a:cubicBezTo>
                    <a:pt x="30146" y="325279"/>
                    <a:pt x="23478" y="380524"/>
                    <a:pt x="23478" y="434816"/>
                  </a:cubicBezTo>
                  <a:cubicBezTo>
                    <a:pt x="21573" y="523399"/>
                    <a:pt x="16811" y="718661"/>
                    <a:pt x="27288" y="7805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76919671-5F48-4F65-ADFF-DF6DC7E1ADE0}"/>
                </a:ext>
              </a:extLst>
            </p:cNvPr>
            <p:cNvSpPr/>
            <p:nvPr/>
          </p:nvSpPr>
          <p:spPr>
            <a:xfrm>
              <a:off x="4822984" y="505301"/>
              <a:ext cx="9525" cy="9525"/>
            </a:xfrm>
            <a:custGeom>
              <a:avLst/>
              <a:gdLst>
                <a:gd name="connsiteX0" fmla="*/ 10001 w 9525"/>
                <a:gd name="connsiteY0" fmla="*/ 7144 h 9525"/>
                <a:gd name="connsiteX1" fmla="*/ 7144 w 9525"/>
                <a:gd name="connsiteY1" fmla="*/ 7144 h 9525"/>
                <a:gd name="connsiteX2" fmla="*/ 1000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144"/>
                  </a:moveTo>
                  <a:cubicBezTo>
                    <a:pt x="9049" y="7144"/>
                    <a:pt x="8096" y="9049"/>
                    <a:pt x="7144" y="7144"/>
                  </a:cubicBezTo>
                  <a:cubicBezTo>
                    <a:pt x="8096" y="8096"/>
                    <a:pt x="9049" y="7144"/>
                    <a:pt x="100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81DF0DF4-8785-427B-B331-56B131470CF4}"/>
                </a:ext>
              </a:extLst>
            </p:cNvPr>
            <p:cNvSpPr/>
            <p:nvPr/>
          </p:nvSpPr>
          <p:spPr>
            <a:xfrm>
              <a:off x="4803510" y="556312"/>
              <a:ext cx="9525" cy="9525"/>
            </a:xfrm>
            <a:custGeom>
              <a:avLst/>
              <a:gdLst>
                <a:gd name="connsiteX0" fmla="*/ 7567 w 9525"/>
                <a:gd name="connsiteY0" fmla="*/ 7567 h 9525"/>
                <a:gd name="connsiteX1" fmla="*/ 7567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567"/>
                  </a:moveTo>
                  <a:cubicBezTo>
                    <a:pt x="7567" y="7567"/>
                    <a:pt x="6615" y="6615"/>
                    <a:pt x="756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DECB5F75-F9AD-43C5-9615-21F3E709F429}"/>
                </a:ext>
              </a:extLst>
            </p:cNvPr>
            <p:cNvSpPr/>
            <p:nvPr/>
          </p:nvSpPr>
          <p:spPr>
            <a:xfrm>
              <a:off x="4800124" y="565308"/>
              <a:ext cx="9525" cy="19050"/>
            </a:xfrm>
            <a:custGeom>
              <a:avLst/>
              <a:gdLst>
                <a:gd name="connsiteX0" fmla="*/ 8096 w 9525"/>
                <a:gd name="connsiteY0" fmla="*/ 11906 h 19050"/>
                <a:gd name="connsiteX1" fmla="*/ 7144 w 9525"/>
                <a:gd name="connsiteY1" fmla="*/ 7144 h 19050"/>
                <a:gd name="connsiteX2" fmla="*/ 8096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8096" y="11906"/>
                  </a:moveTo>
                  <a:cubicBezTo>
                    <a:pt x="7144" y="11906"/>
                    <a:pt x="7144" y="8096"/>
                    <a:pt x="7144" y="7144"/>
                  </a:cubicBezTo>
                  <a:lnTo>
                    <a:pt x="8096" y="119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AAC31CF9-A329-4AE4-A55F-925209CF5172}"/>
                </a:ext>
              </a:extLst>
            </p:cNvPr>
            <p:cNvSpPr/>
            <p:nvPr/>
          </p:nvSpPr>
          <p:spPr>
            <a:xfrm>
              <a:off x="4794409" y="581501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7144" y="9049"/>
                    <a:pt x="7144" y="9049"/>
                    <a:pt x="7144" y="7144"/>
                  </a:cubicBezTo>
                  <a:cubicBezTo>
                    <a:pt x="7144" y="7144"/>
                    <a:pt x="8096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5407FB81-32C7-48A2-88A3-BD0A0F6A1774}"/>
                </a:ext>
              </a:extLst>
            </p:cNvPr>
            <p:cNvSpPr/>
            <p:nvPr/>
          </p:nvSpPr>
          <p:spPr>
            <a:xfrm>
              <a:off x="4796076" y="584164"/>
              <a:ext cx="9525" cy="9525"/>
            </a:xfrm>
            <a:custGeom>
              <a:avLst/>
              <a:gdLst>
                <a:gd name="connsiteX0" fmla="*/ 8334 w 9525"/>
                <a:gd name="connsiteY0" fmla="*/ 7338 h 9525"/>
                <a:gd name="connsiteX1" fmla="*/ 7382 w 9525"/>
                <a:gd name="connsiteY1" fmla="*/ 9243 h 9525"/>
                <a:gd name="connsiteX2" fmla="*/ 8334 w 9525"/>
                <a:gd name="connsiteY2" fmla="*/ 733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334" y="7338"/>
                  </a:moveTo>
                  <a:cubicBezTo>
                    <a:pt x="8334" y="8291"/>
                    <a:pt x="7382" y="9243"/>
                    <a:pt x="7382" y="9243"/>
                  </a:cubicBezTo>
                  <a:cubicBezTo>
                    <a:pt x="7382" y="9243"/>
                    <a:pt x="6429" y="6386"/>
                    <a:pt x="8334" y="73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B59DD85F-85D0-46D5-86FA-1B884FD1644A}"/>
                </a:ext>
              </a:extLst>
            </p:cNvPr>
            <p:cNvSpPr/>
            <p:nvPr/>
          </p:nvSpPr>
          <p:spPr>
            <a:xfrm>
              <a:off x="4789646" y="611789"/>
              <a:ext cx="9525" cy="9525"/>
            </a:xfrm>
            <a:custGeom>
              <a:avLst/>
              <a:gdLst>
                <a:gd name="connsiteX0" fmla="*/ 8096 w 9525"/>
                <a:gd name="connsiteY0" fmla="*/ 7335 h 9525"/>
                <a:gd name="connsiteX1" fmla="*/ 7144 w 9525"/>
                <a:gd name="connsiteY1" fmla="*/ 10193 h 9525"/>
                <a:gd name="connsiteX2" fmla="*/ 8096 w 9525"/>
                <a:gd name="connsiteY2" fmla="*/ 733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335"/>
                  </a:moveTo>
                  <a:cubicBezTo>
                    <a:pt x="8096" y="8288"/>
                    <a:pt x="9049" y="9240"/>
                    <a:pt x="7144" y="10193"/>
                  </a:cubicBezTo>
                  <a:cubicBezTo>
                    <a:pt x="8096" y="9240"/>
                    <a:pt x="6191" y="6383"/>
                    <a:pt x="8096" y="73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D3AA83F0-1CFB-44E8-B15E-C453FA7E273C}"/>
                </a:ext>
              </a:extLst>
            </p:cNvPr>
            <p:cNvSpPr/>
            <p:nvPr/>
          </p:nvSpPr>
          <p:spPr>
            <a:xfrm>
              <a:off x="4789223" y="62436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9049"/>
                    <a:pt x="6615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0C689DB2-EEC8-431A-AD22-6D1FCF500D02}"/>
                </a:ext>
              </a:extLst>
            </p:cNvPr>
            <p:cNvSpPr/>
            <p:nvPr/>
          </p:nvSpPr>
          <p:spPr>
            <a:xfrm>
              <a:off x="4782026" y="862012"/>
              <a:ext cx="9525" cy="9525"/>
            </a:xfrm>
            <a:custGeom>
              <a:avLst/>
              <a:gdLst>
                <a:gd name="connsiteX0" fmla="*/ 7144 w 9525"/>
                <a:gd name="connsiteY0" fmla="*/ 8573 h 9525"/>
                <a:gd name="connsiteX1" fmla="*/ 7144 w 9525"/>
                <a:gd name="connsiteY1" fmla="*/ 857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573"/>
                  </a:moveTo>
                  <a:cubicBezTo>
                    <a:pt x="7144" y="6667"/>
                    <a:pt x="7144" y="6667"/>
                    <a:pt x="7144" y="85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80CBC265-88DC-4E8C-A89B-14ABB496BFE7}"/>
                </a:ext>
              </a:extLst>
            </p:cNvPr>
            <p:cNvSpPr/>
            <p:nvPr/>
          </p:nvSpPr>
          <p:spPr>
            <a:xfrm>
              <a:off x="4778216" y="96821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9049" y="8096"/>
                    <a:pt x="7144" y="8096"/>
                    <a:pt x="7144" y="8096"/>
                  </a:cubicBezTo>
                  <a:cubicBezTo>
                    <a:pt x="7144" y="7144"/>
                    <a:pt x="8096" y="9049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D465EA25-2510-4354-8910-5E02FD83908D}"/>
                </a:ext>
              </a:extLst>
            </p:cNvPr>
            <p:cNvSpPr/>
            <p:nvPr/>
          </p:nvSpPr>
          <p:spPr>
            <a:xfrm>
              <a:off x="4782979" y="102399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1190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0A3B70BB-9E9E-4050-A9A8-39AC7A738AAE}"/>
                </a:ext>
              </a:extLst>
            </p:cNvPr>
            <p:cNvSpPr/>
            <p:nvPr/>
          </p:nvSpPr>
          <p:spPr>
            <a:xfrm>
              <a:off x="4916054" y="663416"/>
              <a:ext cx="9525" cy="9525"/>
            </a:xfrm>
            <a:custGeom>
              <a:avLst/>
              <a:gdLst>
                <a:gd name="connsiteX0" fmla="*/ 7419 w 9525"/>
                <a:gd name="connsiteY0" fmla="*/ 7144 h 9525"/>
                <a:gd name="connsiteX1" fmla="*/ 7419 w 9525"/>
                <a:gd name="connsiteY1" fmla="*/ 7144 h 9525"/>
                <a:gd name="connsiteX2" fmla="*/ 741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419" y="7144"/>
                  </a:moveTo>
                  <a:cubicBezTo>
                    <a:pt x="6466" y="8096"/>
                    <a:pt x="8371" y="9049"/>
                    <a:pt x="7419" y="7144"/>
                  </a:cubicBezTo>
                  <a:cubicBezTo>
                    <a:pt x="7419" y="7144"/>
                    <a:pt x="7419" y="7144"/>
                    <a:pt x="741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5298EA78-3148-476E-A922-AB5FF77A12F3}"/>
                </a:ext>
              </a:extLst>
            </p:cNvPr>
            <p:cNvSpPr/>
            <p:nvPr/>
          </p:nvSpPr>
          <p:spPr>
            <a:xfrm>
              <a:off x="4920897" y="651921"/>
              <a:ext cx="342900" cy="38100"/>
            </a:xfrm>
            <a:custGeom>
              <a:avLst/>
              <a:gdLst>
                <a:gd name="connsiteX0" fmla="*/ 342618 w 342900"/>
                <a:gd name="connsiteY0" fmla="*/ 29116 h 38100"/>
                <a:gd name="connsiteX1" fmla="*/ 213078 w 342900"/>
                <a:gd name="connsiteY1" fmla="*/ 25306 h 38100"/>
                <a:gd name="connsiteX2" fmla="*/ 139736 w 342900"/>
                <a:gd name="connsiteY2" fmla="*/ 22448 h 38100"/>
                <a:gd name="connsiteX3" fmla="*/ 80681 w 342900"/>
                <a:gd name="connsiteY3" fmla="*/ 26258 h 38100"/>
                <a:gd name="connsiteX4" fmla="*/ 80681 w 342900"/>
                <a:gd name="connsiteY4" fmla="*/ 17686 h 38100"/>
                <a:gd name="connsiteX5" fmla="*/ 79728 w 342900"/>
                <a:gd name="connsiteY5" fmla="*/ 14828 h 38100"/>
                <a:gd name="connsiteX6" fmla="*/ 56868 w 342900"/>
                <a:gd name="connsiteY6" fmla="*/ 28163 h 38100"/>
                <a:gd name="connsiteX7" fmla="*/ 54011 w 342900"/>
                <a:gd name="connsiteY7" fmla="*/ 18638 h 38100"/>
                <a:gd name="connsiteX8" fmla="*/ 48296 w 342900"/>
                <a:gd name="connsiteY8" fmla="*/ 28163 h 38100"/>
                <a:gd name="connsiteX9" fmla="*/ 48296 w 342900"/>
                <a:gd name="connsiteY9" fmla="*/ 21496 h 38100"/>
                <a:gd name="connsiteX10" fmla="*/ 46391 w 342900"/>
                <a:gd name="connsiteY10" fmla="*/ 29116 h 38100"/>
                <a:gd name="connsiteX11" fmla="*/ 44486 w 342900"/>
                <a:gd name="connsiteY11" fmla="*/ 30068 h 38100"/>
                <a:gd name="connsiteX12" fmla="*/ 38771 w 342900"/>
                <a:gd name="connsiteY12" fmla="*/ 28163 h 38100"/>
                <a:gd name="connsiteX13" fmla="*/ 40676 w 342900"/>
                <a:gd name="connsiteY13" fmla="*/ 17686 h 38100"/>
                <a:gd name="connsiteX14" fmla="*/ 33056 w 342900"/>
                <a:gd name="connsiteY14" fmla="*/ 28163 h 38100"/>
                <a:gd name="connsiteX15" fmla="*/ 9243 w 342900"/>
                <a:gd name="connsiteY15" fmla="*/ 23401 h 38100"/>
                <a:gd name="connsiteX16" fmla="*/ 7338 w 342900"/>
                <a:gd name="connsiteY16" fmla="*/ 22448 h 38100"/>
                <a:gd name="connsiteX17" fmla="*/ 110208 w 342900"/>
                <a:gd name="connsiteY17" fmla="*/ 7208 h 38100"/>
                <a:gd name="connsiteX18" fmla="*/ 342618 w 342900"/>
                <a:gd name="connsiteY18" fmla="*/ 2911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900" h="38100">
                  <a:moveTo>
                    <a:pt x="342618" y="29116"/>
                  </a:moveTo>
                  <a:cubicBezTo>
                    <a:pt x="327378" y="48166"/>
                    <a:pt x="211173" y="25306"/>
                    <a:pt x="213078" y="25306"/>
                  </a:cubicBezTo>
                  <a:cubicBezTo>
                    <a:pt x="204506" y="24353"/>
                    <a:pt x="140688" y="21496"/>
                    <a:pt x="139736" y="22448"/>
                  </a:cubicBezTo>
                  <a:cubicBezTo>
                    <a:pt x="142593" y="22448"/>
                    <a:pt x="80681" y="22448"/>
                    <a:pt x="80681" y="26258"/>
                  </a:cubicBezTo>
                  <a:cubicBezTo>
                    <a:pt x="76871" y="17686"/>
                    <a:pt x="87348" y="33878"/>
                    <a:pt x="80681" y="17686"/>
                  </a:cubicBezTo>
                  <a:cubicBezTo>
                    <a:pt x="79728" y="18638"/>
                    <a:pt x="78776" y="17686"/>
                    <a:pt x="79728" y="14828"/>
                  </a:cubicBezTo>
                  <a:cubicBezTo>
                    <a:pt x="67346" y="30068"/>
                    <a:pt x="63536" y="20543"/>
                    <a:pt x="56868" y="28163"/>
                  </a:cubicBezTo>
                  <a:cubicBezTo>
                    <a:pt x="54963" y="24353"/>
                    <a:pt x="54011" y="22448"/>
                    <a:pt x="54011" y="18638"/>
                  </a:cubicBezTo>
                  <a:cubicBezTo>
                    <a:pt x="56868" y="20543"/>
                    <a:pt x="46391" y="27211"/>
                    <a:pt x="48296" y="28163"/>
                  </a:cubicBezTo>
                  <a:cubicBezTo>
                    <a:pt x="48296" y="28163"/>
                    <a:pt x="49248" y="21496"/>
                    <a:pt x="48296" y="21496"/>
                  </a:cubicBezTo>
                  <a:cubicBezTo>
                    <a:pt x="45438" y="22448"/>
                    <a:pt x="47343" y="27211"/>
                    <a:pt x="46391" y="29116"/>
                  </a:cubicBezTo>
                  <a:cubicBezTo>
                    <a:pt x="46391" y="27211"/>
                    <a:pt x="46391" y="27211"/>
                    <a:pt x="44486" y="30068"/>
                  </a:cubicBezTo>
                  <a:cubicBezTo>
                    <a:pt x="42581" y="22448"/>
                    <a:pt x="45438" y="26258"/>
                    <a:pt x="38771" y="28163"/>
                  </a:cubicBezTo>
                  <a:cubicBezTo>
                    <a:pt x="38771" y="22448"/>
                    <a:pt x="42581" y="25306"/>
                    <a:pt x="40676" y="17686"/>
                  </a:cubicBezTo>
                  <a:cubicBezTo>
                    <a:pt x="39723" y="17686"/>
                    <a:pt x="33056" y="26258"/>
                    <a:pt x="33056" y="28163"/>
                  </a:cubicBezTo>
                  <a:cubicBezTo>
                    <a:pt x="23531" y="26258"/>
                    <a:pt x="19721" y="17686"/>
                    <a:pt x="9243" y="23401"/>
                  </a:cubicBezTo>
                  <a:cubicBezTo>
                    <a:pt x="9243" y="21496"/>
                    <a:pt x="6386" y="23401"/>
                    <a:pt x="7338" y="22448"/>
                  </a:cubicBezTo>
                  <a:cubicBezTo>
                    <a:pt x="16863" y="13876"/>
                    <a:pt x="74966" y="7208"/>
                    <a:pt x="110208" y="7208"/>
                  </a:cubicBezTo>
                  <a:cubicBezTo>
                    <a:pt x="168311" y="5303"/>
                    <a:pt x="302613" y="46261"/>
                    <a:pt x="342618" y="291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EBFB7A35-E719-4C9B-A05D-F0F49AFD6CFC}"/>
                </a:ext>
              </a:extLst>
            </p:cNvPr>
            <p:cNvSpPr/>
            <p:nvPr/>
          </p:nvSpPr>
          <p:spPr>
            <a:xfrm>
              <a:off x="4918234" y="66341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8096" y="10001"/>
                  </a:cubicBezTo>
                  <a:cubicBezTo>
                    <a:pt x="8096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B7556AE7-D57A-4E83-B31F-43F7208A59E5}"/>
                </a:ext>
              </a:extLst>
            </p:cNvPr>
            <p:cNvSpPr/>
            <p:nvPr/>
          </p:nvSpPr>
          <p:spPr>
            <a:xfrm>
              <a:off x="4942999" y="6700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DF330F39-59FA-4F8B-9823-19A11B9634C2}"/>
                </a:ext>
              </a:extLst>
            </p:cNvPr>
            <p:cNvSpPr/>
            <p:nvPr/>
          </p:nvSpPr>
          <p:spPr>
            <a:xfrm>
              <a:off x="4947761" y="670083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9049" y="8096"/>
                    <a:pt x="8096" y="9049"/>
                    <a:pt x="7144" y="9049"/>
                  </a:cubicBezTo>
                  <a:lnTo>
                    <a:pt x="904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E307A4BD-260C-4B2D-BF2C-5444B313E10D}"/>
                </a:ext>
              </a:extLst>
            </p:cNvPr>
            <p:cNvSpPr/>
            <p:nvPr/>
          </p:nvSpPr>
          <p:spPr>
            <a:xfrm>
              <a:off x="4954958" y="67294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8096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7567" y="8096"/>
                    <a:pt x="7567" y="8096"/>
                  </a:cubicBezTo>
                  <a:cubicBezTo>
                    <a:pt x="6615" y="8096"/>
                    <a:pt x="7567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282F014A-B41C-4729-A6E0-C3137E7D59B4}"/>
                </a:ext>
              </a:extLst>
            </p:cNvPr>
            <p:cNvSpPr/>
            <p:nvPr/>
          </p:nvSpPr>
          <p:spPr>
            <a:xfrm>
              <a:off x="4955381" y="6710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8096"/>
                  </a:cubicBezTo>
                  <a:cubicBezTo>
                    <a:pt x="8096" y="7144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6EAB8102-45E4-454C-89A8-1B95310B2350}"/>
                </a:ext>
              </a:extLst>
            </p:cNvPr>
            <p:cNvSpPr/>
            <p:nvPr/>
          </p:nvSpPr>
          <p:spPr>
            <a:xfrm>
              <a:off x="4967369" y="672517"/>
              <a:ext cx="9525" cy="9525"/>
            </a:xfrm>
            <a:custGeom>
              <a:avLst/>
              <a:gdLst>
                <a:gd name="connsiteX0" fmla="*/ 7538 w 9525"/>
                <a:gd name="connsiteY0" fmla="*/ 7567 h 9525"/>
                <a:gd name="connsiteX1" fmla="*/ 8491 w 9525"/>
                <a:gd name="connsiteY1" fmla="*/ 7567 h 9525"/>
                <a:gd name="connsiteX2" fmla="*/ 7538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38" y="7567"/>
                  </a:moveTo>
                  <a:cubicBezTo>
                    <a:pt x="7538" y="7567"/>
                    <a:pt x="8491" y="6615"/>
                    <a:pt x="8491" y="7567"/>
                  </a:cubicBezTo>
                  <a:cubicBezTo>
                    <a:pt x="7538" y="6615"/>
                    <a:pt x="6586" y="8520"/>
                    <a:pt x="7538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A1E940DC-800F-47A8-9D6D-3DB14A521B5C}"/>
                </a:ext>
              </a:extLst>
            </p:cNvPr>
            <p:cNvSpPr/>
            <p:nvPr/>
          </p:nvSpPr>
          <p:spPr>
            <a:xfrm>
              <a:off x="4972526" y="6710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92979C8D-A1D6-4481-A162-8AF66CDA16BF}"/>
                </a:ext>
              </a:extLst>
            </p:cNvPr>
            <p:cNvSpPr/>
            <p:nvPr/>
          </p:nvSpPr>
          <p:spPr>
            <a:xfrm>
              <a:off x="5074682" y="670321"/>
              <a:ext cx="9525" cy="9525"/>
            </a:xfrm>
            <a:custGeom>
              <a:avLst/>
              <a:gdLst>
                <a:gd name="connsiteX0" fmla="*/ 7858 w 9525"/>
                <a:gd name="connsiteY0" fmla="*/ 7858 h 9525"/>
                <a:gd name="connsiteX1" fmla="*/ 7858 w 9525"/>
                <a:gd name="connsiteY1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858"/>
                  </a:moveTo>
                  <a:cubicBezTo>
                    <a:pt x="6906" y="6906"/>
                    <a:pt x="6906" y="6906"/>
                    <a:pt x="7858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AA3C7D6B-8CF9-4F4F-9941-6BFC3EFBFF60}"/>
                </a:ext>
              </a:extLst>
            </p:cNvPr>
            <p:cNvSpPr/>
            <p:nvPr/>
          </p:nvSpPr>
          <p:spPr>
            <a:xfrm>
              <a:off x="5120164" y="674579"/>
              <a:ext cx="9525" cy="9525"/>
            </a:xfrm>
            <a:custGeom>
              <a:avLst/>
              <a:gdLst>
                <a:gd name="connsiteX0" fmla="*/ 7144 w 9525"/>
                <a:gd name="connsiteY0" fmla="*/ 7410 h 9525"/>
                <a:gd name="connsiteX1" fmla="*/ 7144 w 9525"/>
                <a:gd name="connsiteY1" fmla="*/ 8363 h 9525"/>
                <a:gd name="connsiteX2" fmla="*/ 7144 w 9525"/>
                <a:gd name="connsiteY2" fmla="*/ 74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0"/>
                  </a:moveTo>
                  <a:cubicBezTo>
                    <a:pt x="8096" y="6458"/>
                    <a:pt x="7144" y="8363"/>
                    <a:pt x="7144" y="8363"/>
                  </a:cubicBezTo>
                  <a:cubicBezTo>
                    <a:pt x="7144" y="8363"/>
                    <a:pt x="8096" y="7410"/>
                    <a:pt x="7144" y="7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80D8FC1E-0883-4C85-AD40-47B6F271350C}"/>
                </a:ext>
              </a:extLst>
            </p:cNvPr>
            <p:cNvSpPr/>
            <p:nvPr/>
          </p:nvSpPr>
          <p:spPr>
            <a:xfrm>
              <a:off x="5144929" y="670824"/>
              <a:ext cx="9525" cy="9525"/>
            </a:xfrm>
            <a:custGeom>
              <a:avLst/>
              <a:gdLst>
                <a:gd name="connsiteX0" fmla="*/ 7144 w 9525"/>
                <a:gd name="connsiteY0" fmla="*/ 9260 h 9525"/>
                <a:gd name="connsiteX1" fmla="*/ 7144 w 9525"/>
                <a:gd name="connsiteY1" fmla="*/ 926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260"/>
                  </a:moveTo>
                  <a:cubicBezTo>
                    <a:pt x="7144" y="9260"/>
                    <a:pt x="7144" y="4498"/>
                    <a:pt x="7144" y="92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709DEA91-7E3F-4EC1-A1EB-9DD11B2A51CA}"/>
                </a:ext>
              </a:extLst>
            </p:cNvPr>
            <p:cNvSpPr/>
            <p:nvPr/>
          </p:nvSpPr>
          <p:spPr>
            <a:xfrm>
              <a:off x="4916054" y="771048"/>
              <a:ext cx="9525" cy="9525"/>
            </a:xfrm>
            <a:custGeom>
              <a:avLst/>
              <a:gdLst>
                <a:gd name="connsiteX0" fmla="*/ 7419 w 9525"/>
                <a:gd name="connsiteY0" fmla="*/ 7144 h 9525"/>
                <a:gd name="connsiteX1" fmla="*/ 7419 w 9525"/>
                <a:gd name="connsiteY1" fmla="*/ 7144 h 9525"/>
                <a:gd name="connsiteX2" fmla="*/ 741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419" y="7144"/>
                  </a:moveTo>
                  <a:cubicBezTo>
                    <a:pt x="6466" y="8096"/>
                    <a:pt x="8371" y="9049"/>
                    <a:pt x="7419" y="7144"/>
                  </a:cubicBezTo>
                  <a:cubicBezTo>
                    <a:pt x="7419" y="8096"/>
                    <a:pt x="7419" y="7144"/>
                    <a:pt x="741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4EBFEBB2-87B1-41E3-B132-5245E8B2ACAE}"/>
                </a:ext>
              </a:extLst>
            </p:cNvPr>
            <p:cNvSpPr/>
            <p:nvPr/>
          </p:nvSpPr>
          <p:spPr>
            <a:xfrm>
              <a:off x="4920897" y="759601"/>
              <a:ext cx="342900" cy="38100"/>
            </a:xfrm>
            <a:custGeom>
              <a:avLst/>
              <a:gdLst>
                <a:gd name="connsiteX0" fmla="*/ 342618 w 342900"/>
                <a:gd name="connsiteY0" fmla="*/ 29068 h 38100"/>
                <a:gd name="connsiteX1" fmla="*/ 213078 w 342900"/>
                <a:gd name="connsiteY1" fmla="*/ 25258 h 38100"/>
                <a:gd name="connsiteX2" fmla="*/ 139736 w 342900"/>
                <a:gd name="connsiteY2" fmla="*/ 22401 h 38100"/>
                <a:gd name="connsiteX3" fmla="*/ 80681 w 342900"/>
                <a:gd name="connsiteY3" fmla="*/ 26211 h 38100"/>
                <a:gd name="connsiteX4" fmla="*/ 80681 w 342900"/>
                <a:gd name="connsiteY4" fmla="*/ 17638 h 38100"/>
                <a:gd name="connsiteX5" fmla="*/ 79728 w 342900"/>
                <a:gd name="connsiteY5" fmla="*/ 14781 h 38100"/>
                <a:gd name="connsiteX6" fmla="*/ 56868 w 342900"/>
                <a:gd name="connsiteY6" fmla="*/ 28115 h 38100"/>
                <a:gd name="connsiteX7" fmla="*/ 54011 w 342900"/>
                <a:gd name="connsiteY7" fmla="*/ 18590 h 38100"/>
                <a:gd name="connsiteX8" fmla="*/ 48296 w 342900"/>
                <a:gd name="connsiteY8" fmla="*/ 28115 h 38100"/>
                <a:gd name="connsiteX9" fmla="*/ 48296 w 342900"/>
                <a:gd name="connsiteY9" fmla="*/ 21448 h 38100"/>
                <a:gd name="connsiteX10" fmla="*/ 46391 w 342900"/>
                <a:gd name="connsiteY10" fmla="*/ 29068 h 38100"/>
                <a:gd name="connsiteX11" fmla="*/ 44486 w 342900"/>
                <a:gd name="connsiteY11" fmla="*/ 30021 h 38100"/>
                <a:gd name="connsiteX12" fmla="*/ 38771 w 342900"/>
                <a:gd name="connsiteY12" fmla="*/ 28115 h 38100"/>
                <a:gd name="connsiteX13" fmla="*/ 40676 w 342900"/>
                <a:gd name="connsiteY13" fmla="*/ 17638 h 38100"/>
                <a:gd name="connsiteX14" fmla="*/ 33056 w 342900"/>
                <a:gd name="connsiteY14" fmla="*/ 28115 h 38100"/>
                <a:gd name="connsiteX15" fmla="*/ 9243 w 342900"/>
                <a:gd name="connsiteY15" fmla="*/ 23353 h 38100"/>
                <a:gd name="connsiteX16" fmla="*/ 7338 w 342900"/>
                <a:gd name="connsiteY16" fmla="*/ 22401 h 38100"/>
                <a:gd name="connsiteX17" fmla="*/ 110208 w 342900"/>
                <a:gd name="connsiteY17" fmla="*/ 7161 h 38100"/>
                <a:gd name="connsiteX18" fmla="*/ 342618 w 342900"/>
                <a:gd name="connsiteY18" fmla="*/ 2906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900" h="38100">
                  <a:moveTo>
                    <a:pt x="342618" y="29068"/>
                  </a:moveTo>
                  <a:cubicBezTo>
                    <a:pt x="327378" y="48118"/>
                    <a:pt x="211173" y="25258"/>
                    <a:pt x="213078" y="25258"/>
                  </a:cubicBezTo>
                  <a:cubicBezTo>
                    <a:pt x="204506" y="24306"/>
                    <a:pt x="140688" y="21448"/>
                    <a:pt x="139736" y="22401"/>
                  </a:cubicBezTo>
                  <a:cubicBezTo>
                    <a:pt x="142593" y="22401"/>
                    <a:pt x="80681" y="22401"/>
                    <a:pt x="80681" y="26211"/>
                  </a:cubicBezTo>
                  <a:cubicBezTo>
                    <a:pt x="76871" y="17638"/>
                    <a:pt x="87348" y="33831"/>
                    <a:pt x="80681" y="17638"/>
                  </a:cubicBezTo>
                  <a:cubicBezTo>
                    <a:pt x="79728" y="18590"/>
                    <a:pt x="78776" y="17638"/>
                    <a:pt x="79728" y="14781"/>
                  </a:cubicBezTo>
                  <a:cubicBezTo>
                    <a:pt x="67346" y="30021"/>
                    <a:pt x="63536" y="20496"/>
                    <a:pt x="56868" y="28115"/>
                  </a:cubicBezTo>
                  <a:cubicBezTo>
                    <a:pt x="54963" y="24306"/>
                    <a:pt x="54011" y="22401"/>
                    <a:pt x="54011" y="18590"/>
                  </a:cubicBezTo>
                  <a:cubicBezTo>
                    <a:pt x="56868" y="20496"/>
                    <a:pt x="46391" y="27163"/>
                    <a:pt x="48296" y="28115"/>
                  </a:cubicBezTo>
                  <a:cubicBezTo>
                    <a:pt x="48296" y="28115"/>
                    <a:pt x="49248" y="21448"/>
                    <a:pt x="48296" y="21448"/>
                  </a:cubicBezTo>
                  <a:cubicBezTo>
                    <a:pt x="45438" y="22401"/>
                    <a:pt x="47343" y="27163"/>
                    <a:pt x="46391" y="29068"/>
                  </a:cubicBezTo>
                  <a:cubicBezTo>
                    <a:pt x="46391" y="27163"/>
                    <a:pt x="46391" y="27163"/>
                    <a:pt x="44486" y="30021"/>
                  </a:cubicBezTo>
                  <a:cubicBezTo>
                    <a:pt x="42581" y="22401"/>
                    <a:pt x="45438" y="26211"/>
                    <a:pt x="38771" y="28115"/>
                  </a:cubicBezTo>
                  <a:cubicBezTo>
                    <a:pt x="38771" y="22401"/>
                    <a:pt x="42581" y="25258"/>
                    <a:pt x="40676" y="17638"/>
                  </a:cubicBezTo>
                  <a:cubicBezTo>
                    <a:pt x="39723" y="17638"/>
                    <a:pt x="33056" y="26211"/>
                    <a:pt x="33056" y="28115"/>
                  </a:cubicBezTo>
                  <a:cubicBezTo>
                    <a:pt x="23531" y="26211"/>
                    <a:pt x="19721" y="17638"/>
                    <a:pt x="9243" y="23353"/>
                  </a:cubicBezTo>
                  <a:cubicBezTo>
                    <a:pt x="9243" y="21448"/>
                    <a:pt x="6386" y="23353"/>
                    <a:pt x="7338" y="22401"/>
                  </a:cubicBezTo>
                  <a:cubicBezTo>
                    <a:pt x="16863" y="13828"/>
                    <a:pt x="74966" y="7161"/>
                    <a:pt x="110208" y="7161"/>
                  </a:cubicBezTo>
                  <a:cubicBezTo>
                    <a:pt x="168311" y="6208"/>
                    <a:pt x="302613" y="46213"/>
                    <a:pt x="342618" y="290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4A7C67F1-2117-4046-A59B-ADB19B42A3E2}"/>
                </a:ext>
              </a:extLst>
            </p:cNvPr>
            <p:cNvSpPr/>
            <p:nvPr/>
          </p:nvSpPr>
          <p:spPr>
            <a:xfrm>
              <a:off x="4918234" y="7710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8096" y="10001"/>
                  </a:cubicBezTo>
                  <a:cubicBezTo>
                    <a:pt x="8096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195D47BE-858E-4C97-950F-E205EC503D11}"/>
                </a:ext>
              </a:extLst>
            </p:cNvPr>
            <p:cNvSpPr/>
            <p:nvPr/>
          </p:nvSpPr>
          <p:spPr>
            <a:xfrm>
              <a:off x="4942999" y="77771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4061018C-2A89-48A3-A727-C00FA40D33A0}"/>
                </a:ext>
              </a:extLst>
            </p:cNvPr>
            <p:cNvSpPr/>
            <p:nvPr/>
          </p:nvSpPr>
          <p:spPr>
            <a:xfrm>
              <a:off x="4947761" y="777716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9049" y="8096"/>
                    <a:pt x="8096" y="9049"/>
                    <a:pt x="7144" y="9049"/>
                  </a:cubicBezTo>
                  <a:lnTo>
                    <a:pt x="904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F6979871-E61C-4E99-8E99-3C0C3995EA96}"/>
                </a:ext>
              </a:extLst>
            </p:cNvPr>
            <p:cNvSpPr/>
            <p:nvPr/>
          </p:nvSpPr>
          <p:spPr>
            <a:xfrm>
              <a:off x="4954958" y="78057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8096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8520" y="8096"/>
                    <a:pt x="7567" y="8096"/>
                    <a:pt x="7567" y="8096"/>
                  </a:cubicBezTo>
                  <a:cubicBezTo>
                    <a:pt x="6615" y="8096"/>
                    <a:pt x="7567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FCFEF843-EE96-4DA6-A364-2CFBC41790F3}"/>
                </a:ext>
              </a:extLst>
            </p:cNvPr>
            <p:cNvSpPr/>
            <p:nvPr/>
          </p:nvSpPr>
          <p:spPr>
            <a:xfrm>
              <a:off x="4955381" y="7786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8096"/>
                  </a:cubicBezTo>
                  <a:cubicBezTo>
                    <a:pt x="8096" y="7144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67F1133C-1502-490C-928C-E2CE61B50A16}"/>
                </a:ext>
              </a:extLst>
            </p:cNvPr>
            <p:cNvSpPr/>
            <p:nvPr/>
          </p:nvSpPr>
          <p:spPr>
            <a:xfrm>
              <a:off x="4967369" y="780150"/>
              <a:ext cx="9525" cy="9525"/>
            </a:xfrm>
            <a:custGeom>
              <a:avLst/>
              <a:gdLst>
                <a:gd name="connsiteX0" fmla="*/ 7538 w 9525"/>
                <a:gd name="connsiteY0" fmla="*/ 7567 h 9525"/>
                <a:gd name="connsiteX1" fmla="*/ 8491 w 9525"/>
                <a:gd name="connsiteY1" fmla="*/ 7567 h 9525"/>
                <a:gd name="connsiteX2" fmla="*/ 7538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38" y="7567"/>
                  </a:moveTo>
                  <a:cubicBezTo>
                    <a:pt x="7538" y="7567"/>
                    <a:pt x="8491" y="6615"/>
                    <a:pt x="8491" y="7567"/>
                  </a:cubicBezTo>
                  <a:cubicBezTo>
                    <a:pt x="7538" y="6615"/>
                    <a:pt x="6586" y="9472"/>
                    <a:pt x="7538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5D4486A1-2832-468A-BD4C-AE2D979BE4CF}"/>
                </a:ext>
              </a:extLst>
            </p:cNvPr>
            <p:cNvSpPr/>
            <p:nvPr/>
          </p:nvSpPr>
          <p:spPr>
            <a:xfrm>
              <a:off x="4972526" y="7786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317715BC-744E-4AB9-80FA-2E2BD078A8FA}"/>
                </a:ext>
              </a:extLst>
            </p:cNvPr>
            <p:cNvSpPr/>
            <p:nvPr/>
          </p:nvSpPr>
          <p:spPr>
            <a:xfrm>
              <a:off x="5074682" y="77866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E7AB3833-118D-4F5E-96C5-345B1FB54A5B}"/>
                </a:ext>
              </a:extLst>
            </p:cNvPr>
            <p:cNvSpPr/>
            <p:nvPr/>
          </p:nvSpPr>
          <p:spPr>
            <a:xfrm>
              <a:off x="5120164" y="783164"/>
              <a:ext cx="9525" cy="9525"/>
            </a:xfrm>
            <a:custGeom>
              <a:avLst/>
              <a:gdLst>
                <a:gd name="connsiteX0" fmla="*/ 7144 w 9525"/>
                <a:gd name="connsiteY0" fmla="*/ 7410 h 9525"/>
                <a:gd name="connsiteX1" fmla="*/ 7144 w 9525"/>
                <a:gd name="connsiteY1" fmla="*/ 8363 h 9525"/>
                <a:gd name="connsiteX2" fmla="*/ 7144 w 9525"/>
                <a:gd name="connsiteY2" fmla="*/ 74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0"/>
                  </a:moveTo>
                  <a:cubicBezTo>
                    <a:pt x="8096" y="6458"/>
                    <a:pt x="7144" y="8363"/>
                    <a:pt x="7144" y="8363"/>
                  </a:cubicBezTo>
                  <a:cubicBezTo>
                    <a:pt x="7144" y="8363"/>
                    <a:pt x="8096" y="7410"/>
                    <a:pt x="7144" y="7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5FE98093-E6B1-4952-90E9-2D7A20A92689}"/>
                </a:ext>
              </a:extLst>
            </p:cNvPr>
            <p:cNvSpPr/>
            <p:nvPr/>
          </p:nvSpPr>
          <p:spPr>
            <a:xfrm>
              <a:off x="5144929" y="778880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7144" y="502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85D418DD-166E-420B-B46C-F9768915AD72}"/>
                </a:ext>
              </a:extLst>
            </p:cNvPr>
            <p:cNvSpPr/>
            <p:nvPr/>
          </p:nvSpPr>
          <p:spPr>
            <a:xfrm>
              <a:off x="4922573" y="86629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8096"/>
                    <a:pt x="8520" y="9049"/>
                    <a:pt x="7567" y="7144"/>
                  </a:cubicBezTo>
                  <a:cubicBezTo>
                    <a:pt x="6615" y="8096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xmlns="" id="{BAE82AD1-A28B-41E9-8407-0EC300A7E5D0}"/>
                </a:ext>
              </a:extLst>
            </p:cNvPr>
            <p:cNvSpPr/>
            <p:nvPr/>
          </p:nvSpPr>
          <p:spPr>
            <a:xfrm>
              <a:off x="4927564" y="854851"/>
              <a:ext cx="342900" cy="38100"/>
            </a:xfrm>
            <a:custGeom>
              <a:avLst/>
              <a:gdLst>
                <a:gd name="connsiteX0" fmla="*/ 342618 w 342900"/>
                <a:gd name="connsiteY0" fmla="*/ 29068 h 38100"/>
                <a:gd name="connsiteX1" fmla="*/ 213078 w 342900"/>
                <a:gd name="connsiteY1" fmla="*/ 25258 h 38100"/>
                <a:gd name="connsiteX2" fmla="*/ 139736 w 342900"/>
                <a:gd name="connsiteY2" fmla="*/ 22401 h 38100"/>
                <a:gd name="connsiteX3" fmla="*/ 80681 w 342900"/>
                <a:gd name="connsiteY3" fmla="*/ 26211 h 38100"/>
                <a:gd name="connsiteX4" fmla="*/ 80681 w 342900"/>
                <a:gd name="connsiteY4" fmla="*/ 17638 h 38100"/>
                <a:gd name="connsiteX5" fmla="*/ 79728 w 342900"/>
                <a:gd name="connsiteY5" fmla="*/ 14781 h 38100"/>
                <a:gd name="connsiteX6" fmla="*/ 56868 w 342900"/>
                <a:gd name="connsiteY6" fmla="*/ 28115 h 38100"/>
                <a:gd name="connsiteX7" fmla="*/ 54011 w 342900"/>
                <a:gd name="connsiteY7" fmla="*/ 18590 h 38100"/>
                <a:gd name="connsiteX8" fmla="*/ 48296 w 342900"/>
                <a:gd name="connsiteY8" fmla="*/ 28115 h 38100"/>
                <a:gd name="connsiteX9" fmla="*/ 48296 w 342900"/>
                <a:gd name="connsiteY9" fmla="*/ 21448 h 38100"/>
                <a:gd name="connsiteX10" fmla="*/ 46391 w 342900"/>
                <a:gd name="connsiteY10" fmla="*/ 29068 h 38100"/>
                <a:gd name="connsiteX11" fmla="*/ 44486 w 342900"/>
                <a:gd name="connsiteY11" fmla="*/ 30021 h 38100"/>
                <a:gd name="connsiteX12" fmla="*/ 38771 w 342900"/>
                <a:gd name="connsiteY12" fmla="*/ 28115 h 38100"/>
                <a:gd name="connsiteX13" fmla="*/ 40676 w 342900"/>
                <a:gd name="connsiteY13" fmla="*/ 17638 h 38100"/>
                <a:gd name="connsiteX14" fmla="*/ 33056 w 342900"/>
                <a:gd name="connsiteY14" fmla="*/ 28115 h 38100"/>
                <a:gd name="connsiteX15" fmla="*/ 9243 w 342900"/>
                <a:gd name="connsiteY15" fmla="*/ 23353 h 38100"/>
                <a:gd name="connsiteX16" fmla="*/ 7338 w 342900"/>
                <a:gd name="connsiteY16" fmla="*/ 22401 h 38100"/>
                <a:gd name="connsiteX17" fmla="*/ 110208 w 342900"/>
                <a:gd name="connsiteY17" fmla="*/ 7161 h 38100"/>
                <a:gd name="connsiteX18" fmla="*/ 342618 w 342900"/>
                <a:gd name="connsiteY18" fmla="*/ 2906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900" h="38100">
                  <a:moveTo>
                    <a:pt x="342618" y="29068"/>
                  </a:moveTo>
                  <a:cubicBezTo>
                    <a:pt x="327378" y="48118"/>
                    <a:pt x="211173" y="25258"/>
                    <a:pt x="213078" y="25258"/>
                  </a:cubicBezTo>
                  <a:cubicBezTo>
                    <a:pt x="204506" y="24306"/>
                    <a:pt x="140688" y="21448"/>
                    <a:pt x="139736" y="22401"/>
                  </a:cubicBezTo>
                  <a:cubicBezTo>
                    <a:pt x="142593" y="22401"/>
                    <a:pt x="80681" y="22401"/>
                    <a:pt x="80681" y="26211"/>
                  </a:cubicBezTo>
                  <a:cubicBezTo>
                    <a:pt x="76871" y="17638"/>
                    <a:pt x="87348" y="33831"/>
                    <a:pt x="80681" y="17638"/>
                  </a:cubicBezTo>
                  <a:cubicBezTo>
                    <a:pt x="79728" y="18590"/>
                    <a:pt x="78776" y="17638"/>
                    <a:pt x="79728" y="14781"/>
                  </a:cubicBezTo>
                  <a:cubicBezTo>
                    <a:pt x="67346" y="30021"/>
                    <a:pt x="63536" y="20496"/>
                    <a:pt x="56868" y="28115"/>
                  </a:cubicBezTo>
                  <a:cubicBezTo>
                    <a:pt x="54963" y="24306"/>
                    <a:pt x="54011" y="22401"/>
                    <a:pt x="54011" y="18590"/>
                  </a:cubicBezTo>
                  <a:cubicBezTo>
                    <a:pt x="56868" y="20496"/>
                    <a:pt x="46391" y="27163"/>
                    <a:pt x="48296" y="28115"/>
                  </a:cubicBezTo>
                  <a:cubicBezTo>
                    <a:pt x="48296" y="28115"/>
                    <a:pt x="49248" y="21448"/>
                    <a:pt x="48296" y="21448"/>
                  </a:cubicBezTo>
                  <a:cubicBezTo>
                    <a:pt x="45438" y="22401"/>
                    <a:pt x="47343" y="27163"/>
                    <a:pt x="46391" y="29068"/>
                  </a:cubicBezTo>
                  <a:cubicBezTo>
                    <a:pt x="46391" y="27163"/>
                    <a:pt x="46391" y="27163"/>
                    <a:pt x="44486" y="30021"/>
                  </a:cubicBezTo>
                  <a:cubicBezTo>
                    <a:pt x="42581" y="22401"/>
                    <a:pt x="45438" y="26211"/>
                    <a:pt x="38771" y="28115"/>
                  </a:cubicBezTo>
                  <a:cubicBezTo>
                    <a:pt x="38771" y="22401"/>
                    <a:pt x="42581" y="25258"/>
                    <a:pt x="40676" y="17638"/>
                  </a:cubicBezTo>
                  <a:cubicBezTo>
                    <a:pt x="39723" y="17638"/>
                    <a:pt x="33056" y="26211"/>
                    <a:pt x="33056" y="28115"/>
                  </a:cubicBezTo>
                  <a:cubicBezTo>
                    <a:pt x="23531" y="26211"/>
                    <a:pt x="19721" y="17638"/>
                    <a:pt x="9243" y="23353"/>
                  </a:cubicBezTo>
                  <a:cubicBezTo>
                    <a:pt x="9243" y="21448"/>
                    <a:pt x="6386" y="23353"/>
                    <a:pt x="7338" y="22401"/>
                  </a:cubicBezTo>
                  <a:cubicBezTo>
                    <a:pt x="16863" y="13828"/>
                    <a:pt x="74966" y="7161"/>
                    <a:pt x="110208" y="7161"/>
                  </a:cubicBezTo>
                  <a:cubicBezTo>
                    <a:pt x="168311" y="6208"/>
                    <a:pt x="302613" y="46213"/>
                    <a:pt x="342618" y="290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B3245FB6-49EB-4365-9BA2-61B400F14EA6}"/>
                </a:ext>
              </a:extLst>
            </p:cNvPr>
            <p:cNvSpPr/>
            <p:nvPr/>
          </p:nvSpPr>
          <p:spPr>
            <a:xfrm>
              <a:off x="4924901" y="86629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8096" y="10001"/>
                  </a:cubicBezTo>
                  <a:cubicBezTo>
                    <a:pt x="7144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EEBD6AB1-5805-4646-91C7-4B849896663C}"/>
                </a:ext>
              </a:extLst>
            </p:cNvPr>
            <p:cNvSpPr/>
            <p:nvPr/>
          </p:nvSpPr>
          <p:spPr>
            <a:xfrm>
              <a:off x="4949666" y="8729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8D06603C-5E7E-4085-A9F0-0CE51AE41FEB}"/>
                </a:ext>
              </a:extLst>
            </p:cNvPr>
            <p:cNvSpPr/>
            <p:nvPr/>
          </p:nvSpPr>
          <p:spPr>
            <a:xfrm>
              <a:off x="4953476" y="872966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9049" y="8096"/>
                    <a:pt x="8096" y="9049"/>
                    <a:pt x="7144" y="9049"/>
                  </a:cubicBezTo>
                  <a:lnTo>
                    <a:pt x="904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3F8B2EE5-72E0-474E-BC21-A5D690A5B13F}"/>
                </a:ext>
              </a:extLst>
            </p:cNvPr>
            <p:cNvSpPr/>
            <p:nvPr/>
          </p:nvSpPr>
          <p:spPr>
            <a:xfrm>
              <a:off x="4961096" y="8758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7144" y="8096"/>
                    <a:pt x="7144" y="8096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41A31F49-9443-45D3-BEE8-7798BFA87D41}"/>
                </a:ext>
              </a:extLst>
            </p:cNvPr>
            <p:cNvSpPr/>
            <p:nvPr/>
          </p:nvSpPr>
          <p:spPr>
            <a:xfrm>
              <a:off x="4962049" y="8739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8096"/>
                  </a:cubicBezTo>
                  <a:cubicBezTo>
                    <a:pt x="8096" y="7144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4D51EF3A-241A-438A-B966-BB21773A2F22}"/>
                </a:ext>
              </a:extLst>
            </p:cNvPr>
            <p:cNvSpPr/>
            <p:nvPr/>
          </p:nvSpPr>
          <p:spPr>
            <a:xfrm>
              <a:off x="4973479" y="87540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8096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8096" y="7567"/>
                  </a:cubicBezTo>
                  <a:cubicBezTo>
                    <a:pt x="8096" y="6615"/>
                    <a:pt x="7144" y="9472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xmlns="" id="{1CAFAACC-B3AF-4DB7-9A0C-19FA4EE2AE4C}"/>
                </a:ext>
              </a:extLst>
            </p:cNvPr>
            <p:cNvSpPr/>
            <p:nvPr/>
          </p:nvSpPr>
          <p:spPr>
            <a:xfrm>
              <a:off x="4979194" y="8739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xmlns="" id="{E8AB0B10-7002-4300-917D-5F88D09A6946}"/>
                </a:ext>
              </a:extLst>
            </p:cNvPr>
            <p:cNvSpPr/>
            <p:nvPr/>
          </p:nvSpPr>
          <p:spPr>
            <a:xfrm>
              <a:off x="5080688" y="87391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714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xmlns="" id="{CEA02D60-7923-4C0F-8A1F-F8385E59D025}"/>
                </a:ext>
              </a:extLst>
            </p:cNvPr>
            <p:cNvSpPr/>
            <p:nvPr/>
          </p:nvSpPr>
          <p:spPr>
            <a:xfrm>
              <a:off x="5126831" y="878414"/>
              <a:ext cx="9525" cy="9525"/>
            </a:xfrm>
            <a:custGeom>
              <a:avLst/>
              <a:gdLst>
                <a:gd name="connsiteX0" fmla="*/ 7144 w 9525"/>
                <a:gd name="connsiteY0" fmla="*/ 7410 h 9525"/>
                <a:gd name="connsiteX1" fmla="*/ 7144 w 9525"/>
                <a:gd name="connsiteY1" fmla="*/ 8363 h 9525"/>
                <a:gd name="connsiteX2" fmla="*/ 7144 w 9525"/>
                <a:gd name="connsiteY2" fmla="*/ 74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0"/>
                  </a:moveTo>
                  <a:cubicBezTo>
                    <a:pt x="8096" y="6458"/>
                    <a:pt x="7144" y="8363"/>
                    <a:pt x="7144" y="8363"/>
                  </a:cubicBezTo>
                  <a:cubicBezTo>
                    <a:pt x="7144" y="8363"/>
                    <a:pt x="8096" y="7410"/>
                    <a:pt x="7144" y="7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xmlns="" id="{B5DC98DA-E146-4D6B-B7A2-EFE2CE4EBCC8}"/>
                </a:ext>
              </a:extLst>
            </p:cNvPr>
            <p:cNvSpPr/>
            <p:nvPr/>
          </p:nvSpPr>
          <p:spPr>
            <a:xfrm>
              <a:off x="5151596" y="874130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7144" y="502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xmlns="" id="{D0A208A6-C920-42B8-A96F-BBBCA983ABEC}"/>
                </a:ext>
              </a:extLst>
            </p:cNvPr>
            <p:cNvSpPr/>
            <p:nvPr/>
          </p:nvSpPr>
          <p:spPr>
            <a:xfrm>
              <a:off x="4928949" y="96154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8096"/>
                    <a:pt x="8811" y="9049"/>
                    <a:pt x="7858" y="7144"/>
                  </a:cubicBezTo>
                  <a:cubicBezTo>
                    <a:pt x="6906" y="8096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xmlns="" id="{3D336BB8-88F7-4A02-A603-897B4B7E361C}"/>
                </a:ext>
              </a:extLst>
            </p:cNvPr>
            <p:cNvSpPr/>
            <p:nvPr/>
          </p:nvSpPr>
          <p:spPr>
            <a:xfrm>
              <a:off x="4934232" y="950101"/>
              <a:ext cx="342900" cy="38100"/>
            </a:xfrm>
            <a:custGeom>
              <a:avLst/>
              <a:gdLst>
                <a:gd name="connsiteX0" fmla="*/ 342618 w 342900"/>
                <a:gd name="connsiteY0" fmla="*/ 29068 h 38100"/>
                <a:gd name="connsiteX1" fmla="*/ 213078 w 342900"/>
                <a:gd name="connsiteY1" fmla="*/ 25258 h 38100"/>
                <a:gd name="connsiteX2" fmla="*/ 139736 w 342900"/>
                <a:gd name="connsiteY2" fmla="*/ 22401 h 38100"/>
                <a:gd name="connsiteX3" fmla="*/ 80681 w 342900"/>
                <a:gd name="connsiteY3" fmla="*/ 26211 h 38100"/>
                <a:gd name="connsiteX4" fmla="*/ 80681 w 342900"/>
                <a:gd name="connsiteY4" fmla="*/ 17638 h 38100"/>
                <a:gd name="connsiteX5" fmla="*/ 79728 w 342900"/>
                <a:gd name="connsiteY5" fmla="*/ 14781 h 38100"/>
                <a:gd name="connsiteX6" fmla="*/ 56868 w 342900"/>
                <a:gd name="connsiteY6" fmla="*/ 28115 h 38100"/>
                <a:gd name="connsiteX7" fmla="*/ 54011 w 342900"/>
                <a:gd name="connsiteY7" fmla="*/ 18590 h 38100"/>
                <a:gd name="connsiteX8" fmla="*/ 48296 w 342900"/>
                <a:gd name="connsiteY8" fmla="*/ 28115 h 38100"/>
                <a:gd name="connsiteX9" fmla="*/ 48296 w 342900"/>
                <a:gd name="connsiteY9" fmla="*/ 21448 h 38100"/>
                <a:gd name="connsiteX10" fmla="*/ 46391 w 342900"/>
                <a:gd name="connsiteY10" fmla="*/ 29068 h 38100"/>
                <a:gd name="connsiteX11" fmla="*/ 44486 w 342900"/>
                <a:gd name="connsiteY11" fmla="*/ 30021 h 38100"/>
                <a:gd name="connsiteX12" fmla="*/ 38771 w 342900"/>
                <a:gd name="connsiteY12" fmla="*/ 28115 h 38100"/>
                <a:gd name="connsiteX13" fmla="*/ 40676 w 342900"/>
                <a:gd name="connsiteY13" fmla="*/ 17638 h 38100"/>
                <a:gd name="connsiteX14" fmla="*/ 33056 w 342900"/>
                <a:gd name="connsiteY14" fmla="*/ 28115 h 38100"/>
                <a:gd name="connsiteX15" fmla="*/ 9243 w 342900"/>
                <a:gd name="connsiteY15" fmla="*/ 23353 h 38100"/>
                <a:gd name="connsiteX16" fmla="*/ 7338 w 342900"/>
                <a:gd name="connsiteY16" fmla="*/ 22401 h 38100"/>
                <a:gd name="connsiteX17" fmla="*/ 110208 w 342900"/>
                <a:gd name="connsiteY17" fmla="*/ 7161 h 38100"/>
                <a:gd name="connsiteX18" fmla="*/ 342618 w 342900"/>
                <a:gd name="connsiteY18" fmla="*/ 2906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900" h="38100">
                  <a:moveTo>
                    <a:pt x="342618" y="29068"/>
                  </a:moveTo>
                  <a:cubicBezTo>
                    <a:pt x="327378" y="48118"/>
                    <a:pt x="211173" y="25258"/>
                    <a:pt x="213078" y="25258"/>
                  </a:cubicBezTo>
                  <a:cubicBezTo>
                    <a:pt x="204506" y="24306"/>
                    <a:pt x="140688" y="21448"/>
                    <a:pt x="139736" y="22401"/>
                  </a:cubicBezTo>
                  <a:cubicBezTo>
                    <a:pt x="142593" y="22401"/>
                    <a:pt x="80681" y="22401"/>
                    <a:pt x="80681" y="26211"/>
                  </a:cubicBezTo>
                  <a:cubicBezTo>
                    <a:pt x="76871" y="17638"/>
                    <a:pt x="87348" y="33831"/>
                    <a:pt x="80681" y="17638"/>
                  </a:cubicBezTo>
                  <a:cubicBezTo>
                    <a:pt x="79728" y="18590"/>
                    <a:pt x="78776" y="17638"/>
                    <a:pt x="79728" y="14781"/>
                  </a:cubicBezTo>
                  <a:cubicBezTo>
                    <a:pt x="67346" y="30021"/>
                    <a:pt x="63536" y="20496"/>
                    <a:pt x="56868" y="28115"/>
                  </a:cubicBezTo>
                  <a:cubicBezTo>
                    <a:pt x="54963" y="24306"/>
                    <a:pt x="54011" y="22401"/>
                    <a:pt x="54011" y="18590"/>
                  </a:cubicBezTo>
                  <a:cubicBezTo>
                    <a:pt x="56868" y="20496"/>
                    <a:pt x="46391" y="27163"/>
                    <a:pt x="48296" y="28115"/>
                  </a:cubicBezTo>
                  <a:cubicBezTo>
                    <a:pt x="48296" y="28115"/>
                    <a:pt x="49248" y="21448"/>
                    <a:pt x="48296" y="21448"/>
                  </a:cubicBezTo>
                  <a:cubicBezTo>
                    <a:pt x="45438" y="22401"/>
                    <a:pt x="47343" y="27163"/>
                    <a:pt x="46391" y="29068"/>
                  </a:cubicBezTo>
                  <a:cubicBezTo>
                    <a:pt x="46391" y="27163"/>
                    <a:pt x="46391" y="27163"/>
                    <a:pt x="44486" y="30021"/>
                  </a:cubicBezTo>
                  <a:cubicBezTo>
                    <a:pt x="42581" y="22401"/>
                    <a:pt x="45438" y="26211"/>
                    <a:pt x="38771" y="28115"/>
                  </a:cubicBezTo>
                  <a:cubicBezTo>
                    <a:pt x="38771" y="22401"/>
                    <a:pt x="42581" y="25258"/>
                    <a:pt x="40676" y="17638"/>
                  </a:cubicBezTo>
                  <a:cubicBezTo>
                    <a:pt x="39723" y="17638"/>
                    <a:pt x="33056" y="26211"/>
                    <a:pt x="33056" y="28115"/>
                  </a:cubicBezTo>
                  <a:cubicBezTo>
                    <a:pt x="23531" y="26211"/>
                    <a:pt x="19721" y="17638"/>
                    <a:pt x="9243" y="23353"/>
                  </a:cubicBezTo>
                  <a:cubicBezTo>
                    <a:pt x="9243" y="21448"/>
                    <a:pt x="6386" y="23353"/>
                    <a:pt x="7338" y="22401"/>
                  </a:cubicBezTo>
                  <a:cubicBezTo>
                    <a:pt x="16863" y="13828"/>
                    <a:pt x="74966" y="7161"/>
                    <a:pt x="110208" y="7161"/>
                  </a:cubicBezTo>
                  <a:cubicBezTo>
                    <a:pt x="167358" y="6208"/>
                    <a:pt x="301661" y="46213"/>
                    <a:pt x="342618" y="290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xmlns="" id="{461D2A9A-073B-4331-9295-1C575475A1DB}"/>
                </a:ext>
              </a:extLst>
            </p:cNvPr>
            <p:cNvSpPr/>
            <p:nvPr/>
          </p:nvSpPr>
          <p:spPr>
            <a:xfrm>
              <a:off x="4930616" y="9615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8096" y="10001"/>
                  </a:cubicBezTo>
                  <a:cubicBezTo>
                    <a:pt x="8096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xmlns="" id="{5AF005F6-BD0C-4F09-940F-56B5502E29EF}"/>
                </a:ext>
              </a:extLst>
            </p:cNvPr>
            <p:cNvSpPr/>
            <p:nvPr/>
          </p:nvSpPr>
          <p:spPr>
            <a:xfrm>
              <a:off x="4955910" y="96821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6615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xmlns="" id="{8D62CADB-1C23-40B8-A7A7-7D3AB0271168}"/>
                </a:ext>
              </a:extLst>
            </p:cNvPr>
            <p:cNvSpPr/>
            <p:nvPr/>
          </p:nvSpPr>
          <p:spPr>
            <a:xfrm>
              <a:off x="4960144" y="968216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9049" y="8096"/>
                    <a:pt x="8096" y="9049"/>
                    <a:pt x="7144" y="9049"/>
                  </a:cubicBezTo>
                  <a:lnTo>
                    <a:pt x="904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xmlns="" id="{3BAD288C-8C70-463D-8E26-67C8044B1AEB}"/>
                </a:ext>
              </a:extLst>
            </p:cNvPr>
            <p:cNvSpPr/>
            <p:nvPr/>
          </p:nvSpPr>
          <p:spPr>
            <a:xfrm>
              <a:off x="4967764" y="97107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7144" y="8096"/>
                    <a:pt x="7144" y="8096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xmlns="" id="{DC7937FF-6B75-4265-8BC0-9F794852D81B}"/>
                </a:ext>
              </a:extLst>
            </p:cNvPr>
            <p:cNvSpPr/>
            <p:nvPr/>
          </p:nvSpPr>
          <p:spPr>
            <a:xfrm>
              <a:off x="4967764" y="9691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8096"/>
                  </a:cubicBezTo>
                  <a:cubicBezTo>
                    <a:pt x="8096" y="7144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xmlns="" id="{725B65CC-DB60-4075-97AF-98A09153129D}"/>
                </a:ext>
              </a:extLst>
            </p:cNvPr>
            <p:cNvSpPr/>
            <p:nvPr/>
          </p:nvSpPr>
          <p:spPr>
            <a:xfrm>
              <a:off x="4980146" y="97065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8096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8096" y="7567"/>
                  </a:cubicBezTo>
                  <a:cubicBezTo>
                    <a:pt x="8096" y="6615"/>
                    <a:pt x="7144" y="9472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xmlns="" id="{1E7CDBCE-6427-4D3D-8B26-0D4F44D8B086}"/>
                </a:ext>
              </a:extLst>
            </p:cNvPr>
            <p:cNvSpPr/>
            <p:nvPr/>
          </p:nvSpPr>
          <p:spPr>
            <a:xfrm>
              <a:off x="4985861" y="9691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xmlns="" id="{C7F0ADC7-A03D-48D0-BD9C-23AAE1780F7B}"/>
                </a:ext>
              </a:extLst>
            </p:cNvPr>
            <p:cNvSpPr/>
            <p:nvPr/>
          </p:nvSpPr>
          <p:spPr>
            <a:xfrm>
              <a:off x="5087064" y="96916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xmlns="" id="{F1F6D465-003C-4F9F-8089-553D55463FAF}"/>
                </a:ext>
              </a:extLst>
            </p:cNvPr>
            <p:cNvSpPr/>
            <p:nvPr/>
          </p:nvSpPr>
          <p:spPr>
            <a:xfrm>
              <a:off x="5132546" y="973664"/>
              <a:ext cx="9525" cy="9525"/>
            </a:xfrm>
            <a:custGeom>
              <a:avLst/>
              <a:gdLst>
                <a:gd name="connsiteX0" fmla="*/ 7144 w 9525"/>
                <a:gd name="connsiteY0" fmla="*/ 7410 h 9525"/>
                <a:gd name="connsiteX1" fmla="*/ 7144 w 9525"/>
                <a:gd name="connsiteY1" fmla="*/ 8363 h 9525"/>
                <a:gd name="connsiteX2" fmla="*/ 7144 w 9525"/>
                <a:gd name="connsiteY2" fmla="*/ 74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0"/>
                  </a:moveTo>
                  <a:cubicBezTo>
                    <a:pt x="8096" y="6458"/>
                    <a:pt x="7144" y="8363"/>
                    <a:pt x="7144" y="8363"/>
                  </a:cubicBezTo>
                  <a:cubicBezTo>
                    <a:pt x="7144" y="8363"/>
                    <a:pt x="8096" y="7410"/>
                    <a:pt x="7144" y="7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xmlns="" id="{A0D5B5E9-BC9C-4483-8080-DDEA4D6A5BD2}"/>
                </a:ext>
              </a:extLst>
            </p:cNvPr>
            <p:cNvSpPr/>
            <p:nvPr/>
          </p:nvSpPr>
          <p:spPr>
            <a:xfrm>
              <a:off x="5158264" y="969380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7144" y="502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xmlns="" id="{924CB2C3-A285-4884-BD82-2506E89BAD84}"/>
                </a:ext>
              </a:extLst>
            </p:cNvPr>
            <p:cNvSpPr/>
            <p:nvPr/>
          </p:nvSpPr>
          <p:spPr>
            <a:xfrm>
              <a:off x="4935104" y="1056798"/>
              <a:ext cx="9525" cy="9525"/>
            </a:xfrm>
            <a:custGeom>
              <a:avLst/>
              <a:gdLst>
                <a:gd name="connsiteX0" fmla="*/ 7419 w 9525"/>
                <a:gd name="connsiteY0" fmla="*/ 7144 h 9525"/>
                <a:gd name="connsiteX1" fmla="*/ 7419 w 9525"/>
                <a:gd name="connsiteY1" fmla="*/ 7144 h 9525"/>
                <a:gd name="connsiteX2" fmla="*/ 741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419" y="7144"/>
                  </a:moveTo>
                  <a:cubicBezTo>
                    <a:pt x="6466" y="8096"/>
                    <a:pt x="8371" y="9049"/>
                    <a:pt x="7419" y="7144"/>
                  </a:cubicBezTo>
                  <a:cubicBezTo>
                    <a:pt x="7419" y="8096"/>
                    <a:pt x="7419" y="7144"/>
                    <a:pt x="741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xmlns="" id="{4F1263CC-303D-4AB4-9483-13D0F963EA6A}"/>
                </a:ext>
              </a:extLst>
            </p:cNvPr>
            <p:cNvSpPr/>
            <p:nvPr/>
          </p:nvSpPr>
          <p:spPr>
            <a:xfrm>
              <a:off x="4939947" y="1045351"/>
              <a:ext cx="342900" cy="38100"/>
            </a:xfrm>
            <a:custGeom>
              <a:avLst/>
              <a:gdLst>
                <a:gd name="connsiteX0" fmla="*/ 342618 w 342900"/>
                <a:gd name="connsiteY0" fmla="*/ 29068 h 38100"/>
                <a:gd name="connsiteX1" fmla="*/ 213078 w 342900"/>
                <a:gd name="connsiteY1" fmla="*/ 25258 h 38100"/>
                <a:gd name="connsiteX2" fmla="*/ 139736 w 342900"/>
                <a:gd name="connsiteY2" fmla="*/ 22401 h 38100"/>
                <a:gd name="connsiteX3" fmla="*/ 80681 w 342900"/>
                <a:gd name="connsiteY3" fmla="*/ 26211 h 38100"/>
                <a:gd name="connsiteX4" fmla="*/ 80681 w 342900"/>
                <a:gd name="connsiteY4" fmla="*/ 17638 h 38100"/>
                <a:gd name="connsiteX5" fmla="*/ 79728 w 342900"/>
                <a:gd name="connsiteY5" fmla="*/ 14781 h 38100"/>
                <a:gd name="connsiteX6" fmla="*/ 56868 w 342900"/>
                <a:gd name="connsiteY6" fmla="*/ 28115 h 38100"/>
                <a:gd name="connsiteX7" fmla="*/ 54011 w 342900"/>
                <a:gd name="connsiteY7" fmla="*/ 18590 h 38100"/>
                <a:gd name="connsiteX8" fmla="*/ 48296 w 342900"/>
                <a:gd name="connsiteY8" fmla="*/ 28115 h 38100"/>
                <a:gd name="connsiteX9" fmla="*/ 48296 w 342900"/>
                <a:gd name="connsiteY9" fmla="*/ 21448 h 38100"/>
                <a:gd name="connsiteX10" fmla="*/ 46391 w 342900"/>
                <a:gd name="connsiteY10" fmla="*/ 29068 h 38100"/>
                <a:gd name="connsiteX11" fmla="*/ 44486 w 342900"/>
                <a:gd name="connsiteY11" fmla="*/ 30021 h 38100"/>
                <a:gd name="connsiteX12" fmla="*/ 38771 w 342900"/>
                <a:gd name="connsiteY12" fmla="*/ 28115 h 38100"/>
                <a:gd name="connsiteX13" fmla="*/ 40676 w 342900"/>
                <a:gd name="connsiteY13" fmla="*/ 17638 h 38100"/>
                <a:gd name="connsiteX14" fmla="*/ 33056 w 342900"/>
                <a:gd name="connsiteY14" fmla="*/ 28115 h 38100"/>
                <a:gd name="connsiteX15" fmla="*/ 9243 w 342900"/>
                <a:gd name="connsiteY15" fmla="*/ 23353 h 38100"/>
                <a:gd name="connsiteX16" fmla="*/ 7338 w 342900"/>
                <a:gd name="connsiteY16" fmla="*/ 22401 h 38100"/>
                <a:gd name="connsiteX17" fmla="*/ 110208 w 342900"/>
                <a:gd name="connsiteY17" fmla="*/ 7161 h 38100"/>
                <a:gd name="connsiteX18" fmla="*/ 342618 w 342900"/>
                <a:gd name="connsiteY18" fmla="*/ 2906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900" h="38100">
                  <a:moveTo>
                    <a:pt x="342618" y="29068"/>
                  </a:moveTo>
                  <a:cubicBezTo>
                    <a:pt x="327378" y="48118"/>
                    <a:pt x="211173" y="25258"/>
                    <a:pt x="213078" y="25258"/>
                  </a:cubicBezTo>
                  <a:cubicBezTo>
                    <a:pt x="204506" y="24306"/>
                    <a:pt x="140688" y="21448"/>
                    <a:pt x="139736" y="22401"/>
                  </a:cubicBezTo>
                  <a:cubicBezTo>
                    <a:pt x="142593" y="22401"/>
                    <a:pt x="80681" y="22401"/>
                    <a:pt x="80681" y="26211"/>
                  </a:cubicBezTo>
                  <a:cubicBezTo>
                    <a:pt x="76871" y="17638"/>
                    <a:pt x="87348" y="33831"/>
                    <a:pt x="80681" y="17638"/>
                  </a:cubicBezTo>
                  <a:cubicBezTo>
                    <a:pt x="79728" y="18590"/>
                    <a:pt x="78776" y="17638"/>
                    <a:pt x="79728" y="14781"/>
                  </a:cubicBezTo>
                  <a:cubicBezTo>
                    <a:pt x="67346" y="30021"/>
                    <a:pt x="63536" y="20496"/>
                    <a:pt x="56868" y="28115"/>
                  </a:cubicBezTo>
                  <a:cubicBezTo>
                    <a:pt x="54963" y="24306"/>
                    <a:pt x="54011" y="22401"/>
                    <a:pt x="54011" y="18590"/>
                  </a:cubicBezTo>
                  <a:cubicBezTo>
                    <a:pt x="56868" y="20496"/>
                    <a:pt x="46391" y="27163"/>
                    <a:pt x="48296" y="28115"/>
                  </a:cubicBezTo>
                  <a:cubicBezTo>
                    <a:pt x="48296" y="28115"/>
                    <a:pt x="49248" y="21448"/>
                    <a:pt x="48296" y="21448"/>
                  </a:cubicBezTo>
                  <a:cubicBezTo>
                    <a:pt x="45438" y="22401"/>
                    <a:pt x="47343" y="27163"/>
                    <a:pt x="46391" y="29068"/>
                  </a:cubicBezTo>
                  <a:cubicBezTo>
                    <a:pt x="46391" y="27163"/>
                    <a:pt x="46391" y="27163"/>
                    <a:pt x="44486" y="30021"/>
                  </a:cubicBezTo>
                  <a:cubicBezTo>
                    <a:pt x="42581" y="22401"/>
                    <a:pt x="45438" y="26211"/>
                    <a:pt x="38771" y="28115"/>
                  </a:cubicBezTo>
                  <a:cubicBezTo>
                    <a:pt x="38771" y="22401"/>
                    <a:pt x="42581" y="25258"/>
                    <a:pt x="40676" y="17638"/>
                  </a:cubicBezTo>
                  <a:cubicBezTo>
                    <a:pt x="39723" y="17638"/>
                    <a:pt x="33056" y="26211"/>
                    <a:pt x="33056" y="28115"/>
                  </a:cubicBezTo>
                  <a:cubicBezTo>
                    <a:pt x="23531" y="26211"/>
                    <a:pt x="19721" y="17638"/>
                    <a:pt x="9243" y="23353"/>
                  </a:cubicBezTo>
                  <a:cubicBezTo>
                    <a:pt x="9243" y="21448"/>
                    <a:pt x="6386" y="23353"/>
                    <a:pt x="7338" y="22401"/>
                  </a:cubicBezTo>
                  <a:cubicBezTo>
                    <a:pt x="16863" y="13828"/>
                    <a:pt x="74966" y="7161"/>
                    <a:pt x="110208" y="7161"/>
                  </a:cubicBezTo>
                  <a:cubicBezTo>
                    <a:pt x="168311" y="6208"/>
                    <a:pt x="302613" y="46213"/>
                    <a:pt x="342618" y="290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xmlns="" id="{5EABAD91-CE53-4C55-982D-B4E2173232AB}"/>
                </a:ext>
              </a:extLst>
            </p:cNvPr>
            <p:cNvSpPr/>
            <p:nvPr/>
          </p:nvSpPr>
          <p:spPr>
            <a:xfrm>
              <a:off x="4937284" y="105679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8096" y="10001"/>
                  </a:cubicBezTo>
                  <a:cubicBezTo>
                    <a:pt x="8096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xmlns="" id="{3400BADB-1506-4F98-820D-0FFBE28BE08F}"/>
                </a:ext>
              </a:extLst>
            </p:cNvPr>
            <p:cNvSpPr/>
            <p:nvPr/>
          </p:nvSpPr>
          <p:spPr>
            <a:xfrm>
              <a:off x="4962049" y="10634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xmlns="" id="{27F78F38-04D7-4F98-BD86-79429A6E2850}"/>
                </a:ext>
              </a:extLst>
            </p:cNvPr>
            <p:cNvSpPr/>
            <p:nvPr/>
          </p:nvSpPr>
          <p:spPr>
            <a:xfrm>
              <a:off x="4966811" y="1063466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9049" y="8096"/>
                    <a:pt x="8096" y="9049"/>
                    <a:pt x="7144" y="9049"/>
                  </a:cubicBezTo>
                  <a:lnTo>
                    <a:pt x="904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xmlns="" id="{F4C0A72D-DB2E-412B-96A6-F713664E5EC1}"/>
                </a:ext>
              </a:extLst>
            </p:cNvPr>
            <p:cNvSpPr/>
            <p:nvPr/>
          </p:nvSpPr>
          <p:spPr>
            <a:xfrm>
              <a:off x="4974008" y="106632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8096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8520" y="8096"/>
                    <a:pt x="7567" y="8096"/>
                    <a:pt x="7567" y="8096"/>
                  </a:cubicBezTo>
                  <a:cubicBezTo>
                    <a:pt x="6615" y="8096"/>
                    <a:pt x="7567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xmlns="" id="{E6E9199B-FE09-4FB4-BB23-982C9DB0AA81}"/>
                </a:ext>
              </a:extLst>
            </p:cNvPr>
            <p:cNvSpPr/>
            <p:nvPr/>
          </p:nvSpPr>
          <p:spPr>
            <a:xfrm>
              <a:off x="4974431" y="10644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8096"/>
                  </a:cubicBezTo>
                  <a:cubicBezTo>
                    <a:pt x="8096" y="7144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xmlns="" id="{5639CC56-3029-4F05-963D-C216B6939DB2}"/>
                </a:ext>
              </a:extLst>
            </p:cNvPr>
            <p:cNvSpPr/>
            <p:nvPr/>
          </p:nvSpPr>
          <p:spPr>
            <a:xfrm>
              <a:off x="4986419" y="1065900"/>
              <a:ext cx="9525" cy="9525"/>
            </a:xfrm>
            <a:custGeom>
              <a:avLst/>
              <a:gdLst>
                <a:gd name="connsiteX0" fmla="*/ 7538 w 9525"/>
                <a:gd name="connsiteY0" fmla="*/ 7567 h 9525"/>
                <a:gd name="connsiteX1" fmla="*/ 8491 w 9525"/>
                <a:gd name="connsiteY1" fmla="*/ 7567 h 9525"/>
                <a:gd name="connsiteX2" fmla="*/ 7538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38" y="7567"/>
                  </a:moveTo>
                  <a:cubicBezTo>
                    <a:pt x="7538" y="7567"/>
                    <a:pt x="8491" y="6615"/>
                    <a:pt x="8491" y="7567"/>
                  </a:cubicBezTo>
                  <a:cubicBezTo>
                    <a:pt x="7538" y="6615"/>
                    <a:pt x="6586" y="9472"/>
                    <a:pt x="7538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xmlns="" id="{528A7FA3-E8E2-4C1A-9BAC-759FFD9D226B}"/>
                </a:ext>
              </a:extLst>
            </p:cNvPr>
            <p:cNvSpPr/>
            <p:nvPr/>
          </p:nvSpPr>
          <p:spPr>
            <a:xfrm>
              <a:off x="4991576" y="10644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xmlns="" id="{E17412B7-0A5E-442E-87F9-3F80B8B32979}"/>
                </a:ext>
              </a:extLst>
            </p:cNvPr>
            <p:cNvSpPr/>
            <p:nvPr/>
          </p:nvSpPr>
          <p:spPr>
            <a:xfrm>
              <a:off x="5093732" y="106441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xmlns="" id="{DBF2D6D5-A8BA-4CDB-8D7A-472865634042}"/>
                </a:ext>
              </a:extLst>
            </p:cNvPr>
            <p:cNvSpPr/>
            <p:nvPr/>
          </p:nvSpPr>
          <p:spPr>
            <a:xfrm>
              <a:off x="5139214" y="1068914"/>
              <a:ext cx="9525" cy="9525"/>
            </a:xfrm>
            <a:custGeom>
              <a:avLst/>
              <a:gdLst>
                <a:gd name="connsiteX0" fmla="*/ 7144 w 9525"/>
                <a:gd name="connsiteY0" fmla="*/ 7410 h 9525"/>
                <a:gd name="connsiteX1" fmla="*/ 7144 w 9525"/>
                <a:gd name="connsiteY1" fmla="*/ 8363 h 9525"/>
                <a:gd name="connsiteX2" fmla="*/ 7144 w 9525"/>
                <a:gd name="connsiteY2" fmla="*/ 74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0"/>
                  </a:moveTo>
                  <a:cubicBezTo>
                    <a:pt x="8096" y="6458"/>
                    <a:pt x="7144" y="8363"/>
                    <a:pt x="7144" y="8363"/>
                  </a:cubicBezTo>
                  <a:cubicBezTo>
                    <a:pt x="7144" y="8363"/>
                    <a:pt x="8096" y="7410"/>
                    <a:pt x="7144" y="7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xmlns="" id="{3BEC73F2-B3D4-4365-B1E3-8B3CBCCB528F}"/>
                </a:ext>
              </a:extLst>
            </p:cNvPr>
            <p:cNvSpPr/>
            <p:nvPr/>
          </p:nvSpPr>
          <p:spPr>
            <a:xfrm>
              <a:off x="5163979" y="1064630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7144" y="502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xmlns="" id="{ABC8F649-29B4-4C29-B584-E3309222FB83}"/>
                </a:ext>
              </a:extLst>
            </p:cNvPr>
            <p:cNvSpPr/>
            <p:nvPr/>
          </p:nvSpPr>
          <p:spPr>
            <a:xfrm>
              <a:off x="4941623" y="115204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8096"/>
                    <a:pt x="8520" y="9049"/>
                    <a:pt x="7567" y="7144"/>
                  </a:cubicBezTo>
                  <a:cubicBezTo>
                    <a:pt x="6615" y="8096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xmlns="" id="{F2D68CFB-9B5D-42AB-80B2-0BF46C9EC32F}"/>
                </a:ext>
              </a:extLst>
            </p:cNvPr>
            <p:cNvSpPr/>
            <p:nvPr/>
          </p:nvSpPr>
          <p:spPr>
            <a:xfrm>
              <a:off x="4946614" y="1140601"/>
              <a:ext cx="342900" cy="38100"/>
            </a:xfrm>
            <a:custGeom>
              <a:avLst/>
              <a:gdLst>
                <a:gd name="connsiteX0" fmla="*/ 342618 w 342900"/>
                <a:gd name="connsiteY0" fmla="*/ 29068 h 38100"/>
                <a:gd name="connsiteX1" fmla="*/ 213078 w 342900"/>
                <a:gd name="connsiteY1" fmla="*/ 25258 h 38100"/>
                <a:gd name="connsiteX2" fmla="*/ 139736 w 342900"/>
                <a:gd name="connsiteY2" fmla="*/ 22401 h 38100"/>
                <a:gd name="connsiteX3" fmla="*/ 80681 w 342900"/>
                <a:gd name="connsiteY3" fmla="*/ 26211 h 38100"/>
                <a:gd name="connsiteX4" fmla="*/ 80681 w 342900"/>
                <a:gd name="connsiteY4" fmla="*/ 17638 h 38100"/>
                <a:gd name="connsiteX5" fmla="*/ 79728 w 342900"/>
                <a:gd name="connsiteY5" fmla="*/ 14781 h 38100"/>
                <a:gd name="connsiteX6" fmla="*/ 56868 w 342900"/>
                <a:gd name="connsiteY6" fmla="*/ 28115 h 38100"/>
                <a:gd name="connsiteX7" fmla="*/ 54011 w 342900"/>
                <a:gd name="connsiteY7" fmla="*/ 18590 h 38100"/>
                <a:gd name="connsiteX8" fmla="*/ 48296 w 342900"/>
                <a:gd name="connsiteY8" fmla="*/ 28115 h 38100"/>
                <a:gd name="connsiteX9" fmla="*/ 48296 w 342900"/>
                <a:gd name="connsiteY9" fmla="*/ 21448 h 38100"/>
                <a:gd name="connsiteX10" fmla="*/ 46391 w 342900"/>
                <a:gd name="connsiteY10" fmla="*/ 29068 h 38100"/>
                <a:gd name="connsiteX11" fmla="*/ 44486 w 342900"/>
                <a:gd name="connsiteY11" fmla="*/ 30021 h 38100"/>
                <a:gd name="connsiteX12" fmla="*/ 38771 w 342900"/>
                <a:gd name="connsiteY12" fmla="*/ 28115 h 38100"/>
                <a:gd name="connsiteX13" fmla="*/ 40676 w 342900"/>
                <a:gd name="connsiteY13" fmla="*/ 17638 h 38100"/>
                <a:gd name="connsiteX14" fmla="*/ 33056 w 342900"/>
                <a:gd name="connsiteY14" fmla="*/ 28115 h 38100"/>
                <a:gd name="connsiteX15" fmla="*/ 9243 w 342900"/>
                <a:gd name="connsiteY15" fmla="*/ 23353 h 38100"/>
                <a:gd name="connsiteX16" fmla="*/ 7338 w 342900"/>
                <a:gd name="connsiteY16" fmla="*/ 22401 h 38100"/>
                <a:gd name="connsiteX17" fmla="*/ 110208 w 342900"/>
                <a:gd name="connsiteY17" fmla="*/ 7161 h 38100"/>
                <a:gd name="connsiteX18" fmla="*/ 342618 w 342900"/>
                <a:gd name="connsiteY18" fmla="*/ 2906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900" h="38100">
                  <a:moveTo>
                    <a:pt x="342618" y="29068"/>
                  </a:moveTo>
                  <a:cubicBezTo>
                    <a:pt x="327378" y="48118"/>
                    <a:pt x="211173" y="25258"/>
                    <a:pt x="213078" y="25258"/>
                  </a:cubicBezTo>
                  <a:cubicBezTo>
                    <a:pt x="204506" y="24306"/>
                    <a:pt x="140688" y="21448"/>
                    <a:pt x="139736" y="22401"/>
                  </a:cubicBezTo>
                  <a:cubicBezTo>
                    <a:pt x="142593" y="22401"/>
                    <a:pt x="80681" y="22401"/>
                    <a:pt x="80681" y="26211"/>
                  </a:cubicBezTo>
                  <a:cubicBezTo>
                    <a:pt x="76871" y="17638"/>
                    <a:pt x="87348" y="33831"/>
                    <a:pt x="80681" y="17638"/>
                  </a:cubicBezTo>
                  <a:cubicBezTo>
                    <a:pt x="79728" y="18590"/>
                    <a:pt x="78776" y="17638"/>
                    <a:pt x="79728" y="14781"/>
                  </a:cubicBezTo>
                  <a:cubicBezTo>
                    <a:pt x="67346" y="30021"/>
                    <a:pt x="63536" y="20496"/>
                    <a:pt x="56868" y="28115"/>
                  </a:cubicBezTo>
                  <a:cubicBezTo>
                    <a:pt x="54963" y="24306"/>
                    <a:pt x="54011" y="22401"/>
                    <a:pt x="54011" y="18590"/>
                  </a:cubicBezTo>
                  <a:cubicBezTo>
                    <a:pt x="56868" y="20496"/>
                    <a:pt x="46391" y="27163"/>
                    <a:pt x="48296" y="28115"/>
                  </a:cubicBezTo>
                  <a:cubicBezTo>
                    <a:pt x="48296" y="28115"/>
                    <a:pt x="49248" y="21448"/>
                    <a:pt x="48296" y="21448"/>
                  </a:cubicBezTo>
                  <a:cubicBezTo>
                    <a:pt x="45438" y="22401"/>
                    <a:pt x="47343" y="27163"/>
                    <a:pt x="46391" y="29068"/>
                  </a:cubicBezTo>
                  <a:cubicBezTo>
                    <a:pt x="46391" y="27163"/>
                    <a:pt x="46391" y="27163"/>
                    <a:pt x="44486" y="30021"/>
                  </a:cubicBezTo>
                  <a:cubicBezTo>
                    <a:pt x="42581" y="22401"/>
                    <a:pt x="45438" y="26211"/>
                    <a:pt x="38771" y="28115"/>
                  </a:cubicBezTo>
                  <a:cubicBezTo>
                    <a:pt x="38771" y="22401"/>
                    <a:pt x="42581" y="25258"/>
                    <a:pt x="40676" y="17638"/>
                  </a:cubicBezTo>
                  <a:cubicBezTo>
                    <a:pt x="39723" y="17638"/>
                    <a:pt x="33056" y="26211"/>
                    <a:pt x="33056" y="28115"/>
                  </a:cubicBezTo>
                  <a:cubicBezTo>
                    <a:pt x="23531" y="26211"/>
                    <a:pt x="19721" y="17638"/>
                    <a:pt x="9243" y="23353"/>
                  </a:cubicBezTo>
                  <a:cubicBezTo>
                    <a:pt x="9243" y="21448"/>
                    <a:pt x="6386" y="23353"/>
                    <a:pt x="7338" y="22401"/>
                  </a:cubicBezTo>
                  <a:cubicBezTo>
                    <a:pt x="16863" y="13828"/>
                    <a:pt x="74966" y="7161"/>
                    <a:pt x="110208" y="7161"/>
                  </a:cubicBezTo>
                  <a:cubicBezTo>
                    <a:pt x="168311" y="6208"/>
                    <a:pt x="302613" y="46213"/>
                    <a:pt x="342618" y="290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xmlns="" id="{79818A03-04C8-49C0-AD13-F7CDCD8EC6BD}"/>
                </a:ext>
              </a:extLst>
            </p:cNvPr>
            <p:cNvSpPr/>
            <p:nvPr/>
          </p:nvSpPr>
          <p:spPr>
            <a:xfrm>
              <a:off x="4943951" y="11520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8096" y="10001"/>
                  </a:cubicBezTo>
                  <a:cubicBezTo>
                    <a:pt x="7144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xmlns="" id="{803A1484-5557-40AE-A39F-6C66C8581920}"/>
                </a:ext>
              </a:extLst>
            </p:cNvPr>
            <p:cNvSpPr/>
            <p:nvPr/>
          </p:nvSpPr>
          <p:spPr>
            <a:xfrm>
              <a:off x="4968716" y="115871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xmlns="" id="{A4B28CBA-E5F4-4D88-83DF-886C6F17EEC4}"/>
                </a:ext>
              </a:extLst>
            </p:cNvPr>
            <p:cNvSpPr/>
            <p:nvPr/>
          </p:nvSpPr>
          <p:spPr>
            <a:xfrm>
              <a:off x="4972526" y="1158716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9049" y="8096"/>
                    <a:pt x="8096" y="9049"/>
                    <a:pt x="7144" y="9049"/>
                  </a:cubicBezTo>
                  <a:lnTo>
                    <a:pt x="904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xmlns="" id="{F6A17CEE-4CF9-4A85-829C-21CAAF88B8F8}"/>
                </a:ext>
              </a:extLst>
            </p:cNvPr>
            <p:cNvSpPr/>
            <p:nvPr/>
          </p:nvSpPr>
          <p:spPr>
            <a:xfrm>
              <a:off x="4980146" y="116157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7144" y="8096"/>
                    <a:pt x="7144" y="8096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xmlns="" id="{1632789A-C34E-4349-A36F-8116D2514CC5}"/>
                </a:ext>
              </a:extLst>
            </p:cNvPr>
            <p:cNvSpPr/>
            <p:nvPr/>
          </p:nvSpPr>
          <p:spPr>
            <a:xfrm>
              <a:off x="4981099" y="11596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8096"/>
                  </a:cubicBezTo>
                  <a:cubicBezTo>
                    <a:pt x="8096" y="7144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xmlns="" id="{6886941F-04CE-42CE-BF9F-52575EAEE55B}"/>
                </a:ext>
              </a:extLst>
            </p:cNvPr>
            <p:cNvSpPr/>
            <p:nvPr/>
          </p:nvSpPr>
          <p:spPr>
            <a:xfrm>
              <a:off x="4992529" y="116115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8096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8096" y="7567"/>
                  </a:cubicBezTo>
                  <a:cubicBezTo>
                    <a:pt x="8096" y="6615"/>
                    <a:pt x="7144" y="9472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xmlns="" id="{32B22B07-8B96-4B7F-B921-F400D18A880B}"/>
                </a:ext>
              </a:extLst>
            </p:cNvPr>
            <p:cNvSpPr/>
            <p:nvPr/>
          </p:nvSpPr>
          <p:spPr>
            <a:xfrm>
              <a:off x="4998244" y="11596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xmlns="" id="{5F4ED484-2C66-4472-BDA0-C76B2D856DE2}"/>
                </a:ext>
              </a:extLst>
            </p:cNvPr>
            <p:cNvSpPr/>
            <p:nvPr/>
          </p:nvSpPr>
          <p:spPr>
            <a:xfrm>
              <a:off x="5099738" y="115966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714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xmlns="" id="{391F66E8-00C0-42F0-B4FF-1C41DF8F8043}"/>
                </a:ext>
              </a:extLst>
            </p:cNvPr>
            <p:cNvSpPr/>
            <p:nvPr/>
          </p:nvSpPr>
          <p:spPr>
            <a:xfrm>
              <a:off x="5145881" y="1164164"/>
              <a:ext cx="9525" cy="9525"/>
            </a:xfrm>
            <a:custGeom>
              <a:avLst/>
              <a:gdLst>
                <a:gd name="connsiteX0" fmla="*/ 7144 w 9525"/>
                <a:gd name="connsiteY0" fmla="*/ 7410 h 9525"/>
                <a:gd name="connsiteX1" fmla="*/ 7144 w 9525"/>
                <a:gd name="connsiteY1" fmla="*/ 8363 h 9525"/>
                <a:gd name="connsiteX2" fmla="*/ 7144 w 9525"/>
                <a:gd name="connsiteY2" fmla="*/ 74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0"/>
                  </a:moveTo>
                  <a:cubicBezTo>
                    <a:pt x="8096" y="6458"/>
                    <a:pt x="7144" y="8363"/>
                    <a:pt x="7144" y="8363"/>
                  </a:cubicBezTo>
                  <a:cubicBezTo>
                    <a:pt x="7144" y="8363"/>
                    <a:pt x="8096" y="7410"/>
                    <a:pt x="7144" y="7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xmlns="" id="{0D44E095-F826-42DB-B127-AD2B0EA5E363}"/>
                </a:ext>
              </a:extLst>
            </p:cNvPr>
            <p:cNvSpPr/>
            <p:nvPr/>
          </p:nvSpPr>
          <p:spPr>
            <a:xfrm>
              <a:off x="5170646" y="1159880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7144" y="502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xmlns="" id="{2E4FA728-BE6F-4906-ACF4-59998D27B98A}"/>
                </a:ext>
              </a:extLst>
            </p:cNvPr>
            <p:cNvSpPr/>
            <p:nvPr/>
          </p:nvSpPr>
          <p:spPr>
            <a:xfrm>
              <a:off x="4816316" y="52530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10001" y="7144"/>
                    <a:pt x="5239" y="8096"/>
                    <a:pt x="8096" y="7144"/>
                  </a:cubicBezTo>
                  <a:cubicBezTo>
                    <a:pt x="8096" y="8096"/>
                    <a:pt x="8096" y="9049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xmlns="" id="{ADA71AA5-7AF6-4787-96DB-2C09F5B2F562}"/>
                </a:ext>
              </a:extLst>
            </p:cNvPr>
            <p:cNvSpPr/>
            <p:nvPr/>
          </p:nvSpPr>
          <p:spPr>
            <a:xfrm>
              <a:off x="4712494" y="526256"/>
              <a:ext cx="104775" cy="800100"/>
            </a:xfrm>
            <a:custGeom>
              <a:avLst/>
              <a:gdLst>
                <a:gd name="connsiteX0" fmla="*/ 38576 w 104775"/>
                <a:gd name="connsiteY0" fmla="*/ 798671 h 800100"/>
                <a:gd name="connsiteX1" fmla="*/ 10954 w 104775"/>
                <a:gd name="connsiteY1" fmla="*/ 553879 h 800100"/>
                <a:gd name="connsiteX2" fmla="*/ 10954 w 104775"/>
                <a:gd name="connsiteY2" fmla="*/ 416719 h 800100"/>
                <a:gd name="connsiteX3" fmla="*/ 13811 w 104775"/>
                <a:gd name="connsiteY3" fmla="*/ 412909 h 800100"/>
                <a:gd name="connsiteX4" fmla="*/ 13811 w 104775"/>
                <a:gd name="connsiteY4" fmla="*/ 418624 h 800100"/>
                <a:gd name="connsiteX5" fmla="*/ 7144 w 104775"/>
                <a:gd name="connsiteY5" fmla="*/ 149066 h 800100"/>
                <a:gd name="connsiteX6" fmla="*/ 15716 w 104775"/>
                <a:gd name="connsiteY6" fmla="*/ 150971 h 800100"/>
                <a:gd name="connsiteX7" fmla="*/ 18574 w 104775"/>
                <a:gd name="connsiteY7" fmla="*/ 150019 h 800100"/>
                <a:gd name="connsiteX8" fmla="*/ 13811 w 104775"/>
                <a:gd name="connsiteY8" fmla="*/ 85249 h 800100"/>
                <a:gd name="connsiteX9" fmla="*/ 13811 w 104775"/>
                <a:gd name="connsiteY9" fmla="*/ 64294 h 800100"/>
                <a:gd name="connsiteX10" fmla="*/ 19526 w 104775"/>
                <a:gd name="connsiteY10" fmla="*/ 69056 h 800100"/>
                <a:gd name="connsiteX11" fmla="*/ 36671 w 104775"/>
                <a:gd name="connsiteY11" fmla="*/ 44291 h 800100"/>
                <a:gd name="connsiteX12" fmla="*/ 30004 w 104775"/>
                <a:gd name="connsiteY12" fmla="*/ 55721 h 800100"/>
                <a:gd name="connsiteX13" fmla="*/ 47149 w 104775"/>
                <a:gd name="connsiteY13" fmla="*/ 32861 h 800100"/>
                <a:gd name="connsiteX14" fmla="*/ 105251 w 104775"/>
                <a:gd name="connsiteY14" fmla="*/ 7144 h 800100"/>
                <a:gd name="connsiteX15" fmla="*/ 29051 w 104775"/>
                <a:gd name="connsiteY15" fmla="*/ 74771 h 800100"/>
                <a:gd name="connsiteX16" fmla="*/ 32861 w 104775"/>
                <a:gd name="connsiteY16" fmla="*/ 245269 h 800100"/>
                <a:gd name="connsiteX17" fmla="*/ 38576 w 104775"/>
                <a:gd name="connsiteY17" fmla="*/ 798671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4775" h="800100">
                  <a:moveTo>
                    <a:pt x="38576" y="798671"/>
                  </a:moveTo>
                  <a:cubicBezTo>
                    <a:pt x="9049" y="739616"/>
                    <a:pt x="10954" y="604361"/>
                    <a:pt x="10954" y="553879"/>
                  </a:cubicBezTo>
                  <a:cubicBezTo>
                    <a:pt x="10954" y="500539"/>
                    <a:pt x="3334" y="469106"/>
                    <a:pt x="10954" y="416719"/>
                  </a:cubicBezTo>
                  <a:cubicBezTo>
                    <a:pt x="12859" y="417671"/>
                    <a:pt x="13811" y="416719"/>
                    <a:pt x="13811" y="412909"/>
                  </a:cubicBezTo>
                  <a:cubicBezTo>
                    <a:pt x="13811" y="414814"/>
                    <a:pt x="13811" y="416719"/>
                    <a:pt x="13811" y="418624"/>
                  </a:cubicBezTo>
                  <a:cubicBezTo>
                    <a:pt x="25241" y="411956"/>
                    <a:pt x="19526" y="152876"/>
                    <a:pt x="7144" y="149066"/>
                  </a:cubicBezTo>
                  <a:cubicBezTo>
                    <a:pt x="10954" y="145256"/>
                    <a:pt x="10954" y="153829"/>
                    <a:pt x="15716" y="150971"/>
                  </a:cubicBezTo>
                  <a:cubicBezTo>
                    <a:pt x="14764" y="149066"/>
                    <a:pt x="15716" y="148114"/>
                    <a:pt x="18574" y="150019"/>
                  </a:cubicBezTo>
                  <a:cubicBezTo>
                    <a:pt x="12859" y="137636"/>
                    <a:pt x="6191" y="76676"/>
                    <a:pt x="13811" y="85249"/>
                  </a:cubicBezTo>
                  <a:cubicBezTo>
                    <a:pt x="16669" y="80486"/>
                    <a:pt x="7144" y="70009"/>
                    <a:pt x="13811" y="64294"/>
                  </a:cubicBezTo>
                  <a:cubicBezTo>
                    <a:pt x="13811" y="64294"/>
                    <a:pt x="16669" y="72866"/>
                    <a:pt x="19526" y="69056"/>
                  </a:cubicBezTo>
                  <a:cubicBezTo>
                    <a:pt x="24289" y="59531"/>
                    <a:pt x="33814" y="56674"/>
                    <a:pt x="36671" y="44291"/>
                  </a:cubicBezTo>
                  <a:cubicBezTo>
                    <a:pt x="32861" y="47149"/>
                    <a:pt x="30004" y="50959"/>
                    <a:pt x="30004" y="55721"/>
                  </a:cubicBezTo>
                  <a:cubicBezTo>
                    <a:pt x="36671" y="49054"/>
                    <a:pt x="45244" y="40481"/>
                    <a:pt x="47149" y="32861"/>
                  </a:cubicBezTo>
                  <a:cubicBezTo>
                    <a:pt x="53816" y="28099"/>
                    <a:pt x="102394" y="17621"/>
                    <a:pt x="105251" y="7144"/>
                  </a:cubicBezTo>
                  <a:cubicBezTo>
                    <a:pt x="95726" y="16669"/>
                    <a:pt x="49054" y="33814"/>
                    <a:pt x="29051" y="74771"/>
                  </a:cubicBezTo>
                  <a:cubicBezTo>
                    <a:pt x="6191" y="120491"/>
                    <a:pt x="30004" y="195739"/>
                    <a:pt x="32861" y="245269"/>
                  </a:cubicBezTo>
                  <a:cubicBezTo>
                    <a:pt x="39529" y="419576"/>
                    <a:pt x="13811" y="651034"/>
                    <a:pt x="38576" y="7986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xmlns="" id="{34A6275B-3EF7-464F-B69C-DB9DDD6690F5}"/>
                </a:ext>
              </a:extLst>
            </p:cNvPr>
            <p:cNvSpPr/>
            <p:nvPr/>
          </p:nvSpPr>
          <p:spPr>
            <a:xfrm>
              <a:off x="4809649" y="527208"/>
              <a:ext cx="9525" cy="9525"/>
            </a:xfrm>
            <a:custGeom>
              <a:avLst/>
              <a:gdLst>
                <a:gd name="connsiteX0" fmla="*/ 10001 w 9525"/>
                <a:gd name="connsiteY0" fmla="*/ 9049 h 9525"/>
                <a:gd name="connsiteX1" fmla="*/ 7144 w 9525"/>
                <a:gd name="connsiteY1" fmla="*/ 7144 h 9525"/>
                <a:gd name="connsiteX2" fmla="*/ 10001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9049"/>
                  </a:moveTo>
                  <a:cubicBezTo>
                    <a:pt x="9049" y="8096"/>
                    <a:pt x="7144" y="9049"/>
                    <a:pt x="7144" y="7144"/>
                  </a:cubicBezTo>
                  <a:cubicBezTo>
                    <a:pt x="8096" y="8096"/>
                    <a:pt x="10001" y="8096"/>
                    <a:pt x="10001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xmlns="" id="{0D9D1CFE-E18D-47FA-BAA2-203B36AB25C7}"/>
                </a:ext>
              </a:extLst>
            </p:cNvPr>
            <p:cNvSpPr/>
            <p:nvPr/>
          </p:nvSpPr>
          <p:spPr>
            <a:xfrm>
              <a:off x="4757261" y="550464"/>
              <a:ext cx="9525" cy="9525"/>
            </a:xfrm>
            <a:custGeom>
              <a:avLst/>
              <a:gdLst>
                <a:gd name="connsiteX0" fmla="*/ 7144 w 9525"/>
                <a:gd name="connsiteY0" fmla="*/ 8653 h 9525"/>
                <a:gd name="connsiteX1" fmla="*/ 7144 w 9525"/>
                <a:gd name="connsiteY1" fmla="*/ 86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653"/>
                  </a:moveTo>
                  <a:cubicBezTo>
                    <a:pt x="7144" y="7700"/>
                    <a:pt x="7144" y="5795"/>
                    <a:pt x="7144" y="86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xmlns="" id="{98E7E09E-4CF1-4A77-8AB1-D3D68D083851}"/>
                </a:ext>
              </a:extLst>
            </p:cNvPr>
            <p:cNvSpPr/>
            <p:nvPr/>
          </p:nvSpPr>
          <p:spPr>
            <a:xfrm>
              <a:off x="4744687" y="555783"/>
              <a:ext cx="9525" cy="19050"/>
            </a:xfrm>
            <a:custGeom>
              <a:avLst/>
              <a:gdLst>
                <a:gd name="connsiteX0" fmla="*/ 7335 w 9525"/>
                <a:gd name="connsiteY0" fmla="*/ 11906 h 19050"/>
                <a:gd name="connsiteX1" fmla="*/ 10193 w 9525"/>
                <a:gd name="connsiteY1" fmla="*/ 7144 h 19050"/>
                <a:gd name="connsiteX2" fmla="*/ 7335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335" y="11906"/>
                  </a:moveTo>
                  <a:cubicBezTo>
                    <a:pt x="6383" y="10954"/>
                    <a:pt x="9240" y="8096"/>
                    <a:pt x="10193" y="7144"/>
                  </a:cubicBezTo>
                  <a:lnTo>
                    <a:pt x="7335" y="119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xmlns="" id="{54D2D6B6-83BB-499E-907F-83F26426F3A3}"/>
                </a:ext>
              </a:extLst>
            </p:cNvPr>
            <p:cNvSpPr/>
            <p:nvPr/>
          </p:nvSpPr>
          <p:spPr>
            <a:xfrm>
              <a:off x="4730115" y="567213"/>
              <a:ext cx="9525" cy="9525"/>
            </a:xfrm>
            <a:custGeom>
              <a:avLst/>
              <a:gdLst>
                <a:gd name="connsiteX0" fmla="*/ 8573 w 9525"/>
                <a:gd name="connsiteY0" fmla="*/ 8096 h 9525"/>
                <a:gd name="connsiteX1" fmla="*/ 8573 w 9525"/>
                <a:gd name="connsiteY1" fmla="*/ 7144 h 9525"/>
                <a:gd name="connsiteX2" fmla="*/ 8573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573" y="8096"/>
                  </a:moveTo>
                  <a:cubicBezTo>
                    <a:pt x="6667" y="8096"/>
                    <a:pt x="6667" y="8096"/>
                    <a:pt x="8573" y="7144"/>
                  </a:cubicBezTo>
                  <a:cubicBezTo>
                    <a:pt x="8573" y="7144"/>
                    <a:pt x="8573" y="8096"/>
                    <a:pt x="8573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xmlns="" id="{168D1C48-0449-4594-A202-B579D345BB47}"/>
                </a:ext>
              </a:extLst>
            </p:cNvPr>
            <p:cNvSpPr/>
            <p:nvPr/>
          </p:nvSpPr>
          <p:spPr>
            <a:xfrm>
              <a:off x="4729639" y="570368"/>
              <a:ext cx="9525" cy="9525"/>
            </a:xfrm>
            <a:custGeom>
              <a:avLst/>
              <a:gdLst>
                <a:gd name="connsiteX0" fmla="*/ 10001 w 9525"/>
                <a:gd name="connsiteY0" fmla="*/ 7799 h 9525"/>
                <a:gd name="connsiteX1" fmla="*/ 7144 w 9525"/>
                <a:gd name="connsiteY1" fmla="*/ 8751 h 9525"/>
                <a:gd name="connsiteX2" fmla="*/ 10001 w 9525"/>
                <a:gd name="connsiteY2" fmla="*/ 779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799"/>
                  </a:moveTo>
                  <a:cubicBezTo>
                    <a:pt x="9049" y="8751"/>
                    <a:pt x="8096" y="8751"/>
                    <a:pt x="7144" y="8751"/>
                  </a:cubicBezTo>
                  <a:cubicBezTo>
                    <a:pt x="8096" y="8751"/>
                    <a:pt x="9049" y="5894"/>
                    <a:pt x="10001" y="77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xmlns="" id="{1C6AFF10-C348-4425-B413-4B6C4E5C4DAC}"/>
                </a:ext>
              </a:extLst>
            </p:cNvPr>
            <p:cNvSpPr/>
            <p:nvPr/>
          </p:nvSpPr>
          <p:spPr>
            <a:xfrm>
              <a:off x="4709636" y="597540"/>
              <a:ext cx="9525" cy="9525"/>
            </a:xfrm>
            <a:custGeom>
              <a:avLst/>
              <a:gdLst>
                <a:gd name="connsiteX0" fmla="*/ 9049 w 9525"/>
                <a:gd name="connsiteY0" fmla="*/ 7297 h 9525"/>
                <a:gd name="connsiteX1" fmla="*/ 7144 w 9525"/>
                <a:gd name="connsiteY1" fmla="*/ 10154 h 9525"/>
                <a:gd name="connsiteX2" fmla="*/ 9049 w 9525"/>
                <a:gd name="connsiteY2" fmla="*/ 729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297"/>
                  </a:moveTo>
                  <a:cubicBezTo>
                    <a:pt x="9049" y="8249"/>
                    <a:pt x="9049" y="10154"/>
                    <a:pt x="7144" y="10154"/>
                  </a:cubicBezTo>
                  <a:cubicBezTo>
                    <a:pt x="8096" y="10154"/>
                    <a:pt x="8096" y="6344"/>
                    <a:pt x="9049" y="72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xmlns="" id="{DFA89E93-ED1E-40EA-B083-CAF70A030709}"/>
                </a:ext>
              </a:extLst>
            </p:cNvPr>
            <p:cNvSpPr/>
            <p:nvPr/>
          </p:nvSpPr>
          <p:spPr>
            <a:xfrm>
              <a:off x="4708260" y="61388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6615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xmlns="" id="{190D8E76-1DBD-4CD9-8D40-C37A87A1908C}"/>
                </a:ext>
              </a:extLst>
            </p:cNvPr>
            <p:cNvSpPr/>
            <p:nvPr/>
          </p:nvSpPr>
          <p:spPr>
            <a:xfrm>
              <a:off x="4722019" y="869257"/>
              <a:ext cx="9525" cy="9525"/>
            </a:xfrm>
            <a:custGeom>
              <a:avLst/>
              <a:gdLst>
                <a:gd name="connsiteX0" fmla="*/ 7144 w 9525"/>
                <a:gd name="connsiteY0" fmla="*/ 8947 h 9525"/>
                <a:gd name="connsiteX1" fmla="*/ 7144 w 9525"/>
                <a:gd name="connsiteY1" fmla="*/ 894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947"/>
                  </a:moveTo>
                  <a:cubicBezTo>
                    <a:pt x="7144" y="6090"/>
                    <a:pt x="7144" y="7042"/>
                    <a:pt x="7144" y="89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xmlns="" id="{71213E91-FF16-4E4D-82DF-6748BC998B5D}"/>
                </a:ext>
              </a:extLst>
            </p:cNvPr>
            <p:cNvSpPr/>
            <p:nvPr/>
          </p:nvSpPr>
          <p:spPr>
            <a:xfrm>
              <a:off x="4713446" y="982503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9049"/>
                    <a:pt x="7144" y="8096"/>
                    <a:pt x="7144" y="8096"/>
                  </a:cubicBezTo>
                  <a:cubicBezTo>
                    <a:pt x="7144" y="7144"/>
                    <a:pt x="8096" y="9049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xmlns="" id="{00879F06-87B3-4AD4-97C8-E841000CCECE}"/>
                </a:ext>
              </a:extLst>
            </p:cNvPr>
            <p:cNvSpPr/>
            <p:nvPr/>
          </p:nvSpPr>
          <p:spPr>
            <a:xfrm>
              <a:off x="4715351" y="1042617"/>
              <a:ext cx="9525" cy="9525"/>
            </a:xfrm>
            <a:custGeom>
              <a:avLst/>
              <a:gdLst>
                <a:gd name="connsiteX0" fmla="*/ 7144 w 9525"/>
                <a:gd name="connsiteY0" fmla="*/ 7990 h 9525"/>
                <a:gd name="connsiteX1" fmla="*/ 714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990"/>
                  </a:moveTo>
                  <a:cubicBezTo>
                    <a:pt x="7144" y="7990"/>
                    <a:pt x="11906" y="6085"/>
                    <a:pt x="714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xmlns="" id="{DF0449BF-CB69-4E4B-9EFB-1EEF54E302CB}"/>
                </a:ext>
              </a:extLst>
            </p:cNvPr>
            <p:cNvSpPr/>
            <p:nvPr/>
          </p:nvSpPr>
          <p:spPr>
            <a:xfrm>
              <a:off x="4764035" y="574833"/>
              <a:ext cx="9525" cy="9525"/>
            </a:xfrm>
            <a:custGeom>
              <a:avLst/>
              <a:gdLst>
                <a:gd name="connsiteX0" fmla="*/ 7990 w 9525"/>
                <a:gd name="connsiteY0" fmla="*/ 9049 h 9525"/>
                <a:gd name="connsiteX1" fmla="*/ 7990 w 9525"/>
                <a:gd name="connsiteY1" fmla="*/ 7144 h 9525"/>
                <a:gd name="connsiteX2" fmla="*/ 7990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990" y="9049"/>
                  </a:moveTo>
                  <a:cubicBezTo>
                    <a:pt x="7990" y="6191"/>
                    <a:pt x="6085" y="10001"/>
                    <a:pt x="7990" y="7144"/>
                  </a:cubicBezTo>
                  <a:cubicBezTo>
                    <a:pt x="7990" y="8096"/>
                    <a:pt x="7990" y="8096"/>
                    <a:pt x="7990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xmlns="" id="{DF1EA4CF-457F-4E7D-BBA0-3A463F499A12}"/>
                </a:ext>
              </a:extLst>
            </p:cNvPr>
            <p:cNvSpPr/>
            <p:nvPr/>
          </p:nvSpPr>
          <p:spPr>
            <a:xfrm>
              <a:off x="4745749" y="581501"/>
              <a:ext cx="28575" cy="723900"/>
            </a:xfrm>
            <a:custGeom>
              <a:avLst/>
              <a:gdLst>
                <a:gd name="connsiteX0" fmla="*/ 28181 w 28575"/>
                <a:gd name="connsiteY0" fmla="*/ 719614 h 723900"/>
                <a:gd name="connsiteX1" fmla="*/ 11988 w 28575"/>
                <a:gd name="connsiteY1" fmla="*/ 389096 h 723900"/>
                <a:gd name="connsiteX2" fmla="*/ 11988 w 28575"/>
                <a:gd name="connsiteY2" fmla="*/ 394811 h 723900"/>
                <a:gd name="connsiteX3" fmla="*/ 13893 w 28575"/>
                <a:gd name="connsiteY3" fmla="*/ 290036 h 723900"/>
                <a:gd name="connsiteX4" fmla="*/ 7226 w 28575"/>
                <a:gd name="connsiteY4" fmla="*/ 163354 h 723900"/>
                <a:gd name="connsiteX5" fmla="*/ 15798 w 28575"/>
                <a:gd name="connsiteY5" fmla="*/ 164306 h 723900"/>
                <a:gd name="connsiteX6" fmla="*/ 18656 w 28575"/>
                <a:gd name="connsiteY6" fmla="*/ 163354 h 723900"/>
                <a:gd name="connsiteX7" fmla="*/ 16751 w 28575"/>
                <a:gd name="connsiteY7" fmla="*/ 108109 h 723900"/>
                <a:gd name="connsiteX8" fmla="*/ 8178 w 28575"/>
                <a:gd name="connsiteY8" fmla="*/ 92869 h 723900"/>
                <a:gd name="connsiteX9" fmla="*/ 14846 w 28575"/>
                <a:gd name="connsiteY9" fmla="*/ 93821 h 723900"/>
                <a:gd name="connsiteX10" fmla="*/ 7226 w 28575"/>
                <a:gd name="connsiteY10" fmla="*/ 83344 h 723900"/>
                <a:gd name="connsiteX11" fmla="*/ 12941 w 28575"/>
                <a:gd name="connsiteY11" fmla="*/ 70009 h 723900"/>
                <a:gd name="connsiteX12" fmla="*/ 19608 w 28575"/>
                <a:gd name="connsiteY12" fmla="*/ 78581 h 723900"/>
                <a:gd name="connsiteX13" fmla="*/ 11988 w 28575"/>
                <a:gd name="connsiteY13" fmla="*/ 58579 h 723900"/>
                <a:gd name="connsiteX14" fmla="*/ 20561 w 28575"/>
                <a:gd name="connsiteY14" fmla="*/ 7144 h 723900"/>
                <a:gd name="connsiteX15" fmla="*/ 29133 w 28575"/>
                <a:gd name="connsiteY15" fmla="*/ 246221 h 723900"/>
                <a:gd name="connsiteX16" fmla="*/ 24371 w 28575"/>
                <a:gd name="connsiteY16" fmla="*/ 401479 h 723900"/>
                <a:gd name="connsiteX17" fmla="*/ 27228 w 28575"/>
                <a:gd name="connsiteY17" fmla="*/ 571024 h 723900"/>
                <a:gd name="connsiteX18" fmla="*/ 28181 w 28575"/>
                <a:gd name="connsiteY18" fmla="*/ 719614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575" h="723900">
                  <a:moveTo>
                    <a:pt x="28181" y="719614"/>
                  </a:moveTo>
                  <a:cubicBezTo>
                    <a:pt x="3416" y="676751"/>
                    <a:pt x="26276" y="387191"/>
                    <a:pt x="11988" y="389096"/>
                  </a:cubicBezTo>
                  <a:cubicBezTo>
                    <a:pt x="11988" y="391001"/>
                    <a:pt x="11988" y="392906"/>
                    <a:pt x="11988" y="394811"/>
                  </a:cubicBezTo>
                  <a:cubicBezTo>
                    <a:pt x="16751" y="391954"/>
                    <a:pt x="14846" y="292894"/>
                    <a:pt x="13893" y="290036"/>
                  </a:cubicBezTo>
                  <a:cubicBezTo>
                    <a:pt x="14846" y="292894"/>
                    <a:pt x="12941" y="165259"/>
                    <a:pt x="7226" y="163354"/>
                  </a:cubicBezTo>
                  <a:cubicBezTo>
                    <a:pt x="11988" y="159544"/>
                    <a:pt x="9131" y="169069"/>
                    <a:pt x="15798" y="164306"/>
                  </a:cubicBezTo>
                  <a:cubicBezTo>
                    <a:pt x="14846" y="162401"/>
                    <a:pt x="15798" y="162401"/>
                    <a:pt x="18656" y="163354"/>
                  </a:cubicBezTo>
                  <a:cubicBezTo>
                    <a:pt x="14846" y="156686"/>
                    <a:pt x="2463" y="100489"/>
                    <a:pt x="16751" y="108109"/>
                  </a:cubicBezTo>
                  <a:cubicBezTo>
                    <a:pt x="17703" y="106204"/>
                    <a:pt x="6273" y="95726"/>
                    <a:pt x="8178" y="92869"/>
                  </a:cubicBezTo>
                  <a:cubicBezTo>
                    <a:pt x="8178" y="93821"/>
                    <a:pt x="14846" y="96679"/>
                    <a:pt x="14846" y="93821"/>
                  </a:cubicBezTo>
                  <a:cubicBezTo>
                    <a:pt x="13893" y="86201"/>
                    <a:pt x="6273" y="91916"/>
                    <a:pt x="7226" y="83344"/>
                  </a:cubicBezTo>
                  <a:cubicBezTo>
                    <a:pt x="8178" y="83344"/>
                    <a:pt x="19608" y="77629"/>
                    <a:pt x="12941" y="70009"/>
                  </a:cubicBezTo>
                  <a:cubicBezTo>
                    <a:pt x="-394" y="79534"/>
                    <a:pt x="22466" y="77629"/>
                    <a:pt x="19608" y="78581"/>
                  </a:cubicBezTo>
                  <a:cubicBezTo>
                    <a:pt x="20561" y="75724"/>
                    <a:pt x="11988" y="58579"/>
                    <a:pt x="11988" y="58579"/>
                  </a:cubicBezTo>
                  <a:cubicBezTo>
                    <a:pt x="12941" y="52864"/>
                    <a:pt x="25323" y="14764"/>
                    <a:pt x="20561" y="7144"/>
                  </a:cubicBezTo>
                  <a:cubicBezTo>
                    <a:pt x="23418" y="44291"/>
                    <a:pt x="27228" y="171926"/>
                    <a:pt x="29133" y="246221"/>
                  </a:cubicBezTo>
                  <a:cubicBezTo>
                    <a:pt x="30086" y="300514"/>
                    <a:pt x="24371" y="350996"/>
                    <a:pt x="24371" y="401479"/>
                  </a:cubicBezTo>
                  <a:cubicBezTo>
                    <a:pt x="24371" y="450056"/>
                    <a:pt x="28181" y="519589"/>
                    <a:pt x="27228" y="571024"/>
                  </a:cubicBezTo>
                  <a:cubicBezTo>
                    <a:pt x="27228" y="611981"/>
                    <a:pt x="26276" y="708184"/>
                    <a:pt x="28181" y="7196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xmlns="" id="{0A13084E-3B73-4977-9BD7-746134F84B52}"/>
                </a:ext>
              </a:extLst>
            </p:cNvPr>
            <p:cNvSpPr/>
            <p:nvPr/>
          </p:nvSpPr>
          <p:spPr>
            <a:xfrm>
              <a:off x="4761071" y="579596"/>
              <a:ext cx="9525" cy="9525"/>
            </a:xfrm>
            <a:custGeom>
              <a:avLst/>
              <a:gdLst>
                <a:gd name="connsiteX0" fmla="*/ 10001 w 9525"/>
                <a:gd name="connsiteY0" fmla="*/ 7144 h 9525"/>
                <a:gd name="connsiteX1" fmla="*/ 7144 w 9525"/>
                <a:gd name="connsiteY1" fmla="*/ 7144 h 9525"/>
                <a:gd name="connsiteX2" fmla="*/ 1000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144"/>
                  </a:moveTo>
                  <a:cubicBezTo>
                    <a:pt x="9049" y="7144"/>
                    <a:pt x="8096" y="9049"/>
                    <a:pt x="7144" y="7144"/>
                  </a:cubicBezTo>
                  <a:cubicBezTo>
                    <a:pt x="8096" y="8096"/>
                    <a:pt x="9049" y="7144"/>
                    <a:pt x="100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xmlns="" id="{99109D3E-FECD-40AC-A21F-B2AB3BC3F5C4}"/>
                </a:ext>
              </a:extLst>
            </p:cNvPr>
            <p:cNvSpPr/>
            <p:nvPr/>
          </p:nvSpPr>
          <p:spPr>
            <a:xfrm>
              <a:off x="4745408" y="627750"/>
              <a:ext cx="9525" cy="9525"/>
            </a:xfrm>
            <a:custGeom>
              <a:avLst/>
              <a:gdLst>
                <a:gd name="connsiteX0" fmla="*/ 7567 w 9525"/>
                <a:gd name="connsiteY0" fmla="*/ 7567 h 9525"/>
                <a:gd name="connsiteX1" fmla="*/ 7567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567"/>
                  </a:moveTo>
                  <a:cubicBezTo>
                    <a:pt x="7567" y="7567"/>
                    <a:pt x="6615" y="6615"/>
                    <a:pt x="756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xmlns="" id="{58E9A969-B710-4BDB-AE0C-46BCFA8724FF}"/>
                </a:ext>
              </a:extLst>
            </p:cNvPr>
            <p:cNvSpPr/>
            <p:nvPr/>
          </p:nvSpPr>
          <p:spPr>
            <a:xfrm>
              <a:off x="4752499" y="635793"/>
              <a:ext cx="9525" cy="19050"/>
            </a:xfrm>
            <a:custGeom>
              <a:avLst/>
              <a:gdLst>
                <a:gd name="connsiteX0" fmla="*/ 8096 w 9525"/>
                <a:gd name="connsiteY0" fmla="*/ 11906 h 19050"/>
                <a:gd name="connsiteX1" fmla="*/ 7144 w 9525"/>
                <a:gd name="connsiteY1" fmla="*/ 7144 h 19050"/>
                <a:gd name="connsiteX2" fmla="*/ 8096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8096" y="11906"/>
                  </a:moveTo>
                  <a:cubicBezTo>
                    <a:pt x="7144" y="11906"/>
                    <a:pt x="7144" y="9049"/>
                    <a:pt x="7144" y="7144"/>
                  </a:cubicBezTo>
                  <a:lnTo>
                    <a:pt x="8096" y="119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xmlns="" id="{72D6567A-2A82-4ACC-A750-E587CE37F722}"/>
                </a:ext>
              </a:extLst>
            </p:cNvPr>
            <p:cNvSpPr/>
            <p:nvPr/>
          </p:nvSpPr>
          <p:spPr>
            <a:xfrm>
              <a:off x="4747736" y="651986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7144" y="9049"/>
                    <a:pt x="7144" y="9049"/>
                    <a:pt x="7144" y="7144"/>
                  </a:cubicBezTo>
                  <a:cubicBezTo>
                    <a:pt x="8096" y="7144"/>
                    <a:pt x="8096" y="7144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xmlns="" id="{A6DD0C97-287C-4B6A-A110-A27CD139C4B6}"/>
                </a:ext>
              </a:extLst>
            </p:cNvPr>
            <p:cNvSpPr/>
            <p:nvPr/>
          </p:nvSpPr>
          <p:spPr>
            <a:xfrm>
              <a:off x="4749641" y="653696"/>
              <a:ext cx="9525" cy="9525"/>
            </a:xfrm>
            <a:custGeom>
              <a:avLst/>
              <a:gdLst>
                <a:gd name="connsiteX0" fmla="*/ 8096 w 9525"/>
                <a:gd name="connsiteY0" fmla="*/ 7338 h 9525"/>
                <a:gd name="connsiteX1" fmla="*/ 7144 w 9525"/>
                <a:gd name="connsiteY1" fmla="*/ 9243 h 9525"/>
                <a:gd name="connsiteX2" fmla="*/ 8096 w 9525"/>
                <a:gd name="connsiteY2" fmla="*/ 733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338"/>
                  </a:moveTo>
                  <a:cubicBezTo>
                    <a:pt x="8096" y="8291"/>
                    <a:pt x="7144" y="9243"/>
                    <a:pt x="7144" y="9243"/>
                  </a:cubicBezTo>
                  <a:cubicBezTo>
                    <a:pt x="8096" y="9243"/>
                    <a:pt x="7144" y="6386"/>
                    <a:pt x="8096" y="73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xmlns="" id="{D34B3A5B-0FCE-46F5-8467-DA7320631435}"/>
                </a:ext>
              </a:extLst>
            </p:cNvPr>
            <p:cNvSpPr/>
            <p:nvPr/>
          </p:nvSpPr>
          <p:spPr>
            <a:xfrm>
              <a:off x="4746360" y="679417"/>
              <a:ext cx="9525" cy="9525"/>
            </a:xfrm>
            <a:custGeom>
              <a:avLst/>
              <a:gdLst>
                <a:gd name="connsiteX0" fmla="*/ 7567 w 9525"/>
                <a:gd name="connsiteY0" fmla="*/ 7335 h 9525"/>
                <a:gd name="connsiteX1" fmla="*/ 7567 w 9525"/>
                <a:gd name="connsiteY1" fmla="*/ 10193 h 9525"/>
                <a:gd name="connsiteX2" fmla="*/ 7567 w 9525"/>
                <a:gd name="connsiteY2" fmla="*/ 733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335"/>
                  </a:moveTo>
                  <a:cubicBezTo>
                    <a:pt x="7567" y="8288"/>
                    <a:pt x="8520" y="9240"/>
                    <a:pt x="7567" y="10193"/>
                  </a:cubicBezTo>
                  <a:cubicBezTo>
                    <a:pt x="7567" y="9240"/>
                    <a:pt x="6615" y="6383"/>
                    <a:pt x="7567" y="73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xmlns="" id="{52B74B0E-02D1-41CC-B807-B6257E3A862B}"/>
                </a:ext>
              </a:extLst>
            </p:cNvPr>
            <p:cNvSpPr/>
            <p:nvPr/>
          </p:nvSpPr>
          <p:spPr>
            <a:xfrm>
              <a:off x="4747313" y="69199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6615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xmlns="" id="{B918515B-C824-4C14-8C44-307430D97D76}"/>
                </a:ext>
              </a:extLst>
            </p:cNvPr>
            <p:cNvSpPr/>
            <p:nvPr/>
          </p:nvSpPr>
          <p:spPr>
            <a:xfrm>
              <a:off x="4750594" y="909262"/>
              <a:ext cx="9525" cy="9525"/>
            </a:xfrm>
            <a:custGeom>
              <a:avLst/>
              <a:gdLst>
                <a:gd name="connsiteX0" fmla="*/ 7144 w 9525"/>
                <a:gd name="connsiteY0" fmla="*/ 8947 h 9525"/>
                <a:gd name="connsiteX1" fmla="*/ 7144 w 9525"/>
                <a:gd name="connsiteY1" fmla="*/ 894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947"/>
                  </a:moveTo>
                  <a:cubicBezTo>
                    <a:pt x="7144" y="6090"/>
                    <a:pt x="7144" y="7042"/>
                    <a:pt x="7144" y="89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xmlns="" id="{01E62319-38E6-45D6-B827-2E3C839BBF60}"/>
                </a:ext>
              </a:extLst>
            </p:cNvPr>
            <p:cNvSpPr/>
            <p:nvPr/>
          </p:nvSpPr>
          <p:spPr>
            <a:xfrm>
              <a:off x="4747736" y="100631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9049" y="8096"/>
                    <a:pt x="7144" y="8096"/>
                    <a:pt x="7144" y="8096"/>
                  </a:cubicBezTo>
                  <a:cubicBezTo>
                    <a:pt x="7144" y="7144"/>
                    <a:pt x="9049" y="9049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xmlns="" id="{27FBD2E9-9A50-4F26-826D-B8659165AB7E}"/>
                </a:ext>
              </a:extLst>
            </p:cNvPr>
            <p:cNvSpPr/>
            <p:nvPr/>
          </p:nvSpPr>
          <p:spPr>
            <a:xfrm>
              <a:off x="4753451" y="1057327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10954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xmlns="" id="{6FF56451-0BB6-4372-BEF4-E58B260C4C3F}"/>
                </a:ext>
              </a:extLst>
            </p:cNvPr>
            <p:cNvSpPr/>
            <p:nvPr/>
          </p:nvSpPr>
          <p:spPr>
            <a:xfrm>
              <a:off x="4747736" y="1324451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8096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7144" y="7144"/>
                    <a:pt x="10001" y="9049"/>
                    <a:pt x="7144" y="8096"/>
                  </a:cubicBezTo>
                  <a:cubicBezTo>
                    <a:pt x="8096" y="7144"/>
                    <a:pt x="8096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xmlns="" id="{723A8600-EF21-4BFD-9C38-64C62A98C118}"/>
                </a:ext>
              </a:extLst>
            </p:cNvPr>
            <p:cNvSpPr/>
            <p:nvPr/>
          </p:nvSpPr>
          <p:spPr>
            <a:xfrm>
              <a:off x="4752499" y="1248251"/>
              <a:ext cx="590550" cy="104775"/>
            </a:xfrm>
            <a:custGeom>
              <a:avLst/>
              <a:gdLst>
                <a:gd name="connsiteX0" fmla="*/ 581501 w 590550"/>
                <a:gd name="connsiteY0" fmla="*/ 7144 h 104775"/>
                <a:gd name="connsiteX1" fmla="*/ 438626 w 590550"/>
                <a:gd name="connsiteY1" fmla="*/ 90964 h 104775"/>
                <a:gd name="connsiteX2" fmla="*/ 340519 w 590550"/>
                <a:gd name="connsiteY2" fmla="*/ 92869 h 104775"/>
                <a:gd name="connsiteX3" fmla="*/ 249079 w 590550"/>
                <a:gd name="connsiteY3" fmla="*/ 92869 h 104775"/>
                <a:gd name="connsiteX4" fmla="*/ 147161 w 590550"/>
                <a:gd name="connsiteY4" fmla="*/ 98584 h 104775"/>
                <a:gd name="connsiteX5" fmla="*/ 148114 w 590550"/>
                <a:gd name="connsiteY5" fmla="*/ 90011 h 104775"/>
                <a:gd name="connsiteX6" fmla="*/ 147161 w 590550"/>
                <a:gd name="connsiteY6" fmla="*/ 87154 h 104775"/>
                <a:gd name="connsiteX7" fmla="*/ 98584 w 590550"/>
                <a:gd name="connsiteY7" fmla="*/ 90011 h 104775"/>
                <a:gd name="connsiteX8" fmla="*/ 85249 w 590550"/>
                <a:gd name="connsiteY8" fmla="*/ 99536 h 104775"/>
                <a:gd name="connsiteX9" fmla="*/ 86201 w 590550"/>
                <a:gd name="connsiteY9" fmla="*/ 92869 h 104775"/>
                <a:gd name="connsiteX10" fmla="*/ 80486 w 590550"/>
                <a:gd name="connsiteY10" fmla="*/ 100489 h 104775"/>
                <a:gd name="connsiteX11" fmla="*/ 76676 w 590550"/>
                <a:gd name="connsiteY11" fmla="*/ 101441 h 104775"/>
                <a:gd name="connsiteX12" fmla="*/ 64294 w 590550"/>
                <a:gd name="connsiteY12" fmla="*/ 96679 h 104775"/>
                <a:gd name="connsiteX13" fmla="*/ 70961 w 590550"/>
                <a:gd name="connsiteY13" fmla="*/ 89059 h 104775"/>
                <a:gd name="connsiteX14" fmla="*/ 53816 w 590550"/>
                <a:gd name="connsiteY14" fmla="*/ 98584 h 104775"/>
                <a:gd name="connsiteX15" fmla="*/ 7144 w 590550"/>
                <a:gd name="connsiteY15" fmla="*/ 88106 h 104775"/>
                <a:gd name="connsiteX16" fmla="*/ 581501 w 590550"/>
                <a:gd name="connsiteY16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90550" h="104775">
                  <a:moveTo>
                    <a:pt x="581501" y="7144"/>
                  </a:moveTo>
                  <a:cubicBezTo>
                    <a:pt x="606266" y="105251"/>
                    <a:pt x="470059" y="91916"/>
                    <a:pt x="438626" y="90964"/>
                  </a:cubicBezTo>
                  <a:cubicBezTo>
                    <a:pt x="408146" y="89059"/>
                    <a:pt x="355759" y="85249"/>
                    <a:pt x="340519" y="92869"/>
                  </a:cubicBezTo>
                  <a:cubicBezTo>
                    <a:pt x="338614" y="89059"/>
                    <a:pt x="250031" y="91916"/>
                    <a:pt x="249079" y="92869"/>
                  </a:cubicBezTo>
                  <a:cubicBezTo>
                    <a:pt x="251936" y="91916"/>
                    <a:pt x="148114" y="93821"/>
                    <a:pt x="147161" y="98584"/>
                  </a:cubicBezTo>
                  <a:cubicBezTo>
                    <a:pt x="143351" y="93821"/>
                    <a:pt x="153829" y="98584"/>
                    <a:pt x="148114" y="90011"/>
                  </a:cubicBezTo>
                  <a:cubicBezTo>
                    <a:pt x="146209" y="90964"/>
                    <a:pt x="146209" y="90011"/>
                    <a:pt x="147161" y="87154"/>
                  </a:cubicBezTo>
                  <a:cubicBezTo>
                    <a:pt x="141446" y="90964"/>
                    <a:pt x="91916" y="106204"/>
                    <a:pt x="98584" y="90011"/>
                  </a:cubicBezTo>
                  <a:cubicBezTo>
                    <a:pt x="97631" y="90011"/>
                    <a:pt x="88106" y="100489"/>
                    <a:pt x="85249" y="99536"/>
                  </a:cubicBezTo>
                  <a:cubicBezTo>
                    <a:pt x="86201" y="98584"/>
                    <a:pt x="88106" y="92869"/>
                    <a:pt x="86201" y="92869"/>
                  </a:cubicBezTo>
                  <a:cubicBezTo>
                    <a:pt x="82391" y="93821"/>
                    <a:pt x="82391" y="98584"/>
                    <a:pt x="80486" y="100489"/>
                  </a:cubicBezTo>
                  <a:cubicBezTo>
                    <a:pt x="81439" y="98584"/>
                    <a:pt x="80486" y="98584"/>
                    <a:pt x="76676" y="101441"/>
                  </a:cubicBezTo>
                  <a:cubicBezTo>
                    <a:pt x="76676" y="101441"/>
                    <a:pt x="70961" y="90011"/>
                    <a:pt x="64294" y="96679"/>
                  </a:cubicBezTo>
                  <a:cubicBezTo>
                    <a:pt x="73819" y="108109"/>
                    <a:pt x="70009" y="86201"/>
                    <a:pt x="70961" y="89059"/>
                  </a:cubicBezTo>
                  <a:cubicBezTo>
                    <a:pt x="68104" y="89059"/>
                    <a:pt x="53816" y="98584"/>
                    <a:pt x="53816" y="98584"/>
                  </a:cubicBezTo>
                  <a:cubicBezTo>
                    <a:pt x="49054" y="97631"/>
                    <a:pt x="12859" y="81439"/>
                    <a:pt x="7144" y="88106"/>
                  </a:cubicBezTo>
                  <a:cubicBezTo>
                    <a:pt x="87154" y="59531"/>
                    <a:pt x="566261" y="143351"/>
                    <a:pt x="5815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xmlns="" id="{0126AE1B-841B-4409-871F-E9033E7ED2C3}"/>
                </a:ext>
              </a:extLst>
            </p:cNvPr>
            <p:cNvSpPr/>
            <p:nvPr/>
          </p:nvSpPr>
          <p:spPr>
            <a:xfrm>
              <a:off x="4752499" y="13244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9049"/>
                    <a:pt x="8096" y="10001"/>
                  </a:cubicBezTo>
                  <a:cubicBezTo>
                    <a:pt x="8096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xmlns="" id="{AA2EF932-B1F8-42C0-B61A-E5C180C5484F}"/>
                </a:ext>
              </a:extLst>
            </p:cNvPr>
            <p:cNvSpPr/>
            <p:nvPr/>
          </p:nvSpPr>
          <p:spPr>
            <a:xfrm>
              <a:off x="4795890" y="133588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xmlns="" id="{0397DC16-4AEA-426B-822E-76129CB29A9E}"/>
                </a:ext>
              </a:extLst>
            </p:cNvPr>
            <p:cNvSpPr/>
            <p:nvPr/>
          </p:nvSpPr>
          <p:spPr>
            <a:xfrm>
              <a:off x="4803934" y="1335881"/>
              <a:ext cx="9525" cy="9525"/>
            </a:xfrm>
            <a:custGeom>
              <a:avLst/>
              <a:gdLst>
                <a:gd name="connsiteX0" fmla="*/ 10954 w 9525"/>
                <a:gd name="connsiteY0" fmla="*/ 7144 h 9525"/>
                <a:gd name="connsiteX1" fmla="*/ 7144 w 9525"/>
                <a:gd name="connsiteY1" fmla="*/ 9049 h 9525"/>
                <a:gd name="connsiteX2" fmla="*/ 1095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7144"/>
                  </a:moveTo>
                  <a:cubicBezTo>
                    <a:pt x="10954" y="8096"/>
                    <a:pt x="8096" y="9049"/>
                    <a:pt x="7144" y="9049"/>
                  </a:cubicBezTo>
                  <a:lnTo>
                    <a:pt x="1095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xmlns="" id="{67236EF6-825E-42ED-8FE4-A589C4655516}"/>
                </a:ext>
              </a:extLst>
            </p:cNvPr>
            <p:cNvSpPr/>
            <p:nvPr/>
          </p:nvSpPr>
          <p:spPr>
            <a:xfrm>
              <a:off x="4817269" y="133969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9049" y="8096"/>
                    <a:pt x="9049" y="8096"/>
                    <a:pt x="7144" y="8096"/>
                  </a:cubicBezTo>
                  <a:cubicBezTo>
                    <a:pt x="8096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xmlns="" id="{FA222110-3C73-4914-8147-7E2AD1E06645}"/>
                </a:ext>
              </a:extLst>
            </p:cNvPr>
            <p:cNvSpPr/>
            <p:nvPr/>
          </p:nvSpPr>
          <p:spPr>
            <a:xfrm>
              <a:off x="4819174" y="13377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8096"/>
                    <a:pt x="9049" y="8096"/>
                  </a:cubicBezTo>
                  <a:cubicBezTo>
                    <a:pt x="9049" y="7144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xmlns="" id="{EF2054E1-8502-47B0-8A0D-DD3757554F01}"/>
                </a:ext>
              </a:extLst>
            </p:cNvPr>
            <p:cNvSpPr/>
            <p:nvPr/>
          </p:nvSpPr>
          <p:spPr>
            <a:xfrm>
              <a:off x="4841839" y="1340220"/>
              <a:ext cx="9525" cy="9525"/>
            </a:xfrm>
            <a:custGeom>
              <a:avLst/>
              <a:gdLst>
                <a:gd name="connsiteX0" fmla="*/ 7338 w 9525"/>
                <a:gd name="connsiteY0" fmla="*/ 7567 h 9525"/>
                <a:gd name="connsiteX1" fmla="*/ 9243 w 9525"/>
                <a:gd name="connsiteY1" fmla="*/ 7567 h 9525"/>
                <a:gd name="connsiteX2" fmla="*/ 7338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338" y="7567"/>
                  </a:moveTo>
                  <a:cubicBezTo>
                    <a:pt x="8291" y="7567"/>
                    <a:pt x="9243" y="6615"/>
                    <a:pt x="9243" y="7567"/>
                  </a:cubicBezTo>
                  <a:cubicBezTo>
                    <a:pt x="9243" y="6615"/>
                    <a:pt x="6386" y="8520"/>
                    <a:pt x="7338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xmlns="" id="{5BCAA61C-7DE9-4893-9ED2-9C88EE8BBFCF}"/>
                </a:ext>
              </a:extLst>
            </p:cNvPr>
            <p:cNvSpPr/>
            <p:nvPr/>
          </p:nvSpPr>
          <p:spPr>
            <a:xfrm>
              <a:off x="4852511" y="133873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xmlns="" id="{40B33427-7433-4394-BB92-0F31F5BA4C56}"/>
                </a:ext>
              </a:extLst>
            </p:cNvPr>
            <p:cNvSpPr/>
            <p:nvPr/>
          </p:nvSpPr>
          <p:spPr>
            <a:xfrm>
              <a:off x="5034291" y="1334928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6339" y="7144"/>
                    <a:pt x="7291" y="7144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xmlns="" id="{D7526696-50BF-4B55-A4DB-36A5CEBE534B}"/>
                </a:ext>
              </a:extLst>
            </p:cNvPr>
            <p:cNvSpPr/>
            <p:nvPr/>
          </p:nvSpPr>
          <p:spPr>
            <a:xfrm>
              <a:off x="5120164" y="1334662"/>
              <a:ext cx="9525" cy="9525"/>
            </a:xfrm>
            <a:custGeom>
              <a:avLst/>
              <a:gdLst>
                <a:gd name="connsiteX0" fmla="*/ 7144 w 9525"/>
                <a:gd name="connsiteY0" fmla="*/ 7410 h 9525"/>
                <a:gd name="connsiteX1" fmla="*/ 8096 w 9525"/>
                <a:gd name="connsiteY1" fmla="*/ 8363 h 9525"/>
                <a:gd name="connsiteX2" fmla="*/ 7144 w 9525"/>
                <a:gd name="connsiteY2" fmla="*/ 74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0"/>
                  </a:moveTo>
                  <a:cubicBezTo>
                    <a:pt x="8096" y="6458"/>
                    <a:pt x="8096" y="8363"/>
                    <a:pt x="8096" y="8363"/>
                  </a:cubicBezTo>
                  <a:cubicBezTo>
                    <a:pt x="7144" y="9315"/>
                    <a:pt x="8096" y="7410"/>
                    <a:pt x="7144" y="7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xmlns="" id="{4A55097F-83A6-4E50-98A7-6024720B3D75}"/>
                </a:ext>
              </a:extLst>
            </p:cNvPr>
            <p:cNvSpPr/>
            <p:nvPr/>
          </p:nvSpPr>
          <p:spPr>
            <a:xfrm>
              <a:off x="5164508" y="1329954"/>
              <a:ext cx="9525" cy="9525"/>
            </a:xfrm>
            <a:custGeom>
              <a:avLst/>
              <a:gdLst>
                <a:gd name="connsiteX0" fmla="*/ 7567 w 9525"/>
                <a:gd name="connsiteY0" fmla="*/ 9260 h 9525"/>
                <a:gd name="connsiteX1" fmla="*/ 7567 w 9525"/>
                <a:gd name="connsiteY1" fmla="*/ 926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9260"/>
                  </a:moveTo>
                  <a:cubicBezTo>
                    <a:pt x="7567" y="9260"/>
                    <a:pt x="6615" y="4498"/>
                    <a:pt x="7567" y="92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xmlns="" id="{0E32518A-465E-4BF4-A5E0-6A4EA6B8D29D}"/>
                </a:ext>
              </a:extLst>
            </p:cNvPr>
            <p:cNvSpPr/>
            <p:nvPr/>
          </p:nvSpPr>
          <p:spPr>
            <a:xfrm>
              <a:off x="5304949" y="1291671"/>
              <a:ext cx="9525" cy="9525"/>
            </a:xfrm>
            <a:custGeom>
              <a:avLst/>
              <a:gdLst>
                <a:gd name="connsiteX0" fmla="*/ 7144 w 9525"/>
                <a:gd name="connsiteY0" fmla="*/ 8491 h 9525"/>
                <a:gd name="connsiteX1" fmla="*/ 8096 w 9525"/>
                <a:gd name="connsiteY1" fmla="*/ 7538 h 9525"/>
                <a:gd name="connsiteX2" fmla="*/ 7144 w 9525"/>
                <a:gd name="connsiteY2" fmla="*/ 849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491"/>
                  </a:moveTo>
                  <a:cubicBezTo>
                    <a:pt x="9049" y="7538"/>
                    <a:pt x="6191" y="6586"/>
                    <a:pt x="8096" y="7538"/>
                  </a:cubicBezTo>
                  <a:cubicBezTo>
                    <a:pt x="9049" y="8491"/>
                    <a:pt x="8096" y="9443"/>
                    <a:pt x="7144" y="84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xmlns="" id="{200C58F6-1E01-4375-8547-E7DD3F8E93DB}"/>
                </a:ext>
              </a:extLst>
            </p:cNvPr>
            <p:cNvSpPr/>
            <p:nvPr/>
          </p:nvSpPr>
          <p:spPr>
            <a:xfrm>
              <a:off x="4758214" y="1278731"/>
              <a:ext cx="552450" cy="38100"/>
            </a:xfrm>
            <a:custGeom>
              <a:avLst/>
              <a:gdLst>
                <a:gd name="connsiteX0" fmla="*/ 7144 w 552450"/>
                <a:gd name="connsiteY0" fmla="*/ 27146 h 38100"/>
                <a:gd name="connsiteX1" fmla="*/ 160496 w 552450"/>
                <a:gd name="connsiteY1" fmla="*/ 31909 h 38100"/>
                <a:gd name="connsiteX2" fmla="*/ 245269 w 552450"/>
                <a:gd name="connsiteY2" fmla="*/ 25241 h 38100"/>
                <a:gd name="connsiteX3" fmla="*/ 324326 w 552450"/>
                <a:gd name="connsiteY3" fmla="*/ 23336 h 38100"/>
                <a:gd name="connsiteX4" fmla="*/ 419576 w 552450"/>
                <a:gd name="connsiteY4" fmla="*/ 12859 h 38100"/>
                <a:gd name="connsiteX5" fmla="*/ 419576 w 552450"/>
                <a:gd name="connsiteY5" fmla="*/ 21431 h 38100"/>
                <a:gd name="connsiteX6" fmla="*/ 420529 w 552450"/>
                <a:gd name="connsiteY6" fmla="*/ 24289 h 38100"/>
                <a:gd name="connsiteX7" fmla="*/ 471964 w 552450"/>
                <a:gd name="connsiteY7" fmla="*/ 18574 h 38100"/>
                <a:gd name="connsiteX8" fmla="*/ 482441 w 552450"/>
                <a:gd name="connsiteY8" fmla="*/ 9049 h 38100"/>
                <a:gd name="connsiteX9" fmla="*/ 482441 w 552450"/>
                <a:gd name="connsiteY9" fmla="*/ 15716 h 38100"/>
                <a:gd name="connsiteX10" fmla="*/ 487204 w 552450"/>
                <a:gd name="connsiteY10" fmla="*/ 8096 h 38100"/>
                <a:gd name="connsiteX11" fmla="*/ 490061 w 552450"/>
                <a:gd name="connsiteY11" fmla="*/ 7144 h 38100"/>
                <a:gd name="connsiteX12" fmla="*/ 499586 w 552450"/>
                <a:gd name="connsiteY12" fmla="*/ 9049 h 38100"/>
                <a:gd name="connsiteX13" fmla="*/ 495776 w 552450"/>
                <a:gd name="connsiteY13" fmla="*/ 19526 h 38100"/>
                <a:gd name="connsiteX14" fmla="*/ 510064 w 552450"/>
                <a:gd name="connsiteY14" fmla="*/ 9049 h 38100"/>
                <a:gd name="connsiteX15" fmla="*/ 547211 w 552450"/>
                <a:gd name="connsiteY15" fmla="*/ 15716 h 38100"/>
                <a:gd name="connsiteX16" fmla="*/ 550069 w 552450"/>
                <a:gd name="connsiteY16" fmla="*/ 17621 h 38100"/>
                <a:gd name="connsiteX17" fmla="*/ 372904 w 552450"/>
                <a:gd name="connsiteY17" fmla="*/ 35719 h 38100"/>
                <a:gd name="connsiteX18" fmla="*/ 244316 w 552450"/>
                <a:gd name="connsiteY18" fmla="*/ 38576 h 38100"/>
                <a:gd name="connsiteX19" fmla="*/ 7144 w 552450"/>
                <a:gd name="connsiteY19" fmla="*/ 2714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52450" h="38100">
                  <a:moveTo>
                    <a:pt x="7144" y="27146"/>
                  </a:moveTo>
                  <a:cubicBezTo>
                    <a:pt x="34766" y="10001"/>
                    <a:pt x="139541" y="31909"/>
                    <a:pt x="160496" y="31909"/>
                  </a:cubicBezTo>
                  <a:cubicBezTo>
                    <a:pt x="185261" y="31909"/>
                    <a:pt x="233839" y="32861"/>
                    <a:pt x="245269" y="25241"/>
                  </a:cubicBezTo>
                  <a:cubicBezTo>
                    <a:pt x="246221" y="28099"/>
                    <a:pt x="324326" y="23336"/>
                    <a:pt x="324326" y="23336"/>
                  </a:cubicBezTo>
                  <a:cubicBezTo>
                    <a:pt x="321469" y="24289"/>
                    <a:pt x="419576" y="17621"/>
                    <a:pt x="419576" y="12859"/>
                  </a:cubicBezTo>
                  <a:cubicBezTo>
                    <a:pt x="424339" y="18574"/>
                    <a:pt x="412909" y="10954"/>
                    <a:pt x="419576" y="21431"/>
                  </a:cubicBezTo>
                  <a:cubicBezTo>
                    <a:pt x="421481" y="20479"/>
                    <a:pt x="421481" y="21431"/>
                    <a:pt x="420529" y="24289"/>
                  </a:cubicBezTo>
                  <a:cubicBezTo>
                    <a:pt x="425291" y="20479"/>
                    <a:pt x="477679" y="1429"/>
                    <a:pt x="471964" y="18574"/>
                  </a:cubicBezTo>
                  <a:cubicBezTo>
                    <a:pt x="471964" y="18574"/>
                    <a:pt x="481489" y="8096"/>
                    <a:pt x="482441" y="9049"/>
                  </a:cubicBezTo>
                  <a:cubicBezTo>
                    <a:pt x="481489" y="9049"/>
                    <a:pt x="479584" y="15716"/>
                    <a:pt x="482441" y="15716"/>
                  </a:cubicBezTo>
                  <a:cubicBezTo>
                    <a:pt x="486251" y="14764"/>
                    <a:pt x="485299" y="9049"/>
                    <a:pt x="487204" y="8096"/>
                  </a:cubicBezTo>
                  <a:cubicBezTo>
                    <a:pt x="486251" y="10001"/>
                    <a:pt x="487204" y="10001"/>
                    <a:pt x="490061" y="7144"/>
                  </a:cubicBezTo>
                  <a:cubicBezTo>
                    <a:pt x="493871" y="13811"/>
                    <a:pt x="487204" y="10954"/>
                    <a:pt x="499586" y="9049"/>
                  </a:cubicBezTo>
                  <a:cubicBezTo>
                    <a:pt x="498634" y="16669"/>
                    <a:pt x="492919" y="9049"/>
                    <a:pt x="495776" y="19526"/>
                  </a:cubicBezTo>
                  <a:cubicBezTo>
                    <a:pt x="497681" y="19526"/>
                    <a:pt x="510064" y="10001"/>
                    <a:pt x="510064" y="9049"/>
                  </a:cubicBezTo>
                  <a:cubicBezTo>
                    <a:pt x="522446" y="10954"/>
                    <a:pt x="533876" y="19526"/>
                    <a:pt x="547211" y="15716"/>
                  </a:cubicBezTo>
                  <a:cubicBezTo>
                    <a:pt x="547211" y="16669"/>
                    <a:pt x="550069" y="17621"/>
                    <a:pt x="550069" y="17621"/>
                  </a:cubicBezTo>
                  <a:cubicBezTo>
                    <a:pt x="533876" y="27146"/>
                    <a:pt x="420529" y="32861"/>
                    <a:pt x="372904" y="35719"/>
                  </a:cubicBezTo>
                  <a:cubicBezTo>
                    <a:pt x="329089" y="38576"/>
                    <a:pt x="284321" y="36671"/>
                    <a:pt x="244316" y="38576"/>
                  </a:cubicBezTo>
                  <a:cubicBezTo>
                    <a:pt x="185261" y="42386"/>
                    <a:pt x="45244" y="21431"/>
                    <a:pt x="7144" y="271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xmlns="" id="{F55CF8FB-F591-498E-AF84-8E4766F884D3}"/>
                </a:ext>
              </a:extLst>
            </p:cNvPr>
            <p:cNvSpPr/>
            <p:nvPr/>
          </p:nvSpPr>
          <p:spPr>
            <a:xfrm>
              <a:off x="5301697" y="1291113"/>
              <a:ext cx="9525" cy="9525"/>
            </a:xfrm>
            <a:custGeom>
              <a:avLst/>
              <a:gdLst>
                <a:gd name="connsiteX0" fmla="*/ 8491 w 9525"/>
                <a:gd name="connsiteY0" fmla="*/ 10001 h 9525"/>
                <a:gd name="connsiteX1" fmla="*/ 7538 w 9525"/>
                <a:gd name="connsiteY1" fmla="*/ 7144 h 9525"/>
                <a:gd name="connsiteX2" fmla="*/ 8491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491" y="10001"/>
                  </a:moveTo>
                  <a:cubicBezTo>
                    <a:pt x="7538" y="9049"/>
                    <a:pt x="6586" y="8096"/>
                    <a:pt x="7538" y="7144"/>
                  </a:cubicBezTo>
                  <a:cubicBezTo>
                    <a:pt x="7538" y="8096"/>
                    <a:pt x="8491" y="9049"/>
                    <a:pt x="8491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xmlns="" id="{C4888F0D-0EC2-4FA9-BC42-11140FFF86DE}"/>
                </a:ext>
              </a:extLst>
            </p:cNvPr>
            <p:cNvSpPr/>
            <p:nvPr/>
          </p:nvSpPr>
          <p:spPr>
            <a:xfrm>
              <a:off x="5263991" y="128402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xmlns="" id="{43AED1D4-A316-4A4F-9B38-6C304635033E}"/>
                </a:ext>
              </a:extLst>
            </p:cNvPr>
            <p:cNvSpPr/>
            <p:nvPr/>
          </p:nvSpPr>
          <p:spPr>
            <a:xfrm>
              <a:off x="5254466" y="1282541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10954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9049" y="7144"/>
                    <a:pt x="10954" y="7144"/>
                  </a:cubicBezTo>
                  <a:lnTo>
                    <a:pt x="7144" y="904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xmlns="" id="{504D645C-733A-47DB-BCF2-666A2109D416}"/>
                </a:ext>
              </a:extLst>
            </p:cNvPr>
            <p:cNvSpPr/>
            <p:nvPr/>
          </p:nvSpPr>
          <p:spPr>
            <a:xfrm>
              <a:off x="5244227" y="1280636"/>
              <a:ext cx="9525" cy="9525"/>
            </a:xfrm>
            <a:custGeom>
              <a:avLst/>
              <a:gdLst>
                <a:gd name="connsiteX0" fmla="*/ 7858 w 9525"/>
                <a:gd name="connsiteY0" fmla="*/ 8096 h 9525"/>
                <a:gd name="connsiteX1" fmla="*/ 7858 w 9525"/>
                <a:gd name="connsiteY1" fmla="*/ 7144 h 9525"/>
                <a:gd name="connsiteX2" fmla="*/ 7858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8096"/>
                  </a:moveTo>
                  <a:cubicBezTo>
                    <a:pt x="6906" y="7144"/>
                    <a:pt x="6906" y="7144"/>
                    <a:pt x="7858" y="7144"/>
                  </a:cubicBezTo>
                  <a:cubicBezTo>
                    <a:pt x="8811" y="7144"/>
                    <a:pt x="8811" y="7144"/>
                    <a:pt x="7858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xmlns="" id="{9D7316C5-4F17-42AD-9C93-ED036055CCB4}"/>
                </a:ext>
              </a:extLst>
            </p:cNvPr>
            <p:cNvSpPr/>
            <p:nvPr/>
          </p:nvSpPr>
          <p:spPr>
            <a:xfrm>
              <a:off x="5243036" y="1282541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cubicBezTo>
                    <a:pt x="8096" y="8096"/>
                    <a:pt x="8096" y="8096"/>
                    <a:pt x="7144" y="7144"/>
                  </a:cubicBezTo>
                  <a:cubicBezTo>
                    <a:pt x="7144" y="8096"/>
                    <a:pt x="9049" y="6191"/>
                    <a:pt x="9049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xmlns="" id="{0B4F2F10-D9DB-4A20-AE34-DEE8C307C653}"/>
                </a:ext>
              </a:extLst>
            </p:cNvPr>
            <p:cNvSpPr/>
            <p:nvPr/>
          </p:nvSpPr>
          <p:spPr>
            <a:xfrm>
              <a:off x="5223034" y="1281313"/>
              <a:ext cx="9525" cy="9525"/>
            </a:xfrm>
            <a:custGeom>
              <a:avLst/>
              <a:gdLst>
                <a:gd name="connsiteX0" fmla="*/ 9049 w 9525"/>
                <a:gd name="connsiteY0" fmla="*/ 7419 h 9525"/>
                <a:gd name="connsiteX1" fmla="*/ 7144 w 9525"/>
                <a:gd name="connsiteY1" fmla="*/ 7419 h 9525"/>
                <a:gd name="connsiteX2" fmla="*/ 9049 w 9525"/>
                <a:gd name="connsiteY2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419"/>
                  </a:moveTo>
                  <a:cubicBezTo>
                    <a:pt x="9049" y="7419"/>
                    <a:pt x="7144" y="8371"/>
                    <a:pt x="7144" y="7419"/>
                  </a:cubicBezTo>
                  <a:cubicBezTo>
                    <a:pt x="8096" y="8371"/>
                    <a:pt x="9049" y="6466"/>
                    <a:pt x="9049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xmlns="" id="{40AEB194-3E99-4493-8E09-214F5531486F}"/>
                </a:ext>
              </a:extLst>
            </p:cNvPr>
            <p:cNvSpPr/>
            <p:nvPr/>
          </p:nvSpPr>
          <p:spPr>
            <a:xfrm>
              <a:off x="5215266" y="1282647"/>
              <a:ext cx="9525" cy="9525"/>
            </a:xfrm>
            <a:custGeom>
              <a:avLst/>
              <a:gdLst>
                <a:gd name="connsiteX0" fmla="*/ 8244 w 9525"/>
                <a:gd name="connsiteY0" fmla="*/ 7990 h 9525"/>
                <a:gd name="connsiteX1" fmla="*/ 824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990"/>
                  </a:moveTo>
                  <a:cubicBezTo>
                    <a:pt x="7291" y="7990"/>
                    <a:pt x="6339" y="6085"/>
                    <a:pt x="824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xmlns="" id="{3B74C666-2FD0-4ABF-9567-847B4130953B}"/>
                </a:ext>
              </a:extLst>
            </p:cNvPr>
            <p:cNvSpPr/>
            <p:nvPr/>
          </p:nvSpPr>
          <p:spPr>
            <a:xfrm>
              <a:off x="5040154" y="12949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xmlns="" id="{125B923E-81A8-4C4E-84B2-C0B843EFC766}"/>
                </a:ext>
              </a:extLst>
            </p:cNvPr>
            <p:cNvSpPr/>
            <p:nvPr/>
          </p:nvSpPr>
          <p:spPr>
            <a:xfrm>
              <a:off x="4966811" y="1295609"/>
              <a:ext cx="9525" cy="9525"/>
            </a:xfrm>
            <a:custGeom>
              <a:avLst/>
              <a:gdLst>
                <a:gd name="connsiteX0" fmla="*/ 8096 w 9525"/>
                <a:gd name="connsiteY0" fmla="*/ 8363 h 9525"/>
                <a:gd name="connsiteX1" fmla="*/ 7144 w 9525"/>
                <a:gd name="connsiteY1" fmla="*/ 7410 h 9525"/>
                <a:gd name="connsiteX2" fmla="*/ 8096 w 9525"/>
                <a:gd name="connsiteY2" fmla="*/ 836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363"/>
                  </a:moveTo>
                  <a:cubicBezTo>
                    <a:pt x="7144" y="9315"/>
                    <a:pt x="7144" y="7410"/>
                    <a:pt x="7144" y="7410"/>
                  </a:cubicBezTo>
                  <a:cubicBezTo>
                    <a:pt x="8096" y="6458"/>
                    <a:pt x="6191" y="8363"/>
                    <a:pt x="8096" y="83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xmlns="" id="{0F155A2C-AA5E-49B1-A4D1-DF39C321517E}"/>
                </a:ext>
              </a:extLst>
            </p:cNvPr>
            <p:cNvSpPr/>
            <p:nvPr/>
          </p:nvSpPr>
          <p:spPr>
            <a:xfrm>
              <a:off x="4927759" y="130159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xmlns="" id="{C1469535-A5B0-467B-B8B0-65152493852D}"/>
                </a:ext>
              </a:extLst>
            </p:cNvPr>
            <p:cNvSpPr/>
            <p:nvPr/>
          </p:nvSpPr>
          <p:spPr>
            <a:xfrm>
              <a:off x="5295424" y="1266082"/>
              <a:ext cx="9525" cy="9525"/>
            </a:xfrm>
            <a:custGeom>
              <a:avLst/>
              <a:gdLst>
                <a:gd name="connsiteX0" fmla="*/ 7144 w 9525"/>
                <a:gd name="connsiteY0" fmla="*/ 8363 h 9525"/>
                <a:gd name="connsiteX1" fmla="*/ 8096 w 9525"/>
                <a:gd name="connsiteY1" fmla="*/ 7410 h 9525"/>
                <a:gd name="connsiteX2" fmla="*/ 7144 w 9525"/>
                <a:gd name="connsiteY2" fmla="*/ 836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363"/>
                  </a:moveTo>
                  <a:cubicBezTo>
                    <a:pt x="9049" y="8363"/>
                    <a:pt x="6191" y="6458"/>
                    <a:pt x="8096" y="7410"/>
                  </a:cubicBezTo>
                  <a:cubicBezTo>
                    <a:pt x="8096" y="8363"/>
                    <a:pt x="8096" y="9315"/>
                    <a:pt x="7144" y="83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xmlns="" id="{80FEE60B-577B-493C-8ED3-424DE3B805AC}"/>
                </a:ext>
              </a:extLst>
            </p:cNvPr>
            <p:cNvSpPr/>
            <p:nvPr/>
          </p:nvSpPr>
          <p:spPr>
            <a:xfrm>
              <a:off x="4789646" y="1250156"/>
              <a:ext cx="514350" cy="28575"/>
            </a:xfrm>
            <a:custGeom>
              <a:avLst/>
              <a:gdLst>
                <a:gd name="connsiteX0" fmla="*/ 7144 w 514350"/>
                <a:gd name="connsiteY0" fmla="*/ 23336 h 28575"/>
                <a:gd name="connsiteX1" fmla="*/ 148114 w 514350"/>
                <a:gd name="connsiteY1" fmla="*/ 20479 h 28575"/>
                <a:gd name="connsiteX2" fmla="*/ 226219 w 514350"/>
                <a:gd name="connsiteY2" fmla="*/ 15716 h 28575"/>
                <a:gd name="connsiteX3" fmla="*/ 299561 w 514350"/>
                <a:gd name="connsiteY3" fmla="*/ 15716 h 28575"/>
                <a:gd name="connsiteX4" fmla="*/ 388144 w 514350"/>
                <a:gd name="connsiteY4" fmla="*/ 10001 h 28575"/>
                <a:gd name="connsiteX5" fmla="*/ 388144 w 514350"/>
                <a:gd name="connsiteY5" fmla="*/ 21431 h 28575"/>
                <a:gd name="connsiteX6" fmla="*/ 435769 w 514350"/>
                <a:gd name="connsiteY6" fmla="*/ 18574 h 28575"/>
                <a:gd name="connsiteX7" fmla="*/ 446246 w 514350"/>
                <a:gd name="connsiteY7" fmla="*/ 9049 h 28575"/>
                <a:gd name="connsiteX8" fmla="*/ 446246 w 514350"/>
                <a:gd name="connsiteY8" fmla="*/ 15716 h 28575"/>
                <a:gd name="connsiteX9" fmla="*/ 451009 w 514350"/>
                <a:gd name="connsiteY9" fmla="*/ 8096 h 28575"/>
                <a:gd name="connsiteX10" fmla="*/ 453866 w 514350"/>
                <a:gd name="connsiteY10" fmla="*/ 7144 h 28575"/>
                <a:gd name="connsiteX11" fmla="*/ 462439 w 514350"/>
                <a:gd name="connsiteY11" fmla="*/ 9049 h 28575"/>
                <a:gd name="connsiteX12" fmla="*/ 457676 w 514350"/>
                <a:gd name="connsiteY12" fmla="*/ 18574 h 28575"/>
                <a:gd name="connsiteX13" fmla="*/ 471011 w 514350"/>
                <a:gd name="connsiteY13" fmla="*/ 9049 h 28575"/>
                <a:gd name="connsiteX14" fmla="*/ 505301 w 514350"/>
                <a:gd name="connsiteY14" fmla="*/ 17621 h 28575"/>
                <a:gd name="connsiteX15" fmla="*/ 508159 w 514350"/>
                <a:gd name="connsiteY15" fmla="*/ 19526 h 28575"/>
                <a:gd name="connsiteX16" fmla="*/ 343376 w 514350"/>
                <a:gd name="connsiteY16" fmla="*/ 30004 h 28575"/>
                <a:gd name="connsiteX17" fmla="*/ 224314 w 514350"/>
                <a:gd name="connsiteY17" fmla="*/ 29051 h 28575"/>
                <a:gd name="connsiteX18" fmla="*/ 7144 w 514350"/>
                <a:gd name="connsiteY18" fmla="*/ 23336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4350" h="28575">
                  <a:moveTo>
                    <a:pt x="7144" y="23336"/>
                  </a:moveTo>
                  <a:cubicBezTo>
                    <a:pt x="30004" y="5239"/>
                    <a:pt x="130016" y="21431"/>
                    <a:pt x="148114" y="20479"/>
                  </a:cubicBezTo>
                  <a:cubicBezTo>
                    <a:pt x="170021" y="19526"/>
                    <a:pt x="215741" y="23336"/>
                    <a:pt x="226219" y="15716"/>
                  </a:cubicBezTo>
                  <a:cubicBezTo>
                    <a:pt x="227171" y="17621"/>
                    <a:pt x="299561" y="15716"/>
                    <a:pt x="299561" y="15716"/>
                  </a:cubicBezTo>
                  <a:cubicBezTo>
                    <a:pt x="296704" y="16669"/>
                    <a:pt x="388144" y="13811"/>
                    <a:pt x="388144" y="10001"/>
                  </a:cubicBezTo>
                  <a:cubicBezTo>
                    <a:pt x="389096" y="10954"/>
                    <a:pt x="387191" y="20479"/>
                    <a:pt x="388144" y="21431"/>
                  </a:cubicBezTo>
                  <a:cubicBezTo>
                    <a:pt x="392906" y="17621"/>
                    <a:pt x="442436" y="1429"/>
                    <a:pt x="435769" y="18574"/>
                  </a:cubicBezTo>
                  <a:cubicBezTo>
                    <a:pt x="434816" y="18574"/>
                    <a:pt x="445294" y="9049"/>
                    <a:pt x="446246" y="9049"/>
                  </a:cubicBezTo>
                  <a:cubicBezTo>
                    <a:pt x="446246" y="9049"/>
                    <a:pt x="443389" y="15716"/>
                    <a:pt x="446246" y="15716"/>
                  </a:cubicBezTo>
                  <a:cubicBezTo>
                    <a:pt x="450056" y="14764"/>
                    <a:pt x="449104" y="10001"/>
                    <a:pt x="451009" y="8096"/>
                  </a:cubicBezTo>
                  <a:cubicBezTo>
                    <a:pt x="450056" y="10001"/>
                    <a:pt x="451009" y="10001"/>
                    <a:pt x="453866" y="7144"/>
                  </a:cubicBezTo>
                  <a:cubicBezTo>
                    <a:pt x="457676" y="13811"/>
                    <a:pt x="451009" y="10954"/>
                    <a:pt x="462439" y="9049"/>
                  </a:cubicBezTo>
                  <a:cubicBezTo>
                    <a:pt x="461486" y="15716"/>
                    <a:pt x="455771" y="9049"/>
                    <a:pt x="457676" y="18574"/>
                  </a:cubicBezTo>
                  <a:cubicBezTo>
                    <a:pt x="459581" y="18574"/>
                    <a:pt x="471011" y="10001"/>
                    <a:pt x="471011" y="9049"/>
                  </a:cubicBezTo>
                  <a:cubicBezTo>
                    <a:pt x="482441" y="10954"/>
                    <a:pt x="491966" y="20479"/>
                    <a:pt x="505301" y="17621"/>
                  </a:cubicBezTo>
                  <a:cubicBezTo>
                    <a:pt x="505301" y="18574"/>
                    <a:pt x="508159" y="19526"/>
                    <a:pt x="508159" y="19526"/>
                  </a:cubicBezTo>
                  <a:cubicBezTo>
                    <a:pt x="491966" y="27146"/>
                    <a:pt x="388144" y="28099"/>
                    <a:pt x="343376" y="30004"/>
                  </a:cubicBezTo>
                  <a:cubicBezTo>
                    <a:pt x="303371" y="30956"/>
                    <a:pt x="261461" y="28099"/>
                    <a:pt x="224314" y="29051"/>
                  </a:cubicBezTo>
                  <a:cubicBezTo>
                    <a:pt x="184309" y="29051"/>
                    <a:pt x="31909" y="16669"/>
                    <a:pt x="7144" y="233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xmlns="" id="{73BD6F35-C041-420D-8F84-530A928478C3}"/>
                </a:ext>
              </a:extLst>
            </p:cNvPr>
            <p:cNvSpPr/>
            <p:nvPr/>
          </p:nvSpPr>
          <p:spPr>
            <a:xfrm>
              <a:off x="5292300" y="1265396"/>
              <a:ext cx="9525" cy="9525"/>
            </a:xfrm>
            <a:custGeom>
              <a:avLst/>
              <a:gdLst>
                <a:gd name="connsiteX0" fmla="*/ 8363 w 9525"/>
                <a:gd name="connsiteY0" fmla="*/ 10001 h 9525"/>
                <a:gd name="connsiteX1" fmla="*/ 7410 w 9525"/>
                <a:gd name="connsiteY1" fmla="*/ 7144 h 9525"/>
                <a:gd name="connsiteX2" fmla="*/ 8363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363" y="10001"/>
                  </a:moveTo>
                  <a:cubicBezTo>
                    <a:pt x="8363" y="9049"/>
                    <a:pt x="6458" y="8096"/>
                    <a:pt x="7410" y="7144"/>
                  </a:cubicBezTo>
                  <a:cubicBezTo>
                    <a:pt x="7410" y="7144"/>
                    <a:pt x="8363" y="9049"/>
                    <a:pt x="8363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xmlns="" id="{DC1D6624-75F2-4B0B-B21D-97933180F354}"/>
                </a:ext>
              </a:extLst>
            </p:cNvPr>
            <p:cNvSpPr/>
            <p:nvPr/>
          </p:nvSpPr>
          <p:spPr>
            <a:xfrm>
              <a:off x="5258276" y="1255977"/>
              <a:ext cx="9525" cy="9525"/>
            </a:xfrm>
            <a:custGeom>
              <a:avLst/>
              <a:gdLst>
                <a:gd name="connsiteX0" fmla="*/ 7144 w 9525"/>
                <a:gd name="connsiteY0" fmla="*/ 7990 h 9525"/>
                <a:gd name="connsiteX1" fmla="*/ 714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990"/>
                  </a:moveTo>
                  <a:cubicBezTo>
                    <a:pt x="7144" y="7990"/>
                    <a:pt x="8096" y="6085"/>
                    <a:pt x="714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xmlns="" id="{96F89BEF-0F58-40B8-B158-86CDC44A76C3}"/>
                </a:ext>
              </a:extLst>
            </p:cNvPr>
            <p:cNvSpPr/>
            <p:nvPr/>
          </p:nvSpPr>
          <p:spPr>
            <a:xfrm>
              <a:off x="5248751" y="125491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10001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9049" y="7144"/>
                    <a:pt x="10001" y="7144"/>
                  </a:cubicBezTo>
                  <a:lnTo>
                    <a:pt x="7144" y="904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xmlns="" id="{FD70070A-5626-4972-B814-273C73035AF3}"/>
                </a:ext>
              </a:extLst>
            </p:cNvPr>
            <p:cNvSpPr/>
            <p:nvPr/>
          </p:nvSpPr>
          <p:spPr>
            <a:xfrm>
              <a:off x="5240417" y="1251108"/>
              <a:ext cx="9525" cy="9525"/>
            </a:xfrm>
            <a:custGeom>
              <a:avLst/>
              <a:gdLst>
                <a:gd name="connsiteX0" fmla="*/ 7858 w 9525"/>
                <a:gd name="connsiteY0" fmla="*/ 8096 h 9525"/>
                <a:gd name="connsiteX1" fmla="*/ 7858 w 9525"/>
                <a:gd name="connsiteY1" fmla="*/ 7144 h 9525"/>
                <a:gd name="connsiteX2" fmla="*/ 7858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8096"/>
                  </a:moveTo>
                  <a:cubicBezTo>
                    <a:pt x="6906" y="7144"/>
                    <a:pt x="6906" y="7144"/>
                    <a:pt x="7858" y="7144"/>
                  </a:cubicBezTo>
                  <a:cubicBezTo>
                    <a:pt x="7858" y="8096"/>
                    <a:pt x="7858" y="8096"/>
                    <a:pt x="7858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xmlns="" id="{25008B72-0EBE-4F63-998F-4B50E0D4E0F1}"/>
                </a:ext>
              </a:extLst>
            </p:cNvPr>
            <p:cNvSpPr/>
            <p:nvPr/>
          </p:nvSpPr>
          <p:spPr>
            <a:xfrm>
              <a:off x="5239226" y="1253728"/>
              <a:ext cx="9525" cy="9525"/>
            </a:xfrm>
            <a:custGeom>
              <a:avLst/>
              <a:gdLst>
                <a:gd name="connsiteX0" fmla="*/ 8096 w 9525"/>
                <a:gd name="connsiteY0" fmla="*/ 8334 h 9525"/>
                <a:gd name="connsiteX1" fmla="*/ 7144 w 9525"/>
                <a:gd name="connsiteY1" fmla="*/ 7382 h 9525"/>
                <a:gd name="connsiteX2" fmla="*/ 8096 w 9525"/>
                <a:gd name="connsiteY2" fmla="*/ 833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334"/>
                  </a:moveTo>
                  <a:cubicBezTo>
                    <a:pt x="7144" y="8334"/>
                    <a:pt x="7144" y="7382"/>
                    <a:pt x="7144" y="7382"/>
                  </a:cubicBezTo>
                  <a:cubicBezTo>
                    <a:pt x="7144" y="7382"/>
                    <a:pt x="8096" y="6429"/>
                    <a:pt x="8096" y="83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xmlns="" id="{A144201E-8850-4B4E-BD57-D77B219E6FD3}"/>
                </a:ext>
              </a:extLst>
            </p:cNvPr>
            <p:cNvSpPr/>
            <p:nvPr/>
          </p:nvSpPr>
          <p:spPr>
            <a:xfrm>
              <a:off x="5220176" y="1251214"/>
              <a:ext cx="9525" cy="9525"/>
            </a:xfrm>
            <a:custGeom>
              <a:avLst/>
              <a:gdLst>
                <a:gd name="connsiteX0" fmla="*/ 9049 w 9525"/>
                <a:gd name="connsiteY0" fmla="*/ 7990 h 9525"/>
                <a:gd name="connsiteX1" fmla="*/ 7144 w 9525"/>
                <a:gd name="connsiteY1" fmla="*/ 7990 h 9525"/>
                <a:gd name="connsiteX2" fmla="*/ 9049 w 9525"/>
                <a:gd name="connsiteY2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990"/>
                  </a:moveTo>
                  <a:cubicBezTo>
                    <a:pt x="9049" y="7990"/>
                    <a:pt x="8096" y="8943"/>
                    <a:pt x="7144" y="7990"/>
                  </a:cubicBezTo>
                  <a:cubicBezTo>
                    <a:pt x="8096" y="7990"/>
                    <a:pt x="9049" y="6085"/>
                    <a:pt x="9049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xmlns="" id="{1112B351-01B3-4739-86EE-1DCB9AA1875F}"/>
                </a:ext>
              </a:extLst>
            </p:cNvPr>
            <p:cNvSpPr/>
            <p:nvPr/>
          </p:nvSpPr>
          <p:spPr>
            <a:xfrm>
              <a:off x="5213085" y="1252167"/>
              <a:ext cx="9525" cy="9525"/>
            </a:xfrm>
            <a:custGeom>
              <a:avLst/>
              <a:gdLst>
                <a:gd name="connsiteX0" fmla="*/ 7567 w 9525"/>
                <a:gd name="connsiteY0" fmla="*/ 7990 h 9525"/>
                <a:gd name="connsiteX1" fmla="*/ 7567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990"/>
                  </a:moveTo>
                  <a:cubicBezTo>
                    <a:pt x="7567" y="7990"/>
                    <a:pt x="6615" y="6085"/>
                    <a:pt x="7567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xmlns="" id="{A37DB5D9-33E8-44D0-B435-A31BCA39C04A}"/>
                </a:ext>
              </a:extLst>
            </p:cNvPr>
            <p:cNvSpPr/>
            <p:nvPr/>
          </p:nvSpPr>
          <p:spPr>
            <a:xfrm>
              <a:off x="5049679" y="12568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7144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xmlns="" id="{E606ED0E-BD2C-4D34-829E-45983F157634}"/>
                </a:ext>
              </a:extLst>
            </p:cNvPr>
            <p:cNvSpPr/>
            <p:nvPr/>
          </p:nvSpPr>
          <p:spPr>
            <a:xfrm>
              <a:off x="4982051" y="1255871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7144" y="9049"/>
                    <a:pt x="7144" y="7144"/>
                    <a:pt x="7144" y="7144"/>
                  </a:cubicBezTo>
                  <a:cubicBezTo>
                    <a:pt x="8096" y="7144"/>
                    <a:pt x="6191" y="9049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xmlns="" id="{E0B61CDD-BE85-41FD-999E-48D57B79AEC9}"/>
                </a:ext>
              </a:extLst>
            </p:cNvPr>
            <p:cNvSpPr/>
            <p:nvPr/>
          </p:nvSpPr>
          <p:spPr>
            <a:xfrm>
              <a:off x="4945856" y="12615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xmlns="" id="{952A0248-EEFB-4A49-9E49-FEB4A90C64E0}"/>
                </a:ext>
              </a:extLst>
            </p:cNvPr>
            <p:cNvSpPr/>
            <p:nvPr/>
          </p:nvSpPr>
          <p:spPr>
            <a:xfrm>
              <a:off x="5255419" y="57536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8520"/>
                    <a:pt x="9049" y="8520"/>
                    <a:pt x="7144" y="7567"/>
                  </a:cubicBezTo>
                  <a:cubicBezTo>
                    <a:pt x="7144" y="7567"/>
                    <a:pt x="7144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xmlns="" id="{4F7E544C-C5B1-4EE2-8883-B791CD731520}"/>
                </a:ext>
              </a:extLst>
            </p:cNvPr>
            <p:cNvSpPr/>
            <p:nvPr/>
          </p:nvSpPr>
          <p:spPr>
            <a:xfrm>
              <a:off x="5200187" y="481636"/>
              <a:ext cx="104775" cy="104775"/>
            </a:xfrm>
            <a:custGeom>
              <a:avLst/>
              <a:gdLst>
                <a:gd name="connsiteX0" fmla="*/ 9036 w 104775"/>
                <a:gd name="connsiteY0" fmla="*/ 57479 h 104775"/>
                <a:gd name="connsiteX1" fmla="*/ 48088 w 104775"/>
                <a:gd name="connsiteY1" fmla="*/ 13664 h 104775"/>
                <a:gd name="connsiteX2" fmla="*/ 97618 w 104775"/>
                <a:gd name="connsiteY2" fmla="*/ 69861 h 104775"/>
                <a:gd name="connsiteX3" fmla="*/ 89046 w 104775"/>
                <a:gd name="connsiteY3" fmla="*/ 67956 h 104775"/>
                <a:gd name="connsiteX4" fmla="*/ 86188 w 104775"/>
                <a:gd name="connsiteY4" fmla="*/ 67956 h 104775"/>
                <a:gd name="connsiteX5" fmla="*/ 96666 w 104775"/>
                <a:gd name="connsiteY5" fmla="*/ 75576 h 104775"/>
                <a:gd name="connsiteX6" fmla="*/ 92856 w 104775"/>
                <a:gd name="connsiteY6" fmla="*/ 86054 h 104775"/>
                <a:gd name="connsiteX7" fmla="*/ 84283 w 104775"/>
                <a:gd name="connsiteY7" fmla="*/ 83196 h 104775"/>
                <a:gd name="connsiteX8" fmla="*/ 90951 w 104775"/>
                <a:gd name="connsiteY8" fmla="*/ 90816 h 104775"/>
                <a:gd name="connsiteX9" fmla="*/ 85236 w 104775"/>
                <a:gd name="connsiteY9" fmla="*/ 87006 h 104775"/>
                <a:gd name="connsiteX10" fmla="*/ 90951 w 104775"/>
                <a:gd name="connsiteY10" fmla="*/ 91769 h 104775"/>
                <a:gd name="connsiteX11" fmla="*/ 90951 w 104775"/>
                <a:gd name="connsiteY11" fmla="*/ 92721 h 104775"/>
                <a:gd name="connsiteX12" fmla="*/ 87141 w 104775"/>
                <a:gd name="connsiteY12" fmla="*/ 94626 h 104775"/>
                <a:gd name="connsiteX13" fmla="*/ 79521 w 104775"/>
                <a:gd name="connsiteY13" fmla="*/ 87959 h 104775"/>
                <a:gd name="connsiteX14" fmla="*/ 84283 w 104775"/>
                <a:gd name="connsiteY14" fmla="*/ 98436 h 104775"/>
                <a:gd name="connsiteX15" fmla="*/ 68091 w 104775"/>
                <a:gd name="connsiteY15" fmla="*/ 103199 h 104775"/>
                <a:gd name="connsiteX16" fmla="*/ 65233 w 104775"/>
                <a:gd name="connsiteY16" fmla="*/ 99389 h 104775"/>
                <a:gd name="connsiteX17" fmla="*/ 79521 w 104775"/>
                <a:gd name="connsiteY17" fmla="*/ 49859 h 104775"/>
                <a:gd name="connsiteX18" fmla="*/ 9036 w 104775"/>
                <a:gd name="connsiteY18" fmla="*/ 5747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4775" h="104775">
                  <a:moveTo>
                    <a:pt x="9036" y="57479"/>
                  </a:moveTo>
                  <a:cubicBezTo>
                    <a:pt x="-2394" y="51764"/>
                    <a:pt x="41421" y="-10149"/>
                    <a:pt x="48088" y="13664"/>
                  </a:cubicBezTo>
                  <a:cubicBezTo>
                    <a:pt x="105238" y="-15864"/>
                    <a:pt x="78568" y="64146"/>
                    <a:pt x="97618" y="69861"/>
                  </a:cubicBezTo>
                  <a:cubicBezTo>
                    <a:pt x="87141" y="69861"/>
                    <a:pt x="109048" y="67956"/>
                    <a:pt x="89046" y="67956"/>
                  </a:cubicBezTo>
                  <a:cubicBezTo>
                    <a:pt x="89998" y="68909"/>
                    <a:pt x="89046" y="68909"/>
                    <a:pt x="86188" y="67956"/>
                  </a:cubicBezTo>
                  <a:cubicBezTo>
                    <a:pt x="93808" y="73671"/>
                    <a:pt x="91903" y="72719"/>
                    <a:pt x="96666" y="75576"/>
                  </a:cubicBezTo>
                  <a:cubicBezTo>
                    <a:pt x="92856" y="74624"/>
                    <a:pt x="92856" y="84149"/>
                    <a:pt x="92856" y="86054"/>
                  </a:cubicBezTo>
                  <a:cubicBezTo>
                    <a:pt x="89046" y="85101"/>
                    <a:pt x="87141" y="85101"/>
                    <a:pt x="84283" y="83196"/>
                  </a:cubicBezTo>
                  <a:cubicBezTo>
                    <a:pt x="90951" y="81291"/>
                    <a:pt x="87141" y="91769"/>
                    <a:pt x="90951" y="90816"/>
                  </a:cubicBezTo>
                  <a:cubicBezTo>
                    <a:pt x="90951" y="90816"/>
                    <a:pt x="85236" y="86054"/>
                    <a:pt x="85236" y="87006"/>
                  </a:cubicBezTo>
                  <a:cubicBezTo>
                    <a:pt x="85236" y="89864"/>
                    <a:pt x="89998" y="90816"/>
                    <a:pt x="90951" y="91769"/>
                  </a:cubicBezTo>
                  <a:cubicBezTo>
                    <a:pt x="89998" y="90816"/>
                    <a:pt x="89998" y="90816"/>
                    <a:pt x="90951" y="92721"/>
                  </a:cubicBezTo>
                  <a:cubicBezTo>
                    <a:pt x="83331" y="91769"/>
                    <a:pt x="89046" y="88911"/>
                    <a:pt x="87141" y="94626"/>
                  </a:cubicBezTo>
                  <a:cubicBezTo>
                    <a:pt x="83331" y="91769"/>
                    <a:pt x="85236" y="90816"/>
                    <a:pt x="79521" y="87959"/>
                  </a:cubicBezTo>
                  <a:cubicBezTo>
                    <a:pt x="80473" y="87959"/>
                    <a:pt x="83331" y="96531"/>
                    <a:pt x="84283" y="98436"/>
                  </a:cubicBezTo>
                  <a:cubicBezTo>
                    <a:pt x="77616" y="102246"/>
                    <a:pt x="70948" y="95579"/>
                    <a:pt x="68091" y="103199"/>
                  </a:cubicBezTo>
                  <a:cubicBezTo>
                    <a:pt x="68091" y="105104"/>
                    <a:pt x="64281" y="99389"/>
                    <a:pt x="65233" y="99389"/>
                  </a:cubicBezTo>
                  <a:cubicBezTo>
                    <a:pt x="68091" y="100341"/>
                    <a:pt x="86188" y="67004"/>
                    <a:pt x="79521" y="49859"/>
                  </a:cubicBezTo>
                  <a:cubicBezTo>
                    <a:pt x="57613" y="-1576"/>
                    <a:pt x="7131" y="53669"/>
                    <a:pt x="9036" y="57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xmlns="" id="{9E149FC5-830D-4948-B1F1-668B713A0616}"/>
                </a:ext>
              </a:extLst>
            </p:cNvPr>
            <p:cNvSpPr/>
            <p:nvPr/>
          </p:nvSpPr>
          <p:spPr>
            <a:xfrm>
              <a:off x="5256371" y="57483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9049" y="9049"/>
                  </a:cubicBezTo>
                  <a:cubicBezTo>
                    <a:pt x="8096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xmlns="" id="{9CCEC2C6-B302-4176-8628-0C2F79DD8C4C}"/>
                </a:ext>
              </a:extLst>
            </p:cNvPr>
            <p:cNvSpPr/>
            <p:nvPr/>
          </p:nvSpPr>
          <p:spPr>
            <a:xfrm>
              <a:off x="5273516" y="5729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xmlns="" id="{EE5073AC-9B47-4995-BF56-88C78ED9DAFF}"/>
                </a:ext>
              </a:extLst>
            </p:cNvPr>
            <p:cNvSpPr/>
            <p:nvPr/>
          </p:nvSpPr>
          <p:spPr>
            <a:xfrm>
              <a:off x="5276374" y="57007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9049"/>
                    <a:pt x="8096" y="9049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xmlns="" id="{22AB91E5-CDF8-4D21-B4B8-F14EEBDBF676}"/>
                </a:ext>
              </a:extLst>
            </p:cNvPr>
            <p:cNvSpPr/>
            <p:nvPr/>
          </p:nvSpPr>
          <p:spPr>
            <a:xfrm>
              <a:off x="5281136" y="5691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xmlns="" id="{D6466B34-4270-4E77-B15F-94EF0A990698}"/>
                </a:ext>
              </a:extLst>
            </p:cNvPr>
            <p:cNvSpPr/>
            <p:nvPr/>
          </p:nvSpPr>
          <p:spPr>
            <a:xfrm>
              <a:off x="5279231" y="5672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8096" y="7144"/>
                    <a:pt x="9049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xmlns="" id="{8A72AFBC-A9F7-40FE-B51F-82C06C93D307}"/>
                </a:ext>
              </a:extLst>
            </p:cNvPr>
            <p:cNvSpPr/>
            <p:nvPr/>
          </p:nvSpPr>
          <p:spPr>
            <a:xfrm>
              <a:off x="5285475" y="561075"/>
              <a:ext cx="9525" cy="9525"/>
            </a:xfrm>
            <a:custGeom>
              <a:avLst/>
              <a:gdLst>
                <a:gd name="connsiteX0" fmla="*/ 7567 w 9525"/>
                <a:gd name="connsiteY0" fmla="*/ 7567 h 9525"/>
                <a:gd name="connsiteX1" fmla="*/ 7567 w 9525"/>
                <a:gd name="connsiteY1" fmla="*/ 7567 h 9525"/>
                <a:gd name="connsiteX2" fmla="*/ 7567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567"/>
                  </a:moveTo>
                  <a:cubicBezTo>
                    <a:pt x="7567" y="7567"/>
                    <a:pt x="6615" y="6615"/>
                    <a:pt x="7567" y="7567"/>
                  </a:cubicBezTo>
                  <a:cubicBezTo>
                    <a:pt x="7567" y="6615"/>
                    <a:pt x="8520" y="8520"/>
                    <a:pt x="756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xmlns="" id="{AAEEB93F-A5E8-4909-8548-6909E3DC31CC}"/>
                </a:ext>
              </a:extLst>
            </p:cNvPr>
            <p:cNvSpPr/>
            <p:nvPr/>
          </p:nvSpPr>
          <p:spPr>
            <a:xfrm>
              <a:off x="5285899" y="5576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10001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xmlns="" id="{4E39E559-6FC9-4B08-BDB8-BB337744A1F8}"/>
                </a:ext>
              </a:extLst>
            </p:cNvPr>
            <p:cNvSpPr/>
            <p:nvPr/>
          </p:nvSpPr>
          <p:spPr>
            <a:xfrm>
              <a:off x="5278279" y="49387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xmlns="" id="{33456133-2A6A-41A7-AA38-36299AB81A56}"/>
                </a:ext>
              </a:extLst>
            </p:cNvPr>
            <p:cNvSpPr/>
            <p:nvPr/>
          </p:nvSpPr>
          <p:spPr>
            <a:xfrm>
              <a:off x="5251185" y="477678"/>
              <a:ext cx="9525" cy="9525"/>
            </a:xfrm>
            <a:custGeom>
              <a:avLst/>
              <a:gdLst>
                <a:gd name="connsiteX0" fmla="*/ 7567 w 9525"/>
                <a:gd name="connsiteY0" fmla="*/ 8096 h 9525"/>
                <a:gd name="connsiteX1" fmla="*/ 7567 w 9525"/>
                <a:gd name="connsiteY1" fmla="*/ 7144 h 9525"/>
                <a:gd name="connsiteX2" fmla="*/ 7567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8096"/>
                  </a:moveTo>
                  <a:cubicBezTo>
                    <a:pt x="6615" y="9049"/>
                    <a:pt x="7567" y="7144"/>
                    <a:pt x="7567" y="7144"/>
                  </a:cubicBezTo>
                  <a:cubicBezTo>
                    <a:pt x="8520" y="7144"/>
                    <a:pt x="7567" y="8096"/>
                    <a:pt x="7567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xmlns="" id="{F449030B-C354-4330-A318-4AA46486F52E}"/>
                </a:ext>
              </a:extLst>
            </p:cNvPr>
            <p:cNvSpPr/>
            <p:nvPr/>
          </p:nvSpPr>
          <p:spPr>
            <a:xfrm>
              <a:off x="5236369" y="48339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9049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xmlns="" id="{A93B4496-D62A-424E-8489-DEF4B2565AF3}"/>
                </a:ext>
              </a:extLst>
            </p:cNvPr>
            <p:cNvSpPr/>
            <p:nvPr/>
          </p:nvSpPr>
          <p:spPr>
            <a:xfrm>
              <a:off x="4955910" y="55387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8520" y="9049"/>
                    <a:pt x="7567" y="7144"/>
                  </a:cubicBezTo>
                  <a:cubicBezTo>
                    <a:pt x="7567" y="8096"/>
                    <a:pt x="6615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xmlns="" id="{B892A9D8-982F-4DA2-A20F-6B46A6875377}"/>
                </a:ext>
              </a:extLst>
            </p:cNvPr>
            <p:cNvSpPr/>
            <p:nvPr/>
          </p:nvSpPr>
          <p:spPr>
            <a:xfrm>
              <a:off x="4901102" y="460043"/>
              <a:ext cx="104775" cy="104775"/>
            </a:xfrm>
            <a:custGeom>
              <a:avLst/>
              <a:gdLst>
                <a:gd name="connsiteX0" fmla="*/ 9036 w 104775"/>
                <a:gd name="connsiteY0" fmla="*/ 57164 h 104775"/>
                <a:gd name="connsiteX1" fmla="*/ 48088 w 104775"/>
                <a:gd name="connsiteY1" fmla="*/ 13349 h 104775"/>
                <a:gd name="connsiteX2" fmla="*/ 97618 w 104775"/>
                <a:gd name="connsiteY2" fmla="*/ 69547 h 104775"/>
                <a:gd name="connsiteX3" fmla="*/ 89046 w 104775"/>
                <a:gd name="connsiteY3" fmla="*/ 67642 h 104775"/>
                <a:gd name="connsiteX4" fmla="*/ 86188 w 104775"/>
                <a:gd name="connsiteY4" fmla="*/ 67642 h 104775"/>
                <a:gd name="connsiteX5" fmla="*/ 96666 w 104775"/>
                <a:gd name="connsiteY5" fmla="*/ 75262 h 104775"/>
                <a:gd name="connsiteX6" fmla="*/ 92856 w 104775"/>
                <a:gd name="connsiteY6" fmla="*/ 85739 h 104775"/>
                <a:gd name="connsiteX7" fmla="*/ 84283 w 104775"/>
                <a:gd name="connsiteY7" fmla="*/ 82882 h 104775"/>
                <a:gd name="connsiteX8" fmla="*/ 90951 w 104775"/>
                <a:gd name="connsiteY8" fmla="*/ 90502 h 104775"/>
                <a:gd name="connsiteX9" fmla="*/ 85236 w 104775"/>
                <a:gd name="connsiteY9" fmla="*/ 86692 h 104775"/>
                <a:gd name="connsiteX10" fmla="*/ 90951 w 104775"/>
                <a:gd name="connsiteY10" fmla="*/ 91454 h 104775"/>
                <a:gd name="connsiteX11" fmla="*/ 90951 w 104775"/>
                <a:gd name="connsiteY11" fmla="*/ 92407 h 104775"/>
                <a:gd name="connsiteX12" fmla="*/ 87141 w 104775"/>
                <a:gd name="connsiteY12" fmla="*/ 94312 h 104775"/>
                <a:gd name="connsiteX13" fmla="*/ 79521 w 104775"/>
                <a:gd name="connsiteY13" fmla="*/ 87644 h 104775"/>
                <a:gd name="connsiteX14" fmla="*/ 84283 w 104775"/>
                <a:gd name="connsiteY14" fmla="*/ 98122 h 104775"/>
                <a:gd name="connsiteX15" fmla="*/ 68091 w 104775"/>
                <a:gd name="connsiteY15" fmla="*/ 102884 h 104775"/>
                <a:gd name="connsiteX16" fmla="*/ 65233 w 104775"/>
                <a:gd name="connsiteY16" fmla="*/ 99074 h 104775"/>
                <a:gd name="connsiteX17" fmla="*/ 79521 w 104775"/>
                <a:gd name="connsiteY17" fmla="*/ 49544 h 104775"/>
                <a:gd name="connsiteX18" fmla="*/ 9036 w 104775"/>
                <a:gd name="connsiteY18" fmla="*/ 5716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4775" h="104775">
                  <a:moveTo>
                    <a:pt x="9036" y="57164"/>
                  </a:moveTo>
                  <a:cubicBezTo>
                    <a:pt x="-2394" y="51449"/>
                    <a:pt x="41421" y="-10463"/>
                    <a:pt x="48088" y="13349"/>
                  </a:cubicBezTo>
                  <a:cubicBezTo>
                    <a:pt x="105238" y="-15226"/>
                    <a:pt x="78568" y="63832"/>
                    <a:pt x="97618" y="69547"/>
                  </a:cubicBezTo>
                  <a:cubicBezTo>
                    <a:pt x="87141" y="69547"/>
                    <a:pt x="109048" y="67642"/>
                    <a:pt x="89046" y="67642"/>
                  </a:cubicBezTo>
                  <a:cubicBezTo>
                    <a:pt x="89998" y="68594"/>
                    <a:pt x="89046" y="68594"/>
                    <a:pt x="86188" y="67642"/>
                  </a:cubicBezTo>
                  <a:cubicBezTo>
                    <a:pt x="93808" y="73357"/>
                    <a:pt x="91903" y="72404"/>
                    <a:pt x="96666" y="75262"/>
                  </a:cubicBezTo>
                  <a:cubicBezTo>
                    <a:pt x="92856" y="74309"/>
                    <a:pt x="92856" y="83834"/>
                    <a:pt x="92856" y="85739"/>
                  </a:cubicBezTo>
                  <a:cubicBezTo>
                    <a:pt x="89046" y="84787"/>
                    <a:pt x="87141" y="84787"/>
                    <a:pt x="84283" y="82882"/>
                  </a:cubicBezTo>
                  <a:cubicBezTo>
                    <a:pt x="90951" y="80977"/>
                    <a:pt x="87141" y="91454"/>
                    <a:pt x="90951" y="90502"/>
                  </a:cubicBezTo>
                  <a:cubicBezTo>
                    <a:pt x="90951" y="90502"/>
                    <a:pt x="85236" y="85739"/>
                    <a:pt x="85236" y="86692"/>
                  </a:cubicBezTo>
                  <a:cubicBezTo>
                    <a:pt x="85236" y="89549"/>
                    <a:pt x="89998" y="90502"/>
                    <a:pt x="90951" y="91454"/>
                  </a:cubicBezTo>
                  <a:cubicBezTo>
                    <a:pt x="89998" y="90502"/>
                    <a:pt x="89998" y="90502"/>
                    <a:pt x="90951" y="92407"/>
                  </a:cubicBezTo>
                  <a:cubicBezTo>
                    <a:pt x="83331" y="91454"/>
                    <a:pt x="89046" y="88597"/>
                    <a:pt x="87141" y="94312"/>
                  </a:cubicBezTo>
                  <a:cubicBezTo>
                    <a:pt x="83331" y="91454"/>
                    <a:pt x="85236" y="90502"/>
                    <a:pt x="79521" y="87644"/>
                  </a:cubicBezTo>
                  <a:cubicBezTo>
                    <a:pt x="80473" y="87644"/>
                    <a:pt x="83331" y="96217"/>
                    <a:pt x="84283" y="98122"/>
                  </a:cubicBezTo>
                  <a:cubicBezTo>
                    <a:pt x="77616" y="101932"/>
                    <a:pt x="70948" y="95264"/>
                    <a:pt x="68091" y="102884"/>
                  </a:cubicBezTo>
                  <a:cubicBezTo>
                    <a:pt x="68091" y="104789"/>
                    <a:pt x="64281" y="99074"/>
                    <a:pt x="65233" y="99074"/>
                  </a:cubicBezTo>
                  <a:cubicBezTo>
                    <a:pt x="68091" y="100027"/>
                    <a:pt x="86188" y="66689"/>
                    <a:pt x="79521" y="49544"/>
                  </a:cubicBezTo>
                  <a:cubicBezTo>
                    <a:pt x="57613" y="-938"/>
                    <a:pt x="6178" y="53354"/>
                    <a:pt x="9036" y="571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xmlns="" id="{2B024F38-FDCD-40A4-AAF8-B3EED49A2846}"/>
                </a:ext>
              </a:extLst>
            </p:cNvPr>
            <p:cNvSpPr/>
            <p:nvPr/>
          </p:nvSpPr>
          <p:spPr>
            <a:xfrm>
              <a:off x="4957286" y="55387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9049" y="9049"/>
                  </a:cubicBezTo>
                  <a:cubicBezTo>
                    <a:pt x="8096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xmlns="" id="{9377B938-AAE0-4174-815F-30EB70D83947}"/>
                </a:ext>
              </a:extLst>
            </p:cNvPr>
            <p:cNvSpPr/>
            <p:nvPr/>
          </p:nvSpPr>
          <p:spPr>
            <a:xfrm>
              <a:off x="4974431" y="55102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xmlns="" id="{9DC532A3-E85D-486E-9E1B-A465FF4DA50F}"/>
                </a:ext>
              </a:extLst>
            </p:cNvPr>
            <p:cNvSpPr/>
            <p:nvPr/>
          </p:nvSpPr>
          <p:spPr>
            <a:xfrm>
              <a:off x="4976336" y="5481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9049"/>
                    <a:pt x="8096" y="9049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xmlns="" id="{41F3BD74-08E2-4BA1-B29A-CF580AEDA3DA}"/>
                </a:ext>
              </a:extLst>
            </p:cNvPr>
            <p:cNvSpPr/>
            <p:nvPr/>
          </p:nvSpPr>
          <p:spPr>
            <a:xfrm>
              <a:off x="4982051" y="54721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8096"/>
                    <a:pt x="7144" y="7144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xmlns="" id="{A4ABF036-7AFD-4360-86A2-6CE5F185F476}"/>
                </a:ext>
              </a:extLst>
            </p:cNvPr>
            <p:cNvSpPr/>
            <p:nvPr/>
          </p:nvSpPr>
          <p:spPr>
            <a:xfrm>
              <a:off x="4980146" y="545983"/>
              <a:ext cx="9525" cy="9525"/>
            </a:xfrm>
            <a:custGeom>
              <a:avLst/>
              <a:gdLst>
                <a:gd name="connsiteX0" fmla="*/ 7144 w 9525"/>
                <a:gd name="connsiteY0" fmla="*/ 7419 h 9525"/>
                <a:gd name="connsiteX1" fmla="*/ 8096 w 9525"/>
                <a:gd name="connsiteY1" fmla="*/ 7419 h 9525"/>
                <a:gd name="connsiteX2" fmla="*/ 7144 w 9525"/>
                <a:gd name="connsiteY2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9"/>
                  </a:moveTo>
                  <a:cubicBezTo>
                    <a:pt x="7144" y="7419"/>
                    <a:pt x="8096" y="7419"/>
                    <a:pt x="8096" y="7419"/>
                  </a:cubicBezTo>
                  <a:cubicBezTo>
                    <a:pt x="8096" y="6466"/>
                    <a:pt x="8096" y="8371"/>
                    <a:pt x="7144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xmlns="" id="{DE518BF0-EA52-4CD5-8A17-FB958325F84E}"/>
                </a:ext>
              </a:extLst>
            </p:cNvPr>
            <p:cNvSpPr/>
            <p:nvPr/>
          </p:nvSpPr>
          <p:spPr>
            <a:xfrm>
              <a:off x="4986390" y="540120"/>
              <a:ext cx="9525" cy="9525"/>
            </a:xfrm>
            <a:custGeom>
              <a:avLst/>
              <a:gdLst>
                <a:gd name="connsiteX0" fmla="*/ 7567 w 9525"/>
                <a:gd name="connsiteY0" fmla="*/ 7567 h 9525"/>
                <a:gd name="connsiteX1" fmla="*/ 7567 w 9525"/>
                <a:gd name="connsiteY1" fmla="*/ 7567 h 9525"/>
                <a:gd name="connsiteX2" fmla="*/ 7567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567"/>
                  </a:moveTo>
                  <a:cubicBezTo>
                    <a:pt x="7567" y="7567"/>
                    <a:pt x="6615" y="6615"/>
                    <a:pt x="7567" y="7567"/>
                  </a:cubicBezTo>
                  <a:cubicBezTo>
                    <a:pt x="6615" y="6615"/>
                    <a:pt x="8520" y="7567"/>
                    <a:pt x="756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xmlns="" id="{13699B94-C991-4379-A2FA-9BA63C484821}"/>
                </a:ext>
              </a:extLst>
            </p:cNvPr>
            <p:cNvSpPr/>
            <p:nvPr/>
          </p:nvSpPr>
          <p:spPr>
            <a:xfrm>
              <a:off x="4986814" y="53673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10001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xmlns="" id="{D16A5790-3BD0-4BB7-8295-744F6BA238A5}"/>
                </a:ext>
              </a:extLst>
            </p:cNvPr>
            <p:cNvSpPr/>
            <p:nvPr/>
          </p:nvSpPr>
          <p:spPr>
            <a:xfrm>
              <a:off x="4978241" y="4719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xmlns="" id="{A3B5437A-0F41-44DF-A63D-92A8DE5BEFC6}"/>
                </a:ext>
              </a:extLst>
            </p:cNvPr>
            <p:cNvSpPr/>
            <p:nvPr/>
          </p:nvSpPr>
          <p:spPr>
            <a:xfrm>
              <a:off x="4952100" y="456723"/>
              <a:ext cx="9525" cy="9525"/>
            </a:xfrm>
            <a:custGeom>
              <a:avLst/>
              <a:gdLst>
                <a:gd name="connsiteX0" fmla="*/ 7567 w 9525"/>
                <a:gd name="connsiteY0" fmla="*/ 8096 h 9525"/>
                <a:gd name="connsiteX1" fmla="*/ 7567 w 9525"/>
                <a:gd name="connsiteY1" fmla="*/ 7144 h 9525"/>
                <a:gd name="connsiteX2" fmla="*/ 7567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8096"/>
                  </a:moveTo>
                  <a:cubicBezTo>
                    <a:pt x="6615" y="9049"/>
                    <a:pt x="7567" y="7144"/>
                    <a:pt x="7567" y="7144"/>
                  </a:cubicBezTo>
                  <a:cubicBezTo>
                    <a:pt x="7567" y="7144"/>
                    <a:pt x="6615" y="8096"/>
                    <a:pt x="7567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xmlns="" id="{340D6C15-7AFA-4BFB-8DFC-943C4205B205}"/>
                </a:ext>
              </a:extLst>
            </p:cNvPr>
            <p:cNvSpPr/>
            <p:nvPr/>
          </p:nvSpPr>
          <p:spPr>
            <a:xfrm>
              <a:off x="4937284" y="46243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1095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xmlns="" id="{EE661CC8-56E3-4C0D-AB6C-76D0204F1A79}"/>
                </a:ext>
              </a:extLst>
            </p:cNvPr>
            <p:cNvSpPr/>
            <p:nvPr/>
          </p:nvSpPr>
          <p:spPr>
            <a:xfrm>
              <a:off x="5112120" y="556312"/>
              <a:ext cx="9525" cy="9525"/>
            </a:xfrm>
            <a:custGeom>
              <a:avLst/>
              <a:gdLst>
                <a:gd name="connsiteX0" fmla="*/ 7567 w 9525"/>
                <a:gd name="connsiteY0" fmla="*/ 7567 h 9525"/>
                <a:gd name="connsiteX1" fmla="*/ 7567 w 9525"/>
                <a:gd name="connsiteY1" fmla="*/ 7567 h 9525"/>
                <a:gd name="connsiteX2" fmla="*/ 7567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567"/>
                  </a:moveTo>
                  <a:cubicBezTo>
                    <a:pt x="7567" y="7567"/>
                    <a:pt x="8520" y="8520"/>
                    <a:pt x="7567" y="7567"/>
                  </a:cubicBezTo>
                  <a:cubicBezTo>
                    <a:pt x="7567" y="7567"/>
                    <a:pt x="6615" y="6615"/>
                    <a:pt x="756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xmlns="" id="{028DB7BB-B6CB-4762-AC67-FE446F1564CA}"/>
                </a:ext>
              </a:extLst>
            </p:cNvPr>
            <p:cNvSpPr/>
            <p:nvPr/>
          </p:nvSpPr>
          <p:spPr>
            <a:xfrm>
              <a:off x="5057312" y="461633"/>
              <a:ext cx="104775" cy="104775"/>
            </a:xfrm>
            <a:custGeom>
              <a:avLst/>
              <a:gdLst>
                <a:gd name="connsiteX0" fmla="*/ 9036 w 104775"/>
                <a:gd name="connsiteY0" fmla="*/ 57479 h 104775"/>
                <a:gd name="connsiteX1" fmla="*/ 48088 w 104775"/>
                <a:gd name="connsiteY1" fmla="*/ 13664 h 104775"/>
                <a:gd name="connsiteX2" fmla="*/ 97618 w 104775"/>
                <a:gd name="connsiteY2" fmla="*/ 69861 h 104775"/>
                <a:gd name="connsiteX3" fmla="*/ 89046 w 104775"/>
                <a:gd name="connsiteY3" fmla="*/ 67956 h 104775"/>
                <a:gd name="connsiteX4" fmla="*/ 86188 w 104775"/>
                <a:gd name="connsiteY4" fmla="*/ 67956 h 104775"/>
                <a:gd name="connsiteX5" fmla="*/ 96666 w 104775"/>
                <a:gd name="connsiteY5" fmla="*/ 75576 h 104775"/>
                <a:gd name="connsiteX6" fmla="*/ 92856 w 104775"/>
                <a:gd name="connsiteY6" fmla="*/ 86054 h 104775"/>
                <a:gd name="connsiteX7" fmla="*/ 84283 w 104775"/>
                <a:gd name="connsiteY7" fmla="*/ 83196 h 104775"/>
                <a:gd name="connsiteX8" fmla="*/ 90951 w 104775"/>
                <a:gd name="connsiteY8" fmla="*/ 90816 h 104775"/>
                <a:gd name="connsiteX9" fmla="*/ 85236 w 104775"/>
                <a:gd name="connsiteY9" fmla="*/ 87006 h 104775"/>
                <a:gd name="connsiteX10" fmla="*/ 90951 w 104775"/>
                <a:gd name="connsiteY10" fmla="*/ 91769 h 104775"/>
                <a:gd name="connsiteX11" fmla="*/ 90951 w 104775"/>
                <a:gd name="connsiteY11" fmla="*/ 92721 h 104775"/>
                <a:gd name="connsiteX12" fmla="*/ 87141 w 104775"/>
                <a:gd name="connsiteY12" fmla="*/ 94626 h 104775"/>
                <a:gd name="connsiteX13" fmla="*/ 79521 w 104775"/>
                <a:gd name="connsiteY13" fmla="*/ 87959 h 104775"/>
                <a:gd name="connsiteX14" fmla="*/ 84283 w 104775"/>
                <a:gd name="connsiteY14" fmla="*/ 98436 h 104775"/>
                <a:gd name="connsiteX15" fmla="*/ 68091 w 104775"/>
                <a:gd name="connsiteY15" fmla="*/ 103199 h 104775"/>
                <a:gd name="connsiteX16" fmla="*/ 65233 w 104775"/>
                <a:gd name="connsiteY16" fmla="*/ 99389 h 104775"/>
                <a:gd name="connsiteX17" fmla="*/ 79521 w 104775"/>
                <a:gd name="connsiteY17" fmla="*/ 49859 h 104775"/>
                <a:gd name="connsiteX18" fmla="*/ 9036 w 104775"/>
                <a:gd name="connsiteY18" fmla="*/ 5747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4775" h="104775">
                  <a:moveTo>
                    <a:pt x="9036" y="57479"/>
                  </a:moveTo>
                  <a:cubicBezTo>
                    <a:pt x="-2394" y="51764"/>
                    <a:pt x="41421" y="-10149"/>
                    <a:pt x="48088" y="13664"/>
                  </a:cubicBezTo>
                  <a:cubicBezTo>
                    <a:pt x="104286" y="-15864"/>
                    <a:pt x="78568" y="64146"/>
                    <a:pt x="97618" y="69861"/>
                  </a:cubicBezTo>
                  <a:cubicBezTo>
                    <a:pt x="87141" y="69861"/>
                    <a:pt x="109048" y="67956"/>
                    <a:pt x="89046" y="67956"/>
                  </a:cubicBezTo>
                  <a:cubicBezTo>
                    <a:pt x="89998" y="68909"/>
                    <a:pt x="89046" y="68909"/>
                    <a:pt x="86188" y="67956"/>
                  </a:cubicBezTo>
                  <a:cubicBezTo>
                    <a:pt x="93808" y="73671"/>
                    <a:pt x="91903" y="72719"/>
                    <a:pt x="96666" y="75576"/>
                  </a:cubicBezTo>
                  <a:cubicBezTo>
                    <a:pt x="92856" y="74624"/>
                    <a:pt x="92856" y="84149"/>
                    <a:pt x="92856" y="86054"/>
                  </a:cubicBezTo>
                  <a:cubicBezTo>
                    <a:pt x="89046" y="85101"/>
                    <a:pt x="87141" y="85101"/>
                    <a:pt x="84283" y="83196"/>
                  </a:cubicBezTo>
                  <a:cubicBezTo>
                    <a:pt x="90951" y="81291"/>
                    <a:pt x="87141" y="91769"/>
                    <a:pt x="90951" y="90816"/>
                  </a:cubicBezTo>
                  <a:cubicBezTo>
                    <a:pt x="90951" y="90816"/>
                    <a:pt x="85236" y="86054"/>
                    <a:pt x="85236" y="87006"/>
                  </a:cubicBezTo>
                  <a:cubicBezTo>
                    <a:pt x="85236" y="89864"/>
                    <a:pt x="89998" y="90816"/>
                    <a:pt x="90951" y="91769"/>
                  </a:cubicBezTo>
                  <a:cubicBezTo>
                    <a:pt x="89998" y="90816"/>
                    <a:pt x="89998" y="90816"/>
                    <a:pt x="90951" y="92721"/>
                  </a:cubicBezTo>
                  <a:cubicBezTo>
                    <a:pt x="83331" y="91769"/>
                    <a:pt x="89046" y="88911"/>
                    <a:pt x="87141" y="94626"/>
                  </a:cubicBezTo>
                  <a:cubicBezTo>
                    <a:pt x="83331" y="91769"/>
                    <a:pt x="85236" y="90816"/>
                    <a:pt x="79521" y="87959"/>
                  </a:cubicBezTo>
                  <a:cubicBezTo>
                    <a:pt x="80473" y="87959"/>
                    <a:pt x="83331" y="96531"/>
                    <a:pt x="84283" y="98436"/>
                  </a:cubicBezTo>
                  <a:cubicBezTo>
                    <a:pt x="77616" y="102246"/>
                    <a:pt x="70948" y="95579"/>
                    <a:pt x="68091" y="103199"/>
                  </a:cubicBezTo>
                  <a:cubicBezTo>
                    <a:pt x="68091" y="105104"/>
                    <a:pt x="64281" y="99389"/>
                    <a:pt x="65233" y="99389"/>
                  </a:cubicBezTo>
                  <a:cubicBezTo>
                    <a:pt x="68091" y="100341"/>
                    <a:pt x="86188" y="67004"/>
                    <a:pt x="79521" y="49859"/>
                  </a:cubicBezTo>
                  <a:cubicBezTo>
                    <a:pt x="56661" y="-624"/>
                    <a:pt x="6178" y="54621"/>
                    <a:pt x="9036" y="57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xmlns="" id="{47FBE4B1-7DE5-4C4F-8088-5773771EB471}"/>
                </a:ext>
              </a:extLst>
            </p:cNvPr>
            <p:cNvSpPr/>
            <p:nvPr/>
          </p:nvSpPr>
          <p:spPr>
            <a:xfrm>
              <a:off x="5112544" y="5557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9049" y="9049"/>
                  </a:cubicBezTo>
                  <a:cubicBezTo>
                    <a:pt x="9049" y="9049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xmlns="" id="{944463CA-8908-434B-A1D1-0112BC5DE024}"/>
                </a:ext>
              </a:extLst>
            </p:cNvPr>
            <p:cNvSpPr/>
            <p:nvPr/>
          </p:nvSpPr>
          <p:spPr>
            <a:xfrm>
              <a:off x="5129689" y="5529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xmlns="" id="{429C1932-5D5D-43F6-9317-24B2D2D3B6B8}"/>
                </a:ext>
              </a:extLst>
            </p:cNvPr>
            <p:cNvSpPr/>
            <p:nvPr/>
          </p:nvSpPr>
          <p:spPr>
            <a:xfrm>
              <a:off x="5132546" y="55102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9049"/>
                    <a:pt x="8096" y="9049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xmlns="" id="{4B667AE8-04BB-44B0-A899-8C6A8C9FC879}"/>
                </a:ext>
              </a:extLst>
            </p:cNvPr>
            <p:cNvSpPr/>
            <p:nvPr/>
          </p:nvSpPr>
          <p:spPr>
            <a:xfrm>
              <a:off x="5138261" y="54911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8096"/>
                    <a:pt x="7144" y="7144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xmlns="" id="{7B48A1FF-DC75-4A47-B749-64D60E8FD629}"/>
                </a:ext>
              </a:extLst>
            </p:cNvPr>
            <p:cNvSpPr/>
            <p:nvPr/>
          </p:nvSpPr>
          <p:spPr>
            <a:xfrm>
              <a:off x="5136356" y="5481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8096" y="7144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xmlns="" id="{B9D01A08-6830-4484-A072-DFE7FFD19FB0}"/>
                </a:ext>
              </a:extLst>
            </p:cNvPr>
            <p:cNvSpPr/>
            <p:nvPr/>
          </p:nvSpPr>
          <p:spPr>
            <a:xfrm>
              <a:off x="5142071" y="54202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7144" y="6615"/>
                    <a:pt x="7144" y="7567"/>
                  </a:cubicBezTo>
                  <a:cubicBezTo>
                    <a:pt x="7144" y="6615"/>
                    <a:pt x="9049" y="8520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xmlns="" id="{672AFC27-39B6-465D-98FE-9EC521FEEE32}"/>
                </a:ext>
              </a:extLst>
            </p:cNvPr>
            <p:cNvSpPr/>
            <p:nvPr/>
          </p:nvSpPr>
          <p:spPr>
            <a:xfrm>
              <a:off x="5143024" y="53863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xmlns="" id="{AA8A5523-6DC2-42A6-A201-8D25912BB19A}"/>
                </a:ext>
              </a:extLst>
            </p:cNvPr>
            <p:cNvSpPr/>
            <p:nvPr/>
          </p:nvSpPr>
          <p:spPr>
            <a:xfrm>
              <a:off x="5134451" y="4738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xmlns="" id="{DCE65C7A-731D-4E8E-99F3-D04C1B33DB4D}"/>
                </a:ext>
              </a:extLst>
            </p:cNvPr>
            <p:cNvSpPr/>
            <p:nvPr/>
          </p:nvSpPr>
          <p:spPr>
            <a:xfrm>
              <a:off x="5108310" y="458628"/>
              <a:ext cx="9525" cy="9525"/>
            </a:xfrm>
            <a:custGeom>
              <a:avLst/>
              <a:gdLst>
                <a:gd name="connsiteX0" fmla="*/ 7567 w 9525"/>
                <a:gd name="connsiteY0" fmla="*/ 8096 h 9525"/>
                <a:gd name="connsiteX1" fmla="*/ 7567 w 9525"/>
                <a:gd name="connsiteY1" fmla="*/ 7144 h 9525"/>
                <a:gd name="connsiteX2" fmla="*/ 7567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8096"/>
                  </a:moveTo>
                  <a:cubicBezTo>
                    <a:pt x="6615" y="9049"/>
                    <a:pt x="7567" y="7144"/>
                    <a:pt x="7567" y="7144"/>
                  </a:cubicBezTo>
                  <a:cubicBezTo>
                    <a:pt x="7567" y="7144"/>
                    <a:pt x="6615" y="8096"/>
                    <a:pt x="7567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xmlns="" id="{19B0A5D1-803B-47B7-9A8B-0EB0CA9F09DD}"/>
                </a:ext>
              </a:extLst>
            </p:cNvPr>
            <p:cNvSpPr/>
            <p:nvPr/>
          </p:nvSpPr>
          <p:spPr>
            <a:xfrm>
              <a:off x="5093494" y="46434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xmlns="" id="{D97B6E48-26CA-4A5A-AC57-D488473B230F}"/>
              </a:ext>
            </a:extLst>
          </p:cNvPr>
          <p:cNvGrpSpPr/>
          <p:nvPr userDrawn="1"/>
        </p:nvGrpSpPr>
        <p:grpSpPr>
          <a:xfrm flipH="1">
            <a:off x="1416122" y="4408951"/>
            <a:ext cx="305167" cy="267260"/>
            <a:chOff x="6809793" y="1954053"/>
            <a:chExt cx="1048808" cy="918528"/>
          </a:xfrm>
          <a:solidFill>
            <a:schemeClr val="accent2"/>
          </a:solidFill>
        </p:grpSpPr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xmlns="" id="{528A10B7-263D-4627-9F78-BD94C5694400}"/>
                </a:ext>
              </a:extLst>
            </p:cNvPr>
            <p:cNvSpPr/>
            <p:nvPr/>
          </p:nvSpPr>
          <p:spPr>
            <a:xfrm>
              <a:off x="6889909" y="1954053"/>
              <a:ext cx="9525" cy="19050"/>
            </a:xfrm>
            <a:custGeom>
              <a:avLst/>
              <a:gdLst>
                <a:gd name="connsiteX0" fmla="*/ 10954 w 9525"/>
                <a:gd name="connsiteY0" fmla="*/ 11906 h 19050"/>
                <a:gd name="connsiteX1" fmla="*/ 7144 w 9525"/>
                <a:gd name="connsiteY1" fmla="*/ 7144 h 19050"/>
                <a:gd name="connsiteX2" fmla="*/ 10954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10954" y="11906"/>
                  </a:moveTo>
                  <a:cubicBezTo>
                    <a:pt x="6191" y="4286"/>
                    <a:pt x="10954" y="17621"/>
                    <a:pt x="7144" y="7144"/>
                  </a:cubicBezTo>
                  <a:cubicBezTo>
                    <a:pt x="9049" y="7144"/>
                    <a:pt x="10001" y="9049"/>
                    <a:pt x="10954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xmlns="" id="{9F0157E0-1DBB-4359-9DD9-2E511C763EBE}"/>
                </a:ext>
              </a:extLst>
            </p:cNvPr>
            <p:cNvSpPr/>
            <p:nvPr/>
          </p:nvSpPr>
          <p:spPr>
            <a:xfrm>
              <a:off x="6896576" y="1970359"/>
              <a:ext cx="962025" cy="676275"/>
            </a:xfrm>
            <a:custGeom>
              <a:avLst/>
              <a:gdLst>
                <a:gd name="connsiteX0" fmla="*/ 61436 w 962025"/>
                <a:gd name="connsiteY0" fmla="*/ 7983 h 676275"/>
                <a:gd name="connsiteX1" fmla="*/ 509111 w 962025"/>
                <a:gd name="connsiteY1" fmla="*/ 31795 h 676275"/>
                <a:gd name="connsiteX2" fmla="*/ 657701 w 962025"/>
                <a:gd name="connsiteY2" fmla="*/ 210865 h 676275"/>
                <a:gd name="connsiteX3" fmla="*/ 934879 w 962025"/>
                <a:gd name="connsiteY3" fmla="*/ 609010 h 676275"/>
                <a:gd name="connsiteX4" fmla="*/ 927259 w 962025"/>
                <a:gd name="connsiteY4" fmla="*/ 592818 h 676275"/>
                <a:gd name="connsiteX5" fmla="*/ 958692 w 962025"/>
                <a:gd name="connsiteY5" fmla="*/ 677590 h 676275"/>
                <a:gd name="connsiteX6" fmla="*/ 671989 w 962025"/>
                <a:gd name="connsiteY6" fmla="*/ 654730 h 676275"/>
                <a:gd name="connsiteX7" fmla="*/ 276701 w 962025"/>
                <a:gd name="connsiteY7" fmla="*/ 551860 h 676275"/>
                <a:gd name="connsiteX8" fmla="*/ 288131 w 962025"/>
                <a:gd name="connsiteY8" fmla="*/ 550908 h 676275"/>
                <a:gd name="connsiteX9" fmla="*/ 93821 w 962025"/>
                <a:gd name="connsiteY9" fmla="*/ 215628 h 676275"/>
                <a:gd name="connsiteX10" fmla="*/ 112871 w 962025"/>
                <a:gd name="connsiteY10" fmla="*/ 247060 h 676275"/>
                <a:gd name="connsiteX11" fmla="*/ 73819 w 962025"/>
                <a:gd name="connsiteY11" fmla="*/ 181338 h 676275"/>
                <a:gd name="connsiteX12" fmla="*/ 11906 w 962025"/>
                <a:gd name="connsiteY12" fmla="*/ 28938 h 676275"/>
                <a:gd name="connsiteX13" fmla="*/ 7144 w 962025"/>
                <a:gd name="connsiteY13" fmla="*/ 15603 h 676275"/>
                <a:gd name="connsiteX14" fmla="*/ 304324 w 962025"/>
                <a:gd name="connsiteY14" fmla="*/ 564243 h 676275"/>
                <a:gd name="connsiteX15" fmla="*/ 932021 w 962025"/>
                <a:gd name="connsiteY15" fmla="*/ 657588 h 676275"/>
                <a:gd name="connsiteX16" fmla="*/ 583406 w 962025"/>
                <a:gd name="connsiteY16" fmla="*/ 94660 h 676275"/>
                <a:gd name="connsiteX17" fmla="*/ 450056 w 962025"/>
                <a:gd name="connsiteY17" fmla="*/ 51798 h 676275"/>
                <a:gd name="connsiteX18" fmla="*/ 61436 w 962025"/>
                <a:gd name="connsiteY18" fmla="*/ 7983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62025" h="676275">
                  <a:moveTo>
                    <a:pt x="61436" y="7983"/>
                  </a:moveTo>
                  <a:cubicBezTo>
                    <a:pt x="138589" y="6078"/>
                    <a:pt x="437674" y="5125"/>
                    <a:pt x="509111" y="31795"/>
                  </a:cubicBezTo>
                  <a:cubicBezTo>
                    <a:pt x="595789" y="64180"/>
                    <a:pt x="621506" y="144190"/>
                    <a:pt x="657701" y="210865"/>
                  </a:cubicBezTo>
                  <a:cubicBezTo>
                    <a:pt x="678656" y="250870"/>
                    <a:pt x="939642" y="604248"/>
                    <a:pt x="934879" y="609010"/>
                  </a:cubicBezTo>
                  <a:cubicBezTo>
                    <a:pt x="932974" y="603295"/>
                    <a:pt x="930117" y="597580"/>
                    <a:pt x="927259" y="592818"/>
                  </a:cubicBezTo>
                  <a:cubicBezTo>
                    <a:pt x="926306" y="609963"/>
                    <a:pt x="954881" y="665208"/>
                    <a:pt x="958692" y="677590"/>
                  </a:cubicBezTo>
                  <a:cubicBezTo>
                    <a:pt x="946309" y="654730"/>
                    <a:pt x="706279" y="650921"/>
                    <a:pt x="671989" y="654730"/>
                  </a:cubicBezTo>
                  <a:cubicBezTo>
                    <a:pt x="625317" y="655683"/>
                    <a:pt x="298609" y="679496"/>
                    <a:pt x="276701" y="551860"/>
                  </a:cubicBezTo>
                  <a:cubicBezTo>
                    <a:pt x="276701" y="556623"/>
                    <a:pt x="290036" y="554718"/>
                    <a:pt x="288131" y="550908"/>
                  </a:cubicBezTo>
                  <a:cubicBezTo>
                    <a:pt x="206216" y="444228"/>
                    <a:pt x="157639" y="282303"/>
                    <a:pt x="93821" y="215628"/>
                  </a:cubicBezTo>
                  <a:cubicBezTo>
                    <a:pt x="98584" y="227058"/>
                    <a:pt x="105251" y="237535"/>
                    <a:pt x="112871" y="247060"/>
                  </a:cubicBezTo>
                  <a:cubicBezTo>
                    <a:pt x="103346" y="228010"/>
                    <a:pt x="74771" y="181338"/>
                    <a:pt x="73819" y="181338"/>
                  </a:cubicBezTo>
                  <a:cubicBezTo>
                    <a:pt x="54769" y="135618"/>
                    <a:pt x="33814" y="68943"/>
                    <a:pt x="11906" y="28938"/>
                  </a:cubicBezTo>
                  <a:cubicBezTo>
                    <a:pt x="14764" y="29890"/>
                    <a:pt x="7144" y="14650"/>
                    <a:pt x="7144" y="15603"/>
                  </a:cubicBezTo>
                  <a:cubicBezTo>
                    <a:pt x="49054" y="81325"/>
                    <a:pt x="181451" y="445180"/>
                    <a:pt x="304324" y="564243"/>
                  </a:cubicBezTo>
                  <a:cubicBezTo>
                    <a:pt x="391954" y="649968"/>
                    <a:pt x="913924" y="603295"/>
                    <a:pt x="932021" y="657588"/>
                  </a:cubicBezTo>
                  <a:cubicBezTo>
                    <a:pt x="878681" y="502330"/>
                    <a:pt x="691992" y="198483"/>
                    <a:pt x="583406" y="94660"/>
                  </a:cubicBezTo>
                  <a:cubicBezTo>
                    <a:pt x="517684" y="32748"/>
                    <a:pt x="561499" y="79420"/>
                    <a:pt x="450056" y="51798"/>
                  </a:cubicBezTo>
                  <a:cubicBezTo>
                    <a:pt x="370046" y="29890"/>
                    <a:pt x="51911" y="6078"/>
                    <a:pt x="61436" y="79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xmlns="" id="{D7103387-3192-454A-9D36-99361CDE2E80}"/>
                </a:ext>
              </a:extLst>
            </p:cNvPr>
            <p:cNvSpPr/>
            <p:nvPr/>
          </p:nvSpPr>
          <p:spPr>
            <a:xfrm>
              <a:off x="6896576" y="1968341"/>
              <a:ext cx="9525" cy="19050"/>
            </a:xfrm>
            <a:custGeom>
              <a:avLst/>
              <a:gdLst>
                <a:gd name="connsiteX0" fmla="*/ 9049 w 9525"/>
                <a:gd name="connsiteY0" fmla="*/ 7144 h 19050"/>
                <a:gd name="connsiteX1" fmla="*/ 7144 w 9525"/>
                <a:gd name="connsiteY1" fmla="*/ 11906 h 19050"/>
                <a:gd name="connsiteX2" fmla="*/ 9049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9049" y="7144"/>
                  </a:moveTo>
                  <a:cubicBezTo>
                    <a:pt x="9049" y="9049"/>
                    <a:pt x="10954" y="15716"/>
                    <a:pt x="7144" y="11906"/>
                  </a:cubicBezTo>
                  <a:cubicBezTo>
                    <a:pt x="8096" y="10001"/>
                    <a:pt x="8096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xmlns="" id="{063B8610-0B8D-4B26-AD4F-42F3AEDA9651}"/>
                </a:ext>
              </a:extLst>
            </p:cNvPr>
            <p:cNvSpPr/>
            <p:nvPr/>
          </p:nvSpPr>
          <p:spPr>
            <a:xfrm>
              <a:off x="6959184" y="2125186"/>
              <a:ext cx="9525" cy="9525"/>
            </a:xfrm>
            <a:custGeom>
              <a:avLst/>
              <a:gdLst>
                <a:gd name="connsiteX0" fmla="*/ 8354 w 9525"/>
                <a:gd name="connsiteY0" fmla="*/ 8414 h 9525"/>
                <a:gd name="connsiteX1" fmla="*/ 8354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354" y="8414"/>
                  </a:moveTo>
                  <a:cubicBezTo>
                    <a:pt x="11211" y="8414"/>
                    <a:pt x="4544" y="5556"/>
                    <a:pt x="835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xmlns="" id="{0E2699AC-6EFE-4799-A52E-7192042ACAEE}"/>
                </a:ext>
              </a:extLst>
            </p:cNvPr>
            <p:cNvSpPr/>
            <p:nvPr/>
          </p:nvSpPr>
          <p:spPr>
            <a:xfrm>
              <a:off x="6970871" y="2152173"/>
              <a:ext cx="19050" cy="19050"/>
            </a:xfrm>
            <a:custGeom>
              <a:avLst/>
              <a:gdLst>
                <a:gd name="connsiteX0" fmla="*/ 15716 w 19050"/>
                <a:gd name="connsiteY0" fmla="*/ 20479 h 19050"/>
                <a:gd name="connsiteX1" fmla="*/ 7144 w 19050"/>
                <a:gd name="connsiteY1" fmla="*/ 7144 h 19050"/>
                <a:gd name="connsiteX2" fmla="*/ 15716 w 19050"/>
                <a:gd name="connsiteY2" fmla="*/ 2047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9050">
                  <a:moveTo>
                    <a:pt x="15716" y="20479"/>
                  </a:moveTo>
                  <a:cubicBezTo>
                    <a:pt x="14764" y="20479"/>
                    <a:pt x="10001" y="12859"/>
                    <a:pt x="7144" y="7144"/>
                  </a:cubicBezTo>
                  <a:lnTo>
                    <a:pt x="15716" y="204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xmlns="" id="{18773514-CA25-4084-93B7-F7BA945F32D7}"/>
                </a:ext>
              </a:extLst>
            </p:cNvPr>
            <p:cNvSpPr/>
            <p:nvPr/>
          </p:nvSpPr>
          <p:spPr>
            <a:xfrm>
              <a:off x="6990874" y="2202261"/>
              <a:ext cx="9525" cy="9525"/>
            </a:xfrm>
            <a:custGeom>
              <a:avLst/>
              <a:gdLst>
                <a:gd name="connsiteX0" fmla="*/ 9049 w 9525"/>
                <a:gd name="connsiteY0" fmla="*/ 8491 h 9525"/>
                <a:gd name="connsiteX1" fmla="*/ 7144 w 9525"/>
                <a:gd name="connsiteY1" fmla="*/ 7538 h 9525"/>
                <a:gd name="connsiteX2" fmla="*/ 9049 w 9525"/>
                <a:gd name="connsiteY2" fmla="*/ 849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491"/>
                  </a:moveTo>
                  <a:cubicBezTo>
                    <a:pt x="10001" y="12301"/>
                    <a:pt x="9049" y="11348"/>
                    <a:pt x="7144" y="7538"/>
                  </a:cubicBezTo>
                  <a:cubicBezTo>
                    <a:pt x="7144" y="6586"/>
                    <a:pt x="8096" y="7538"/>
                    <a:pt x="9049" y="84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xmlns="" id="{B042E259-F3EB-4149-909A-F7893DD55A14}"/>
                </a:ext>
              </a:extLst>
            </p:cNvPr>
            <p:cNvSpPr/>
            <p:nvPr/>
          </p:nvSpPr>
          <p:spPr>
            <a:xfrm>
              <a:off x="6995182" y="2204561"/>
              <a:ext cx="9525" cy="19050"/>
            </a:xfrm>
            <a:custGeom>
              <a:avLst/>
              <a:gdLst>
                <a:gd name="connsiteX0" fmla="*/ 7598 w 9525"/>
                <a:gd name="connsiteY0" fmla="*/ 7144 h 19050"/>
                <a:gd name="connsiteX1" fmla="*/ 9503 w 9525"/>
                <a:gd name="connsiteY1" fmla="*/ 13811 h 19050"/>
                <a:gd name="connsiteX2" fmla="*/ 7598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598" y="7144"/>
                  </a:moveTo>
                  <a:cubicBezTo>
                    <a:pt x="9503" y="10001"/>
                    <a:pt x="9503" y="11906"/>
                    <a:pt x="9503" y="13811"/>
                  </a:cubicBezTo>
                  <a:cubicBezTo>
                    <a:pt x="10455" y="13811"/>
                    <a:pt x="5693" y="7144"/>
                    <a:pt x="759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xmlns="" id="{2F74D149-C5C1-417C-96CA-784137F78C5E}"/>
                </a:ext>
              </a:extLst>
            </p:cNvPr>
            <p:cNvSpPr/>
            <p:nvPr/>
          </p:nvSpPr>
          <p:spPr>
            <a:xfrm>
              <a:off x="7078664" y="2342567"/>
              <a:ext cx="9525" cy="19050"/>
            </a:xfrm>
            <a:custGeom>
              <a:avLst/>
              <a:gdLst>
                <a:gd name="connsiteX0" fmla="*/ 7936 w 9525"/>
                <a:gd name="connsiteY0" fmla="*/ 7250 h 19050"/>
                <a:gd name="connsiteX1" fmla="*/ 11746 w 9525"/>
                <a:gd name="connsiteY1" fmla="*/ 14870 h 19050"/>
                <a:gd name="connsiteX2" fmla="*/ 7936 w 9525"/>
                <a:gd name="connsiteY2" fmla="*/ 72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936" y="7250"/>
                  </a:moveTo>
                  <a:cubicBezTo>
                    <a:pt x="8889" y="9155"/>
                    <a:pt x="11746" y="12965"/>
                    <a:pt x="11746" y="14870"/>
                  </a:cubicBezTo>
                  <a:cubicBezTo>
                    <a:pt x="10794" y="12012"/>
                    <a:pt x="5079" y="6297"/>
                    <a:pt x="7936" y="72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xmlns="" id="{1D6BA8E1-5A73-4164-95AE-F4923BC53CB1}"/>
                </a:ext>
              </a:extLst>
            </p:cNvPr>
            <p:cNvSpPr/>
            <p:nvPr/>
          </p:nvSpPr>
          <p:spPr>
            <a:xfrm>
              <a:off x="7098506" y="237791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12859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xmlns="" id="{5C9374F3-E1EE-49D0-A0CA-DD728756E9DF}"/>
                </a:ext>
              </a:extLst>
            </p:cNvPr>
            <p:cNvSpPr/>
            <p:nvPr/>
          </p:nvSpPr>
          <p:spPr>
            <a:xfrm>
              <a:off x="7712564" y="2630857"/>
              <a:ext cx="9525" cy="9525"/>
            </a:xfrm>
            <a:custGeom>
              <a:avLst/>
              <a:gdLst>
                <a:gd name="connsiteX0" fmla="*/ 11258 w 9525"/>
                <a:gd name="connsiteY0" fmla="*/ 7567 h 9525"/>
                <a:gd name="connsiteX1" fmla="*/ 11258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258" y="7567"/>
                  </a:moveTo>
                  <a:cubicBezTo>
                    <a:pt x="3639" y="6615"/>
                    <a:pt x="8401" y="7567"/>
                    <a:pt x="11258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xmlns="" id="{20DED97B-5920-4D3B-AABA-D9DEC9FAF51C}"/>
                </a:ext>
              </a:extLst>
            </p:cNvPr>
            <p:cNvSpPr/>
            <p:nvPr/>
          </p:nvSpPr>
          <p:spPr>
            <a:xfrm>
              <a:off x="7747489" y="2442686"/>
              <a:ext cx="9525" cy="9525"/>
            </a:xfrm>
            <a:custGeom>
              <a:avLst/>
              <a:gdLst>
                <a:gd name="connsiteX0" fmla="*/ 8718 w 9525"/>
                <a:gd name="connsiteY0" fmla="*/ 10954 h 9525"/>
                <a:gd name="connsiteX1" fmla="*/ 7766 w 9525"/>
                <a:gd name="connsiteY1" fmla="*/ 7144 h 9525"/>
                <a:gd name="connsiteX2" fmla="*/ 8718 w 9525"/>
                <a:gd name="connsiteY2" fmla="*/ 1095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718" y="10954"/>
                  </a:moveTo>
                  <a:cubicBezTo>
                    <a:pt x="5861" y="8096"/>
                    <a:pt x="7766" y="8096"/>
                    <a:pt x="7766" y="7144"/>
                  </a:cubicBezTo>
                  <a:cubicBezTo>
                    <a:pt x="9671" y="10001"/>
                    <a:pt x="4908" y="6191"/>
                    <a:pt x="8718" y="10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xmlns="" id="{231AE22D-56F5-4BF3-97EC-04AE0B775879}"/>
                </a:ext>
              </a:extLst>
            </p:cNvPr>
            <p:cNvSpPr/>
            <p:nvPr/>
          </p:nvSpPr>
          <p:spPr>
            <a:xfrm>
              <a:off x="7603184" y="2244566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7291" y="8096"/>
                    <a:pt x="6339" y="11906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xmlns="" id="{0B065548-9CAF-493B-BBFB-F8072529AC6C}"/>
                </a:ext>
              </a:extLst>
            </p:cNvPr>
            <p:cNvSpPr/>
            <p:nvPr/>
          </p:nvSpPr>
          <p:spPr>
            <a:xfrm>
              <a:off x="6816172" y="2212181"/>
              <a:ext cx="9525" cy="9525"/>
            </a:xfrm>
            <a:custGeom>
              <a:avLst/>
              <a:gdLst>
                <a:gd name="connsiteX0" fmla="*/ 8491 w 9525"/>
                <a:gd name="connsiteY0" fmla="*/ 9049 h 9525"/>
                <a:gd name="connsiteX1" fmla="*/ 7538 w 9525"/>
                <a:gd name="connsiteY1" fmla="*/ 7144 h 9525"/>
                <a:gd name="connsiteX2" fmla="*/ 8491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491" y="9049"/>
                  </a:moveTo>
                  <a:cubicBezTo>
                    <a:pt x="7538" y="6191"/>
                    <a:pt x="6586" y="10954"/>
                    <a:pt x="7538" y="7144"/>
                  </a:cubicBezTo>
                  <a:cubicBezTo>
                    <a:pt x="7538" y="8096"/>
                    <a:pt x="8491" y="8096"/>
                    <a:pt x="8491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xmlns="" id="{8C693C57-4B38-47E3-8009-BD1CB9E4EDB0}"/>
                </a:ext>
              </a:extLst>
            </p:cNvPr>
            <p:cNvSpPr/>
            <p:nvPr/>
          </p:nvSpPr>
          <p:spPr>
            <a:xfrm>
              <a:off x="6812756" y="2219801"/>
              <a:ext cx="400050" cy="561975"/>
            </a:xfrm>
            <a:custGeom>
              <a:avLst/>
              <a:gdLst>
                <a:gd name="connsiteX0" fmla="*/ 392906 w 400050"/>
                <a:gd name="connsiteY0" fmla="*/ 385286 h 561975"/>
                <a:gd name="connsiteX1" fmla="*/ 372904 w 400050"/>
                <a:gd name="connsiteY1" fmla="*/ 556736 h 561975"/>
                <a:gd name="connsiteX2" fmla="*/ 198596 w 400050"/>
                <a:gd name="connsiteY2" fmla="*/ 337661 h 561975"/>
                <a:gd name="connsiteX3" fmla="*/ 136684 w 400050"/>
                <a:gd name="connsiteY3" fmla="*/ 214789 h 561975"/>
                <a:gd name="connsiteX4" fmla="*/ 77629 w 400050"/>
                <a:gd name="connsiteY4" fmla="*/ 131921 h 561975"/>
                <a:gd name="connsiteX5" fmla="*/ 89059 w 400050"/>
                <a:gd name="connsiteY5" fmla="*/ 134779 h 561975"/>
                <a:gd name="connsiteX6" fmla="*/ 7144 w 400050"/>
                <a:gd name="connsiteY6" fmla="*/ 7144 h 561975"/>
                <a:gd name="connsiteX7" fmla="*/ 9049 w 400050"/>
                <a:gd name="connsiteY7" fmla="*/ 11906 h 561975"/>
                <a:gd name="connsiteX8" fmla="*/ 362426 w 400050"/>
                <a:gd name="connsiteY8" fmla="*/ 526256 h 561975"/>
                <a:gd name="connsiteX9" fmla="*/ 392906 w 400050"/>
                <a:gd name="connsiteY9" fmla="*/ 385286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0050" h="561975">
                  <a:moveTo>
                    <a:pt x="392906" y="385286"/>
                  </a:moveTo>
                  <a:cubicBezTo>
                    <a:pt x="406241" y="414814"/>
                    <a:pt x="356711" y="547211"/>
                    <a:pt x="372904" y="556736"/>
                  </a:cubicBezTo>
                  <a:cubicBezTo>
                    <a:pt x="303371" y="493871"/>
                    <a:pt x="257651" y="369094"/>
                    <a:pt x="198596" y="337661"/>
                  </a:cubicBezTo>
                  <a:cubicBezTo>
                    <a:pt x="185261" y="317659"/>
                    <a:pt x="143351" y="235744"/>
                    <a:pt x="136684" y="214789"/>
                  </a:cubicBezTo>
                  <a:cubicBezTo>
                    <a:pt x="100489" y="195739"/>
                    <a:pt x="100489" y="138589"/>
                    <a:pt x="77629" y="131921"/>
                  </a:cubicBezTo>
                  <a:cubicBezTo>
                    <a:pt x="70961" y="149066"/>
                    <a:pt x="91916" y="132874"/>
                    <a:pt x="89059" y="134779"/>
                  </a:cubicBezTo>
                  <a:cubicBezTo>
                    <a:pt x="90011" y="138589"/>
                    <a:pt x="8096" y="7144"/>
                    <a:pt x="7144" y="7144"/>
                  </a:cubicBezTo>
                  <a:cubicBezTo>
                    <a:pt x="10954" y="13811"/>
                    <a:pt x="13811" y="6191"/>
                    <a:pt x="9049" y="11906"/>
                  </a:cubicBezTo>
                  <a:cubicBezTo>
                    <a:pt x="-476" y="22384"/>
                    <a:pt x="296704" y="474821"/>
                    <a:pt x="362426" y="526256"/>
                  </a:cubicBezTo>
                  <a:cubicBezTo>
                    <a:pt x="341471" y="504349"/>
                    <a:pt x="392906" y="382429"/>
                    <a:pt x="392906" y="385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xmlns="" id="{3EE70D5A-4AD4-42F6-8010-343F9243BABD}"/>
                </a:ext>
              </a:extLst>
            </p:cNvPr>
            <p:cNvSpPr/>
            <p:nvPr/>
          </p:nvSpPr>
          <p:spPr>
            <a:xfrm>
              <a:off x="6815614" y="2216943"/>
              <a:ext cx="9525" cy="9525"/>
            </a:xfrm>
            <a:custGeom>
              <a:avLst/>
              <a:gdLst>
                <a:gd name="connsiteX0" fmla="*/ 10001 w 9525"/>
                <a:gd name="connsiteY0" fmla="*/ 7144 h 9525"/>
                <a:gd name="connsiteX1" fmla="*/ 7144 w 9525"/>
                <a:gd name="connsiteY1" fmla="*/ 9049 h 9525"/>
                <a:gd name="connsiteX2" fmla="*/ 1000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144"/>
                  </a:moveTo>
                  <a:cubicBezTo>
                    <a:pt x="9049" y="8096"/>
                    <a:pt x="9049" y="10001"/>
                    <a:pt x="7144" y="9049"/>
                  </a:cubicBezTo>
                  <a:cubicBezTo>
                    <a:pt x="7144" y="9049"/>
                    <a:pt x="8096" y="7144"/>
                    <a:pt x="100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xmlns="" id="{19BFFAAE-D33E-44EF-AC92-7556AC847305}"/>
                </a:ext>
              </a:extLst>
            </p:cNvPr>
            <p:cNvSpPr/>
            <p:nvPr/>
          </p:nvSpPr>
          <p:spPr>
            <a:xfrm>
              <a:off x="6827849" y="2272188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7291" y="7144"/>
                    <a:pt x="6339" y="7144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xmlns="" id="{B607D975-1654-4357-B5A0-E1A6E9E634B4}"/>
                </a:ext>
              </a:extLst>
            </p:cNvPr>
            <p:cNvSpPr/>
            <p:nvPr/>
          </p:nvSpPr>
          <p:spPr>
            <a:xfrm>
              <a:off x="6879431" y="2338863"/>
              <a:ext cx="9525" cy="9525"/>
            </a:xfrm>
            <a:custGeom>
              <a:avLst/>
              <a:gdLst>
                <a:gd name="connsiteX0" fmla="*/ 10954 w 9525"/>
                <a:gd name="connsiteY0" fmla="*/ 10001 h 9525"/>
                <a:gd name="connsiteX1" fmla="*/ 7144 w 9525"/>
                <a:gd name="connsiteY1" fmla="*/ 7144 h 9525"/>
                <a:gd name="connsiteX2" fmla="*/ 1095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10001"/>
                  </a:moveTo>
                  <a:cubicBezTo>
                    <a:pt x="10001" y="10001"/>
                    <a:pt x="8096" y="8096"/>
                    <a:pt x="7144" y="7144"/>
                  </a:cubicBezTo>
                  <a:lnTo>
                    <a:pt x="10954" y="1000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xmlns="" id="{2925B25C-538E-40E0-A033-8973BF832948}"/>
                </a:ext>
              </a:extLst>
            </p:cNvPr>
            <p:cNvSpPr/>
            <p:nvPr/>
          </p:nvSpPr>
          <p:spPr>
            <a:xfrm>
              <a:off x="6883241" y="2354632"/>
              <a:ext cx="9525" cy="9525"/>
            </a:xfrm>
            <a:custGeom>
              <a:avLst/>
              <a:gdLst>
                <a:gd name="connsiteX0" fmla="*/ 9049 w 9525"/>
                <a:gd name="connsiteY0" fmla="*/ 7567 h 9525"/>
                <a:gd name="connsiteX1" fmla="*/ 7144 w 9525"/>
                <a:gd name="connsiteY1" fmla="*/ 7567 h 9525"/>
                <a:gd name="connsiteX2" fmla="*/ 9049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567"/>
                  </a:moveTo>
                  <a:cubicBezTo>
                    <a:pt x="9049" y="9472"/>
                    <a:pt x="8096" y="8520"/>
                    <a:pt x="7144" y="7567"/>
                  </a:cubicBezTo>
                  <a:cubicBezTo>
                    <a:pt x="8096" y="6615"/>
                    <a:pt x="8096" y="7567"/>
                    <a:pt x="9049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xmlns="" id="{9187A973-9317-47C4-9F26-D42D735CE1B6}"/>
                </a:ext>
              </a:extLst>
            </p:cNvPr>
            <p:cNvSpPr/>
            <p:nvPr/>
          </p:nvSpPr>
          <p:spPr>
            <a:xfrm>
              <a:off x="6887333" y="2354103"/>
              <a:ext cx="9525" cy="9525"/>
            </a:xfrm>
            <a:custGeom>
              <a:avLst/>
              <a:gdLst>
                <a:gd name="connsiteX0" fmla="*/ 7814 w 9525"/>
                <a:gd name="connsiteY0" fmla="*/ 7144 h 9525"/>
                <a:gd name="connsiteX1" fmla="*/ 7814 w 9525"/>
                <a:gd name="connsiteY1" fmla="*/ 10001 h 9525"/>
                <a:gd name="connsiteX2" fmla="*/ 781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14" y="7144"/>
                  </a:moveTo>
                  <a:cubicBezTo>
                    <a:pt x="8767" y="8096"/>
                    <a:pt x="7814" y="9049"/>
                    <a:pt x="7814" y="10001"/>
                  </a:cubicBezTo>
                  <a:cubicBezTo>
                    <a:pt x="8767" y="9049"/>
                    <a:pt x="5910" y="8096"/>
                    <a:pt x="78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xmlns="" id="{718CDD94-4A20-4E18-A3FB-14AEE25EB00E}"/>
                </a:ext>
              </a:extLst>
            </p:cNvPr>
            <p:cNvSpPr/>
            <p:nvPr/>
          </p:nvSpPr>
          <p:spPr>
            <a:xfrm>
              <a:off x="6898284" y="2380773"/>
              <a:ext cx="9525" cy="9525"/>
            </a:xfrm>
            <a:custGeom>
              <a:avLst/>
              <a:gdLst>
                <a:gd name="connsiteX0" fmla="*/ 7341 w 9525"/>
                <a:gd name="connsiteY0" fmla="*/ 7144 h 9525"/>
                <a:gd name="connsiteX1" fmla="*/ 8294 w 9525"/>
                <a:gd name="connsiteY1" fmla="*/ 10001 h 9525"/>
                <a:gd name="connsiteX2" fmla="*/ 734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341" y="7144"/>
                  </a:moveTo>
                  <a:cubicBezTo>
                    <a:pt x="7341" y="8096"/>
                    <a:pt x="9246" y="8096"/>
                    <a:pt x="8294" y="10001"/>
                  </a:cubicBezTo>
                  <a:cubicBezTo>
                    <a:pt x="9246" y="8096"/>
                    <a:pt x="6388" y="7144"/>
                    <a:pt x="734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xmlns="" id="{7B8C9D68-1B5D-4C50-AFE9-4308F88CB292}"/>
                </a:ext>
              </a:extLst>
            </p:cNvPr>
            <p:cNvSpPr/>
            <p:nvPr/>
          </p:nvSpPr>
          <p:spPr>
            <a:xfrm>
              <a:off x="6906630" y="239125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6615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xmlns="" id="{696B2A82-C68C-425F-8608-0FDF53AA6A90}"/>
                </a:ext>
              </a:extLst>
            </p:cNvPr>
            <p:cNvSpPr/>
            <p:nvPr/>
          </p:nvSpPr>
          <p:spPr>
            <a:xfrm>
              <a:off x="7026354" y="2593986"/>
              <a:ext cx="9525" cy="9525"/>
            </a:xfrm>
            <a:custGeom>
              <a:avLst/>
              <a:gdLst>
                <a:gd name="connsiteX0" fmla="*/ 7858 w 9525"/>
                <a:gd name="connsiteY0" fmla="*/ 8244 h 9525"/>
                <a:gd name="connsiteX1" fmla="*/ 7858 w 9525"/>
                <a:gd name="connsiteY1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8244"/>
                  </a:moveTo>
                  <a:cubicBezTo>
                    <a:pt x="6906" y="6339"/>
                    <a:pt x="6906" y="7291"/>
                    <a:pt x="7858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xmlns="" id="{FF804E23-CA51-4978-B7CC-48628C66DA37}"/>
                </a:ext>
              </a:extLst>
            </p:cNvPr>
            <p:cNvSpPr/>
            <p:nvPr/>
          </p:nvSpPr>
          <p:spPr>
            <a:xfrm>
              <a:off x="7080691" y="2685573"/>
              <a:ext cx="9525" cy="9525"/>
            </a:xfrm>
            <a:custGeom>
              <a:avLst/>
              <a:gdLst>
                <a:gd name="connsiteX0" fmla="*/ 7815 w 9525"/>
                <a:gd name="connsiteY0" fmla="*/ 7144 h 9525"/>
                <a:gd name="connsiteX1" fmla="*/ 7815 w 9525"/>
                <a:gd name="connsiteY1" fmla="*/ 9049 h 9525"/>
                <a:gd name="connsiteX2" fmla="*/ 7815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15" y="7144"/>
                  </a:moveTo>
                  <a:cubicBezTo>
                    <a:pt x="8767" y="8096"/>
                    <a:pt x="7815" y="8096"/>
                    <a:pt x="7815" y="9049"/>
                  </a:cubicBezTo>
                  <a:cubicBezTo>
                    <a:pt x="5909" y="7144"/>
                    <a:pt x="8767" y="8096"/>
                    <a:pt x="781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xmlns="" id="{FFFC87E2-E7D7-4AE7-B73F-624CD491197D}"/>
                </a:ext>
              </a:extLst>
            </p:cNvPr>
            <p:cNvSpPr/>
            <p:nvPr/>
          </p:nvSpPr>
          <p:spPr>
            <a:xfrm>
              <a:off x="7119461" y="2715312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10954" y="502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xmlns="" id="{FBE9B5A6-D795-4D70-A87C-DAB15220814E}"/>
                </a:ext>
              </a:extLst>
            </p:cNvPr>
            <p:cNvSpPr/>
            <p:nvPr/>
          </p:nvSpPr>
          <p:spPr>
            <a:xfrm>
              <a:off x="7174706" y="2782334"/>
              <a:ext cx="9525" cy="9525"/>
            </a:xfrm>
            <a:custGeom>
              <a:avLst/>
              <a:gdLst>
                <a:gd name="connsiteX0" fmla="*/ 9049 w 9525"/>
                <a:gd name="connsiteY0" fmla="*/ 7538 h 9525"/>
                <a:gd name="connsiteX1" fmla="*/ 7144 w 9525"/>
                <a:gd name="connsiteY1" fmla="*/ 8491 h 9525"/>
                <a:gd name="connsiteX2" fmla="*/ 9049 w 9525"/>
                <a:gd name="connsiteY2" fmla="*/ 753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538"/>
                  </a:moveTo>
                  <a:cubicBezTo>
                    <a:pt x="6191" y="7538"/>
                    <a:pt x="10001" y="9443"/>
                    <a:pt x="7144" y="8491"/>
                  </a:cubicBezTo>
                  <a:cubicBezTo>
                    <a:pt x="7144" y="7538"/>
                    <a:pt x="8096" y="6586"/>
                    <a:pt x="9049" y="75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xmlns="" id="{FF772699-449E-4776-8C3A-B9A61FEC2330}"/>
                </a:ext>
              </a:extLst>
            </p:cNvPr>
            <p:cNvSpPr/>
            <p:nvPr/>
          </p:nvSpPr>
          <p:spPr>
            <a:xfrm>
              <a:off x="7180412" y="2780790"/>
              <a:ext cx="628650" cy="85725"/>
            </a:xfrm>
            <a:custGeom>
              <a:avLst/>
              <a:gdLst>
                <a:gd name="connsiteX0" fmla="*/ 629136 w 628650"/>
                <a:gd name="connsiteY0" fmla="*/ 74805 h 85725"/>
                <a:gd name="connsiteX1" fmla="*/ 260518 w 628650"/>
                <a:gd name="connsiteY1" fmla="*/ 58612 h 85725"/>
                <a:gd name="connsiteX2" fmla="*/ 148123 w 628650"/>
                <a:gd name="connsiteY2" fmla="*/ 32895 h 85725"/>
                <a:gd name="connsiteX3" fmla="*/ 64303 w 628650"/>
                <a:gd name="connsiteY3" fmla="*/ 33847 h 85725"/>
                <a:gd name="connsiteX4" fmla="*/ 71923 w 628650"/>
                <a:gd name="connsiteY4" fmla="*/ 23370 h 85725"/>
                <a:gd name="connsiteX5" fmla="*/ 7153 w 628650"/>
                <a:gd name="connsiteY5" fmla="*/ 13845 h 85725"/>
                <a:gd name="connsiteX6" fmla="*/ 12868 w 628650"/>
                <a:gd name="connsiteY6" fmla="*/ 13845 h 85725"/>
                <a:gd name="connsiteX7" fmla="*/ 13821 w 628650"/>
                <a:gd name="connsiteY7" fmla="*/ 10035 h 85725"/>
                <a:gd name="connsiteX8" fmla="*/ 629136 w 628650"/>
                <a:gd name="connsiteY8" fmla="*/ 7480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" h="85725">
                  <a:moveTo>
                    <a:pt x="629136" y="74805"/>
                  </a:moveTo>
                  <a:cubicBezTo>
                    <a:pt x="649138" y="105285"/>
                    <a:pt x="246231" y="66232"/>
                    <a:pt x="260518" y="58612"/>
                  </a:cubicBezTo>
                  <a:cubicBezTo>
                    <a:pt x="248136" y="58612"/>
                    <a:pt x="141456" y="45278"/>
                    <a:pt x="148123" y="32895"/>
                  </a:cubicBezTo>
                  <a:cubicBezTo>
                    <a:pt x="113833" y="50992"/>
                    <a:pt x="92878" y="34800"/>
                    <a:pt x="64303" y="33847"/>
                  </a:cubicBezTo>
                  <a:cubicBezTo>
                    <a:pt x="67161" y="25275"/>
                    <a:pt x="71923" y="34800"/>
                    <a:pt x="71923" y="23370"/>
                  </a:cubicBezTo>
                  <a:cubicBezTo>
                    <a:pt x="76686" y="25275"/>
                    <a:pt x="6201" y="14797"/>
                    <a:pt x="7153" y="13845"/>
                  </a:cubicBezTo>
                  <a:cubicBezTo>
                    <a:pt x="9058" y="13845"/>
                    <a:pt x="16678" y="11940"/>
                    <a:pt x="12868" y="13845"/>
                  </a:cubicBezTo>
                  <a:cubicBezTo>
                    <a:pt x="16678" y="10987"/>
                    <a:pt x="16678" y="10035"/>
                    <a:pt x="13821" y="10035"/>
                  </a:cubicBezTo>
                  <a:cubicBezTo>
                    <a:pt x="44301" y="-13778"/>
                    <a:pt x="636756" y="118620"/>
                    <a:pt x="629136" y="748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xmlns="" id="{613C0CEB-67EB-49E6-9753-2584256A329B}"/>
                </a:ext>
              </a:extLst>
            </p:cNvPr>
            <p:cNvSpPr/>
            <p:nvPr/>
          </p:nvSpPr>
          <p:spPr>
            <a:xfrm>
              <a:off x="7179469" y="27827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1095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9049" y="9049"/>
                    <a:pt x="7144" y="10954"/>
                  </a:cubicBezTo>
                  <a:cubicBezTo>
                    <a:pt x="7144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xmlns="" id="{FECEB34C-B1CC-40A7-B24D-375ECD4DC0FA}"/>
                </a:ext>
              </a:extLst>
            </p:cNvPr>
            <p:cNvSpPr/>
            <p:nvPr/>
          </p:nvSpPr>
          <p:spPr>
            <a:xfrm>
              <a:off x="7221908" y="280082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6615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xmlns="" id="{E685C8F4-D7B8-4C01-A0CE-EDC178CF90B9}"/>
                </a:ext>
              </a:extLst>
            </p:cNvPr>
            <p:cNvSpPr/>
            <p:nvPr/>
          </p:nvSpPr>
          <p:spPr>
            <a:xfrm>
              <a:off x="7228999" y="2802731"/>
              <a:ext cx="19050" cy="9525"/>
            </a:xfrm>
            <a:custGeom>
              <a:avLst/>
              <a:gdLst>
                <a:gd name="connsiteX0" fmla="*/ 11906 w 19050"/>
                <a:gd name="connsiteY0" fmla="*/ 7144 h 9525"/>
                <a:gd name="connsiteX1" fmla="*/ 7144 w 19050"/>
                <a:gd name="connsiteY1" fmla="*/ 9049 h 9525"/>
                <a:gd name="connsiteX2" fmla="*/ 11906 w 19050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1906" y="7144"/>
                  </a:moveTo>
                  <a:cubicBezTo>
                    <a:pt x="11906" y="8096"/>
                    <a:pt x="9049" y="9049"/>
                    <a:pt x="7144" y="9049"/>
                  </a:cubicBezTo>
                  <a:lnTo>
                    <a:pt x="11906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xmlns="" id="{D59B76DE-0E79-4E7A-BEEE-04B1D5E577E3}"/>
                </a:ext>
              </a:extLst>
            </p:cNvPr>
            <p:cNvSpPr/>
            <p:nvPr/>
          </p:nvSpPr>
          <p:spPr>
            <a:xfrm>
              <a:off x="7243286" y="280939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9049" y="8096"/>
                    <a:pt x="8096" y="9049"/>
                    <a:pt x="7144" y="8096"/>
                  </a:cubicBezTo>
                  <a:cubicBezTo>
                    <a:pt x="7144" y="8096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xmlns="" id="{9F4AFA98-B4BB-4BF5-936E-467F3A7D4980}"/>
                </a:ext>
              </a:extLst>
            </p:cNvPr>
            <p:cNvSpPr/>
            <p:nvPr/>
          </p:nvSpPr>
          <p:spPr>
            <a:xfrm>
              <a:off x="7244997" y="2806541"/>
              <a:ext cx="9525" cy="9525"/>
            </a:xfrm>
            <a:custGeom>
              <a:avLst/>
              <a:gdLst>
                <a:gd name="connsiteX0" fmla="*/ 7338 w 9525"/>
                <a:gd name="connsiteY0" fmla="*/ 7144 h 9525"/>
                <a:gd name="connsiteX1" fmla="*/ 9243 w 9525"/>
                <a:gd name="connsiteY1" fmla="*/ 9049 h 9525"/>
                <a:gd name="connsiteX2" fmla="*/ 733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338" y="7144"/>
                  </a:moveTo>
                  <a:cubicBezTo>
                    <a:pt x="8291" y="7144"/>
                    <a:pt x="8291" y="8096"/>
                    <a:pt x="9243" y="9049"/>
                  </a:cubicBezTo>
                  <a:cubicBezTo>
                    <a:pt x="9243" y="8096"/>
                    <a:pt x="6386" y="9049"/>
                    <a:pt x="733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xmlns="" id="{7A1AC697-DE66-4954-B0F0-34944DEF1457}"/>
                </a:ext>
              </a:extLst>
            </p:cNvPr>
            <p:cNvSpPr/>
            <p:nvPr/>
          </p:nvSpPr>
          <p:spPr>
            <a:xfrm>
              <a:off x="7267857" y="2812970"/>
              <a:ext cx="9525" cy="9525"/>
            </a:xfrm>
            <a:custGeom>
              <a:avLst/>
              <a:gdLst>
                <a:gd name="connsiteX0" fmla="*/ 7338 w 9525"/>
                <a:gd name="connsiteY0" fmla="*/ 7382 h 9525"/>
                <a:gd name="connsiteX1" fmla="*/ 9243 w 9525"/>
                <a:gd name="connsiteY1" fmla="*/ 8334 h 9525"/>
                <a:gd name="connsiteX2" fmla="*/ 7338 w 9525"/>
                <a:gd name="connsiteY2" fmla="*/ 738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338" y="7382"/>
                  </a:moveTo>
                  <a:cubicBezTo>
                    <a:pt x="8291" y="7382"/>
                    <a:pt x="9243" y="6429"/>
                    <a:pt x="9243" y="8334"/>
                  </a:cubicBezTo>
                  <a:cubicBezTo>
                    <a:pt x="9243" y="7382"/>
                    <a:pt x="6386" y="9287"/>
                    <a:pt x="7338" y="73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xmlns="" id="{72A845D7-844E-4F87-A52F-C35812257A09}"/>
                </a:ext>
              </a:extLst>
            </p:cNvPr>
            <p:cNvSpPr/>
            <p:nvPr/>
          </p:nvSpPr>
          <p:spPr>
            <a:xfrm>
              <a:off x="7278529" y="28132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9049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xmlns="" id="{025F813C-DEFD-453D-B75A-FC7B7CE9CA1C}"/>
                </a:ext>
              </a:extLst>
            </p:cNvPr>
            <p:cNvSpPr/>
            <p:nvPr/>
          </p:nvSpPr>
          <p:spPr>
            <a:xfrm>
              <a:off x="7473644" y="2842021"/>
              <a:ext cx="9525" cy="9525"/>
            </a:xfrm>
            <a:custGeom>
              <a:avLst/>
              <a:gdLst>
                <a:gd name="connsiteX0" fmla="*/ 8244 w 9525"/>
                <a:gd name="connsiteY0" fmla="*/ 7858 h 9525"/>
                <a:gd name="connsiteX1" fmla="*/ 8244 w 9525"/>
                <a:gd name="connsiteY1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858"/>
                  </a:moveTo>
                  <a:cubicBezTo>
                    <a:pt x="6339" y="6906"/>
                    <a:pt x="7291" y="6906"/>
                    <a:pt x="82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xmlns="" id="{FE90E798-98CC-4C49-BB91-2ACB9E41D221}"/>
                </a:ext>
              </a:extLst>
            </p:cNvPr>
            <p:cNvSpPr/>
            <p:nvPr/>
          </p:nvSpPr>
          <p:spPr>
            <a:xfrm>
              <a:off x="7559516" y="286083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8096"/>
                    <a:pt x="8096" y="8096"/>
                  </a:cubicBezTo>
                  <a:cubicBezTo>
                    <a:pt x="7144" y="8096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xmlns="" id="{4DAF98DC-1AA5-4985-90FC-F2C9BD7F50A8}"/>
                </a:ext>
              </a:extLst>
            </p:cNvPr>
            <p:cNvSpPr/>
            <p:nvPr/>
          </p:nvSpPr>
          <p:spPr>
            <a:xfrm>
              <a:off x="7606189" y="2863056"/>
              <a:ext cx="9525" cy="9525"/>
            </a:xfrm>
            <a:custGeom>
              <a:avLst/>
              <a:gdLst>
                <a:gd name="connsiteX0" fmla="*/ 7144 w 9525"/>
                <a:gd name="connsiteY0" fmla="*/ 9684 h 9525"/>
                <a:gd name="connsiteX1" fmla="*/ 7144 w 9525"/>
                <a:gd name="connsiteY1" fmla="*/ 968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684"/>
                  </a:moveTo>
                  <a:cubicBezTo>
                    <a:pt x="7144" y="9684"/>
                    <a:pt x="8096" y="3969"/>
                    <a:pt x="7144" y="9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xmlns="" id="{AD866B14-D6C7-4BAA-9752-3252DFB7DD59}"/>
                </a:ext>
              </a:extLst>
            </p:cNvPr>
            <p:cNvSpPr/>
            <p:nvPr/>
          </p:nvSpPr>
          <p:spPr>
            <a:xfrm>
              <a:off x="7786303" y="2669381"/>
              <a:ext cx="9525" cy="9525"/>
            </a:xfrm>
            <a:custGeom>
              <a:avLst/>
              <a:gdLst>
                <a:gd name="connsiteX0" fmla="*/ 9909 w 9525"/>
                <a:gd name="connsiteY0" fmla="*/ 7144 h 9525"/>
                <a:gd name="connsiteX1" fmla="*/ 990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909" y="7144"/>
                  </a:moveTo>
                  <a:cubicBezTo>
                    <a:pt x="8956" y="7144"/>
                    <a:pt x="4194" y="8096"/>
                    <a:pt x="990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xmlns="" id="{EF573B19-5AF5-40E4-A9B6-62637225102B}"/>
                </a:ext>
              </a:extLst>
            </p:cNvPr>
            <p:cNvSpPr/>
            <p:nvPr/>
          </p:nvSpPr>
          <p:spPr>
            <a:xfrm>
              <a:off x="7782401" y="2656998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10954" y="27146"/>
                    <a:pt x="9049" y="1476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xmlns="" id="{3780F65F-68E6-4100-8FBE-AD75A11804E9}"/>
                </a:ext>
              </a:extLst>
            </p:cNvPr>
            <p:cNvSpPr/>
            <p:nvPr/>
          </p:nvSpPr>
          <p:spPr>
            <a:xfrm>
              <a:off x="7777776" y="2660808"/>
              <a:ext cx="9525" cy="19050"/>
            </a:xfrm>
            <a:custGeom>
              <a:avLst/>
              <a:gdLst>
                <a:gd name="connsiteX0" fmla="*/ 7959 w 9525"/>
                <a:gd name="connsiteY0" fmla="*/ 11906 h 19050"/>
                <a:gd name="connsiteX1" fmla="*/ 8911 w 9525"/>
                <a:gd name="connsiteY1" fmla="*/ 7144 h 19050"/>
                <a:gd name="connsiteX2" fmla="*/ 7959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959" y="11906"/>
                  </a:moveTo>
                  <a:cubicBezTo>
                    <a:pt x="8911" y="10001"/>
                    <a:pt x="8911" y="9049"/>
                    <a:pt x="8911" y="7144"/>
                  </a:cubicBezTo>
                  <a:cubicBezTo>
                    <a:pt x="7959" y="9049"/>
                    <a:pt x="6054" y="10954"/>
                    <a:pt x="7959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xmlns="" id="{EC3DB208-EBEA-4C97-9F59-54274D2C6F1D}"/>
                </a:ext>
              </a:extLst>
            </p:cNvPr>
            <p:cNvSpPr/>
            <p:nvPr/>
          </p:nvSpPr>
          <p:spPr>
            <a:xfrm>
              <a:off x="7775258" y="2665423"/>
              <a:ext cx="9525" cy="9525"/>
            </a:xfrm>
            <a:custGeom>
              <a:avLst/>
              <a:gdLst>
                <a:gd name="connsiteX0" fmla="*/ 8573 w 9525"/>
                <a:gd name="connsiteY0" fmla="*/ 8244 h 9525"/>
                <a:gd name="connsiteX1" fmla="*/ 8573 w 9525"/>
                <a:gd name="connsiteY1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573" y="8244"/>
                  </a:moveTo>
                  <a:cubicBezTo>
                    <a:pt x="6667" y="7291"/>
                    <a:pt x="6667" y="6339"/>
                    <a:pt x="8573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xmlns="" id="{337B6594-A88B-4F16-8C34-3997F129248B}"/>
                </a:ext>
              </a:extLst>
            </p:cNvPr>
            <p:cNvSpPr/>
            <p:nvPr/>
          </p:nvSpPr>
          <p:spPr>
            <a:xfrm>
              <a:off x="7768352" y="266461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7858" y="7144"/>
                    <a:pt x="6906" y="8096"/>
                    <a:pt x="7858" y="7144"/>
                  </a:cubicBezTo>
                  <a:cubicBezTo>
                    <a:pt x="6906" y="9049"/>
                    <a:pt x="6906" y="8096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xmlns="" id="{0C226684-D621-42F6-8033-F3B02776F1D7}"/>
                </a:ext>
              </a:extLst>
            </p:cNvPr>
            <p:cNvSpPr/>
            <p:nvPr/>
          </p:nvSpPr>
          <p:spPr>
            <a:xfrm>
              <a:off x="7765256" y="2656277"/>
              <a:ext cx="19050" cy="19050"/>
            </a:xfrm>
            <a:custGeom>
              <a:avLst/>
              <a:gdLst>
                <a:gd name="connsiteX0" fmla="*/ 7144 w 19050"/>
                <a:gd name="connsiteY0" fmla="*/ 15485 h 19050"/>
                <a:gd name="connsiteX1" fmla="*/ 7144 w 19050"/>
                <a:gd name="connsiteY1" fmla="*/ 1548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5485"/>
                  </a:moveTo>
                  <a:cubicBezTo>
                    <a:pt x="8096" y="20248"/>
                    <a:pt x="25241" y="-5470"/>
                    <a:pt x="7144" y="154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xmlns="" id="{EAEDBD4B-3F28-46AC-8B61-F7D4954CA00B}"/>
                </a:ext>
              </a:extLst>
            </p:cNvPr>
            <p:cNvSpPr/>
            <p:nvPr/>
          </p:nvSpPr>
          <p:spPr>
            <a:xfrm>
              <a:off x="7769066" y="266419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8096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7567"/>
                    <a:pt x="8096" y="7567"/>
                  </a:cubicBezTo>
                  <a:cubicBezTo>
                    <a:pt x="8096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xmlns="" id="{7395A701-5D5D-44EF-A8BB-D78F2D3EA348}"/>
                </a:ext>
              </a:extLst>
            </p:cNvPr>
            <p:cNvSpPr/>
            <p:nvPr/>
          </p:nvSpPr>
          <p:spPr>
            <a:xfrm>
              <a:off x="7772876" y="2663226"/>
              <a:ext cx="9525" cy="9525"/>
            </a:xfrm>
            <a:custGeom>
              <a:avLst/>
              <a:gdLst>
                <a:gd name="connsiteX0" fmla="*/ 7144 w 9525"/>
                <a:gd name="connsiteY0" fmla="*/ 9488 h 9525"/>
                <a:gd name="connsiteX1" fmla="*/ 7144 w 9525"/>
                <a:gd name="connsiteY1" fmla="*/ 948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488"/>
                  </a:moveTo>
                  <a:cubicBezTo>
                    <a:pt x="7144" y="8536"/>
                    <a:pt x="10001" y="4726"/>
                    <a:pt x="7144" y="94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xmlns="" id="{DFF5BF07-CDD0-46E0-961A-2A407A5B5424}"/>
                </a:ext>
              </a:extLst>
            </p:cNvPr>
            <p:cNvSpPr/>
            <p:nvPr/>
          </p:nvSpPr>
          <p:spPr>
            <a:xfrm>
              <a:off x="7757934" y="2655318"/>
              <a:ext cx="9525" cy="19050"/>
            </a:xfrm>
            <a:custGeom>
              <a:avLst/>
              <a:gdLst>
                <a:gd name="connsiteX0" fmla="*/ 8751 w 9525"/>
                <a:gd name="connsiteY0" fmla="*/ 16444 h 19050"/>
                <a:gd name="connsiteX1" fmla="*/ 8751 w 9525"/>
                <a:gd name="connsiteY1" fmla="*/ 164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751" y="16444"/>
                  </a:moveTo>
                  <a:cubicBezTo>
                    <a:pt x="11609" y="3109"/>
                    <a:pt x="3989" y="5014"/>
                    <a:pt x="8751" y="164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xmlns="" id="{F2586AB8-1C07-460A-AE90-A45928DD9F91}"/>
                </a:ext>
              </a:extLst>
            </p:cNvPr>
            <p:cNvSpPr/>
            <p:nvPr/>
          </p:nvSpPr>
          <p:spPr>
            <a:xfrm>
              <a:off x="7755731" y="264937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xmlns="" id="{11709F34-7D37-4B19-B801-52EC3A825140}"/>
                </a:ext>
              </a:extLst>
            </p:cNvPr>
            <p:cNvSpPr/>
            <p:nvPr/>
          </p:nvSpPr>
          <p:spPr>
            <a:xfrm>
              <a:off x="7741444" y="2651640"/>
              <a:ext cx="19050" cy="19050"/>
            </a:xfrm>
            <a:custGeom>
              <a:avLst/>
              <a:gdLst>
                <a:gd name="connsiteX0" fmla="*/ 7144 w 19050"/>
                <a:gd name="connsiteY0" fmla="*/ 13455 h 19050"/>
                <a:gd name="connsiteX1" fmla="*/ 7144 w 19050"/>
                <a:gd name="connsiteY1" fmla="*/ 1345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3455"/>
                  </a:moveTo>
                  <a:cubicBezTo>
                    <a:pt x="26194" y="8692"/>
                    <a:pt x="18574" y="2025"/>
                    <a:pt x="7144" y="134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xmlns="" id="{23F961AD-9E21-473D-8B04-20EB0CF458AF}"/>
                </a:ext>
              </a:extLst>
            </p:cNvPr>
            <p:cNvSpPr/>
            <p:nvPr/>
          </p:nvSpPr>
          <p:spPr>
            <a:xfrm>
              <a:off x="7741169" y="2648861"/>
              <a:ext cx="9525" cy="9525"/>
            </a:xfrm>
            <a:custGeom>
              <a:avLst/>
              <a:gdLst>
                <a:gd name="connsiteX0" fmla="*/ 7419 w 9525"/>
                <a:gd name="connsiteY0" fmla="*/ 9566 h 9525"/>
                <a:gd name="connsiteX1" fmla="*/ 7419 w 9525"/>
                <a:gd name="connsiteY1" fmla="*/ 956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419" y="9566"/>
                  </a:moveTo>
                  <a:cubicBezTo>
                    <a:pt x="6466" y="2898"/>
                    <a:pt x="8371" y="12423"/>
                    <a:pt x="7419" y="95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xmlns="" id="{A4AE2F4C-3197-4600-AD1D-9E3487154ACD}"/>
                </a:ext>
              </a:extLst>
            </p:cNvPr>
            <p:cNvSpPr/>
            <p:nvPr/>
          </p:nvSpPr>
          <p:spPr>
            <a:xfrm>
              <a:off x="7731218" y="2650961"/>
              <a:ext cx="9525" cy="19050"/>
            </a:xfrm>
            <a:custGeom>
              <a:avLst/>
              <a:gdLst>
                <a:gd name="connsiteX0" fmla="*/ 9750 w 9525"/>
                <a:gd name="connsiteY0" fmla="*/ 14133 h 19050"/>
                <a:gd name="connsiteX1" fmla="*/ 9750 w 9525"/>
                <a:gd name="connsiteY1" fmla="*/ 1413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750" y="14133"/>
                  </a:moveTo>
                  <a:cubicBezTo>
                    <a:pt x="7845" y="-2059"/>
                    <a:pt x="4988" y="15086"/>
                    <a:pt x="9750" y="141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xmlns="" id="{DC65A436-EE01-4E5E-9726-02E6084FCCF1}"/>
                </a:ext>
              </a:extLst>
            </p:cNvPr>
            <p:cNvSpPr/>
            <p:nvPr/>
          </p:nvSpPr>
          <p:spPr>
            <a:xfrm>
              <a:off x="7737634" y="2657951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cubicBezTo>
                    <a:pt x="8096" y="8096"/>
                    <a:pt x="7144" y="8096"/>
                    <a:pt x="7144" y="7144"/>
                  </a:cubicBezTo>
                  <a:cubicBezTo>
                    <a:pt x="8096" y="8096"/>
                    <a:pt x="8096" y="10001"/>
                    <a:pt x="9049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xmlns="" id="{3D1180C3-E42C-4844-9B81-A340E049AC0A}"/>
                </a:ext>
              </a:extLst>
            </p:cNvPr>
            <p:cNvSpPr/>
            <p:nvPr/>
          </p:nvSpPr>
          <p:spPr>
            <a:xfrm>
              <a:off x="7726204" y="264937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xmlns="" id="{4EC0313C-81FF-49D2-8F8B-7B7704903D8C}"/>
                </a:ext>
              </a:extLst>
            </p:cNvPr>
            <p:cNvSpPr/>
            <p:nvPr/>
          </p:nvSpPr>
          <p:spPr>
            <a:xfrm>
              <a:off x="7725040" y="2656046"/>
              <a:ext cx="9525" cy="9525"/>
            </a:xfrm>
            <a:custGeom>
              <a:avLst/>
              <a:gdLst>
                <a:gd name="connsiteX0" fmla="*/ 9260 w 9525"/>
                <a:gd name="connsiteY0" fmla="*/ 7144 h 9525"/>
                <a:gd name="connsiteX1" fmla="*/ 926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260" y="7144"/>
                  </a:moveTo>
                  <a:cubicBezTo>
                    <a:pt x="4498" y="8096"/>
                    <a:pt x="9260" y="8096"/>
                    <a:pt x="926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xmlns="" id="{E8004AC3-0063-48FF-95FA-936E9166B050}"/>
                </a:ext>
              </a:extLst>
            </p:cNvPr>
            <p:cNvSpPr/>
            <p:nvPr/>
          </p:nvSpPr>
          <p:spPr>
            <a:xfrm>
              <a:off x="7640479" y="2638758"/>
              <a:ext cx="95250" cy="28575"/>
            </a:xfrm>
            <a:custGeom>
              <a:avLst/>
              <a:gdLst>
                <a:gd name="connsiteX0" fmla="*/ 7144 w 95250"/>
                <a:gd name="connsiteY0" fmla="*/ 11097 h 28575"/>
                <a:gd name="connsiteX1" fmla="*/ 90011 w 95250"/>
                <a:gd name="connsiteY1" fmla="*/ 22527 h 28575"/>
                <a:gd name="connsiteX2" fmla="*/ 90011 w 95250"/>
                <a:gd name="connsiteY2" fmla="*/ 14907 h 28575"/>
                <a:gd name="connsiteX3" fmla="*/ 7144 w 95250"/>
                <a:gd name="connsiteY3" fmla="*/ 1109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28575">
                  <a:moveTo>
                    <a:pt x="7144" y="11097"/>
                  </a:moveTo>
                  <a:cubicBezTo>
                    <a:pt x="9049" y="36814"/>
                    <a:pt x="85249" y="19669"/>
                    <a:pt x="90011" y="22527"/>
                  </a:cubicBezTo>
                  <a:cubicBezTo>
                    <a:pt x="85249" y="19669"/>
                    <a:pt x="85249" y="16812"/>
                    <a:pt x="90011" y="14907"/>
                  </a:cubicBezTo>
                  <a:cubicBezTo>
                    <a:pt x="53816" y="-3191"/>
                    <a:pt x="25241" y="16812"/>
                    <a:pt x="7144" y="110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xmlns="" id="{01BDB315-0DA2-41A5-B092-DFD5E0F0685C}"/>
                </a:ext>
              </a:extLst>
            </p:cNvPr>
            <p:cNvSpPr/>
            <p:nvPr/>
          </p:nvSpPr>
          <p:spPr>
            <a:xfrm>
              <a:off x="7650004" y="2638606"/>
              <a:ext cx="9525" cy="9525"/>
            </a:xfrm>
            <a:custGeom>
              <a:avLst/>
              <a:gdLst>
                <a:gd name="connsiteX0" fmla="*/ 7144 w 9525"/>
                <a:gd name="connsiteY0" fmla="*/ 9343 h 9525"/>
                <a:gd name="connsiteX1" fmla="*/ 7144 w 9525"/>
                <a:gd name="connsiteY1" fmla="*/ 93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343"/>
                  </a:moveTo>
                  <a:cubicBezTo>
                    <a:pt x="10001" y="5534"/>
                    <a:pt x="7144" y="7438"/>
                    <a:pt x="7144" y="93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xmlns="" id="{0F640866-7418-4D06-B48B-32AC0672FEB1}"/>
                </a:ext>
              </a:extLst>
            </p:cNvPr>
            <p:cNvSpPr/>
            <p:nvPr/>
          </p:nvSpPr>
          <p:spPr>
            <a:xfrm>
              <a:off x="7640479" y="264271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xmlns="" id="{BDE3A4B8-537C-4CEE-B685-D709AFD777D6}"/>
                </a:ext>
              </a:extLst>
            </p:cNvPr>
            <p:cNvSpPr/>
            <p:nvPr/>
          </p:nvSpPr>
          <p:spPr>
            <a:xfrm>
              <a:off x="7658682" y="2653993"/>
              <a:ext cx="9525" cy="9525"/>
            </a:xfrm>
            <a:custGeom>
              <a:avLst/>
              <a:gdLst>
                <a:gd name="connsiteX0" fmla="*/ 7990 w 9525"/>
                <a:gd name="connsiteY0" fmla="*/ 8244 h 9525"/>
                <a:gd name="connsiteX1" fmla="*/ 7990 w 9525"/>
                <a:gd name="connsiteY1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8244"/>
                  </a:moveTo>
                  <a:cubicBezTo>
                    <a:pt x="7990" y="7291"/>
                    <a:pt x="6086" y="6339"/>
                    <a:pt x="7990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xmlns="" id="{830D2350-5E37-41FD-A938-D39C3F48E2AF}"/>
                </a:ext>
              </a:extLst>
            </p:cNvPr>
            <p:cNvSpPr/>
            <p:nvPr/>
          </p:nvSpPr>
          <p:spPr>
            <a:xfrm>
              <a:off x="7662386" y="263985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10001 w 9525"/>
                <a:gd name="connsiteY1" fmla="*/ 1095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9049"/>
                    <a:pt x="10001" y="10954"/>
                  </a:cubicBezTo>
                  <a:cubicBezTo>
                    <a:pt x="10001" y="9049"/>
                    <a:pt x="10001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xmlns="" id="{41B8A32C-BE2D-4E59-BE7C-9C905825E8B5}"/>
                </a:ext>
              </a:extLst>
            </p:cNvPr>
            <p:cNvSpPr/>
            <p:nvPr/>
          </p:nvSpPr>
          <p:spPr>
            <a:xfrm>
              <a:off x="7682716" y="2641758"/>
              <a:ext cx="9525" cy="9525"/>
            </a:xfrm>
            <a:custGeom>
              <a:avLst/>
              <a:gdLst>
                <a:gd name="connsiteX0" fmla="*/ 7769 w 9525"/>
                <a:gd name="connsiteY0" fmla="*/ 10001 h 9525"/>
                <a:gd name="connsiteX1" fmla="*/ 8722 w 9525"/>
                <a:gd name="connsiteY1" fmla="*/ 7144 h 9525"/>
                <a:gd name="connsiteX2" fmla="*/ 7769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769" y="10001"/>
                  </a:moveTo>
                  <a:cubicBezTo>
                    <a:pt x="8722" y="9049"/>
                    <a:pt x="7769" y="8096"/>
                    <a:pt x="8722" y="7144"/>
                  </a:cubicBezTo>
                  <a:cubicBezTo>
                    <a:pt x="6817" y="7144"/>
                    <a:pt x="6817" y="8096"/>
                    <a:pt x="7769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xmlns="" id="{7602B1DD-58EA-49DF-9192-4B87A6ED76AE}"/>
                </a:ext>
              </a:extLst>
            </p:cNvPr>
            <p:cNvSpPr/>
            <p:nvPr/>
          </p:nvSpPr>
          <p:spPr>
            <a:xfrm>
              <a:off x="7642585" y="2639853"/>
              <a:ext cx="9525" cy="9525"/>
            </a:xfrm>
            <a:custGeom>
              <a:avLst/>
              <a:gdLst>
                <a:gd name="connsiteX0" fmla="*/ 10752 w 9525"/>
                <a:gd name="connsiteY0" fmla="*/ 7144 h 9525"/>
                <a:gd name="connsiteX1" fmla="*/ 10752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752" y="7144"/>
                  </a:moveTo>
                  <a:cubicBezTo>
                    <a:pt x="9800" y="7144"/>
                    <a:pt x="3132" y="10954"/>
                    <a:pt x="1075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xmlns="" id="{E86E319E-9D92-48D1-92CE-868DAAB18649}"/>
                </a:ext>
              </a:extLst>
            </p:cNvPr>
            <p:cNvSpPr/>
            <p:nvPr/>
          </p:nvSpPr>
          <p:spPr>
            <a:xfrm>
              <a:off x="7594307" y="2642711"/>
              <a:ext cx="57150" cy="19050"/>
            </a:xfrm>
            <a:custGeom>
              <a:avLst/>
              <a:gdLst>
                <a:gd name="connsiteX0" fmla="*/ 7596 w 57150"/>
                <a:gd name="connsiteY0" fmla="*/ 19526 h 19050"/>
                <a:gd name="connsiteX1" fmla="*/ 49505 w 57150"/>
                <a:gd name="connsiteY1" fmla="*/ 17621 h 19050"/>
                <a:gd name="connsiteX2" fmla="*/ 50458 w 57150"/>
                <a:gd name="connsiteY2" fmla="*/ 7144 h 19050"/>
                <a:gd name="connsiteX3" fmla="*/ 44743 w 57150"/>
                <a:gd name="connsiteY3" fmla="*/ 7144 h 19050"/>
                <a:gd name="connsiteX4" fmla="*/ 7596 w 57150"/>
                <a:gd name="connsiteY4" fmla="*/ 1952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19050">
                  <a:moveTo>
                    <a:pt x="7596" y="19526"/>
                  </a:moveTo>
                  <a:cubicBezTo>
                    <a:pt x="8548" y="21431"/>
                    <a:pt x="46648" y="17621"/>
                    <a:pt x="49505" y="17621"/>
                  </a:cubicBezTo>
                  <a:cubicBezTo>
                    <a:pt x="50458" y="13811"/>
                    <a:pt x="50458" y="10954"/>
                    <a:pt x="50458" y="7144"/>
                  </a:cubicBezTo>
                  <a:cubicBezTo>
                    <a:pt x="45696" y="11906"/>
                    <a:pt x="43790" y="11906"/>
                    <a:pt x="44743" y="7144"/>
                  </a:cubicBezTo>
                  <a:cubicBezTo>
                    <a:pt x="37123" y="7144"/>
                    <a:pt x="2833" y="17621"/>
                    <a:pt x="7596" y="195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xmlns="" id="{83794CB4-FA1E-49C1-8F01-3B72E4994ACF}"/>
                </a:ext>
              </a:extLst>
            </p:cNvPr>
            <p:cNvSpPr/>
            <p:nvPr/>
          </p:nvSpPr>
          <p:spPr>
            <a:xfrm>
              <a:off x="7625239" y="264271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9049"/>
                  </a:lnTo>
                  <a:cubicBezTo>
                    <a:pt x="8096" y="9049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xmlns="" id="{3CAB7D61-CBD3-40ED-8187-2C2ECD5D86FC}"/>
                </a:ext>
              </a:extLst>
            </p:cNvPr>
            <p:cNvSpPr/>
            <p:nvPr/>
          </p:nvSpPr>
          <p:spPr>
            <a:xfrm>
              <a:off x="7560469" y="2647111"/>
              <a:ext cx="38100" cy="19050"/>
            </a:xfrm>
            <a:custGeom>
              <a:avLst/>
              <a:gdLst>
                <a:gd name="connsiteX0" fmla="*/ 27146 w 38100"/>
                <a:gd name="connsiteY0" fmla="*/ 9411 h 19050"/>
                <a:gd name="connsiteX1" fmla="*/ 7144 w 38100"/>
                <a:gd name="connsiteY1" fmla="*/ 19888 h 19050"/>
                <a:gd name="connsiteX2" fmla="*/ 27146 w 38100"/>
                <a:gd name="connsiteY2" fmla="*/ 941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19050">
                  <a:moveTo>
                    <a:pt x="27146" y="9411"/>
                  </a:moveTo>
                  <a:cubicBezTo>
                    <a:pt x="18574" y="5601"/>
                    <a:pt x="18574" y="16078"/>
                    <a:pt x="7144" y="19888"/>
                  </a:cubicBezTo>
                  <a:cubicBezTo>
                    <a:pt x="15716" y="23698"/>
                    <a:pt x="50006" y="-114"/>
                    <a:pt x="27146" y="941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xmlns="" id="{00D04417-EAE4-49C8-B68F-BF0C68CDC147}"/>
                </a:ext>
              </a:extLst>
            </p:cNvPr>
            <p:cNvSpPr/>
            <p:nvPr/>
          </p:nvSpPr>
          <p:spPr>
            <a:xfrm>
              <a:off x="7589573" y="264556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13811"/>
                    <a:pt x="7567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xmlns="" id="{EE73F419-68ED-4EB4-9BE7-490FF07C0DBB}"/>
                </a:ext>
              </a:extLst>
            </p:cNvPr>
            <p:cNvSpPr/>
            <p:nvPr/>
          </p:nvSpPr>
          <p:spPr>
            <a:xfrm>
              <a:off x="7587466" y="2655279"/>
              <a:ext cx="9525" cy="9525"/>
            </a:xfrm>
            <a:custGeom>
              <a:avLst/>
              <a:gdLst>
                <a:gd name="connsiteX0" fmla="*/ 7769 w 9525"/>
                <a:gd name="connsiteY0" fmla="*/ 10768 h 9525"/>
                <a:gd name="connsiteX1" fmla="*/ 8722 w 9525"/>
                <a:gd name="connsiteY1" fmla="*/ 7911 h 9525"/>
                <a:gd name="connsiteX2" fmla="*/ 7769 w 9525"/>
                <a:gd name="connsiteY2" fmla="*/ 1076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769" y="10768"/>
                  </a:moveTo>
                  <a:cubicBezTo>
                    <a:pt x="7769" y="9815"/>
                    <a:pt x="8722" y="8863"/>
                    <a:pt x="8722" y="7911"/>
                  </a:cubicBezTo>
                  <a:cubicBezTo>
                    <a:pt x="6817" y="6006"/>
                    <a:pt x="6817" y="7911"/>
                    <a:pt x="7769" y="107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xmlns="" id="{46A2098F-D62D-4C00-99B6-74E08F4E950E}"/>
                </a:ext>
              </a:extLst>
            </p:cNvPr>
            <p:cNvSpPr/>
            <p:nvPr/>
          </p:nvSpPr>
          <p:spPr>
            <a:xfrm>
              <a:off x="7563032" y="2645568"/>
              <a:ext cx="9525" cy="9525"/>
            </a:xfrm>
            <a:custGeom>
              <a:avLst/>
              <a:gdLst>
                <a:gd name="connsiteX0" fmla="*/ 9343 w 9525"/>
                <a:gd name="connsiteY0" fmla="*/ 7144 h 9525"/>
                <a:gd name="connsiteX1" fmla="*/ 934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343" y="7144"/>
                  </a:moveTo>
                  <a:cubicBezTo>
                    <a:pt x="5534" y="10001"/>
                    <a:pt x="7438" y="9049"/>
                    <a:pt x="934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xmlns="" id="{0856345F-21EA-475C-BCD8-5E13A6411A5B}"/>
                </a:ext>
              </a:extLst>
            </p:cNvPr>
            <p:cNvSpPr/>
            <p:nvPr/>
          </p:nvSpPr>
          <p:spPr>
            <a:xfrm>
              <a:off x="7547134" y="2653774"/>
              <a:ext cx="19050" cy="19050"/>
            </a:xfrm>
            <a:custGeom>
              <a:avLst/>
              <a:gdLst>
                <a:gd name="connsiteX0" fmla="*/ 7144 w 19050"/>
                <a:gd name="connsiteY0" fmla="*/ 14178 h 19050"/>
                <a:gd name="connsiteX1" fmla="*/ 7144 w 19050"/>
                <a:gd name="connsiteY1" fmla="*/ 1417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4178"/>
                  </a:moveTo>
                  <a:cubicBezTo>
                    <a:pt x="25241" y="11320"/>
                    <a:pt x="11906" y="-110"/>
                    <a:pt x="7144" y="141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xmlns="" id="{37AF7C2C-F32D-4AD6-88AA-7F1439F67A27}"/>
                </a:ext>
              </a:extLst>
            </p:cNvPr>
            <p:cNvSpPr/>
            <p:nvPr/>
          </p:nvSpPr>
          <p:spPr>
            <a:xfrm>
              <a:off x="7463314" y="2646368"/>
              <a:ext cx="85725" cy="19050"/>
            </a:xfrm>
            <a:custGeom>
              <a:avLst/>
              <a:gdLst>
                <a:gd name="connsiteX0" fmla="*/ 78581 w 85725"/>
                <a:gd name="connsiteY0" fmla="*/ 9201 h 19050"/>
                <a:gd name="connsiteX1" fmla="*/ 7144 w 85725"/>
                <a:gd name="connsiteY1" fmla="*/ 11106 h 19050"/>
                <a:gd name="connsiteX2" fmla="*/ 78581 w 85725"/>
                <a:gd name="connsiteY2" fmla="*/ 920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9050">
                  <a:moveTo>
                    <a:pt x="78581" y="9201"/>
                  </a:moveTo>
                  <a:cubicBezTo>
                    <a:pt x="61436" y="9201"/>
                    <a:pt x="24289" y="3486"/>
                    <a:pt x="7144" y="11106"/>
                  </a:cubicBezTo>
                  <a:cubicBezTo>
                    <a:pt x="53816" y="12059"/>
                    <a:pt x="77629" y="21584"/>
                    <a:pt x="78581" y="92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xmlns="" id="{CBA71A16-8B1C-452C-9E5F-1E1F6CB4C897}"/>
                </a:ext>
              </a:extLst>
            </p:cNvPr>
            <p:cNvSpPr/>
            <p:nvPr/>
          </p:nvSpPr>
          <p:spPr>
            <a:xfrm>
              <a:off x="7540466" y="2657951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8096" y="7144"/>
                    <a:pt x="8096" y="7144"/>
                  </a:cubicBezTo>
                  <a:cubicBezTo>
                    <a:pt x="8096" y="7144"/>
                    <a:pt x="8096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xmlns="" id="{D9155C62-213D-4C49-9BBE-010C14D382B3}"/>
                </a:ext>
              </a:extLst>
            </p:cNvPr>
            <p:cNvSpPr/>
            <p:nvPr/>
          </p:nvSpPr>
          <p:spPr>
            <a:xfrm>
              <a:off x="7462361" y="265033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14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7144"/>
                    <a:pt x="7144" y="7144"/>
                    <a:pt x="7144" y="7144"/>
                  </a:cubicBezTo>
                  <a:cubicBezTo>
                    <a:pt x="7144" y="8096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xmlns="" id="{7F47B9DA-018F-4BA9-8539-9CE5A15229F9}"/>
                </a:ext>
              </a:extLst>
            </p:cNvPr>
            <p:cNvSpPr/>
            <p:nvPr/>
          </p:nvSpPr>
          <p:spPr>
            <a:xfrm>
              <a:off x="7547134" y="265699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xmlns="" id="{C9FD31EE-3D9B-49C9-BDC9-E1131DC1E90E}"/>
                </a:ext>
              </a:extLst>
            </p:cNvPr>
            <p:cNvSpPr/>
            <p:nvPr/>
          </p:nvSpPr>
          <p:spPr>
            <a:xfrm>
              <a:off x="7548482" y="2647473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7700" y="7144"/>
                    <a:pt x="5796" y="9049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xmlns="" id="{3609DD87-4AD7-45AE-AFF0-04F2635F3B9B}"/>
                </a:ext>
              </a:extLst>
            </p:cNvPr>
            <p:cNvSpPr/>
            <p:nvPr/>
          </p:nvSpPr>
          <p:spPr>
            <a:xfrm>
              <a:off x="7449979" y="26455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xmlns="" id="{967B229B-4F31-4CE8-9409-665C2A05B8F7}"/>
                </a:ext>
              </a:extLst>
            </p:cNvPr>
            <p:cNvSpPr/>
            <p:nvPr/>
          </p:nvSpPr>
          <p:spPr>
            <a:xfrm>
              <a:off x="7413784" y="264324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lnTo>
                    <a:pt x="7144" y="7567"/>
                  </a:lnTo>
                  <a:cubicBezTo>
                    <a:pt x="7144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xmlns="" id="{8BEBA110-334A-48C3-8000-9E2971AB0977}"/>
                </a:ext>
              </a:extLst>
            </p:cNvPr>
            <p:cNvSpPr/>
            <p:nvPr/>
          </p:nvSpPr>
          <p:spPr>
            <a:xfrm>
              <a:off x="7318234" y="2641758"/>
              <a:ext cx="152400" cy="28575"/>
            </a:xfrm>
            <a:custGeom>
              <a:avLst/>
              <a:gdLst>
                <a:gd name="connsiteX0" fmla="*/ 14111 w 152400"/>
                <a:gd name="connsiteY0" fmla="*/ 7144 h 28575"/>
                <a:gd name="connsiteX1" fmla="*/ 81739 w 152400"/>
                <a:gd name="connsiteY1" fmla="*/ 8096 h 28575"/>
                <a:gd name="connsiteX2" fmla="*/ 120791 w 152400"/>
                <a:gd name="connsiteY2" fmla="*/ 9049 h 28575"/>
                <a:gd name="connsiteX3" fmla="*/ 147461 w 152400"/>
                <a:gd name="connsiteY3" fmla="*/ 9049 h 28575"/>
                <a:gd name="connsiteX4" fmla="*/ 137936 w 152400"/>
                <a:gd name="connsiteY4" fmla="*/ 19526 h 28575"/>
                <a:gd name="connsiteX5" fmla="*/ 14111 w 152400"/>
                <a:gd name="connsiteY5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400" h="28575">
                  <a:moveTo>
                    <a:pt x="14111" y="7144"/>
                  </a:moveTo>
                  <a:cubicBezTo>
                    <a:pt x="-18274" y="19526"/>
                    <a:pt x="72214" y="10954"/>
                    <a:pt x="81739" y="8096"/>
                  </a:cubicBezTo>
                  <a:cubicBezTo>
                    <a:pt x="88406" y="29051"/>
                    <a:pt x="95074" y="14764"/>
                    <a:pt x="120791" y="9049"/>
                  </a:cubicBezTo>
                  <a:cubicBezTo>
                    <a:pt x="116981" y="2381"/>
                    <a:pt x="149366" y="45244"/>
                    <a:pt x="147461" y="9049"/>
                  </a:cubicBezTo>
                  <a:cubicBezTo>
                    <a:pt x="143651" y="11906"/>
                    <a:pt x="135079" y="16669"/>
                    <a:pt x="137936" y="19526"/>
                  </a:cubicBezTo>
                  <a:cubicBezTo>
                    <a:pt x="143651" y="13811"/>
                    <a:pt x="14111" y="10001"/>
                    <a:pt x="1411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xmlns="" id="{F361275B-8708-43D4-BD22-BB69525FC7D0}"/>
                </a:ext>
              </a:extLst>
            </p:cNvPr>
            <p:cNvSpPr/>
            <p:nvPr/>
          </p:nvSpPr>
          <p:spPr>
            <a:xfrm>
              <a:off x="7360761" y="2642382"/>
              <a:ext cx="9525" cy="9525"/>
            </a:xfrm>
            <a:custGeom>
              <a:avLst/>
              <a:gdLst>
                <a:gd name="connsiteX0" fmla="*/ 9684 w 9525"/>
                <a:gd name="connsiteY0" fmla="*/ 10330 h 9525"/>
                <a:gd name="connsiteX1" fmla="*/ 9684 w 9525"/>
                <a:gd name="connsiteY1" fmla="*/ 103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684" y="10330"/>
                  </a:moveTo>
                  <a:cubicBezTo>
                    <a:pt x="3969" y="3663"/>
                    <a:pt x="9684" y="9378"/>
                    <a:pt x="9684" y="103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xmlns="" id="{580522AA-01AD-49E1-B53D-E6EA106E1874}"/>
                </a:ext>
              </a:extLst>
            </p:cNvPr>
            <p:cNvSpPr/>
            <p:nvPr/>
          </p:nvSpPr>
          <p:spPr>
            <a:xfrm>
              <a:off x="7360296" y="2644616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6339" y="8096"/>
                    <a:pt x="7291" y="8096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xmlns="" id="{2ADA1D6B-1BE0-4DED-98E2-021E0F6A5028}"/>
                </a:ext>
              </a:extLst>
            </p:cNvPr>
            <p:cNvSpPr/>
            <p:nvPr/>
          </p:nvSpPr>
          <p:spPr>
            <a:xfrm>
              <a:off x="7313771" y="2641335"/>
              <a:ext cx="9525" cy="9525"/>
            </a:xfrm>
            <a:custGeom>
              <a:avLst/>
              <a:gdLst>
                <a:gd name="connsiteX0" fmla="*/ 9049 w 9525"/>
                <a:gd name="connsiteY0" fmla="*/ 7567 h 9525"/>
                <a:gd name="connsiteX1" fmla="*/ 7144 w 9525"/>
                <a:gd name="connsiteY1" fmla="*/ 7567 h 9525"/>
                <a:gd name="connsiteX2" fmla="*/ 9049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567"/>
                  </a:moveTo>
                  <a:cubicBezTo>
                    <a:pt x="9049" y="7567"/>
                    <a:pt x="8096" y="6615"/>
                    <a:pt x="7144" y="7567"/>
                  </a:cubicBezTo>
                  <a:cubicBezTo>
                    <a:pt x="7144" y="8520"/>
                    <a:pt x="9049" y="8520"/>
                    <a:pt x="9049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xmlns="" id="{1BF8C896-4A9E-458D-9B2A-944A2B2B616E}"/>
                </a:ext>
              </a:extLst>
            </p:cNvPr>
            <p:cNvSpPr/>
            <p:nvPr/>
          </p:nvSpPr>
          <p:spPr>
            <a:xfrm>
              <a:off x="7312819" y="26436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9049"/>
                    <a:pt x="9049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xmlns="" id="{373847D6-1250-4CD1-9E48-3B4014FA17E7}"/>
                </a:ext>
              </a:extLst>
            </p:cNvPr>
            <p:cNvSpPr/>
            <p:nvPr/>
          </p:nvSpPr>
          <p:spPr>
            <a:xfrm>
              <a:off x="7248033" y="2639853"/>
              <a:ext cx="76200" cy="19050"/>
            </a:xfrm>
            <a:custGeom>
              <a:avLst/>
              <a:gdLst>
                <a:gd name="connsiteX0" fmla="*/ 7160 w 76200"/>
                <a:gd name="connsiteY0" fmla="*/ 7144 h 19050"/>
                <a:gd name="connsiteX1" fmla="*/ 71930 w 76200"/>
                <a:gd name="connsiteY1" fmla="*/ 12859 h 19050"/>
                <a:gd name="connsiteX2" fmla="*/ 63357 w 76200"/>
                <a:gd name="connsiteY2" fmla="*/ 14764 h 19050"/>
                <a:gd name="connsiteX3" fmla="*/ 7160 w 76200"/>
                <a:gd name="connsiteY3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19050">
                  <a:moveTo>
                    <a:pt x="7160" y="7144"/>
                  </a:moveTo>
                  <a:cubicBezTo>
                    <a:pt x="6207" y="7144"/>
                    <a:pt x="48117" y="20479"/>
                    <a:pt x="71930" y="12859"/>
                  </a:cubicBezTo>
                  <a:cubicBezTo>
                    <a:pt x="62405" y="13811"/>
                    <a:pt x="59547" y="14764"/>
                    <a:pt x="63357" y="14764"/>
                  </a:cubicBezTo>
                  <a:cubicBezTo>
                    <a:pt x="66215" y="8096"/>
                    <a:pt x="6207" y="10954"/>
                    <a:pt x="716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xmlns="" id="{414C5CE3-DEF5-44DB-8403-96F675C2751F}"/>
                </a:ext>
              </a:extLst>
            </p:cNvPr>
            <p:cNvSpPr/>
            <p:nvPr/>
          </p:nvSpPr>
          <p:spPr>
            <a:xfrm>
              <a:off x="7231116" y="2640959"/>
              <a:ext cx="9525" cy="9525"/>
            </a:xfrm>
            <a:custGeom>
              <a:avLst/>
              <a:gdLst>
                <a:gd name="connsiteX0" fmla="*/ 8837 w 9525"/>
                <a:gd name="connsiteY0" fmla="*/ 8896 h 9525"/>
                <a:gd name="connsiteX1" fmla="*/ 8837 w 9525"/>
                <a:gd name="connsiteY1" fmla="*/ 88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837" y="8896"/>
                  </a:moveTo>
                  <a:cubicBezTo>
                    <a:pt x="8837" y="4133"/>
                    <a:pt x="5027" y="10800"/>
                    <a:pt x="8837" y="88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xmlns="" id="{31D3FD8E-735D-485D-A5EA-ABFB32D6A599}"/>
                </a:ext>
              </a:extLst>
            </p:cNvPr>
            <p:cNvSpPr/>
            <p:nvPr/>
          </p:nvSpPr>
          <p:spPr>
            <a:xfrm>
              <a:off x="7206139" y="2630626"/>
              <a:ext cx="19050" cy="19050"/>
            </a:xfrm>
            <a:custGeom>
              <a:avLst/>
              <a:gdLst>
                <a:gd name="connsiteX0" fmla="*/ 7144 w 19050"/>
                <a:gd name="connsiteY0" fmla="*/ 13513 h 19050"/>
                <a:gd name="connsiteX1" fmla="*/ 7144 w 19050"/>
                <a:gd name="connsiteY1" fmla="*/ 1351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3513"/>
                  </a:moveTo>
                  <a:cubicBezTo>
                    <a:pt x="23336" y="-1727"/>
                    <a:pt x="12859" y="15418"/>
                    <a:pt x="7144" y="135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xmlns="" id="{CE6E860C-BB47-4563-83FA-47735AA16FD0}"/>
                </a:ext>
              </a:extLst>
            </p:cNvPr>
            <p:cNvSpPr/>
            <p:nvPr/>
          </p:nvSpPr>
          <p:spPr>
            <a:xfrm>
              <a:off x="7203281" y="2639536"/>
              <a:ext cx="9525" cy="9525"/>
            </a:xfrm>
            <a:custGeom>
              <a:avLst/>
              <a:gdLst>
                <a:gd name="connsiteX0" fmla="*/ 7144 w 9525"/>
                <a:gd name="connsiteY0" fmla="*/ 8414 h 9525"/>
                <a:gd name="connsiteX1" fmla="*/ 7144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414"/>
                  </a:moveTo>
                  <a:cubicBezTo>
                    <a:pt x="8096" y="8414"/>
                    <a:pt x="8096" y="5556"/>
                    <a:pt x="714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xmlns="" id="{AF2471EE-0A11-4E92-A657-DBF181EA2BF8}"/>
                </a:ext>
              </a:extLst>
            </p:cNvPr>
            <p:cNvSpPr/>
            <p:nvPr/>
          </p:nvSpPr>
          <p:spPr>
            <a:xfrm>
              <a:off x="7786724" y="2707481"/>
              <a:ext cx="9525" cy="9525"/>
            </a:xfrm>
            <a:custGeom>
              <a:avLst/>
              <a:gdLst>
                <a:gd name="connsiteX0" fmla="*/ 9488 w 9525"/>
                <a:gd name="connsiteY0" fmla="*/ 7144 h 9525"/>
                <a:gd name="connsiteX1" fmla="*/ 948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488" y="7144"/>
                  </a:moveTo>
                  <a:cubicBezTo>
                    <a:pt x="8536" y="7144"/>
                    <a:pt x="4726" y="9049"/>
                    <a:pt x="948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xmlns="" id="{586F05C9-1CB7-42D8-AB1F-2A5F3E389034}"/>
                </a:ext>
              </a:extLst>
            </p:cNvPr>
            <p:cNvSpPr/>
            <p:nvPr/>
          </p:nvSpPr>
          <p:spPr>
            <a:xfrm>
              <a:off x="7780496" y="2696051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13811" y="26194"/>
                    <a:pt x="10001" y="1476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xmlns="" id="{DB9377AB-5059-412D-A32A-C268F0F6A8ED}"/>
                </a:ext>
              </a:extLst>
            </p:cNvPr>
            <p:cNvSpPr/>
            <p:nvPr/>
          </p:nvSpPr>
          <p:spPr>
            <a:xfrm>
              <a:off x="7777215" y="2700813"/>
              <a:ext cx="9525" cy="19050"/>
            </a:xfrm>
            <a:custGeom>
              <a:avLst/>
              <a:gdLst>
                <a:gd name="connsiteX0" fmla="*/ 7567 w 9525"/>
                <a:gd name="connsiteY0" fmla="*/ 11906 h 19050"/>
                <a:gd name="connsiteX1" fmla="*/ 7567 w 9525"/>
                <a:gd name="connsiteY1" fmla="*/ 7144 h 19050"/>
                <a:gd name="connsiteX2" fmla="*/ 7567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567" y="11906"/>
                  </a:moveTo>
                  <a:cubicBezTo>
                    <a:pt x="7567" y="10001"/>
                    <a:pt x="8520" y="9049"/>
                    <a:pt x="7567" y="7144"/>
                  </a:cubicBezTo>
                  <a:cubicBezTo>
                    <a:pt x="7567" y="9049"/>
                    <a:pt x="6615" y="10954"/>
                    <a:pt x="7567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xmlns="" id="{58246AE5-5C11-4B57-BDA9-6FF59367C150}"/>
                </a:ext>
              </a:extLst>
            </p:cNvPr>
            <p:cNvSpPr/>
            <p:nvPr/>
          </p:nvSpPr>
          <p:spPr>
            <a:xfrm>
              <a:off x="7774305" y="2705682"/>
              <a:ext cx="9525" cy="9525"/>
            </a:xfrm>
            <a:custGeom>
              <a:avLst/>
              <a:gdLst>
                <a:gd name="connsiteX0" fmla="*/ 8573 w 9525"/>
                <a:gd name="connsiteY0" fmla="*/ 7990 h 9525"/>
                <a:gd name="connsiteX1" fmla="*/ 8573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573" y="7990"/>
                  </a:moveTo>
                  <a:cubicBezTo>
                    <a:pt x="6667" y="7990"/>
                    <a:pt x="6667" y="6086"/>
                    <a:pt x="8573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xmlns="" id="{C539F073-3E3B-442E-892D-0F8FD6E13094}"/>
                </a:ext>
              </a:extLst>
            </p:cNvPr>
            <p:cNvSpPr/>
            <p:nvPr/>
          </p:nvSpPr>
          <p:spPr>
            <a:xfrm>
              <a:off x="7767690" y="270652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7144"/>
                    <a:pt x="7567" y="7144"/>
                  </a:cubicBezTo>
                  <a:cubicBezTo>
                    <a:pt x="7567" y="8096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xmlns="" id="{24DFF1FC-1B22-49FA-AB61-B7A482C15FE1}"/>
                </a:ext>
              </a:extLst>
            </p:cNvPr>
            <p:cNvSpPr/>
            <p:nvPr/>
          </p:nvSpPr>
          <p:spPr>
            <a:xfrm>
              <a:off x="7764304" y="2696927"/>
              <a:ext cx="19050" cy="19050"/>
            </a:xfrm>
            <a:custGeom>
              <a:avLst/>
              <a:gdLst>
                <a:gd name="connsiteX0" fmla="*/ 7144 w 19050"/>
                <a:gd name="connsiteY0" fmla="*/ 16745 h 19050"/>
                <a:gd name="connsiteX1" fmla="*/ 7144 w 19050"/>
                <a:gd name="connsiteY1" fmla="*/ 1674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6745"/>
                  </a:moveTo>
                  <a:cubicBezTo>
                    <a:pt x="9049" y="21508"/>
                    <a:pt x="22384" y="-7067"/>
                    <a:pt x="7144" y="167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xmlns="" id="{256703AF-5C38-4643-8CA2-5E38974B2D2D}"/>
                </a:ext>
              </a:extLst>
            </p:cNvPr>
            <p:cNvSpPr/>
            <p:nvPr/>
          </p:nvSpPr>
          <p:spPr>
            <a:xfrm>
              <a:off x="7768114" y="2705814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8096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7144" y="7858"/>
                    <a:pt x="8096" y="7858"/>
                    <a:pt x="8096" y="7858"/>
                  </a:cubicBezTo>
                  <a:cubicBezTo>
                    <a:pt x="8096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xmlns="" id="{C62849D7-2D2F-4514-9663-894D40142C20}"/>
                </a:ext>
              </a:extLst>
            </p:cNvPr>
            <p:cNvSpPr/>
            <p:nvPr/>
          </p:nvSpPr>
          <p:spPr>
            <a:xfrm>
              <a:off x="7771924" y="2703763"/>
              <a:ext cx="9525" cy="9525"/>
            </a:xfrm>
            <a:custGeom>
              <a:avLst/>
              <a:gdLst>
                <a:gd name="connsiteX0" fmla="*/ 7144 w 9525"/>
                <a:gd name="connsiteY0" fmla="*/ 9909 h 9525"/>
                <a:gd name="connsiteX1" fmla="*/ 7144 w 9525"/>
                <a:gd name="connsiteY1" fmla="*/ 990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909"/>
                  </a:moveTo>
                  <a:cubicBezTo>
                    <a:pt x="8096" y="8956"/>
                    <a:pt x="9049" y="4194"/>
                    <a:pt x="7144" y="9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xmlns="" id="{27C909A6-B0F7-49D8-AA34-EB8492F78359}"/>
                </a:ext>
              </a:extLst>
            </p:cNvPr>
            <p:cNvSpPr/>
            <p:nvPr/>
          </p:nvSpPr>
          <p:spPr>
            <a:xfrm>
              <a:off x="7756248" y="2698140"/>
              <a:ext cx="9525" cy="19050"/>
            </a:xfrm>
            <a:custGeom>
              <a:avLst/>
              <a:gdLst>
                <a:gd name="connsiteX0" fmla="*/ 9485 w 9525"/>
                <a:gd name="connsiteY0" fmla="*/ 16485 h 19050"/>
                <a:gd name="connsiteX1" fmla="*/ 9485 w 9525"/>
                <a:gd name="connsiteY1" fmla="*/ 1648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485" y="16485"/>
                  </a:moveTo>
                  <a:cubicBezTo>
                    <a:pt x="10437" y="2197"/>
                    <a:pt x="3770" y="6007"/>
                    <a:pt x="9485" y="164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xmlns="" id="{CB1DB971-359A-4FCC-9EB4-C09EDAE24426}"/>
                </a:ext>
              </a:extLst>
            </p:cNvPr>
            <p:cNvSpPr/>
            <p:nvPr/>
          </p:nvSpPr>
          <p:spPr>
            <a:xfrm>
              <a:off x="7751921" y="2693193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8096" y="8096"/>
                    <a:pt x="7144" y="8096"/>
                  </a:cubicBezTo>
                  <a:cubicBezTo>
                    <a:pt x="8096" y="7144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xmlns="" id="{88E5ADDF-BD23-4E87-876D-C0A71A81BC50}"/>
                </a:ext>
              </a:extLst>
            </p:cNvPr>
            <p:cNvSpPr/>
            <p:nvPr/>
          </p:nvSpPr>
          <p:spPr>
            <a:xfrm>
              <a:off x="7739539" y="2695420"/>
              <a:ext cx="19050" cy="19050"/>
            </a:xfrm>
            <a:custGeom>
              <a:avLst/>
              <a:gdLst>
                <a:gd name="connsiteX0" fmla="*/ 7144 w 19050"/>
                <a:gd name="connsiteY0" fmla="*/ 14442 h 19050"/>
                <a:gd name="connsiteX1" fmla="*/ 7144 w 19050"/>
                <a:gd name="connsiteY1" fmla="*/ 1444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4442"/>
                  </a:moveTo>
                  <a:cubicBezTo>
                    <a:pt x="26194" y="7774"/>
                    <a:pt x="17621" y="2059"/>
                    <a:pt x="7144" y="144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xmlns="" id="{DC7EDDFA-879E-4A51-B7E1-D1CFA2DE8E1A}"/>
                </a:ext>
              </a:extLst>
            </p:cNvPr>
            <p:cNvSpPr/>
            <p:nvPr/>
          </p:nvSpPr>
          <p:spPr>
            <a:xfrm>
              <a:off x="7737916" y="2693629"/>
              <a:ext cx="9525" cy="9525"/>
            </a:xfrm>
            <a:custGeom>
              <a:avLst/>
              <a:gdLst>
                <a:gd name="connsiteX0" fmla="*/ 7815 w 9525"/>
                <a:gd name="connsiteY0" fmla="*/ 9565 h 9525"/>
                <a:gd name="connsiteX1" fmla="*/ 7815 w 9525"/>
                <a:gd name="connsiteY1" fmla="*/ 956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15" y="9565"/>
                  </a:moveTo>
                  <a:cubicBezTo>
                    <a:pt x="5909" y="2898"/>
                    <a:pt x="8767" y="12423"/>
                    <a:pt x="7815" y="95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xmlns="" id="{2AD8F58A-1F14-4FF8-A402-3E34FBD7AF9E}"/>
                </a:ext>
              </a:extLst>
            </p:cNvPr>
            <p:cNvSpPr/>
            <p:nvPr/>
          </p:nvSpPr>
          <p:spPr>
            <a:xfrm>
              <a:off x="7728694" y="2697104"/>
              <a:ext cx="9525" cy="19050"/>
            </a:xfrm>
            <a:custGeom>
              <a:avLst/>
              <a:gdLst>
                <a:gd name="connsiteX0" fmla="*/ 10368 w 9525"/>
                <a:gd name="connsiteY0" fmla="*/ 13710 h 19050"/>
                <a:gd name="connsiteX1" fmla="*/ 10368 w 9525"/>
                <a:gd name="connsiteY1" fmla="*/ 1371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0368" y="13710"/>
                  </a:moveTo>
                  <a:cubicBezTo>
                    <a:pt x="6558" y="-1530"/>
                    <a:pt x="5606" y="14663"/>
                    <a:pt x="10368" y="137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xmlns="" id="{5E96857F-9CDE-49D3-9266-74DBAAB73037}"/>
                </a:ext>
              </a:extLst>
            </p:cNvPr>
            <p:cNvSpPr/>
            <p:nvPr/>
          </p:nvSpPr>
          <p:spPr>
            <a:xfrm>
              <a:off x="7735729" y="2702718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cubicBezTo>
                    <a:pt x="8096" y="8096"/>
                    <a:pt x="7144" y="8096"/>
                    <a:pt x="7144" y="7144"/>
                  </a:cubicBezTo>
                  <a:cubicBezTo>
                    <a:pt x="8096" y="9049"/>
                    <a:pt x="8096" y="10001"/>
                    <a:pt x="9049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xmlns="" id="{EFCF220A-A801-4D45-81F3-3BC8DCE9CC96}"/>
                </a:ext>
              </a:extLst>
            </p:cNvPr>
            <p:cNvSpPr/>
            <p:nvPr/>
          </p:nvSpPr>
          <p:spPr>
            <a:xfrm>
              <a:off x="7723346" y="26960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xmlns="" id="{8F57241A-51A6-4EF3-9B72-17CF65896428}"/>
                </a:ext>
              </a:extLst>
            </p:cNvPr>
            <p:cNvSpPr/>
            <p:nvPr/>
          </p:nvSpPr>
          <p:spPr>
            <a:xfrm>
              <a:off x="7723134" y="2702718"/>
              <a:ext cx="9525" cy="9525"/>
            </a:xfrm>
            <a:custGeom>
              <a:avLst/>
              <a:gdLst>
                <a:gd name="connsiteX0" fmla="*/ 9260 w 9525"/>
                <a:gd name="connsiteY0" fmla="*/ 7144 h 9525"/>
                <a:gd name="connsiteX1" fmla="*/ 926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260" y="7144"/>
                  </a:moveTo>
                  <a:cubicBezTo>
                    <a:pt x="4498" y="8096"/>
                    <a:pt x="9260" y="8096"/>
                    <a:pt x="926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xmlns="" id="{7E87D8ED-52BC-497C-934C-5723486B89CD}"/>
                </a:ext>
              </a:extLst>
            </p:cNvPr>
            <p:cNvSpPr/>
            <p:nvPr/>
          </p:nvSpPr>
          <p:spPr>
            <a:xfrm>
              <a:off x="7637621" y="2688632"/>
              <a:ext cx="95250" cy="28575"/>
            </a:xfrm>
            <a:custGeom>
              <a:avLst/>
              <a:gdLst>
                <a:gd name="connsiteX0" fmla="*/ 7144 w 95250"/>
                <a:gd name="connsiteY0" fmla="*/ 12658 h 28575"/>
                <a:gd name="connsiteX1" fmla="*/ 90964 w 95250"/>
                <a:gd name="connsiteY1" fmla="*/ 19325 h 28575"/>
                <a:gd name="connsiteX2" fmla="*/ 90011 w 95250"/>
                <a:gd name="connsiteY2" fmla="*/ 12658 h 28575"/>
                <a:gd name="connsiteX3" fmla="*/ 7144 w 95250"/>
                <a:gd name="connsiteY3" fmla="*/ 1265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28575">
                  <a:moveTo>
                    <a:pt x="7144" y="12658"/>
                  </a:moveTo>
                  <a:cubicBezTo>
                    <a:pt x="9049" y="39328"/>
                    <a:pt x="86201" y="17420"/>
                    <a:pt x="90964" y="19325"/>
                  </a:cubicBezTo>
                  <a:cubicBezTo>
                    <a:pt x="86201" y="16468"/>
                    <a:pt x="86201" y="14563"/>
                    <a:pt x="90011" y="12658"/>
                  </a:cubicBezTo>
                  <a:cubicBezTo>
                    <a:pt x="47149" y="-2582"/>
                    <a:pt x="29051" y="19325"/>
                    <a:pt x="7144" y="126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xmlns="" id="{CFA2E4DE-7A9E-47D2-A879-65233C6A6B47}"/>
                </a:ext>
              </a:extLst>
            </p:cNvPr>
            <p:cNvSpPr/>
            <p:nvPr/>
          </p:nvSpPr>
          <p:spPr>
            <a:xfrm>
              <a:off x="7646946" y="2689779"/>
              <a:ext cx="9525" cy="9525"/>
            </a:xfrm>
            <a:custGeom>
              <a:avLst/>
              <a:gdLst>
                <a:gd name="connsiteX0" fmla="*/ 7344 w 9525"/>
                <a:gd name="connsiteY0" fmla="*/ 8653 h 9525"/>
                <a:gd name="connsiteX1" fmla="*/ 7344 w 9525"/>
                <a:gd name="connsiteY1" fmla="*/ 86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44" y="8653"/>
                  </a:moveTo>
                  <a:cubicBezTo>
                    <a:pt x="9249" y="5795"/>
                    <a:pt x="6392" y="7701"/>
                    <a:pt x="7344" y="86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xmlns="" id="{BC4815FA-D694-4C6D-B501-30B28C907093}"/>
                </a:ext>
              </a:extLst>
            </p:cNvPr>
            <p:cNvSpPr/>
            <p:nvPr/>
          </p:nvSpPr>
          <p:spPr>
            <a:xfrm>
              <a:off x="7636907" y="2694146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lnTo>
                    <a:pt x="7858" y="7144"/>
                  </a:ln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xmlns="" id="{7F074907-3C4A-4ACD-AD71-F3E71C480059}"/>
                </a:ext>
              </a:extLst>
            </p:cNvPr>
            <p:cNvSpPr/>
            <p:nvPr/>
          </p:nvSpPr>
          <p:spPr>
            <a:xfrm>
              <a:off x="7655825" y="2705152"/>
              <a:ext cx="9525" cy="9525"/>
            </a:xfrm>
            <a:custGeom>
              <a:avLst/>
              <a:gdLst>
                <a:gd name="connsiteX0" fmla="*/ 7990 w 9525"/>
                <a:gd name="connsiteY0" fmla="*/ 7567 h 9525"/>
                <a:gd name="connsiteX1" fmla="*/ 7990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567"/>
                  </a:moveTo>
                  <a:cubicBezTo>
                    <a:pt x="7990" y="7567"/>
                    <a:pt x="6085" y="6615"/>
                    <a:pt x="7990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xmlns="" id="{64442504-7BB1-46C7-BAE6-18EAAEAB6D88}"/>
                </a:ext>
              </a:extLst>
            </p:cNvPr>
            <p:cNvSpPr/>
            <p:nvPr/>
          </p:nvSpPr>
          <p:spPr>
            <a:xfrm>
              <a:off x="7659529" y="26903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10001 w 9525"/>
                <a:gd name="connsiteY1" fmla="*/ 1095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9049"/>
                    <a:pt x="10001" y="10954"/>
                  </a:cubicBezTo>
                  <a:cubicBezTo>
                    <a:pt x="9049" y="10001"/>
                    <a:pt x="9049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xmlns="" id="{B5502638-1A6F-4316-8150-9B3EE8A0088E}"/>
                </a:ext>
              </a:extLst>
            </p:cNvPr>
            <p:cNvSpPr/>
            <p:nvPr/>
          </p:nvSpPr>
          <p:spPr>
            <a:xfrm>
              <a:off x="7679137" y="2691288"/>
              <a:ext cx="9525" cy="9525"/>
            </a:xfrm>
            <a:custGeom>
              <a:avLst/>
              <a:gdLst>
                <a:gd name="connsiteX0" fmla="*/ 7538 w 9525"/>
                <a:gd name="connsiteY0" fmla="*/ 10001 h 9525"/>
                <a:gd name="connsiteX1" fmla="*/ 8491 w 9525"/>
                <a:gd name="connsiteY1" fmla="*/ 7144 h 9525"/>
                <a:gd name="connsiteX2" fmla="*/ 7538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38" y="10001"/>
                  </a:moveTo>
                  <a:cubicBezTo>
                    <a:pt x="8491" y="9049"/>
                    <a:pt x="7538" y="8096"/>
                    <a:pt x="8491" y="7144"/>
                  </a:cubicBezTo>
                  <a:cubicBezTo>
                    <a:pt x="7538" y="8096"/>
                    <a:pt x="6586" y="9049"/>
                    <a:pt x="7538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xmlns="" id="{AE524679-1131-402C-9467-7ED9071E4587}"/>
                </a:ext>
              </a:extLst>
            </p:cNvPr>
            <p:cNvSpPr/>
            <p:nvPr/>
          </p:nvSpPr>
          <p:spPr>
            <a:xfrm>
              <a:off x="7639067" y="2691288"/>
              <a:ext cx="9525" cy="9525"/>
            </a:xfrm>
            <a:custGeom>
              <a:avLst/>
              <a:gdLst>
                <a:gd name="connsiteX0" fmla="*/ 11414 w 9525"/>
                <a:gd name="connsiteY0" fmla="*/ 7144 h 9525"/>
                <a:gd name="connsiteX1" fmla="*/ 1141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414" y="7144"/>
                  </a:moveTo>
                  <a:cubicBezTo>
                    <a:pt x="9508" y="7144"/>
                    <a:pt x="2841" y="10954"/>
                    <a:pt x="114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xmlns="" id="{F5443B7F-3281-4093-83C3-3B068E33C943}"/>
                </a:ext>
              </a:extLst>
            </p:cNvPr>
            <p:cNvSpPr/>
            <p:nvPr/>
          </p:nvSpPr>
          <p:spPr>
            <a:xfrm>
              <a:off x="7590732" y="2695042"/>
              <a:ext cx="57150" cy="28575"/>
            </a:xfrm>
            <a:custGeom>
              <a:avLst/>
              <a:gdLst>
                <a:gd name="connsiteX0" fmla="*/ 7361 w 57150"/>
                <a:gd name="connsiteY0" fmla="*/ 19582 h 28575"/>
                <a:gd name="connsiteX1" fmla="*/ 51176 w 57150"/>
                <a:gd name="connsiteY1" fmla="*/ 7200 h 28575"/>
                <a:gd name="connsiteX2" fmla="*/ 7361 w 57150"/>
                <a:gd name="connsiteY2" fmla="*/ 1958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28575">
                  <a:moveTo>
                    <a:pt x="7361" y="19582"/>
                  </a:moveTo>
                  <a:cubicBezTo>
                    <a:pt x="9266" y="23392"/>
                    <a:pt x="54033" y="24345"/>
                    <a:pt x="51176" y="7200"/>
                  </a:cubicBezTo>
                  <a:cubicBezTo>
                    <a:pt x="51176" y="6247"/>
                    <a:pt x="3551" y="17677"/>
                    <a:pt x="7361" y="195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xmlns="" id="{5B372FB4-A478-463C-8CE4-0CCF7E24014D}"/>
                </a:ext>
              </a:extLst>
            </p:cNvPr>
            <p:cNvSpPr/>
            <p:nvPr/>
          </p:nvSpPr>
          <p:spPr>
            <a:xfrm>
              <a:off x="7622381" y="269414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9049"/>
                  </a:lnTo>
                  <a:cubicBezTo>
                    <a:pt x="7144" y="9049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xmlns="" id="{E726ACD5-F275-4D77-A9B1-5E0136BA9849}"/>
                </a:ext>
              </a:extLst>
            </p:cNvPr>
            <p:cNvSpPr/>
            <p:nvPr/>
          </p:nvSpPr>
          <p:spPr>
            <a:xfrm>
              <a:off x="7553203" y="2692469"/>
              <a:ext cx="47625" cy="28575"/>
            </a:xfrm>
            <a:custGeom>
              <a:avLst/>
              <a:gdLst>
                <a:gd name="connsiteX0" fmla="*/ 30602 w 47625"/>
                <a:gd name="connsiteY0" fmla="*/ 15488 h 28575"/>
                <a:gd name="connsiteX1" fmla="*/ 9647 w 47625"/>
                <a:gd name="connsiteY1" fmla="*/ 25013 h 28575"/>
                <a:gd name="connsiteX2" fmla="*/ 30602 w 47625"/>
                <a:gd name="connsiteY2" fmla="*/ 154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28575">
                  <a:moveTo>
                    <a:pt x="30602" y="15488"/>
                  </a:moveTo>
                  <a:cubicBezTo>
                    <a:pt x="22029" y="11678"/>
                    <a:pt x="22029" y="22155"/>
                    <a:pt x="9647" y="25013"/>
                  </a:cubicBezTo>
                  <a:cubicBezTo>
                    <a:pt x="-8451" y="14535"/>
                    <a:pt x="79179" y="-3562"/>
                    <a:pt x="30602" y="154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xmlns="" id="{47F15776-3294-485D-945B-D22431DCD172}"/>
                </a:ext>
              </a:extLst>
            </p:cNvPr>
            <p:cNvSpPr/>
            <p:nvPr/>
          </p:nvSpPr>
          <p:spPr>
            <a:xfrm>
              <a:off x="7585763" y="269700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13811"/>
                    <a:pt x="7567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xmlns="" id="{2BB0EA62-04C6-49A0-BC00-29F2240878E7}"/>
                </a:ext>
              </a:extLst>
            </p:cNvPr>
            <p:cNvSpPr/>
            <p:nvPr/>
          </p:nvSpPr>
          <p:spPr>
            <a:xfrm>
              <a:off x="7583329" y="2707124"/>
              <a:ext cx="9525" cy="9525"/>
            </a:xfrm>
            <a:custGeom>
              <a:avLst/>
              <a:gdLst>
                <a:gd name="connsiteX0" fmla="*/ 8096 w 9525"/>
                <a:gd name="connsiteY0" fmla="*/ 10358 h 9525"/>
                <a:gd name="connsiteX1" fmla="*/ 9049 w 9525"/>
                <a:gd name="connsiteY1" fmla="*/ 7501 h 9525"/>
                <a:gd name="connsiteX2" fmla="*/ 8096 w 9525"/>
                <a:gd name="connsiteY2" fmla="*/ 103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10358"/>
                  </a:moveTo>
                  <a:cubicBezTo>
                    <a:pt x="8096" y="9406"/>
                    <a:pt x="9049" y="8454"/>
                    <a:pt x="9049" y="7501"/>
                  </a:cubicBezTo>
                  <a:cubicBezTo>
                    <a:pt x="6191" y="6548"/>
                    <a:pt x="7144" y="7501"/>
                    <a:pt x="8096" y="103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xmlns="" id="{D5EE591C-35E3-4308-AF85-F08E34556C12}"/>
                </a:ext>
              </a:extLst>
            </p:cNvPr>
            <p:cNvSpPr/>
            <p:nvPr/>
          </p:nvSpPr>
          <p:spPr>
            <a:xfrm>
              <a:off x="7558665" y="2697003"/>
              <a:ext cx="9525" cy="9525"/>
            </a:xfrm>
            <a:custGeom>
              <a:avLst/>
              <a:gdLst>
                <a:gd name="connsiteX0" fmla="*/ 8947 w 9525"/>
                <a:gd name="connsiteY0" fmla="*/ 7144 h 9525"/>
                <a:gd name="connsiteX1" fmla="*/ 894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947" y="7144"/>
                  </a:moveTo>
                  <a:cubicBezTo>
                    <a:pt x="6090" y="10001"/>
                    <a:pt x="7042" y="9049"/>
                    <a:pt x="894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xmlns="" id="{C54A2993-6A16-4D41-9004-5DC800776DA0}"/>
                </a:ext>
              </a:extLst>
            </p:cNvPr>
            <p:cNvSpPr/>
            <p:nvPr/>
          </p:nvSpPr>
          <p:spPr>
            <a:xfrm>
              <a:off x="7542371" y="2695393"/>
              <a:ext cx="19050" cy="19050"/>
            </a:xfrm>
            <a:custGeom>
              <a:avLst/>
              <a:gdLst>
                <a:gd name="connsiteX0" fmla="*/ 7144 w 19050"/>
                <a:gd name="connsiteY0" fmla="*/ 13517 h 19050"/>
                <a:gd name="connsiteX1" fmla="*/ 7144 w 19050"/>
                <a:gd name="connsiteY1" fmla="*/ 1351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3517"/>
                  </a:moveTo>
                  <a:cubicBezTo>
                    <a:pt x="26194" y="11612"/>
                    <a:pt x="12859" y="182"/>
                    <a:pt x="7144" y="135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xmlns="" id="{754DF530-2C8A-4F1D-9847-72ACFA6B1EE7}"/>
                </a:ext>
              </a:extLst>
            </p:cNvPr>
            <p:cNvSpPr/>
            <p:nvPr/>
          </p:nvSpPr>
          <p:spPr>
            <a:xfrm>
              <a:off x="7457599" y="2695300"/>
              <a:ext cx="85725" cy="19050"/>
            </a:xfrm>
            <a:custGeom>
              <a:avLst/>
              <a:gdLst>
                <a:gd name="connsiteX0" fmla="*/ 79534 w 85725"/>
                <a:gd name="connsiteY0" fmla="*/ 10752 h 19050"/>
                <a:gd name="connsiteX1" fmla="*/ 7144 w 85725"/>
                <a:gd name="connsiteY1" fmla="*/ 10752 h 19050"/>
                <a:gd name="connsiteX2" fmla="*/ 79534 w 85725"/>
                <a:gd name="connsiteY2" fmla="*/ 1075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9050">
                  <a:moveTo>
                    <a:pt x="79534" y="10752"/>
                  </a:moveTo>
                  <a:cubicBezTo>
                    <a:pt x="62389" y="9800"/>
                    <a:pt x="25241" y="3132"/>
                    <a:pt x="7144" y="10752"/>
                  </a:cubicBezTo>
                  <a:cubicBezTo>
                    <a:pt x="54769" y="12657"/>
                    <a:pt x="78581" y="23135"/>
                    <a:pt x="79534" y="107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xmlns="" id="{AB1B805F-4CB6-4C58-8586-1F4AE0E6E5E5}"/>
                </a:ext>
              </a:extLst>
            </p:cNvPr>
            <p:cNvSpPr/>
            <p:nvPr/>
          </p:nvSpPr>
          <p:spPr>
            <a:xfrm>
              <a:off x="7535704" y="2708433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8096" y="7144"/>
                    <a:pt x="8096" y="7144"/>
                  </a:cubicBezTo>
                  <a:cubicBezTo>
                    <a:pt x="8096" y="7144"/>
                    <a:pt x="8096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xmlns="" id="{748093DA-5953-4F96-80C5-773EBEE42ABA}"/>
                </a:ext>
              </a:extLst>
            </p:cNvPr>
            <p:cNvSpPr/>
            <p:nvPr/>
          </p:nvSpPr>
          <p:spPr>
            <a:xfrm>
              <a:off x="7456252" y="2698908"/>
              <a:ext cx="9525" cy="9525"/>
            </a:xfrm>
            <a:custGeom>
              <a:avLst/>
              <a:gdLst>
                <a:gd name="connsiteX0" fmla="*/ 8491 w 9525"/>
                <a:gd name="connsiteY0" fmla="*/ 7144 h 9525"/>
                <a:gd name="connsiteX1" fmla="*/ 7538 w 9525"/>
                <a:gd name="connsiteY1" fmla="*/ 7144 h 9525"/>
                <a:gd name="connsiteX2" fmla="*/ 849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491" y="7144"/>
                  </a:moveTo>
                  <a:cubicBezTo>
                    <a:pt x="8491" y="7144"/>
                    <a:pt x="7538" y="7144"/>
                    <a:pt x="7538" y="7144"/>
                  </a:cubicBezTo>
                  <a:cubicBezTo>
                    <a:pt x="6586" y="8096"/>
                    <a:pt x="7538" y="7144"/>
                    <a:pt x="849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xmlns="" id="{F84BDAD9-3DC2-4632-9A8E-C26A40142F3D}"/>
                </a:ext>
              </a:extLst>
            </p:cNvPr>
            <p:cNvSpPr/>
            <p:nvPr/>
          </p:nvSpPr>
          <p:spPr>
            <a:xfrm>
              <a:off x="7542371" y="270748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xmlns="" id="{FC25BFEF-1CAC-468B-A064-DC09D9791955}"/>
                </a:ext>
              </a:extLst>
            </p:cNvPr>
            <p:cNvSpPr/>
            <p:nvPr/>
          </p:nvSpPr>
          <p:spPr>
            <a:xfrm>
              <a:off x="7543720" y="2697956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7700" y="8096"/>
                    <a:pt x="5796" y="9049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xmlns="" id="{D941FB56-3362-45BA-9BCE-F5722EAC79B6}"/>
                </a:ext>
              </a:extLst>
            </p:cNvPr>
            <p:cNvSpPr/>
            <p:nvPr/>
          </p:nvSpPr>
          <p:spPr>
            <a:xfrm>
              <a:off x="7444264" y="269319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xmlns="" id="{E184F1A8-37F5-475A-9D2B-A114EC6EC5AC}"/>
                </a:ext>
              </a:extLst>
            </p:cNvPr>
            <p:cNvSpPr/>
            <p:nvPr/>
          </p:nvSpPr>
          <p:spPr>
            <a:xfrm>
              <a:off x="7407116" y="268962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lnTo>
                    <a:pt x="7144" y="7858"/>
                  </a:lnTo>
                  <a:cubicBezTo>
                    <a:pt x="7144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xmlns="" id="{9BF9945C-11EB-4167-B40A-4BB58538B3FE}"/>
                </a:ext>
              </a:extLst>
            </p:cNvPr>
            <p:cNvSpPr/>
            <p:nvPr/>
          </p:nvSpPr>
          <p:spPr>
            <a:xfrm>
              <a:off x="7316629" y="2687611"/>
              <a:ext cx="142875" cy="19050"/>
            </a:xfrm>
            <a:custGeom>
              <a:avLst/>
              <a:gdLst>
                <a:gd name="connsiteX0" fmla="*/ 7144 w 142875"/>
                <a:gd name="connsiteY0" fmla="*/ 7964 h 19050"/>
                <a:gd name="connsiteX1" fmla="*/ 143351 w 142875"/>
                <a:gd name="connsiteY1" fmla="*/ 10821 h 19050"/>
                <a:gd name="connsiteX2" fmla="*/ 7144 w 142875"/>
                <a:gd name="connsiteY2" fmla="*/ 796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875" h="19050">
                  <a:moveTo>
                    <a:pt x="7144" y="7964"/>
                  </a:moveTo>
                  <a:cubicBezTo>
                    <a:pt x="22384" y="2249"/>
                    <a:pt x="143351" y="28919"/>
                    <a:pt x="143351" y="10821"/>
                  </a:cubicBezTo>
                  <a:cubicBezTo>
                    <a:pt x="133826" y="16536"/>
                    <a:pt x="11906" y="20346"/>
                    <a:pt x="7144" y="7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xmlns="" id="{94D9B60A-70FA-4A8D-892D-9282818E7D6E}"/>
                </a:ext>
              </a:extLst>
            </p:cNvPr>
            <p:cNvSpPr/>
            <p:nvPr/>
          </p:nvSpPr>
          <p:spPr>
            <a:xfrm>
              <a:off x="7353447" y="2688102"/>
              <a:ext cx="9525" cy="9525"/>
            </a:xfrm>
            <a:custGeom>
              <a:avLst/>
              <a:gdLst>
                <a:gd name="connsiteX0" fmla="*/ 10330 w 9525"/>
                <a:gd name="connsiteY0" fmla="*/ 10330 h 9525"/>
                <a:gd name="connsiteX1" fmla="*/ 10330 w 9525"/>
                <a:gd name="connsiteY1" fmla="*/ 103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330" y="10330"/>
                  </a:moveTo>
                  <a:cubicBezTo>
                    <a:pt x="3663" y="3663"/>
                    <a:pt x="9378" y="9378"/>
                    <a:pt x="10330" y="103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xmlns="" id="{6E79FF00-6326-4A91-A5B2-0E69F0126458}"/>
                </a:ext>
              </a:extLst>
            </p:cNvPr>
            <p:cNvSpPr/>
            <p:nvPr/>
          </p:nvSpPr>
          <p:spPr>
            <a:xfrm>
              <a:off x="7352676" y="2690336"/>
              <a:ext cx="9525" cy="9525"/>
            </a:xfrm>
            <a:custGeom>
              <a:avLst/>
              <a:gdLst>
                <a:gd name="connsiteX0" fmla="*/ 8243 w 9525"/>
                <a:gd name="connsiteY0" fmla="*/ 7144 h 9525"/>
                <a:gd name="connsiteX1" fmla="*/ 824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3" y="7144"/>
                  </a:moveTo>
                  <a:cubicBezTo>
                    <a:pt x="6339" y="9049"/>
                    <a:pt x="7291" y="9049"/>
                    <a:pt x="824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xmlns="" id="{B855D0B5-88AC-4A93-B883-906A0EA91DA4}"/>
                </a:ext>
              </a:extLst>
            </p:cNvPr>
            <p:cNvSpPr/>
            <p:nvPr/>
          </p:nvSpPr>
          <p:spPr>
            <a:xfrm>
              <a:off x="7304246" y="2688960"/>
              <a:ext cx="9525" cy="9525"/>
            </a:xfrm>
            <a:custGeom>
              <a:avLst/>
              <a:gdLst>
                <a:gd name="connsiteX0" fmla="*/ 10001 w 9525"/>
                <a:gd name="connsiteY0" fmla="*/ 7567 h 9525"/>
                <a:gd name="connsiteX1" fmla="*/ 7144 w 9525"/>
                <a:gd name="connsiteY1" fmla="*/ 7567 h 9525"/>
                <a:gd name="connsiteX2" fmla="*/ 10001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567"/>
                  </a:moveTo>
                  <a:cubicBezTo>
                    <a:pt x="10001" y="7567"/>
                    <a:pt x="9049" y="6615"/>
                    <a:pt x="7144" y="7567"/>
                  </a:cubicBezTo>
                  <a:cubicBezTo>
                    <a:pt x="9049" y="7567"/>
                    <a:pt x="10001" y="8520"/>
                    <a:pt x="10001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xmlns="" id="{CDBE60D6-86AF-4EF0-AEDF-B01B3E23B01B}"/>
                </a:ext>
              </a:extLst>
            </p:cNvPr>
            <p:cNvSpPr/>
            <p:nvPr/>
          </p:nvSpPr>
          <p:spPr>
            <a:xfrm>
              <a:off x="7305199" y="26912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xmlns="" id="{9A5A9D12-000C-41AA-A5FC-41D023597BB1}"/>
                </a:ext>
              </a:extLst>
            </p:cNvPr>
            <p:cNvSpPr/>
            <p:nvPr/>
          </p:nvSpPr>
          <p:spPr>
            <a:xfrm>
              <a:off x="7238509" y="2691288"/>
              <a:ext cx="76200" cy="9525"/>
            </a:xfrm>
            <a:custGeom>
              <a:avLst/>
              <a:gdLst>
                <a:gd name="connsiteX0" fmla="*/ 7159 w 76200"/>
                <a:gd name="connsiteY0" fmla="*/ 7144 h 9525"/>
                <a:gd name="connsiteX1" fmla="*/ 72881 w 76200"/>
                <a:gd name="connsiteY1" fmla="*/ 8096 h 9525"/>
                <a:gd name="connsiteX2" fmla="*/ 64309 w 76200"/>
                <a:gd name="connsiteY2" fmla="*/ 10954 h 9525"/>
                <a:gd name="connsiteX3" fmla="*/ 7159 w 76200"/>
                <a:gd name="connsiteY3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9525">
                  <a:moveTo>
                    <a:pt x="7159" y="7144"/>
                  </a:moveTo>
                  <a:cubicBezTo>
                    <a:pt x="6206" y="7144"/>
                    <a:pt x="50022" y="15716"/>
                    <a:pt x="72881" y="8096"/>
                  </a:cubicBezTo>
                  <a:cubicBezTo>
                    <a:pt x="63356" y="9049"/>
                    <a:pt x="60499" y="10001"/>
                    <a:pt x="64309" y="10954"/>
                  </a:cubicBezTo>
                  <a:cubicBezTo>
                    <a:pt x="68119" y="3334"/>
                    <a:pt x="7159" y="10954"/>
                    <a:pt x="715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xmlns="" id="{552C614C-619E-4561-8F6E-B0202879EA35}"/>
                </a:ext>
              </a:extLst>
            </p:cNvPr>
            <p:cNvSpPr/>
            <p:nvPr/>
          </p:nvSpPr>
          <p:spPr>
            <a:xfrm>
              <a:off x="7222037" y="2694299"/>
              <a:ext cx="9525" cy="9525"/>
            </a:xfrm>
            <a:custGeom>
              <a:avLst/>
              <a:gdLst>
                <a:gd name="connsiteX0" fmla="*/ 9344 w 9525"/>
                <a:gd name="connsiteY0" fmla="*/ 8896 h 9525"/>
                <a:gd name="connsiteX1" fmla="*/ 9344 w 9525"/>
                <a:gd name="connsiteY1" fmla="*/ 88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344" y="8896"/>
                  </a:moveTo>
                  <a:cubicBezTo>
                    <a:pt x="7438" y="4133"/>
                    <a:pt x="5533" y="10801"/>
                    <a:pt x="9344" y="88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xmlns="" id="{549BB059-0338-4DC9-8114-8E861AA63854}"/>
                </a:ext>
              </a:extLst>
            </p:cNvPr>
            <p:cNvSpPr/>
            <p:nvPr/>
          </p:nvSpPr>
          <p:spPr>
            <a:xfrm>
              <a:off x="7196614" y="2686932"/>
              <a:ext cx="19050" cy="19050"/>
            </a:xfrm>
            <a:custGeom>
              <a:avLst/>
              <a:gdLst>
                <a:gd name="connsiteX0" fmla="*/ 7144 w 19050"/>
                <a:gd name="connsiteY0" fmla="*/ 14358 h 19050"/>
                <a:gd name="connsiteX1" fmla="*/ 7144 w 19050"/>
                <a:gd name="connsiteY1" fmla="*/ 1435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4358"/>
                  </a:moveTo>
                  <a:cubicBezTo>
                    <a:pt x="20479" y="-2787"/>
                    <a:pt x="12859" y="16263"/>
                    <a:pt x="7144" y="143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xmlns="" id="{156756EE-626B-45D4-AB35-D70654503FD9}"/>
                </a:ext>
              </a:extLst>
            </p:cNvPr>
            <p:cNvSpPr/>
            <p:nvPr/>
          </p:nvSpPr>
          <p:spPr>
            <a:xfrm>
              <a:off x="7194709" y="2696983"/>
              <a:ext cx="9525" cy="9525"/>
            </a:xfrm>
            <a:custGeom>
              <a:avLst/>
              <a:gdLst>
                <a:gd name="connsiteX0" fmla="*/ 7144 w 9525"/>
                <a:gd name="connsiteY0" fmla="*/ 9069 h 9525"/>
                <a:gd name="connsiteX1" fmla="*/ 7144 w 9525"/>
                <a:gd name="connsiteY1" fmla="*/ 90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069"/>
                  </a:moveTo>
                  <a:cubicBezTo>
                    <a:pt x="8096" y="8117"/>
                    <a:pt x="7144" y="5259"/>
                    <a:pt x="7144" y="9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xmlns="" id="{BB12B297-F738-4E6B-A193-B7DEB1F1FE21}"/>
                </a:ext>
              </a:extLst>
            </p:cNvPr>
            <p:cNvSpPr/>
            <p:nvPr/>
          </p:nvSpPr>
          <p:spPr>
            <a:xfrm>
              <a:off x="7783867" y="2808446"/>
              <a:ext cx="9525" cy="9525"/>
            </a:xfrm>
            <a:custGeom>
              <a:avLst/>
              <a:gdLst>
                <a:gd name="connsiteX0" fmla="*/ 9488 w 9525"/>
                <a:gd name="connsiteY0" fmla="*/ 7144 h 9525"/>
                <a:gd name="connsiteX1" fmla="*/ 948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488" y="7144"/>
                  </a:moveTo>
                  <a:cubicBezTo>
                    <a:pt x="8536" y="7144"/>
                    <a:pt x="4726" y="9049"/>
                    <a:pt x="948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xmlns="" id="{4AFE33D0-5855-4E5A-92EC-DB26837A14A3}"/>
                </a:ext>
              </a:extLst>
            </p:cNvPr>
            <p:cNvSpPr/>
            <p:nvPr/>
          </p:nvSpPr>
          <p:spPr>
            <a:xfrm>
              <a:off x="7775734" y="2798921"/>
              <a:ext cx="19050" cy="19050"/>
            </a:xfrm>
            <a:custGeom>
              <a:avLst/>
              <a:gdLst>
                <a:gd name="connsiteX0" fmla="*/ 7144 w 19050"/>
                <a:gd name="connsiteY0" fmla="*/ 7144 h 19050"/>
                <a:gd name="connsiteX1" fmla="*/ 7144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7144"/>
                  </a:moveTo>
                  <a:cubicBezTo>
                    <a:pt x="17621" y="24289"/>
                    <a:pt x="10954" y="1381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xmlns="" id="{FA391B56-A5E7-4788-8569-5FC0A4D609D0}"/>
                </a:ext>
              </a:extLst>
            </p:cNvPr>
            <p:cNvSpPr/>
            <p:nvPr/>
          </p:nvSpPr>
          <p:spPr>
            <a:xfrm>
              <a:off x="7772876" y="2804636"/>
              <a:ext cx="9525" cy="19050"/>
            </a:xfrm>
            <a:custGeom>
              <a:avLst/>
              <a:gdLst>
                <a:gd name="connsiteX0" fmla="*/ 8096 w 9525"/>
                <a:gd name="connsiteY0" fmla="*/ 11906 h 19050"/>
                <a:gd name="connsiteX1" fmla="*/ 7144 w 9525"/>
                <a:gd name="connsiteY1" fmla="*/ 7144 h 19050"/>
                <a:gd name="connsiteX2" fmla="*/ 8096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8096" y="11906"/>
                  </a:moveTo>
                  <a:cubicBezTo>
                    <a:pt x="8096" y="10001"/>
                    <a:pt x="8096" y="9049"/>
                    <a:pt x="7144" y="7144"/>
                  </a:cubicBezTo>
                  <a:cubicBezTo>
                    <a:pt x="8096" y="9049"/>
                    <a:pt x="7144" y="10954"/>
                    <a:pt x="8096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xmlns="" id="{53EA88C8-0265-4E5C-9425-CECCA38ECEF1}"/>
                </a:ext>
              </a:extLst>
            </p:cNvPr>
            <p:cNvSpPr/>
            <p:nvPr/>
          </p:nvSpPr>
          <p:spPr>
            <a:xfrm>
              <a:off x="7771448" y="2809927"/>
              <a:ext cx="9525" cy="9525"/>
            </a:xfrm>
            <a:custGeom>
              <a:avLst/>
              <a:gdLst>
                <a:gd name="connsiteX0" fmla="*/ 8572 w 9525"/>
                <a:gd name="connsiteY0" fmla="*/ 7567 h 9525"/>
                <a:gd name="connsiteX1" fmla="*/ 8572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572" y="7567"/>
                  </a:moveTo>
                  <a:cubicBezTo>
                    <a:pt x="6668" y="7567"/>
                    <a:pt x="6668" y="6615"/>
                    <a:pt x="8572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xmlns="" id="{D05FE99F-7FE0-4BD0-B864-F7689E47F677}"/>
                </a:ext>
              </a:extLst>
            </p:cNvPr>
            <p:cNvSpPr/>
            <p:nvPr/>
          </p:nvSpPr>
          <p:spPr>
            <a:xfrm>
              <a:off x="7764833" y="281130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8096"/>
                    <a:pt x="7567" y="7144"/>
                  </a:cubicBezTo>
                  <a:cubicBezTo>
                    <a:pt x="7567" y="9049"/>
                    <a:pt x="7567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xmlns="" id="{079F16FA-0017-4B5B-AA13-3FDEED74365C}"/>
                </a:ext>
              </a:extLst>
            </p:cNvPr>
            <p:cNvSpPr/>
            <p:nvPr/>
          </p:nvSpPr>
          <p:spPr>
            <a:xfrm>
              <a:off x="7761446" y="2802579"/>
              <a:ext cx="19050" cy="19050"/>
            </a:xfrm>
            <a:custGeom>
              <a:avLst/>
              <a:gdLst>
                <a:gd name="connsiteX0" fmla="*/ 7144 w 19050"/>
                <a:gd name="connsiteY0" fmla="*/ 17773 h 19050"/>
                <a:gd name="connsiteX1" fmla="*/ 7144 w 19050"/>
                <a:gd name="connsiteY1" fmla="*/ 1777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7773"/>
                  </a:moveTo>
                  <a:cubicBezTo>
                    <a:pt x="10001" y="21583"/>
                    <a:pt x="18574" y="-7945"/>
                    <a:pt x="7144" y="177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xmlns="" id="{FB848461-D0ED-4201-A29A-667AB5DBF3BC}"/>
                </a:ext>
              </a:extLst>
            </p:cNvPr>
            <p:cNvSpPr/>
            <p:nvPr/>
          </p:nvSpPr>
          <p:spPr>
            <a:xfrm>
              <a:off x="7765256" y="281088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7567"/>
                    <a:pt x="7144" y="7567"/>
                  </a:cubicBezTo>
                  <a:cubicBezTo>
                    <a:pt x="7144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xmlns="" id="{3408047F-A323-46F3-9B81-6177D34F8455}"/>
                </a:ext>
              </a:extLst>
            </p:cNvPr>
            <p:cNvSpPr/>
            <p:nvPr/>
          </p:nvSpPr>
          <p:spPr>
            <a:xfrm>
              <a:off x="7769066" y="2808538"/>
              <a:ext cx="9525" cy="9525"/>
            </a:xfrm>
            <a:custGeom>
              <a:avLst/>
              <a:gdLst>
                <a:gd name="connsiteX0" fmla="*/ 7144 w 9525"/>
                <a:gd name="connsiteY0" fmla="*/ 9909 h 9525"/>
                <a:gd name="connsiteX1" fmla="*/ 7144 w 9525"/>
                <a:gd name="connsiteY1" fmla="*/ 990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909"/>
                  </a:moveTo>
                  <a:cubicBezTo>
                    <a:pt x="7144" y="8956"/>
                    <a:pt x="8096" y="4194"/>
                    <a:pt x="7144" y="9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xmlns="" id="{6DD1F1CD-73BC-4024-87CC-BB31BA0D3EFC}"/>
                </a:ext>
              </a:extLst>
            </p:cNvPr>
            <p:cNvSpPr/>
            <p:nvPr/>
          </p:nvSpPr>
          <p:spPr>
            <a:xfrm>
              <a:off x="7752545" y="2805850"/>
              <a:ext cx="9525" cy="19050"/>
            </a:xfrm>
            <a:custGeom>
              <a:avLst/>
              <a:gdLst>
                <a:gd name="connsiteX0" fmla="*/ 10330 w 9525"/>
                <a:gd name="connsiteY0" fmla="*/ 15454 h 19050"/>
                <a:gd name="connsiteX1" fmla="*/ 10330 w 9525"/>
                <a:gd name="connsiteY1" fmla="*/ 1545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0330" y="15454"/>
                  </a:moveTo>
                  <a:cubicBezTo>
                    <a:pt x="9378" y="2119"/>
                    <a:pt x="3663" y="6881"/>
                    <a:pt x="10330" y="154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xmlns="" id="{40BF21D9-0CEA-43D4-B66E-BEBE07C3B896}"/>
                </a:ext>
              </a:extLst>
            </p:cNvPr>
            <p:cNvSpPr/>
            <p:nvPr/>
          </p:nvSpPr>
          <p:spPr>
            <a:xfrm>
              <a:off x="7748111" y="28008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8096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xmlns="" id="{B45F086C-D419-42C9-AAD0-707433F3A2CF}"/>
                </a:ext>
              </a:extLst>
            </p:cNvPr>
            <p:cNvSpPr/>
            <p:nvPr/>
          </p:nvSpPr>
          <p:spPr>
            <a:xfrm>
              <a:off x="7735729" y="2803946"/>
              <a:ext cx="19050" cy="19050"/>
            </a:xfrm>
            <a:custGeom>
              <a:avLst/>
              <a:gdLst>
                <a:gd name="connsiteX0" fmla="*/ 7144 w 19050"/>
                <a:gd name="connsiteY0" fmla="*/ 15454 h 19050"/>
                <a:gd name="connsiteX1" fmla="*/ 7144 w 19050"/>
                <a:gd name="connsiteY1" fmla="*/ 1545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5454"/>
                  </a:moveTo>
                  <a:cubicBezTo>
                    <a:pt x="25241" y="6881"/>
                    <a:pt x="16669" y="2119"/>
                    <a:pt x="7144" y="154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xmlns="" id="{7AE0F74E-32DC-41C6-9AC9-A66F9ADF4239}"/>
                </a:ext>
              </a:extLst>
            </p:cNvPr>
            <p:cNvSpPr/>
            <p:nvPr/>
          </p:nvSpPr>
          <p:spPr>
            <a:xfrm>
              <a:off x="7734646" y="2803166"/>
              <a:ext cx="9525" cy="9525"/>
            </a:xfrm>
            <a:custGeom>
              <a:avLst/>
              <a:gdLst>
                <a:gd name="connsiteX0" fmla="*/ 8227 w 9525"/>
                <a:gd name="connsiteY0" fmla="*/ 9565 h 9525"/>
                <a:gd name="connsiteX1" fmla="*/ 8227 w 9525"/>
                <a:gd name="connsiteY1" fmla="*/ 956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27" y="9565"/>
                  </a:moveTo>
                  <a:cubicBezTo>
                    <a:pt x="5369" y="2898"/>
                    <a:pt x="9179" y="12423"/>
                    <a:pt x="8227" y="95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xmlns="" id="{412EBDAE-959E-4A6B-9353-86D54A98C4C4}"/>
                </a:ext>
              </a:extLst>
            </p:cNvPr>
            <p:cNvSpPr/>
            <p:nvPr/>
          </p:nvSpPr>
          <p:spPr>
            <a:xfrm>
              <a:off x="7725489" y="2807171"/>
              <a:ext cx="9525" cy="19050"/>
            </a:xfrm>
            <a:custGeom>
              <a:avLst/>
              <a:gdLst>
                <a:gd name="connsiteX0" fmla="*/ 10716 w 9525"/>
                <a:gd name="connsiteY0" fmla="*/ 14133 h 19050"/>
                <a:gd name="connsiteX1" fmla="*/ 10716 w 9525"/>
                <a:gd name="connsiteY1" fmla="*/ 1413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0716" y="14133"/>
                  </a:moveTo>
                  <a:cubicBezTo>
                    <a:pt x="5953" y="-2059"/>
                    <a:pt x="5953" y="15086"/>
                    <a:pt x="10716" y="141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xmlns="" id="{2D7FA307-F887-493F-999E-9065A12CD5BF}"/>
                </a:ext>
              </a:extLst>
            </p:cNvPr>
            <p:cNvSpPr/>
            <p:nvPr/>
          </p:nvSpPr>
          <p:spPr>
            <a:xfrm>
              <a:off x="7732871" y="2812256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cubicBezTo>
                    <a:pt x="8096" y="9049"/>
                    <a:pt x="7144" y="8096"/>
                    <a:pt x="7144" y="7144"/>
                  </a:cubicBezTo>
                  <a:cubicBezTo>
                    <a:pt x="8096" y="9049"/>
                    <a:pt x="8096" y="10001"/>
                    <a:pt x="9049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xmlns="" id="{DD473749-66E7-4FDE-9E31-A1211D57CE0B}"/>
                </a:ext>
              </a:extLst>
            </p:cNvPr>
            <p:cNvSpPr/>
            <p:nvPr/>
          </p:nvSpPr>
          <p:spPr>
            <a:xfrm>
              <a:off x="7719536" y="2805826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8096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7144" y="7858"/>
                    <a:pt x="8096" y="7858"/>
                    <a:pt x="8096" y="7858"/>
                  </a:cubicBezTo>
                  <a:cubicBezTo>
                    <a:pt x="8096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xmlns="" id="{2A155337-D70E-4322-98C3-A3FC856F600D}"/>
                </a:ext>
              </a:extLst>
            </p:cNvPr>
            <p:cNvSpPr/>
            <p:nvPr/>
          </p:nvSpPr>
          <p:spPr>
            <a:xfrm>
              <a:off x="7720277" y="2812256"/>
              <a:ext cx="9525" cy="9525"/>
            </a:xfrm>
            <a:custGeom>
              <a:avLst/>
              <a:gdLst>
                <a:gd name="connsiteX0" fmla="*/ 9260 w 9525"/>
                <a:gd name="connsiteY0" fmla="*/ 7144 h 9525"/>
                <a:gd name="connsiteX1" fmla="*/ 926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260" y="7144"/>
                  </a:moveTo>
                  <a:cubicBezTo>
                    <a:pt x="4498" y="9049"/>
                    <a:pt x="9260" y="8096"/>
                    <a:pt x="926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xmlns="" id="{CB70E820-B4C9-467C-BCF9-14E348A243BF}"/>
                </a:ext>
              </a:extLst>
            </p:cNvPr>
            <p:cNvSpPr/>
            <p:nvPr/>
          </p:nvSpPr>
          <p:spPr>
            <a:xfrm>
              <a:off x="7635644" y="2797968"/>
              <a:ext cx="95250" cy="28575"/>
            </a:xfrm>
            <a:custGeom>
              <a:avLst/>
              <a:gdLst>
                <a:gd name="connsiteX0" fmla="*/ 7216 w 95250"/>
                <a:gd name="connsiteY0" fmla="*/ 7144 h 28575"/>
                <a:gd name="connsiteX1" fmla="*/ 89131 w 95250"/>
                <a:gd name="connsiteY1" fmla="*/ 12859 h 28575"/>
                <a:gd name="connsiteX2" fmla="*/ 7216 w 95250"/>
                <a:gd name="connsiteY2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28575">
                  <a:moveTo>
                    <a:pt x="7216" y="7144"/>
                  </a:moveTo>
                  <a:cubicBezTo>
                    <a:pt x="4359" y="44291"/>
                    <a:pt x="87226" y="13811"/>
                    <a:pt x="89131" y="12859"/>
                  </a:cubicBezTo>
                  <a:cubicBezTo>
                    <a:pt x="61509" y="10001"/>
                    <a:pt x="33886" y="8096"/>
                    <a:pt x="721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xmlns="" id="{CE7D92ED-E304-4F97-B5ED-BD31433FFAD7}"/>
                </a:ext>
              </a:extLst>
            </p:cNvPr>
            <p:cNvSpPr/>
            <p:nvPr/>
          </p:nvSpPr>
          <p:spPr>
            <a:xfrm>
              <a:off x="7645241" y="2795212"/>
              <a:ext cx="9525" cy="9525"/>
            </a:xfrm>
            <a:custGeom>
              <a:avLst/>
              <a:gdLst>
                <a:gd name="connsiteX0" fmla="*/ 7144 w 9525"/>
                <a:gd name="connsiteY0" fmla="*/ 8947 h 9525"/>
                <a:gd name="connsiteX1" fmla="*/ 7144 w 9525"/>
                <a:gd name="connsiteY1" fmla="*/ 894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947"/>
                  </a:moveTo>
                  <a:cubicBezTo>
                    <a:pt x="9049" y="6090"/>
                    <a:pt x="7144" y="7042"/>
                    <a:pt x="7144" y="89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xmlns="" id="{B0C66C91-5741-4F93-9E4A-AD870BE036A2}"/>
                </a:ext>
              </a:extLst>
            </p:cNvPr>
            <p:cNvSpPr/>
            <p:nvPr/>
          </p:nvSpPr>
          <p:spPr>
            <a:xfrm>
              <a:off x="7635293" y="279796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lnTo>
                    <a:pt x="7567" y="7144"/>
                  </a:lnTo>
                  <a:cubicBezTo>
                    <a:pt x="6615" y="714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xmlns="" id="{745CCD33-415B-4334-9FEA-F95FDFBA0676}"/>
                </a:ext>
              </a:extLst>
            </p:cNvPr>
            <p:cNvSpPr/>
            <p:nvPr/>
          </p:nvSpPr>
          <p:spPr>
            <a:xfrm>
              <a:off x="7652015" y="2811409"/>
              <a:ext cx="9525" cy="9525"/>
            </a:xfrm>
            <a:custGeom>
              <a:avLst/>
              <a:gdLst>
                <a:gd name="connsiteX0" fmla="*/ 7990 w 9525"/>
                <a:gd name="connsiteY0" fmla="*/ 7990 h 9525"/>
                <a:gd name="connsiteX1" fmla="*/ 7990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990"/>
                  </a:moveTo>
                  <a:cubicBezTo>
                    <a:pt x="7990" y="7990"/>
                    <a:pt x="6085" y="6085"/>
                    <a:pt x="7990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xmlns="" id="{F9C290BD-B57D-4871-B68C-83695F3C2524}"/>
                </a:ext>
              </a:extLst>
            </p:cNvPr>
            <p:cNvSpPr/>
            <p:nvPr/>
          </p:nvSpPr>
          <p:spPr>
            <a:xfrm>
              <a:off x="7657624" y="27979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1095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10001"/>
                    <a:pt x="9049" y="10954"/>
                  </a:cubicBezTo>
                  <a:cubicBezTo>
                    <a:pt x="9049" y="9049"/>
                    <a:pt x="9049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xmlns="" id="{23202B86-3169-46DD-BDFC-9AA870002AAB}"/>
                </a:ext>
              </a:extLst>
            </p:cNvPr>
            <p:cNvSpPr/>
            <p:nvPr/>
          </p:nvSpPr>
          <p:spPr>
            <a:xfrm>
              <a:off x="7677001" y="2800826"/>
              <a:ext cx="9525" cy="9525"/>
            </a:xfrm>
            <a:custGeom>
              <a:avLst/>
              <a:gdLst>
                <a:gd name="connsiteX0" fmla="*/ 7769 w 9525"/>
                <a:gd name="connsiteY0" fmla="*/ 10001 h 9525"/>
                <a:gd name="connsiteX1" fmla="*/ 8722 w 9525"/>
                <a:gd name="connsiteY1" fmla="*/ 7144 h 9525"/>
                <a:gd name="connsiteX2" fmla="*/ 7769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769" y="10001"/>
                  </a:moveTo>
                  <a:cubicBezTo>
                    <a:pt x="8722" y="9049"/>
                    <a:pt x="7769" y="8096"/>
                    <a:pt x="8722" y="7144"/>
                  </a:cubicBezTo>
                  <a:cubicBezTo>
                    <a:pt x="6817" y="7144"/>
                    <a:pt x="6817" y="8096"/>
                    <a:pt x="7769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xmlns="" id="{02139B64-B19C-4380-81D1-8D15FB55F6CC}"/>
                </a:ext>
              </a:extLst>
            </p:cNvPr>
            <p:cNvSpPr/>
            <p:nvPr/>
          </p:nvSpPr>
          <p:spPr>
            <a:xfrm>
              <a:off x="7637401" y="2796063"/>
              <a:ext cx="9525" cy="9525"/>
            </a:xfrm>
            <a:custGeom>
              <a:avLst/>
              <a:gdLst>
                <a:gd name="connsiteX0" fmla="*/ 11174 w 9525"/>
                <a:gd name="connsiteY0" fmla="*/ 7144 h 9525"/>
                <a:gd name="connsiteX1" fmla="*/ 1117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174" y="7144"/>
                  </a:moveTo>
                  <a:cubicBezTo>
                    <a:pt x="10222" y="7144"/>
                    <a:pt x="2602" y="9049"/>
                    <a:pt x="1117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xmlns="" id="{EE981A31-ACF1-4024-AD74-AE89361443EB}"/>
                </a:ext>
              </a:extLst>
            </p:cNvPr>
            <p:cNvSpPr/>
            <p:nvPr/>
          </p:nvSpPr>
          <p:spPr>
            <a:xfrm>
              <a:off x="7587017" y="2797968"/>
              <a:ext cx="57150" cy="19050"/>
            </a:xfrm>
            <a:custGeom>
              <a:avLst/>
              <a:gdLst>
                <a:gd name="connsiteX0" fmla="*/ 7265 w 57150"/>
                <a:gd name="connsiteY0" fmla="*/ 11906 h 19050"/>
                <a:gd name="connsiteX1" fmla="*/ 52033 w 57150"/>
                <a:gd name="connsiteY1" fmla="*/ 7144 h 19050"/>
                <a:gd name="connsiteX2" fmla="*/ 7265 w 57150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9050">
                  <a:moveTo>
                    <a:pt x="7265" y="11906"/>
                  </a:moveTo>
                  <a:cubicBezTo>
                    <a:pt x="8218" y="14764"/>
                    <a:pt x="53938" y="26194"/>
                    <a:pt x="52033" y="7144"/>
                  </a:cubicBezTo>
                  <a:cubicBezTo>
                    <a:pt x="52985" y="7144"/>
                    <a:pt x="4408" y="10001"/>
                    <a:pt x="7265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xmlns="" id="{0C61A143-0271-43C9-A4FC-D76D8DDDCE43}"/>
                </a:ext>
              </a:extLst>
            </p:cNvPr>
            <p:cNvSpPr/>
            <p:nvPr/>
          </p:nvSpPr>
          <p:spPr>
            <a:xfrm>
              <a:off x="7620476" y="2796063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9049"/>
                  </a:lnTo>
                  <a:cubicBezTo>
                    <a:pt x="7144" y="8096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xmlns="" id="{CFC3622E-306A-418D-A73A-0B6914BA61BF}"/>
                </a:ext>
              </a:extLst>
            </p:cNvPr>
            <p:cNvSpPr/>
            <p:nvPr/>
          </p:nvSpPr>
          <p:spPr>
            <a:xfrm>
              <a:off x="7551896" y="2791880"/>
              <a:ext cx="38100" cy="19050"/>
            </a:xfrm>
            <a:custGeom>
              <a:avLst/>
              <a:gdLst>
                <a:gd name="connsiteX0" fmla="*/ 30004 w 38100"/>
                <a:gd name="connsiteY0" fmla="*/ 8470 h 19050"/>
                <a:gd name="connsiteX1" fmla="*/ 7144 w 38100"/>
                <a:gd name="connsiteY1" fmla="*/ 14185 h 19050"/>
                <a:gd name="connsiteX2" fmla="*/ 30004 w 38100"/>
                <a:gd name="connsiteY2" fmla="*/ 847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19050">
                  <a:moveTo>
                    <a:pt x="30004" y="8470"/>
                  </a:moveTo>
                  <a:cubicBezTo>
                    <a:pt x="22384" y="3707"/>
                    <a:pt x="20479" y="13232"/>
                    <a:pt x="7144" y="14185"/>
                  </a:cubicBezTo>
                  <a:cubicBezTo>
                    <a:pt x="14764" y="20852"/>
                    <a:pt x="53816" y="4660"/>
                    <a:pt x="30004" y="8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xmlns="" id="{382B76EA-B7F9-40D7-A34E-CAE3380DE652}"/>
                </a:ext>
              </a:extLst>
            </p:cNvPr>
            <p:cNvSpPr/>
            <p:nvPr/>
          </p:nvSpPr>
          <p:spPr>
            <a:xfrm>
              <a:off x="7583181" y="2792253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6339" y="12859"/>
                    <a:pt x="7291" y="9049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xmlns="" id="{117E9652-85DA-4CEB-9003-0FE655A4C2FF}"/>
                </a:ext>
              </a:extLst>
            </p:cNvPr>
            <p:cNvSpPr/>
            <p:nvPr/>
          </p:nvSpPr>
          <p:spPr>
            <a:xfrm>
              <a:off x="7579519" y="2801421"/>
              <a:ext cx="9525" cy="9525"/>
            </a:xfrm>
            <a:custGeom>
              <a:avLst/>
              <a:gdLst>
                <a:gd name="connsiteX0" fmla="*/ 7144 w 9525"/>
                <a:gd name="connsiteY0" fmla="*/ 10359 h 9525"/>
                <a:gd name="connsiteX1" fmla="*/ 8096 w 9525"/>
                <a:gd name="connsiteY1" fmla="*/ 7501 h 9525"/>
                <a:gd name="connsiteX2" fmla="*/ 7144 w 9525"/>
                <a:gd name="connsiteY2" fmla="*/ 1035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359"/>
                  </a:moveTo>
                  <a:cubicBezTo>
                    <a:pt x="7144" y="9406"/>
                    <a:pt x="8096" y="8454"/>
                    <a:pt x="8096" y="7501"/>
                  </a:cubicBezTo>
                  <a:cubicBezTo>
                    <a:pt x="7144" y="6548"/>
                    <a:pt x="7144" y="7501"/>
                    <a:pt x="7144" y="103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xmlns="" id="{C335276D-A669-4DD7-903F-22F264389F3F}"/>
                </a:ext>
              </a:extLst>
            </p:cNvPr>
            <p:cNvSpPr/>
            <p:nvPr/>
          </p:nvSpPr>
          <p:spPr>
            <a:xfrm>
              <a:off x="7556364" y="2787491"/>
              <a:ext cx="9525" cy="9525"/>
            </a:xfrm>
            <a:custGeom>
              <a:avLst/>
              <a:gdLst>
                <a:gd name="connsiteX0" fmla="*/ 9343 w 9525"/>
                <a:gd name="connsiteY0" fmla="*/ 7144 h 9525"/>
                <a:gd name="connsiteX1" fmla="*/ 934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343" y="7144"/>
                  </a:moveTo>
                  <a:cubicBezTo>
                    <a:pt x="5533" y="9049"/>
                    <a:pt x="7439" y="8096"/>
                    <a:pt x="934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xmlns="" id="{677C3EC2-8CC0-491C-8EB5-8DF4010CC29D}"/>
                </a:ext>
              </a:extLst>
            </p:cNvPr>
            <p:cNvSpPr/>
            <p:nvPr/>
          </p:nvSpPr>
          <p:spPr>
            <a:xfrm>
              <a:off x="7537609" y="2792671"/>
              <a:ext cx="19050" cy="19050"/>
            </a:xfrm>
            <a:custGeom>
              <a:avLst/>
              <a:gdLst>
                <a:gd name="connsiteX0" fmla="*/ 7144 w 19050"/>
                <a:gd name="connsiteY0" fmla="*/ 12441 h 19050"/>
                <a:gd name="connsiteX1" fmla="*/ 7144 w 19050"/>
                <a:gd name="connsiteY1" fmla="*/ 1244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2441"/>
                  </a:moveTo>
                  <a:cubicBezTo>
                    <a:pt x="26194" y="13394"/>
                    <a:pt x="15716" y="59"/>
                    <a:pt x="7144" y="124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xmlns="" id="{A1667BE0-3D39-4F4A-8F9F-EA5385A85B29}"/>
                </a:ext>
              </a:extLst>
            </p:cNvPr>
            <p:cNvSpPr/>
            <p:nvPr/>
          </p:nvSpPr>
          <p:spPr>
            <a:xfrm>
              <a:off x="7455694" y="2769393"/>
              <a:ext cx="85725" cy="28575"/>
            </a:xfrm>
            <a:custGeom>
              <a:avLst/>
              <a:gdLst>
                <a:gd name="connsiteX0" fmla="*/ 79534 w 85725"/>
                <a:gd name="connsiteY0" fmla="*/ 20479 h 28575"/>
                <a:gd name="connsiteX1" fmla="*/ 7144 w 85725"/>
                <a:gd name="connsiteY1" fmla="*/ 7144 h 28575"/>
                <a:gd name="connsiteX2" fmla="*/ 79534 w 85725"/>
                <a:gd name="connsiteY2" fmla="*/ 20479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28575">
                  <a:moveTo>
                    <a:pt x="79534" y="20479"/>
                  </a:moveTo>
                  <a:cubicBezTo>
                    <a:pt x="56674" y="11906"/>
                    <a:pt x="31909" y="7144"/>
                    <a:pt x="7144" y="7144"/>
                  </a:cubicBezTo>
                  <a:cubicBezTo>
                    <a:pt x="32861" y="13811"/>
                    <a:pt x="77629" y="26194"/>
                    <a:pt x="79534" y="20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xmlns="" id="{0D777166-99CB-4204-9F4E-55A667AE5B17}"/>
                </a:ext>
              </a:extLst>
            </p:cNvPr>
            <p:cNvSpPr/>
            <p:nvPr/>
          </p:nvSpPr>
          <p:spPr>
            <a:xfrm>
              <a:off x="7531894" y="2794396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8096" y="6906"/>
                    <a:pt x="8096" y="6906"/>
                    <a:pt x="7144" y="7858"/>
                  </a:cubicBezTo>
                  <a:cubicBezTo>
                    <a:pt x="8096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xmlns="" id="{44871861-AF93-4A3A-B273-2A65948769E5}"/>
                </a:ext>
              </a:extLst>
            </p:cNvPr>
            <p:cNvSpPr/>
            <p:nvPr/>
          </p:nvSpPr>
          <p:spPr>
            <a:xfrm>
              <a:off x="7454655" y="2770346"/>
              <a:ext cx="9525" cy="9525"/>
            </a:xfrm>
            <a:custGeom>
              <a:avLst/>
              <a:gdLst>
                <a:gd name="connsiteX0" fmla="*/ 9135 w 9525"/>
                <a:gd name="connsiteY0" fmla="*/ 7144 h 9525"/>
                <a:gd name="connsiteX1" fmla="*/ 8182 w 9525"/>
                <a:gd name="connsiteY1" fmla="*/ 7144 h 9525"/>
                <a:gd name="connsiteX2" fmla="*/ 9135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135" y="7144"/>
                  </a:moveTo>
                  <a:cubicBezTo>
                    <a:pt x="9135" y="7144"/>
                    <a:pt x="8182" y="7144"/>
                    <a:pt x="8182" y="7144"/>
                  </a:cubicBezTo>
                  <a:cubicBezTo>
                    <a:pt x="6277" y="8096"/>
                    <a:pt x="7230" y="7144"/>
                    <a:pt x="913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xmlns="" id="{CE700E5A-CC62-4D56-A6A6-5708B0B59609}"/>
                </a:ext>
              </a:extLst>
            </p:cNvPr>
            <p:cNvSpPr/>
            <p:nvPr/>
          </p:nvSpPr>
          <p:spPr>
            <a:xfrm>
              <a:off x="7538561" y="279415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xmlns="" id="{00DAE169-0820-45CD-8101-F7B2A0549417}"/>
                </a:ext>
              </a:extLst>
            </p:cNvPr>
            <p:cNvSpPr/>
            <p:nvPr/>
          </p:nvSpPr>
          <p:spPr>
            <a:xfrm>
              <a:off x="7541815" y="2785586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7700" y="7144"/>
                    <a:pt x="5795" y="8096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xmlns="" id="{EEE06EFA-6FB7-440A-914B-A09911B4A241}"/>
                </a:ext>
              </a:extLst>
            </p:cNvPr>
            <p:cNvSpPr/>
            <p:nvPr/>
          </p:nvSpPr>
          <p:spPr>
            <a:xfrm>
              <a:off x="7443311" y="27627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xmlns="" id="{00141924-BC8A-4B8A-A1E6-D800E6F57B00}"/>
                </a:ext>
              </a:extLst>
            </p:cNvPr>
            <p:cNvSpPr/>
            <p:nvPr/>
          </p:nvSpPr>
          <p:spPr>
            <a:xfrm>
              <a:off x="7406164" y="275320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xmlns="" id="{1E1034C5-BD28-453A-A6B8-9712CE7DDEFF}"/>
                </a:ext>
              </a:extLst>
            </p:cNvPr>
            <p:cNvSpPr/>
            <p:nvPr/>
          </p:nvSpPr>
          <p:spPr>
            <a:xfrm>
              <a:off x="7316629" y="2737734"/>
              <a:ext cx="142875" cy="38100"/>
            </a:xfrm>
            <a:custGeom>
              <a:avLst/>
              <a:gdLst>
                <a:gd name="connsiteX0" fmla="*/ 7144 w 142875"/>
                <a:gd name="connsiteY0" fmla="*/ 7370 h 38100"/>
                <a:gd name="connsiteX1" fmla="*/ 142399 w 142875"/>
                <a:gd name="connsiteY1" fmla="*/ 32135 h 38100"/>
                <a:gd name="connsiteX2" fmla="*/ 7144 w 142875"/>
                <a:gd name="connsiteY2" fmla="*/ 737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875" h="38100">
                  <a:moveTo>
                    <a:pt x="7144" y="7370"/>
                  </a:moveTo>
                  <a:cubicBezTo>
                    <a:pt x="23336" y="3560"/>
                    <a:pt x="140494" y="49280"/>
                    <a:pt x="142399" y="32135"/>
                  </a:cubicBezTo>
                  <a:cubicBezTo>
                    <a:pt x="131921" y="34993"/>
                    <a:pt x="10001" y="19753"/>
                    <a:pt x="7144" y="73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xmlns="" id="{8E92E377-4E3B-48D2-A953-71B4D09F8187}"/>
                </a:ext>
              </a:extLst>
            </p:cNvPr>
            <p:cNvSpPr/>
            <p:nvPr/>
          </p:nvSpPr>
          <p:spPr>
            <a:xfrm>
              <a:off x="7353565" y="2742925"/>
              <a:ext cx="9525" cy="9525"/>
            </a:xfrm>
            <a:custGeom>
              <a:avLst/>
              <a:gdLst>
                <a:gd name="connsiteX0" fmla="*/ 9260 w 9525"/>
                <a:gd name="connsiteY0" fmla="*/ 10752 h 9525"/>
                <a:gd name="connsiteX1" fmla="*/ 9260 w 9525"/>
                <a:gd name="connsiteY1" fmla="*/ 1075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260" y="10752"/>
                  </a:moveTo>
                  <a:cubicBezTo>
                    <a:pt x="4498" y="3132"/>
                    <a:pt x="9260" y="9800"/>
                    <a:pt x="9260" y="107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xmlns="" id="{36553494-BDA5-4CA3-9AC9-5A4C7F4B50D1}"/>
                </a:ext>
              </a:extLst>
            </p:cNvPr>
            <p:cNvSpPr/>
            <p:nvPr/>
          </p:nvSpPr>
          <p:spPr>
            <a:xfrm>
              <a:off x="7352267" y="2745581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5795" y="8096"/>
                    <a:pt x="7701" y="8096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xmlns="" id="{23EDD921-786E-41BE-B450-5028766C3DB1}"/>
                </a:ext>
              </a:extLst>
            </p:cNvPr>
            <p:cNvSpPr/>
            <p:nvPr/>
          </p:nvSpPr>
          <p:spPr>
            <a:xfrm>
              <a:off x="7304246" y="2736056"/>
              <a:ext cx="9525" cy="9525"/>
            </a:xfrm>
            <a:custGeom>
              <a:avLst/>
              <a:gdLst>
                <a:gd name="connsiteX0" fmla="*/ 10001 w 9525"/>
                <a:gd name="connsiteY0" fmla="*/ 8096 h 9525"/>
                <a:gd name="connsiteX1" fmla="*/ 7144 w 9525"/>
                <a:gd name="connsiteY1" fmla="*/ 7144 h 9525"/>
                <a:gd name="connsiteX2" fmla="*/ 10001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8096"/>
                  </a:moveTo>
                  <a:cubicBezTo>
                    <a:pt x="10001" y="8096"/>
                    <a:pt x="9049" y="7144"/>
                    <a:pt x="7144" y="7144"/>
                  </a:cubicBezTo>
                  <a:cubicBezTo>
                    <a:pt x="8096" y="8096"/>
                    <a:pt x="9049" y="9049"/>
                    <a:pt x="10001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xmlns="" id="{D627F85F-144A-43C3-80F8-F344B3B7E8F1}"/>
                </a:ext>
              </a:extLst>
            </p:cNvPr>
            <p:cNvSpPr/>
            <p:nvPr/>
          </p:nvSpPr>
          <p:spPr>
            <a:xfrm>
              <a:off x="7304246" y="273796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9049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xmlns="" id="{20083286-E455-4BEE-B02F-EF90B5601306}"/>
                </a:ext>
              </a:extLst>
            </p:cNvPr>
            <p:cNvSpPr/>
            <p:nvPr/>
          </p:nvSpPr>
          <p:spPr>
            <a:xfrm>
              <a:off x="7237511" y="2729345"/>
              <a:ext cx="76200" cy="19050"/>
            </a:xfrm>
            <a:custGeom>
              <a:avLst/>
              <a:gdLst>
                <a:gd name="connsiteX0" fmla="*/ 7204 w 76200"/>
                <a:gd name="connsiteY0" fmla="*/ 7187 h 19050"/>
                <a:gd name="connsiteX1" fmla="*/ 72926 w 76200"/>
                <a:gd name="connsiteY1" fmla="*/ 17664 h 19050"/>
                <a:gd name="connsiteX2" fmla="*/ 64354 w 76200"/>
                <a:gd name="connsiteY2" fmla="*/ 18617 h 19050"/>
                <a:gd name="connsiteX3" fmla="*/ 7204 w 76200"/>
                <a:gd name="connsiteY3" fmla="*/ 718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19050">
                  <a:moveTo>
                    <a:pt x="7204" y="7187"/>
                  </a:moveTo>
                  <a:cubicBezTo>
                    <a:pt x="5299" y="6234"/>
                    <a:pt x="49114" y="21474"/>
                    <a:pt x="72926" y="17664"/>
                  </a:cubicBezTo>
                  <a:cubicBezTo>
                    <a:pt x="63401" y="17664"/>
                    <a:pt x="60544" y="17664"/>
                    <a:pt x="64354" y="18617"/>
                  </a:cubicBezTo>
                  <a:cubicBezTo>
                    <a:pt x="68164" y="11949"/>
                    <a:pt x="7204" y="10997"/>
                    <a:pt x="7204" y="71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xmlns="" id="{DDB59A0F-3456-4F6C-8A6D-1BCE947BB482}"/>
                </a:ext>
              </a:extLst>
            </p:cNvPr>
            <p:cNvSpPr/>
            <p:nvPr/>
          </p:nvSpPr>
          <p:spPr>
            <a:xfrm>
              <a:off x="7221061" y="2730494"/>
              <a:ext cx="9525" cy="9525"/>
            </a:xfrm>
            <a:custGeom>
              <a:avLst/>
              <a:gdLst>
                <a:gd name="connsiteX0" fmla="*/ 8414 w 9525"/>
                <a:gd name="connsiteY0" fmla="*/ 8896 h 9525"/>
                <a:gd name="connsiteX1" fmla="*/ 8414 w 9525"/>
                <a:gd name="connsiteY1" fmla="*/ 88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8896"/>
                  </a:moveTo>
                  <a:cubicBezTo>
                    <a:pt x="8414" y="4133"/>
                    <a:pt x="5556" y="10800"/>
                    <a:pt x="8414" y="88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xmlns="" id="{F818D25F-44AA-44F0-85A4-AB9CEC7A1C6C}"/>
                </a:ext>
              </a:extLst>
            </p:cNvPr>
            <p:cNvSpPr/>
            <p:nvPr/>
          </p:nvSpPr>
          <p:spPr>
            <a:xfrm>
              <a:off x="7195661" y="2720692"/>
              <a:ext cx="19050" cy="19050"/>
            </a:xfrm>
            <a:custGeom>
              <a:avLst/>
              <a:gdLst>
                <a:gd name="connsiteX0" fmla="*/ 7144 w 19050"/>
                <a:gd name="connsiteY0" fmla="*/ 13935 h 19050"/>
                <a:gd name="connsiteX1" fmla="*/ 7144 w 19050"/>
                <a:gd name="connsiteY1" fmla="*/ 1393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3935"/>
                  </a:moveTo>
                  <a:cubicBezTo>
                    <a:pt x="22384" y="-2257"/>
                    <a:pt x="12859" y="15840"/>
                    <a:pt x="7144" y="139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xmlns="" id="{8E880902-B91B-4079-925A-215A8F693534}"/>
                </a:ext>
              </a:extLst>
            </p:cNvPr>
            <p:cNvSpPr/>
            <p:nvPr/>
          </p:nvSpPr>
          <p:spPr>
            <a:xfrm>
              <a:off x="7192804" y="2730023"/>
              <a:ext cx="9525" cy="9525"/>
            </a:xfrm>
            <a:custGeom>
              <a:avLst/>
              <a:gdLst>
                <a:gd name="connsiteX0" fmla="*/ 7144 w 9525"/>
                <a:gd name="connsiteY0" fmla="*/ 8414 h 9525"/>
                <a:gd name="connsiteX1" fmla="*/ 7144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414"/>
                  </a:moveTo>
                  <a:cubicBezTo>
                    <a:pt x="8096" y="8414"/>
                    <a:pt x="7144" y="5556"/>
                    <a:pt x="714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xmlns="" id="{0E8C8325-5F9E-426D-931C-5F323DFA9D7F}"/>
                </a:ext>
              </a:extLst>
            </p:cNvPr>
            <p:cNvSpPr/>
            <p:nvPr/>
          </p:nvSpPr>
          <p:spPr>
            <a:xfrm>
              <a:off x="7778430" y="2768441"/>
              <a:ext cx="9525" cy="9525"/>
            </a:xfrm>
            <a:custGeom>
              <a:avLst/>
              <a:gdLst>
                <a:gd name="connsiteX0" fmla="*/ 10162 w 9525"/>
                <a:gd name="connsiteY0" fmla="*/ 7144 h 9525"/>
                <a:gd name="connsiteX1" fmla="*/ 10162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162" y="7144"/>
                  </a:moveTo>
                  <a:cubicBezTo>
                    <a:pt x="8257" y="7144"/>
                    <a:pt x="4447" y="7144"/>
                    <a:pt x="1016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xmlns="" id="{9740B689-A046-4EA6-A2B2-2EA8E5C3B941}"/>
                </a:ext>
              </a:extLst>
            </p:cNvPr>
            <p:cNvSpPr/>
            <p:nvPr/>
          </p:nvSpPr>
          <p:spPr>
            <a:xfrm>
              <a:off x="7774781" y="2755106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10954" y="26194"/>
                    <a:pt x="9049" y="1571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xmlns="" id="{5BDA0858-2562-4E62-AF07-5F0E28B42523}"/>
                </a:ext>
              </a:extLst>
            </p:cNvPr>
            <p:cNvSpPr/>
            <p:nvPr/>
          </p:nvSpPr>
          <p:spPr>
            <a:xfrm>
              <a:off x="7769752" y="2758916"/>
              <a:ext cx="9525" cy="19050"/>
            </a:xfrm>
            <a:custGeom>
              <a:avLst/>
              <a:gdLst>
                <a:gd name="connsiteX0" fmla="*/ 7410 w 9525"/>
                <a:gd name="connsiteY0" fmla="*/ 11906 h 19050"/>
                <a:gd name="connsiteX1" fmla="*/ 8363 w 9525"/>
                <a:gd name="connsiteY1" fmla="*/ 7144 h 19050"/>
                <a:gd name="connsiteX2" fmla="*/ 7410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410" y="11906"/>
                  </a:moveTo>
                  <a:cubicBezTo>
                    <a:pt x="7410" y="10001"/>
                    <a:pt x="8363" y="9049"/>
                    <a:pt x="8363" y="7144"/>
                  </a:cubicBezTo>
                  <a:cubicBezTo>
                    <a:pt x="8363" y="9049"/>
                    <a:pt x="6458" y="10954"/>
                    <a:pt x="7410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xmlns="" id="{A62FAA9B-BDA0-452A-A3E9-14AFA17B78D0}"/>
                </a:ext>
              </a:extLst>
            </p:cNvPr>
            <p:cNvSpPr/>
            <p:nvPr/>
          </p:nvSpPr>
          <p:spPr>
            <a:xfrm>
              <a:off x="7767399" y="2763531"/>
              <a:ext cx="9525" cy="9525"/>
            </a:xfrm>
            <a:custGeom>
              <a:avLst/>
              <a:gdLst>
                <a:gd name="connsiteX0" fmla="*/ 7858 w 9525"/>
                <a:gd name="connsiteY0" fmla="*/ 8244 h 9525"/>
                <a:gd name="connsiteX1" fmla="*/ 7858 w 9525"/>
                <a:gd name="connsiteY1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8244"/>
                  </a:moveTo>
                  <a:cubicBezTo>
                    <a:pt x="6906" y="7291"/>
                    <a:pt x="6906" y="6339"/>
                    <a:pt x="7858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xmlns="" id="{A62EDD6D-8BA5-4FA0-BC81-938A7738D1A4}"/>
                </a:ext>
              </a:extLst>
            </p:cNvPr>
            <p:cNvSpPr/>
            <p:nvPr/>
          </p:nvSpPr>
          <p:spPr>
            <a:xfrm>
              <a:off x="7760732" y="276367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cubicBezTo>
                    <a:pt x="6906" y="9049"/>
                    <a:pt x="6906" y="8096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xmlns="" id="{4E62B571-AE0D-4DCC-B2A4-C2903683C067}"/>
                </a:ext>
              </a:extLst>
            </p:cNvPr>
            <p:cNvSpPr/>
            <p:nvPr/>
          </p:nvSpPr>
          <p:spPr>
            <a:xfrm>
              <a:off x="7757636" y="2754609"/>
              <a:ext cx="19050" cy="19050"/>
            </a:xfrm>
            <a:custGeom>
              <a:avLst/>
              <a:gdLst>
                <a:gd name="connsiteX0" fmla="*/ 7144 w 19050"/>
                <a:gd name="connsiteY0" fmla="*/ 17166 h 19050"/>
                <a:gd name="connsiteX1" fmla="*/ 7144 w 19050"/>
                <a:gd name="connsiteY1" fmla="*/ 1716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7166"/>
                  </a:moveTo>
                  <a:cubicBezTo>
                    <a:pt x="9049" y="21928"/>
                    <a:pt x="22384" y="-7599"/>
                    <a:pt x="7144" y="171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xmlns="" id="{A43579D6-6EF7-4A3D-91E6-3AB5869881F2}"/>
                </a:ext>
              </a:extLst>
            </p:cNvPr>
            <p:cNvSpPr/>
            <p:nvPr/>
          </p:nvSpPr>
          <p:spPr>
            <a:xfrm>
              <a:off x="7761446" y="276325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8096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7567"/>
                    <a:pt x="8096" y="7567"/>
                  </a:cubicBezTo>
                  <a:cubicBezTo>
                    <a:pt x="7144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xmlns="" id="{DA4ED175-0D74-46ED-99DF-6E3BA82467E3}"/>
                </a:ext>
              </a:extLst>
            </p:cNvPr>
            <p:cNvSpPr/>
            <p:nvPr/>
          </p:nvSpPr>
          <p:spPr>
            <a:xfrm>
              <a:off x="7765256" y="2762286"/>
              <a:ext cx="9525" cy="9525"/>
            </a:xfrm>
            <a:custGeom>
              <a:avLst/>
              <a:gdLst>
                <a:gd name="connsiteX0" fmla="*/ 7144 w 9525"/>
                <a:gd name="connsiteY0" fmla="*/ 9488 h 9525"/>
                <a:gd name="connsiteX1" fmla="*/ 7144 w 9525"/>
                <a:gd name="connsiteY1" fmla="*/ 948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488"/>
                  </a:moveTo>
                  <a:cubicBezTo>
                    <a:pt x="7144" y="8536"/>
                    <a:pt x="9049" y="4726"/>
                    <a:pt x="7144" y="94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xmlns="" id="{A971FA75-C1C3-49F0-8ECE-C4751C72A141}"/>
                </a:ext>
              </a:extLst>
            </p:cNvPr>
            <p:cNvSpPr/>
            <p:nvPr/>
          </p:nvSpPr>
          <p:spPr>
            <a:xfrm>
              <a:off x="7748628" y="2756000"/>
              <a:ext cx="9525" cy="19050"/>
            </a:xfrm>
            <a:custGeom>
              <a:avLst/>
              <a:gdLst>
                <a:gd name="connsiteX0" fmla="*/ 9485 w 9525"/>
                <a:gd name="connsiteY0" fmla="*/ 15775 h 19050"/>
                <a:gd name="connsiteX1" fmla="*/ 9485 w 9525"/>
                <a:gd name="connsiteY1" fmla="*/ 1577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485" y="15775"/>
                  </a:moveTo>
                  <a:cubicBezTo>
                    <a:pt x="10437" y="2440"/>
                    <a:pt x="3770" y="6250"/>
                    <a:pt x="9485" y="15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xmlns="" id="{56DD5AF8-C0E2-42C2-B286-3834DF162BD2}"/>
                </a:ext>
              </a:extLst>
            </p:cNvPr>
            <p:cNvSpPr/>
            <p:nvPr/>
          </p:nvSpPr>
          <p:spPr>
            <a:xfrm>
              <a:off x="7744301" y="275129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8096" y="8096"/>
                    <a:pt x="7144" y="8096"/>
                  </a:cubicBezTo>
                  <a:cubicBezTo>
                    <a:pt x="7144" y="8096"/>
                    <a:pt x="7144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xmlns="" id="{726D3359-D87B-423D-A914-10CFAA6F3B33}"/>
                </a:ext>
              </a:extLst>
            </p:cNvPr>
            <p:cNvSpPr/>
            <p:nvPr/>
          </p:nvSpPr>
          <p:spPr>
            <a:xfrm>
              <a:off x="7731919" y="2754094"/>
              <a:ext cx="19050" cy="19050"/>
            </a:xfrm>
            <a:custGeom>
              <a:avLst/>
              <a:gdLst>
                <a:gd name="connsiteX0" fmla="*/ 7144 w 19050"/>
                <a:gd name="connsiteY0" fmla="*/ 15775 h 19050"/>
                <a:gd name="connsiteX1" fmla="*/ 7144 w 19050"/>
                <a:gd name="connsiteY1" fmla="*/ 1577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5775"/>
                  </a:moveTo>
                  <a:cubicBezTo>
                    <a:pt x="26194" y="6250"/>
                    <a:pt x="14764" y="2440"/>
                    <a:pt x="7144" y="15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xmlns="" id="{7D2D8EAD-DCD5-46BB-9F31-F9D63F29A4EB}"/>
                </a:ext>
              </a:extLst>
            </p:cNvPr>
            <p:cNvSpPr/>
            <p:nvPr/>
          </p:nvSpPr>
          <p:spPr>
            <a:xfrm>
              <a:off x="7729466" y="2754428"/>
              <a:ext cx="9525" cy="9525"/>
            </a:xfrm>
            <a:custGeom>
              <a:avLst/>
              <a:gdLst>
                <a:gd name="connsiteX0" fmla="*/ 8644 w 9525"/>
                <a:gd name="connsiteY0" fmla="*/ 9727 h 9525"/>
                <a:gd name="connsiteX1" fmla="*/ 8644 w 9525"/>
                <a:gd name="connsiteY1" fmla="*/ 972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44" y="9727"/>
                  </a:moveTo>
                  <a:cubicBezTo>
                    <a:pt x="4834" y="3059"/>
                    <a:pt x="9597" y="11632"/>
                    <a:pt x="8644" y="97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xmlns="" id="{18820A0F-8022-4CAC-8EEF-EFE2658563B4}"/>
                </a:ext>
              </a:extLst>
            </p:cNvPr>
            <p:cNvSpPr/>
            <p:nvPr/>
          </p:nvSpPr>
          <p:spPr>
            <a:xfrm>
              <a:off x="7720936" y="2759214"/>
              <a:ext cx="9525" cy="19050"/>
            </a:xfrm>
            <a:custGeom>
              <a:avLst/>
              <a:gdLst>
                <a:gd name="connsiteX0" fmla="*/ 11459 w 9525"/>
                <a:gd name="connsiteY0" fmla="*/ 13513 h 19050"/>
                <a:gd name="connsiteX1" fmla="*/ 11459 w 9525"/>
                <a:gd name="connsiteY1" fmla="*/ 1351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1459" y="13513"/>
                  </a:moveTo>
                  <a:cubicBezTo>
                    <a:pt x="4792" y="-1727"/>
                    <a:pt x="6697" y="15418"/>
                    <a:pt x="11459" y="135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xmlns="" id="{D1761934-F690-4E2A-AF4C-C26053FD5095}"/>
                </a:ext>
              </a:extLst>
            </p:cNvPr>
            <p:cNvSpPr/>
            <p:nvPr/>
          </p:nvSpPr>
          <p:spPr>
            <a:xfrm>
              <a:off x="7729061" y="2763678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8096"/>
                    <a:pt x="7144" y="7144"/>
                    <a:pt x="7144" y="7144"/>
                  </a:cubicBezTo>
                  <a:cubicBezTo>
                    <a:pt x="8096" y="8096"/>
                    <a:pt x="8096" y="9049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xmlns="" id="{E0DD13B0-B1CD-43B3-A01C-216381413670}"/>
                </a:ext>
              </a:extLst>
            </p:cNvPr>
            <p:cNvSpPr/>
            <p:nvPr/>
          </p:nvSpPr>
          <p:spPr>
            <a:xfrm>
              <a:off x="7714774" y="2759154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8096" y="7858"/>
                    <a:pt x="8096" y="7858"/>
                    <a:pt x="7144" y="7858"/>
                  </a:cubicBezTo>
                  <a:cubicBezTo>
                    <a:pt x="8096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xmlns="" id="{4BDAE628-1276-4D5C-AA8F-9E74F8D44CE3}"/>
                </a:ext>
              </a:extLst>
            </p:cNvPr>
            <p:cNvSpPr/>
            <p:nvPr/>
          </p:nvSpPr>
          <p:spPr>
            <a:xfrm>
              <a:off x="7716467" y="2764631"/>
              <a:ext cx="9525" cy="9525"/>
            </a:xfrm>
            <a:custGeom>
              <a:avLst/>
              <a:gdLst>
                <a:gd name="connsiteX0" fmla="*/ 9260 w 9525"/>
                <a:gd name="connsiteY0" fmla="*/ 7144 h 9525"/>
                <a:gd name="connsiteX1" fmla="*/ 926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260" y="7144"/>
                  </a:moveTo>
                  <a:cubicBezTo>
                    <a:pt x="4498" y="10001"/>
                    <a:pt x="9260" y="9049"/>
                    <a:pt x="926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xmlns="" id="{6DF4C7EB-AE42-46D9-BE48-64D0F64A180F}"/>
                </a:ext>
              </a:extLst>
            </p:cNvPr>
            <p:cNvSpPr/>
            <p:nvPr/>
          </p:nvSpPr>
          <p:spPr>
            <a:xfrm>
              <a:off x="7633811" y="2757963"/>
              <a:ext cx="85725" cy="38100"/>
            </a:xfrm>
            <a:custGeom>
              <a:avLst/>
              <a:gdLst>
                <a:gd name="connsiteX0" fmla="*/ 7144 w 85725"/>
                <a:gd name="connsiteY0" fmla="*/ 17621 h 38100"/>
                <a:gd name="connsiteX1" fmla="*/ 85249 w 85725"/>
                <a:gd name="connsiteY1" fmla="*/ 7144 h 38100"/>
                <a:gd name="connsiteX2" fmla="*/ 7144 w 85725"/>
                <a:gd name="connsiteY2" fmla="*/ 1762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38100">
                  <a:moveTo>
                    <a:pt x="7144" y="17621"/>
                  </a:moveTo>
                  <a:cubicBezTo>
                    <a:pt x="9049" y="55721"/>
                    <a:pt x="84296" y="7144"/>
                    <a:pt x="85249" y="7144"/>
                  </a:cubicBezTo>
                  <a:cubicBezTo>
                    <a:pt x="59531" y="11906"/>
                    <a:pt x="32861" y="15716"/>
                    <a:pt x="7144" y="176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xmlns="" id="{6A13A517-BB0C-4829-8CFA-66CB4F7E11A7}"/>
                </a:ext>
              </a:extLst>
            </p:cNvPr>
            <p:cNvSpPr/>
            <p:nvPr/>
          </p:nvSpPr>
          <p:spPr>
            <a:xfrm>
              <a:off x="7642384" y="2764336"/>
              <a:ext cx="9525" cy="9525"/>
            </a:xfrm>
            <a:custGeom>
              <a:avLst/>
              <a:gdLst>
                <a:gd name="connsiteX0" fmla="*/ 7144 w 9525"/>
                <a:gd name="connsiteY0" fmla="*/ 9344 h 9525"/>
                <a:gd name="connsiteX1" fmla="*/ 7144 w 9525"/>
                <a:gd name="connsiteY1" fmla="*/ 93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344"/>
                  </a:moveTo>
                  <a:cubicBezTo>
                    <a:pt x="9049" y="5533"/>
                    <a:pt x="7144" y="7438"/>
                    <a:pt x="7144" y="93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xmlns="" id="{844EFC9F-C5D6-4472-B49B-7721B91B2537}"/>
                </a:ext>
              </a:extLst>
            </p:cNvPr>
            <p:cNvSpPr/>
            <p:nvPr/>
          </p:nvSpPr>
          <p:spPr>
            <a:xfrm>
              <a:off x="7633811" y="27684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xmlns="" id="{C5123618-678E-4EBC-8A4B-F1E84CC3C8E4}"/>
                </a:ext>
              </a:extLst>
            </p:cNvPr>
            <p:cNvSpPr/>
            <p:nvPr/>
          </p:nvSpPr>
          <p:spPr>
            <a:xfrm>
              <a:off x="7651352" y="2779447"/>
              <a:ext cx="9525" cy="9525"/>
            </a:xfrm>
            <a:custGeom>
              <a:avLst/>
              <a:gdLst>
                <a:gd name="connsiteX0" fmla="*/ 8653 w 9525"/>
                <a:gd name="connsiteY0" fmla="*/ 7567 h 9525"/>
                <a:gd name="connsiteX1" fmla="*/ 8653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567"/>
                  </a:moveTo>
                  <a:cubicBezTo>
                    <a:pt x="7700" y="7567"/>
                    <a:pt x="5795" y="6615"/>
                    <a:pt x="8653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xmlns="" id="{5DD61FEB-FFA1-4187-AF28-5ABF1EFAD83B}"/>
                </a:ext>
              </a:extLst>
            </p:cNvPr>
            <p:cNvSpPr/>
            <p:nvPr/>
          </p:nvSpPr>
          <p:spPr>
            <a:xfrm>
              <a:off x="7653814" y="27646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10001 w 9525"/>
                <a:gd name="connsiteY1" fmla="*/ 1095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9049"/>
                    <a:pt x="10001" y="10954"/>
                  </a:cubicBezTo>
                  <a:cubicBezTo>
                    <a:pt x="10001" y="9049"/>
                    <a:pt x="9049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xmlns="" id="{498CF508-8E1D-4261-89DF-6C59709FF9FC}"/>
                </a:ext>
              </a:extLst>
            </p:cNvPr>
            <p:cNvSpPr/>
            <p:nvPr/>
          </p:nvSpPr>
          <p:spPr>
            <a:xfrm>
              <a:off x="7672716" y="2763678"/>
              <a:ext cx="9525" cy="9525"/>
            </a:xfrm>
            <a:custGeom>
              <a:avLst/>
              <a:gdLst>
                <a:gd name="connsiteX0" fmla="*/ 8244 w 9525"/>
                <a:gd name="connsiteY0" fmla="*/ 10001 h 9525"/>
                <a:gd name="connsiteX1" fmla="*/ 8244 w 9525"/>
                <a:gd name="connsiteY1" fmla="*/ 7144 h 9525"/>
                <a:gd name="connsiteX2" fmla="*/ 824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244" y="10001"/>
                  </a:moveTo>
                  <a:cubicBezTo>
                    <a:pt x="9196" y="9049"/>
                    <a:pt x="8244" y="8096"/>
                    <a:pt x="8244" y="7144"/>
                  </a:cubicBezTo>
                  <a:cubicBezTo>
                    <a:pt x="7291" y="7144"/>
                    <a:pt x="6339" y="9049"/>
                    <a:pt x="824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xmlns="" id="{9AB2162E-54BA-43F6-B26A-0D943078698D}"/>
                </a:ext>
              </a:extLst>
            </p:cNvPr>
            <p:cNvSpPr/>
            <p:nvPr/>
          </p:nvSpPr>
          <p:spPr>
            <a:xfrm>
              <a:off x="7635257" y="2765583"/>
              <a:ext cx="9525" cy="9525"/>
            </a:xfrm>
            <a:custGeom>
              <a:avLst/>
              <a:gdLst>
                <a:gd name="connsiteX0" fmla="*/ 11413 w 9525"/>
                <a:gd name="connsiteY0" fmla="*/ 7144 h 9525"/>
                <a:gd name="connsiteX1" fmla="*/ 1141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413" y="7144"/>
                  </a:moveTo>
                  <a:cubicBezTo>
                    <a:pt x="9509" y="7144"/>
                    <a:pt x="2841" y="10954"/>
                    <a:pt x="1141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xmlns="" id="{79713FDE-932B-49C3-A7A9-24D4559DC119}"/>
                </a:ext>
              </a:extLst>
            </p:cNvPr>
            <p:cNvSpPr/>
            <p:nvPr/>
          </p:nvSpPr>
          <p:spPr>
            <a:xfrm>
              <a:off x="7587013" y="2768441"/>
              <a:ext cx="57150" cy="19050"/>
            </a:xfrm>
            <a:custGeom>
              <a:avLst/>
              <a:gdLst>
                <a:gd name="connsiteX0" fmla="*/ 7270 w 57150"/>
                <a:gd name="connsiteY0" fmla="*/ 14764 h 19050"/>
                <a:gd name="connsiteX1" fmla="*/ 51085 w 57150"/>
                <a:gd name="connsiteY1" fmla="*/ 7144 h 19050"/>
                <a:gd name="connsiteX2" fmla="*/ 7270 w 57150"/>
                <a:gd name="connsiteY2" fmla="*/ 1476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9050">
                  <a:moveTo>
                    <a:pt x="7270" y="14764"/>
                  </a:moveTo>
                  <a:cubicBezTo>
                    <a:pt x="8222" y="15716"/>
                    <a:pt x="53943" y="27146"/>
                    <a:pt x="51085" y="7144"/>
                  </a:cubicBezTo>
                  <a:cubicBezTo>
                    <a:pt x="51085" y="7144"/>
                    <a:pt x="4412" y="12859"/>
                    <a:pt x="7270" y="147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xmlns="" id="{638626FB-298D-4C5A-AF27-030D119A678D}"/>
                </a:ext>
              </a:extLst>
            </p:cNvPr>
            <p:cNvSpPr/>
            <p:nvPr/>
          </p:nvSpPr>
          <p:spPr>
            <a:xfrm>
              <a:off x="7619524" y="276748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9049"/>
                  </a:lnTo>
                  <a:cubicBezTo>
                    <a:pt x="7144" y="9049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xmlns="" id="{AA50F77F-DD0C-4EA8-9EF4-352770424DA5}"/>
                </a:ext>
              </a:extLst>
            </p:cNvPr>
            <p:cNvSpPr/>
            <p:nvPr/>
          </p:nvSpPr>
          <p:spPr>
            <a:xfrm>
              <a:off x="7555964" y="2764909"/>
              <a:ext cx="28575" cy="9525"/>
            </a:xfrm>
            <a:custGeom>
              <a:avLst/>
              <a:gdLst>
                <a:gd name="connsiteX0" fmla="*/ 25936 w 28575"/>
                <a:gd name="connsiteY0" fmla="*/ 9723 h 9525"/>
                <a:gd name="connsiteX1" fmla="*/ 25936 w 28575"/>
                <a:gd name="connsiteY1" fmla="*/ 972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9525">
                  <a:moveTo>
                    <a:pt x="25936" y="9723"/>
                  </a:moveTo>
                  <a:cubicBezTo>
                    <a:pt x="13554" y="1151"/>
                    <a:pt x="-9306" y="17343"/>
                    <a:pt x="25936" y="97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xmlns="" id="{F03A2275-6BDA-4F7D-A9CD-676BF31DDEB4}"/>
                </a:ext>
              </a:extLst>
            </p:cNvPr>
            <p:cNvSpPr/>
            <p:nvPr/>
          </p:nvSpPr>
          <p:spPr>
            <a:xfrm>
              <a:off x="7583435" y="2766536"/>
              <a:ext cx="9525" cy="9525"/>
            </a:xfrm>
            <a:custGeom>
              <a:avLst/>
              <a:gdLst>
                <a:gd name="connsiteX0" fmla="*/ 7990 w 9525"/>
                <a:gd name="connsiteY0" fmla="*/ 7144 h 9525"/>
                <a:gd name="connsiteX1" fmla="*/ 799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144"/>
                  </a:moveTo>
                  <a:cubicBezTo>
                    <a:pt x="6085" y="12859"/>
                    <a:pt x="7990" y="8096"/>
                    <a:pt x="799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xmlns="" id="{8C6A30C9-0FB8-4A1B-87DA-20437440B5CB}"/>
                </a:ext>
              </a:extLst>
            </p:cNvPr>
            <p:cNvSpPr/>
            <p:nvPr/>
          </p:nvSpPr>
          <p:spPr>
            <a:xfrm>
              <a:off x="7579846" y="2774855"/>
              <a:ext cx="9525" cy="9525"/>
            </a:xfrm>
            <a:custGeom>
              <a:avLst/>
              <a:gdLst>
                <a:gd name="connsiteX0" fmla="*/ 7769 w 9525"/>
                <a:gd name="connsiteY0" fmla="*/ 10255 h 9525"/>
                <a:gd name="connsiteX1" fmla="*/ 8722 w 9525"/>
                <a:gd name="connsiteY1" fmla="*/ 7397 h 9525"/>
                <a:gd name="connsiteX2" fmla="*/ 7769 w 9525"/>
                <a:gd name="connsiteY2" fmla="*/ 1025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769" y="10255"/>
                  </a:moveTo>
                  <a:cubicBezTo>
                    <a:pt x="7769" y="9302"/>
                    <a:pt x="8722" y="8350"/>
                    <a:pt x="8722" y="7397"/>
                  </a:cubicBezTo>
                  <a:cubicBezTo>
                    <a:pt x="6817" y="6445"/>
                    <a:pt x="6817" y="8350"/>
                    <a:pt x="7769" y="102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xmlns="" id="{09503099-7203-4ED8-BFD8-E55A226F5406}"/>
                </a:ext>
              </a:extLst>
            </p:cNvPr>
            <p:cNvSpPr/>
            <p:nvPr/>
          </p:nvSpPr>
          <p:spPr>
            <a:xfrm>
              <a:off x="7557713" y="2760821"/>
              <a:ext cx="9525" cy="9525"/>
            </a:xfrm>
            <a:custGeom>
              <a:avLst/>
              <a:gdLst>
                <a:gd name="connsiteX0" fmla="*/ 8947 w 9525"/>
                <a:gd name="connsiteY0" fmla="*/ 7144 h 9525"/>
                <a:gd name="connsiteX1" fmla="*/ 894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947" y="7144"/>
                  </a:moveTo>
                  <a:cubicBezTo>
                    <a:pt x="6090" y="9049"/>
                    <a:pt x="7042" y="9049"/>
                    <a:pt x="894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xmlns="" id="{2A96C0DA-065B-46EF-98D0-D3E987902FD2}"/>
                </a:ext>
              </a:extLst>
            </p:cNvPr>
            <p:cNvSpPr/>
            <p:nvPr/>
          </p:nvSpPr>
          <p:spPr>
            <a:xfrm>
              <a:off x="7539514" y="2766530"/>
              <a:ext cx="19050" cy="19050"/>
            </a:xfrm>
            <a:custGeom>
              <a:avLst/>
              <a:gdLst>
                <a:gd name="connsiteX0" fmla="*/ 7144 w 19050"/>
                <a:gd name="connsiteY0" fmla="*/ 12864 h 19050"/>
                <a:gd name="connsiteX1" fmla="*/ 7144 w 19050"/>
                <a:gd name="connsiteY1" fmla="*/ 1286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2864"/>
                  </a:moveTo>
                  <a:cubicBezTo>
                    <a:pt x="25241" y="13817"/>
                    <a:pt x="14764" y="-471"/>
                    <a:pt x="7144" y="128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xmlns="" id="{68729FF4-775C-485E-BA65-C11D7464F2DC}"/>
                </a:ext>
              </a:extLst>
            </p:cNvPr>
            <p:cNvSpPr/>
            <p:nvPr/>
          </p:nvSpPr>
          <p:spPr>
            <a:xfrm>
              <a:off x="7459504" y="2743613"/>
              <a:ext cx="76200" cy="28575"/>
            </a:xfrm>
            <a:custGeom>
              <a:avLst/>
              <a:gdLst>
                <a:gd name="connsiteX0" fmla="*/ 77629 w 76200"/>
                <a:gd name="connsiteY0" fmla="*/ 20541 h 28575"/>
                <a:gd name="connsiteX1" fmla="*/ 7144 w 76200"/>
                <a:gd name="connsiteY1" fmla="*/ 8159 h 28575"/>
                <a:gd name="connsiteX2" fmla="*/ 77629 w 76200"/>
                <a:gd name="connsiteY2" fmla="*/ 2054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28575">
                  <a:moveTo>
                    <a:pt x="77629" y="20541"/>
                  </a:moveTo>
                  <a:cubicBezTo>
                    <a:pt x="61436" y="16731"/>
                    <a:pt x="26194" y="3396"/>
                    <a:pt x="7144" y="8159"/>
                  </a:cubicBezTo>
                  <a:cubicBezTo>
                    <a:pt x="52864" y="18636"/>
                    <a:pt x="73819" y="32924"/>
                    <a:pt x="77629" y="205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xmlns="" id="{75A419F8-EBFE-48E4-ADDD-C7C58054ABA7}"/>
                </a:ext>
              </a:extLst>
            </p:cNvPr>
            <p:cNvSpPr/>
            <p:nvPr/>
          </p:nvSpPr>
          <p:spPr>
            <a:xfrm>
              <a:off x="7533799" y="27684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xmlns="" id="{B71823FF-3395-48E1-AEC7-592F8FC15115}"/>
                </a:ext>
              </a:extLst>
            </p:cNvPr>
            <p:cNvSpPr/>
            <p:nvPr/>
          </p:nvSpPr>
          <p:spPr>
            <a:xfrm>
              <a:off x="7458157" y="2744628"/>
              <a:ext cx="9525" cy="9525"/>
            </a:xfrm>
            <a:custGeom>
              <a:avLst/>
              <a:gdLst>
                <a:gd name="connsiteX0" fmla="*/ 8491 w 9525"/>
                <a:gd name="connsiteY0" fmla="*/ 7144 h 9525"/>
                <a:gd name="connsiteX1" fmla="*/ 7538 w 9525"/>
                <a:gd name="connsiteY1" fmla="*/ 7144 h 9525"/>
                <a:gd name="connsiteX2" fmla="*/ 849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491" y="7144"/>
                  </a:moveTo>
                  <a:cubicBezTo>
                    <a:pt x="8491" y="7144"/>
                    <a:pt x="7538" y="7144"/>
                    <a:pt x="7538" y="7144"/>
                  </a:cubicBezTo>
                  <a:cubicBezTo>
                    <a:pt x="6586" y="8096"/>
                    <a:pt x="7538" y="8096"/>
                    <a:pt x="849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xmlns="" id="{6C2CC0BA-9850-45DE-979B-831D52B526CA}"/>
                </a:ext>
              </a:extLst>
            </p:cNvPr>
            <p:cNvSpPr/>
            <p:nvPr/>
          </p:nvSpPr>
          <p:spPr>
            <a:xfrm>
              <a:off x="7540466" y="27674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xmlns="" id="{0727176D-4543-49C5-8B7D-8CFC1FAEA989}"/>
                </a:ext>
              </a:extLst>
            </p:cNvPr>
            <p:cNvSpPr/>
            <p:nvPr/>
          </p:nvSpPr>
          <p:spPr>
            <a:xfrm>
              <a:off x="7542767" y="2758916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7701" y="8096"/>
                    <a:pt x="5795" y="9049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xmlns="" id="{7F732547-4B4D-4587-A42F-886BEC4182DD}"/>
                </a:ext>
              </a:extLst>
            </p:cNvPr>
            <p:cNvSpPr/>
            <p:nvPr/>
          </p:nvSpPr>
          <p:spPr>
            <a:xfrm>
              <a:off x="7447121" y="27370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xmlns="" id="{BA0678B3-B658-43DA-9981-4A141894B497}"/>
                </a:ext>
              </a:extLst>
            </p:cNvPr>
            <p:cNvSpPr/>
            <p:nvPr/>
          </p:nvSpPr>
          <p:spPr>
            <a:xfrm>
              <a:off x="7410926" y="27293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xmlns="" id="{4C70D7CA-117A-4236-A479-1A30B1EE40A0}"/>
                </a:ext>
              </a:extLst>
            </p:cNvPr>
            <p:cNvSpPr/>
            <p:nvPr/>
          </p:nvSpPr>
          <p:spPr>
            <a:xfrm>
              <a:off x="7321391" y="2717570"/>
              <a:ext cx="142875" cy="38100"/>
            </a:xfrm>
            <a:custGeom>
              <a:avLst/>
              <a:gdLst>
                <a:gd name="connsiteX0" fmla="*/ 7144 w 142875"/>
                <a:gd name="connsiteY0" fmla="*/ 7532 h 38100"/>
                <a:gd name="connsiteX1" fmla="*/ 140494 w 142875"/>
                <a:gd name="connsiteY1" fmla="*/ 27534 h 38100"/>
                <a:gd name="connsiteX2" fmla="*/ 7144 w 142875"/>
                <a:gd name="connsiteY2" fmla="*/ 7532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875" h="38100">
                  <a:moveTo>
                    <a:pt x="7144" y="7532"/>
                  </a:moveTo>
                  <a:cubicBezTo>
                    <a:pt x="22384" y="2769"/>
                    <a:pt x="138589" y="43727"/>
                    <a:pt x="140494" y="27534"/>
                  </a:cubicBezTo>
                  <a:cubicBezTo>
                    <a:pt x="130969" y="30392"/>
                    <a:pt x="10001" y="18962"/>
                    <a:pt x="7144" y="75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xmlns="" id="{97A54995-3CA6-44BF-AE29-EC5B61241B50}"/>
                </a:ext>
              </a:extLst>
            </p:cNvPr>
            <p:cNvSpPr/>
            <p:nvPr/>
          </p:nvSpPr>
          <p:spPr>
            <a:xfrm>
              <a:off x="7358327" y="2721017"/>
              <a:ext cx="9525" cy="9525"/>
            </a:xfrm>
            <a:custGeom>
              <a:avLst/>
              <a:gdLst>
                <a:gd name="connsiteX0" fmla="*/ 9260 w 9525"/>
                <a:gd name="connsiteY0" fmla="*/ 10752 h 9525"/>
                <a:gd name="connsiteX1" fmla="*/ 9260 w 9525"/>
                <a:gd name="connsiteY1" fmla="*/ 1075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260" y="10752"/>
                  </a:moveTo>
                  <a:cubicBezTo>
                    <a:pt x="4498" y="3132"/>
                    <a:pt x="9260" y="9800"/>
                    <a:pt x="9260" y="107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xmlns="" id="{E3FC1436-3B67-45BF-89F6-2F53483284A8}"/>
                </a:ext>
              </a:extLst>
            </p:cNvPr>
            <p:cNvSpPr/>
            <p:nvPr/>
          </p:nvSpPr>
          <p:spPr>
            <a:xfrm>
              <a:off x="7357030" y="2723673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5795" y="8096"/>
                    <a:pt x="7701" y="8096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xmlns="" id="{D9235C63-3B5A-47F6-B77F-0C6E966648C1}"/>
                </a:ext>
              </a:extLst>
            </p:cNvPr>
            <p:cNvSpPr/>
            <p:nvPr/>
          </p:nvSpPr>
          <p:spPr>
            <a:xfrm>
              <a:off x="7310914" y="2716582"/>
              <a:ext cx="9525" cy="9525"/>
            </a:xfrm>
            <a:custGeom>
              <a:avLst/>
              <a:gdLst>
                <a:gd name="connsiteX0" fmla="*/ 9049 w 9525"/>
                <a:gd name="connsiteY0" fmla="*/ 7567 h 9525"/>
                <a:gd name="connsiteX1" fmla="*/ 7144 w 9525"/>
                <a:gd name="connsiteY1" fmla="*/ 7567 h 9525"/>
                <a:gd name="connsiteX2" fmla="*/ 9049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567"/>
                  </a:moveTo>
                  <a:cubicBezTo>
                    <a:pt x="9049" y="7567"/>
                    <a:pt x="8096" y="6615"/>
                    <a:pt x="7144" y="7567"/>
                  </a:cubicBezTo>
                  <a:cubicBezTo>
                    <a:pt x="7144" y="8520"/>
                    <a:pt x="8096" y="8520"/>
                    <a:pt x="9049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xmlns="" id="{76121466-1675-472E-9871-862FF1C65D7C}"/>
                </a:ext>
              </a:extLst>
            </p:cNvPr>
            <p:cNvSpPr/>
            <p:nvPr/>
          </p:nvSpPr>
          <p:spPr>
            <a:xfrm>
              <a:off x="7309961" y="271891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8096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xmlns="" id="{DEDE7D1B-47DE-4CFD-ACFF-E86E2E973EDD}"/>
                </a:ext>
              </a:extLst>
            </p:cNvPr>
            <p:cNvSpPr/>
            <p:nvPr/>
          </p:nvSpPr>
          <p:spPr>
            <a:xfrm>
              <a:off x="7244223" y="2714148"/>
              <a:ext cx="76200" cy="19050"/>
            </a:xfrm>
            <a:custGeom>
              <a:avLst/>
              <a:gdLst>
                <a:gd name="connsiteX0" fmla="*/ 7159 w 76200"/>
                <a:gd name="connsiteY0" fmla="*/ 7144 h 19050"/>
                <a:gd name="connsiteX1" fmla="*/ 71930 w 76200"/>
                <a:gd name="connsiteY1" fmla="*/ 13811 h 19050"/>
                <a:gd name="connsiteX2" fmla="*/ 63357 w 76200"/>
                <a:gd name="connsiteY2" fmla="*/ 15716 h 19050"/>
                <a:gd name="connsiteX3" fmla="*/ 7159 w 76200"/>
                <a:gd name="connsiteY3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19050">
                  <a:moveTo>
                    <a:pt x="7159" y="7144"/>
                  </a:moveTo>
                  <a:cubicBezTo>
                    <a:pt x="6207" y="7144"/>
                    <a:pt x="49070" y="18574"/>
                    <a:pt x="71930" y="13811"/>
                  </a:cubicBezTo>
                  <a:cubicBezTo>
                    <a:pt x="62405" y="14764"/>
                    <a:pt x="59547" y="14764"/>
                    <a:pt x="63357" y="15716"/>
                  </a:cubicBezTo>
                  <a:cubicBezTo>
                    <a:pt x="67167" y="8096"/>
                    <a:pt x="7159" y="10954"/>
                    <a:pt x="715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xmlns="" id="{1CE1D9D2-368D-4A04-A64A-E16DE05EA345}"/>
                </a:ext>
              </a:extLst>
            </p:cNvPr>
            <p:cNvSpPr/>
            <p:nvPr/>
          </p:nvSpPr>
          <p:spPr>
            <a:xfrm>
              <a:off x="7228026" y="2715792"/>
              <a:ext cx="9525" cy="9525"/>
            </a:xfrm>
            <a:custGeom>
              <a:avLst/>
              <a:gdLst>
                <a:gd name="connsiteX0" fmla="*/ 9069 w 9525"/>
                <a:gd name="connsiteY0" fmla="*/ 9310 h 9525"/>
                <a:gd name="connsiteX1" fmla="*/ 9069 w 9525"/>
                <a:gd name="connsiteY1" fmla="*/ 93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069" y="9310"/>
                  </a:moveTo>
                  <a:cubicBezTo>
                    <a:pt x="8117" y="3595"/>
                    <a:pt x="5259" y="11215"/>
                    <a:pt x="9069" y="93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xmlns="" id="{9E4C8067-7A00-4C7B-B0F7-75CDCD9EB403}"/>
                </a:ext>
              </a:extLst>
            </p:cNvPr>
            <p:cNvSpPr/>
            <p:nvPr/>
          </p:nvSpPr>
          <p:spPr>
            <a:xfrm>
              <a:off x="7203281" y="2708309"/>
              <a:ext cx="19050" cy="19050"/>
            </a:xfrm>
            <a:custGeom>
              <a:avLst/>
              <a:gdLst>
                <a:gd name="connsiteX0" fmla="*/ 7144 w 19050"/>
                <a:gd name="connsiteY0" fmla="*/ 13935 h 19050"/>
                <a:gd name="connsiteX1" fmla="*/ 7144 w 19050"/>
                <a:gd name="connsiteY1" fmla="*/ 1393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3935"/>
                  </a:moveTo>
                  <a:cubicBezTo>
                    <a:pt x="20479" y="-2257"/>
                    <a:pt x="12859" y="15840"/>
                    <a:pt x="7144" y="139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xmlns="" id="{8DD3A520-07FA-46F7-A3E6-F2B435D6FE78}"/>
                </a:ext>
              </a:extLst>
            </p:cNvPr>
            <p:cNvSpPr/>
            <p:nvPr/>
          </p:nvSpPr>
          <p:spPr>
            <a:xfrm>
              <a:off x="7200424" y="2717641"/>
              <a:ext cx="9525" cy="9525"/>
            </a:xfrm>
            <a:custGeom>
              <a:avLst/>
              <a:gdLst>
                <a:gd name="connsiteX0" fmla="*/ 7144 w 9525"/>
                <a:gd name="connsiteY0" fmla="*/ 8414 h 9525"/>
                <a:gd name="connsiteX1" fmla="*/ 7144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414"/>
                  </a:moveTo>
                  <a:cubicBezTo>
                    <a:pt x="8096" y="8414"/>
                    <a:pt x="7144" y="5556"/>
                    <a:pt x="714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xmlns="" id="{20401309-8F6A-48B2-992E-34226AB2F3DF}"/>
                </a:ext>
              </a:extLst>
            </p:cNvPr>
            <p:cNvSpPr/>
            <p:nvPr/>
          </p:nvSpPr>
          <p:spPr>
            <a:xfrm>
              <a:off x="7243286" y="24045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9049"/>
                    <a:pt x="11906" y="1285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xmlns="" id="{06254EE8-82A4-4220-A0E1-FA8B6BE49701}"/>
                </a:ext>
              </a:extLst>
            </p:cNvPr>
            <p:cNvSpPr/>
            <p:nvPr/>
          </p:nvSpPr>
          <p:spPr>
            <a:xfrm>
              <a:off x="7237571" y="2412612"/>
              <a:ext cx="19050" cy="19050"/>
            </a:xfrm>
            <a:custGeom>
              <a:avLst/>
              <a:gdLst>
                <a:gd name="connsiteX0" fmla="*/ 7144 w 19050"/>
                <a:gd name="connsiteY0" fmla="*/ 14358 h 19050"/>
                <a:gd name="connsiteX1" fmla="*/ 7144 w 19050"/>
                <a:gd name="connsiteY1" fmla="*/ 1435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4358"/>
                  </a:moveTo>
                  <a:cubicBezTo>
                    <a:pt x="18574" y="2928"/>
                    <a:pt x="14764" y="6738"/>
                    <a:pt x="7144" y="143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xmlns="" id="{4BF64791-F57C-4B83-9875-8A61D5095187}"/>
                </a:ext>
              </a:extLst>
            </p:cNvPr>
            <p:cNvSpPr/>
            <p:nvPr/>
          </p:nvSpPr>
          <p:spPr>
            <a:xfrm>
              <a:off x="7242334" y="2422683"/>
              <a:ext cx="19050" cy="9525"/>
            </a:xfrm>
            <a:custGeom>
              <a:avLst/>
              <a:gdLst>
                <a:gd name="connsiteX0" fmla="*/ 11906 w 19050"/>
                <a:gd name="connsiteY0" fmla="*/ 7144 h 9525"/>
                <a:gd name="connsiteX1" fmla="*/ 7144 w 19050"/>
                <a:gd name="connsiteY1" fmla="*/ 7144 h 9525"/>
                <a:gd name="connsiteX2" fmla="*/ 11906 w 19050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1906" y="7144"/>
                  </a:moveTo>
                  <a:cubicBezTo>
                    <a:pt x="10001" y="7144"/>
                    <a:pt x="9049" y="7144"/>
                    <a:pt x="7144" y="7144"/>
                  </a:cubicBezTo>
                  <a:cubicBezTo>
                    <a:pt x="9049" y="7144"/>
                    <a:pt x="11906" y="9049"/>
                    <a:pt x="1190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xmlns="" id="{2353BF1F-1B20-4BDD-B125-3401DFCA8841}"/>
                </a:ext>
              </a:extLst>
            </p:cNvPr>
            <p:cNvSpPr/>
            <p:nvPr/>
          </p:nvSpPr>
          <p:spPr>
            <a:xfrm>
              <a:off x="7248578" y="242554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1285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xmlns="" id="{4310EABE-8736-4744-A7DC-7C35D245E848}"/>
                </a:ext>
              </a:extLst>
            </p:cNvPr>
            <p:cNvSpPr/>
            <p:nvPr/>
          </p:nvSpPr>
          <p:spPr>
            <a:xfrm>
              <a:off x="7249954" y="24379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8096" y="8096"/>
                  </a:cubicBezTo>
                  <a:cubicBezTo>
                    <a:pt x="9049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xmlns="" id="{0928C392-0BA4-4DD4-97E3-7EAD9B87FD51}"/>
                </a:ext>
              </a:extLst>
            </p:cNvPr>
            <p:cNvSpPr/>
            <p:nvPr/>
          </p:nvSpPr>
          <p:spPr>
            <a:xfrm>
              <a:off x="7241416" y="2432577"/>
              <a:ext cx="19050" cy="19050"/>
            </a:xfrm>
            <a:custGeom>
              <a:avLst/>
              <a:gdLst>
                <a:gd name="connsiteX0" fmla="*/ 17586 w 19050"/>
                <a:gd name="connsiteY0" fmla="*/ 18205 h 19050"/>
                <a:gd name="connsiteX1" fmla="*/ 17586 w 19050"/>
                <a:gd name="connsiteY1" fmla="*/ 1820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7586" y="18205"/>
                  </a:moveTo>
                  <a:cubicBezTo>
                    <a:pt x="22349" y="14395"/>
                    <a:pt x="-8131" y="-4655"/>
                    <a:pt x="17586" y="182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xmlns="" id="{3D5066C2-8E2E-499B-B39F-AE203B991264}"/>
                </a:ext>
              </a:extLst>
            </p:cNvPr>
            <p:cNvSpPr/>
            <p:nvPr/>
          </p:nvSpPr>
          <p:spPr>
            <a:xfrm>
              <a:off x="7249530" y="2436018"/>
              <a:ext cx="9525" cy="9525"/>
            </a:xfrm>
            <a:custGeom>
              <a:avLst/>
              <a:gdLst>
                <a:gd name="connsiteX0" fmla="*/ 7567 w 9525"/>
                <a:gd name="connsiteY0" fmla="*/ 9049 h 9525"/>
                <a:gd name="connsiteX1" fmla="*/ 7567 w 9525"/>
                <a:gd name="connsiteY1" fmla="*/ 7144 h 9525"/>
                <a:gd name="connsiteX2" fmla="*/ 7567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9049"/>
                  </a:moveTo>
                  <a:cubicBezTo>
                    <a:pt x="7567" y="8096"/>
                    <a:pt x="7567" y="8096"/>
                    <a:pt x="7567" y="7144"/>
                  </a:cubicBezTo>
                  <a:cubicBezTo>
                    <a:pt x="6615" y="8096"/>
                    <a:pt x="7567" y="8096"/>
                    <a:pt x="7567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xmlns="" id="{C130FDB3-0967-4835-B891-47E39F01D9D4}"/>
                </a:ext>
              </a:extLst>
            </p:cNvPr>
            <p:cNvSpPr/>
            <p:nvPr/>
          </p:nvSpPr>
          <p:spPr>
            <a:xfrm>
              <a:off x="7247609" y="2429747"/>
              <a:ext cx="9525" cy="9525"/>
            </a:xfrm>
            <a:custGeom>
              <a:avLst/>
              <a:gdLst>
                <a:gd name="connsiteX0" fmla="*/ 9488 w 9525"/>
                <a:gd name="connsiteY0" fmla="*/ 8653 h 9525"/>
                <a:gd name="connsiteX1" fmla="*/ 9488 w 9525"/>
                <a:gd name="connsiteY1" fmla="*/ 86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488" y="8653"/>
                  </a:moveTo>
                  <a:cubicBezTo>
                    <a:pt x="8536" y="7700"/>
                    <a:pt x="4726" y="5795"/>
                    <a:pt x="9488" y="86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xmlns="" id="{548E22A3-6CC1-4583-970F-C62405B4A4C1}"/>
                </a:ext>
              </a:extLst>
            </p:cNvPr>
            <p:cNvSpPr/>
            <p:nvPr/>
          </p:nvSpPr>
          <p:spPr>
            <a:xfrm>
              <a:off x="7243756" y="2454006"/>
              <a:ext cx="19050" cy="9525"/>
            </a:xfrm>
            <a:custGeom>
              <a:avLst/>
              <a:gdLst>
                <a:gd name="connsiteX0" fmla="*/ 16199 w 19050"/>
                <a:gd name="connsiteY0" fmla="*/ 7253 h 9525"/>
                <a:gd name="connsiteX1" fmla="*/ 16199 w 19050"/>
                <a:gd name="connsiteY1" fmla="*/ 72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6199" y="7253"/>
                  </a:moveTo>
                  <a:cubicBezTo>
                    <a:pt x="-946" y="6301"/>
                    <a:pt x="10484" y="12016"/>
                    <a:pt x="16199" y="72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xmlns="" id="{ECC8F7E1-2A00-4C38-9970-8888C7F243D4}"/>
                </a:ext>
              </a:extLst>
            </p:cNvPr>
            <p:cNvSpPr/>
            <p:nvPr/>
          </p:nvSpPr>
          <p:spPr>
            <a:xfrm>
              <a:off x="7239476" y="24636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8096"/>
                    <a:pt x="8096" y="8096"/>
                  </a:cubicBezTo>
                  <a:cubicBezTo>
                    <a:pt x="8096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xmlns="" id="{12B18AC3-E049-4691-A60F-78B09B5B4AD0}"/>
                </a:ext>
              </a:extLst>
            </p:cNvPr>
            <p:cNvSpPr/>
            <p:nvPr/>
          </p:nvSpPr>
          <p:spPr>
            <a:xfrm>
              <a:off x="7240503" y="2468143"/>
              <a:ext cx="19050" cy="28575"/>
            </a:xfrm>
            <a:custGeom>
              <a:avLst/>
              <a:gdLst>
                <a:gd name="connsiteX0" fmla="*/ 19452 w 19050"/>
                <a:gd name="connsiteY0" fmla="*/ 24549 h 28575"/>
                <a:gd name="connsiteX1" fmla="*/ 19452 w 19050"/>
                <a:gd name="connsiteY1" fmla="*/ 24549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28575">
                  <a:moveTo>
                    <a:pt x="19452" y="24549"/>
                  </a:moveTo>
                  <a:cubicBezTo>
                    <a:pt x="7069" y="-4026"/>
                    <a:pt x="-551" y="7404"/>
                    <a:pt x="19452" y="245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xmlns="" id="{4D5BD8BC-7CBE-4F58-BEBD-C3C835E5917A}"/>
                </a:ext>
              </a:extLst>
            </p:cNvPr>
            <p:cNvSpPr/>
            <p:nvPr/>
          </p:nvSpPr>
          <p:spPr>
            <a:xfrm>
              <a:off x="7244930" y="2487344"/>
              <a:ext cx="9525" cy="9525"/>
            </a:xfrm>
            <a:custGeom>
              <a:avLst/>
              <a:gdLst>
                <a:gd name="connsiteX0" fmla="*/ 9310 w 9525"/>
                <a:gd name="connsiteY0" fmla="*/ 7253 h 9525"/>
                <a:gd name="connsiteX1" fmla="*/ 9310 w 9525"/>
                <a:gd name="connsiteY1" fmla="*/ 72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310" y="7253"/>
                  </a:moveTo>
                  <a:cubicBezTo>
                    <a:pt x="3595" y="12016"/>
                    <a:pt x="11215" y="6301"/>
                    <a:pt x="9310" y="72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xmlns="" id="{DB40658B-B703-4B6C-BEBF-591AC5178438}"/>
                </a:ext>
              </a:extLst>
            </p:cNvPr>
            <p:cNvSpPr/>
            <p:nvPr/>
          </p:nvSpPr>
          <p:spPr>
            <a:xfrm>
              <a:off x="7256601" y="2496978"/>
              <a:ext cx="9525" cy="19050"/>
            </a:xfrm>
            <a:custGeom>
              <a:avLst/>
              <a:gdLst>
                <a:gd name="connsiteX0" fmla="*/ 9068 w 9525"/>
                <a:gd name="connsiteY0" fmla="*/ 7144 h 19050"/>
                <a:gd name="connsiteX1" fmla="*/ 9068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068" y="7144"/>
                  </a:moveTo>
                  <a:cubicBezTo>
                    <a:pt x="2401" y="16669"/>
                    <a:pt x="15736" y="19526"/>
                    <a:pt x="906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xmlns="" id="{D9FB729C-A1BC-4F00-9356-4EF56F9FFFC2}"/>
                </a:ext>
              </a:extLst>
            </p:cNvPr>
            <p:cNvSpPr/>
            <p:nvPr/>
          </p:nvSpPr>
          <p:spPr>
            <a:xfrm>
              <a:off x="7254716" y="248745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9049"/>
                    <a:pt x="8096" y="10001"/>
                    <a:pt x="7144" y="10001"/>
                  </a:cubicBezTo>
                  <a:cubicBezTo>
                    <a:pt x="8096" y="9049"/>
                    <a:pt x="9049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xmlns="" id="{03C66CEA-66B6-49F0-B7A0-751E4290C81C}"/>
                </a:ext>
              </a:extLst>
            </p:cNvPr>
            <p:cNvSpPr/>
            <p:nvPr/>
          </p:nvSpPr>
          <p:spPr>
            <a:xfrm>
              <a:off x="7258526" y="2513171"/>
              <a:ext cx="9525" cy="9525"/>
            </a:xfrm>
            <a:custGeom>
              <a:avLst/>
              <a:gdLst>
                <a:gd name="connsiteX0" fmla="*/ 8096 w 9525"/>
                <a:gd name="connsiteY0" fmla="*/ 9049 h 9525"/>
                <a:gd name="connsiteX1" fmla="*/ 7144 w 9525"/>
                <a:gd name="connsiteY1" fmla="*/ 7144 h 9525"/>
                <a:gd name="connsiteX2" fmla="*/ 8096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049"/>
                  </a:moveTo>
                  <a:cubicBezTo>
                    <a:pt x="8096" y="8096"/>
                    <a:pt x="7144" y="8096"/>
                    <a:pt x="7144" y="7144"/>
                  </a:cubicBezTo>
                  <a:cubicBezTo>
                    <a:pt x="7144" y="7144"/>
                    <a:pt x="7144" y="8096"/>
                    <a:pt x="8096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xmlns="" id="{B488AA0A-6CBF-4E3B-8971-AC838C131786}"/>
                </a:ext>
              </a:extLst>
            </p:cNvPr>
            <p:cNvSpPr/>
            <p:nvPr/>
          </p:nvSpPr>
          <p:spPr>
            <a:xfrm>
              <a:off x="7262336" y="2508324"/>
              <a:ext cx="9525" cy="9525"/>
            </a:xfrm>
            <a:custGeom>
              <a:avLst/>
              <a:gdLst>
                <a:gd name="connsiteX0" fmla="*/ 7144 w 9525"/>
                <a:gd name="connsiteY0" fmla="*/ 7228 h 9525"/>
                <a:gd name="connsiteX1" fmla="*/ 7144 w 9525"/>
                <a:gd name="connsiteY1" fmla="*/ 722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228"/>
                  </a:moveTo>
                  <a:cubicBezTo>
                    <a:pt x="14764" y="13895"/>
                    <a:pt x="8096" y="6275"/>
                    <a:pt x="7144" y="72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xmlns="" id="{318D195B-5270-45B3-BE82-0B95A4CF0CC5}"/>
                </a:ext>
              </a:extLst>
            </p:cNvPr>
            <p:cNvSpPr/>
            <p:nvPr/>
          </p:nvSpPr>
          <p:spPr>
            <a:xfrm>
              <a:off x="7261384" y="2515076"/>
              <a:ext cx="152400" cy="38100"/>
            </a:xfrm>
            <a:custGeom>
              <a:avLst/>
              <a:gdLst>
                <a:gd name="connsiteX0" fmla="*/ 150019 w 152400"/>
                <a:gd name="connsiteY0" fmla="*/ 31909 h 38100"/>
                <a:gd name="connsiteX1" fmla="*/ 10954 w 152400"/>
                <a:gd name="connsiteY1" fmla="*/ 7144 h 38100"/>
                <a:gd name="connsiteX2" fmla="*/ 7144 w 152400"/>
                <a:gd name="connsiteY2" fmla="*/ 12859 h 38100"/>
                <a:gd name="connsiteX3" fmla="*/ 150019 w 1524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38100">
                  <a:moveTo>
                    <a:pt x="150019" y="31909"/>
                  </a:moveTo>
                  <a:cubicBezTo>
                    <a:pt x="146209" y="3334"/>
                    <a:pt x="30004" y="34766"/>
                    <a:pt x="10954" y="7144"/>
                  </a:cubicBezTo>
                  <a:cubicBezTo>
                    <a:pt x="15716" y="15716"/>
                    <a:pt x="13811" y="17621"/>
                    <a:pt x="7144" y="12859"/>
                  </a:cubicBezTo>
                  <a:cubicBezTo>
                    <a:pt x="26194" y="42386"/>
                    <a:pt x="148114" y="31909"/>
                    <a:pt x="150019" y="31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xmlns="" id="{A12BC676-EC01-4498-9ADB-DCF201C15112}"/>
                </a:ext>
              </a:extLst>
            </p:cNvPr>
            <p:cNvSpPr/>
            <p:nvPr/>
          </p:nvSpPr>
          <p:spPr>
            <a:xfrm>
              <a:off x="7386983" y="2541746"/>
              <a:ext cx="9525" cy="9525"/>
            </a:xfrm>
            <a:custGeom>
              <a:avLst/>
              <a:gdLst>
                <a:gd name="connsiteX0" fmla="*/ 8227 w 9525"/>
                <a:gd name="connsiteY0" fmla="*/ 7144 h 9525"/>
                <a:gd name="connsiteX1" fmla="*/ 822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27" y="7144"/>
                  </a:moveTo>
                  <a:cubicBezTo>
                    <a:pt x="5369" y="10954"/>
                    <a:pt x="9179" y="9049"/>
                    <a:pt x="822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xmlns="" id="{DE74DCB2-2964-4536-AA09-36CA20665E77}"/>
                </a:ext>
              </a:extLst>
            </p:cNvPr>
            <p:cNvSpPr/>
            <p:nvPr/>
          </p:nvSpPr>
          <p:spPr>
            <a:xfrm>
              <a:off x="7404259" y="25398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xmlns="" id="{4A65BFC1-0816-4C4F-8D9E-AE2757EA8548}"/>
                </a:ext>
              </a:extLst>
            </p:cNvPr>
            <p:cNvSpPr/>
            <p:nvPr/>
          </p:nvSpPr>
          <p:spPr>
            <a:xfrm>
              <a:off x="7371874" y="252841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1095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xmlns="" id="{C6ED1504-C5BF-4CF0-964D-87B0AD283A78}"/>
                </a:ext>
              </a:extLst>
            </p:cNvPr>
            <p:cNvSpPr/>
            <p:nvPr/>
          </p:nvSpPr>
          <p:spPr>
            <a:xfrm>
              <a:off x="7364254" y="2538888"/>
              <a:ext cx="9525" cy="9525"/>
            </a:xfrm>
            <a:custGeom>
              <a:avLst/>
              <a:gdLst>
                <a:gd name="connsiteX0" fmla="*/ 10954 w 9525"/>
                <a:gd name="connsiteY0" fmla="*/ 10954 h 9525"/>
                <a:gd name="connsiteX1" fmla="*/ 7144 w 9525"/>
                <a:gd name="connsiteY1" fmla="*/ 7144 h 9525"/>
                <a:gd name="connsiteX2" fmla="*/ 10954 w 9525"/>
                <a:gd name="connsiteY2" fmla="*/ 1095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10954"/>
                  </a:moveTo>
                  <a:cubicBezTo>
                    <a:pt x="10001" y="10001"/>
                    <a:pt x="8096" y="9049"/>
                    <a:pt x="7144" y="7144"/>
                  </a:cubicBezTo>
                  <a:cubicBezTo>
                    <a:pt x="7144" y="9049"/>
                    <a:pt x="7144" y="10001"/>
                    <a:pt x="10954" y="10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xmlns="" id="{B46C5867-706B-4420-A9AC-79A2518A4E39}"/>
                </a:ext>
              </a:extLst>
            </p:cNvPr>
            <p:cNvSpPr/>
            <p:nvPr/>
          </p:nvSpPr>
          <p:spPr>
            <a:xfrm>
              <a:off x="7332821" y="253888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10001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144" y="8096"/>
                    <a:pt x="7144" y="9049"/>
                    <a:pt x="7144" y="10001"/>
                  </a:cubicBezTo>
                  <a:cubicBezTo>
                    <a:pt x="9049" y="10001"/>
                    <a:pt x="10001" y="9049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xmlns="" id="{C2C6AEBC-118C-4330-A49B-AD9E1C6255F6}"/>
                </a:ext>
              </a:extLst>
            </p:cNvPr>
            <p:cNvSpPr/>
            <p:nvPr/>
          </p:nvSpPr>
          <p:spPr>
            <a:xfrm>
              <a:off x="7394734" y="2540773"/>
              <a:ext cx="19050" cy="9525"/>
            </a:xfrm>
            <a:custGeom>
              <a:avLst/>
              <a:gdLst>
                <a:gd name="connsiteX0" fmla="*/ 7144 w 19050"/>
                <a:gd name="connsiteY0" fmla="*/ 9069 h 9525"/>
                <a:gd name="connsiteX1" fmla="*/ 7144 w 19050"/>
                <a:gd name="connsiteY1" fmla="*/ 90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9069"/>
                  </a:moveTo>
                  <a:cubicBezTo>
                    <a:pt x="9049" y="8117"/>
                    <a:pt x="20479" y="5259"/>
                    <a:pt x="7144" y="9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xmlns="" id="{42292277-685C-461C-AC3A-42AE91D43870}"/>
                </a:ext>
              </a:extLst>
            </p:cNvPr>
            <p:cNvSpPr/>
            <p:nvPr/>
          </p:nvSpPr>
          <p:spPr>
            <a:xfrm>
              <a:off x="7408069" y="2522854"/>
              <a:ext cx="85725" cy="19050"/>
            </a:xfrm>
            <a:custGeom>
              <a:avLst/>
              <a:gdLst>
                <a:gd name="connsiteX0" fmla="*/ 79534 w 85725"/>
                <a:gd name="connsiteY0" fmla="*/ 10796 h 19050"/>
                <a:gd name="connsiteX1" fmla="*/ 7144 w 85725"/>
                <a:gd name="connsiteY1" fmla="*/ 18416 h 19050"/>
                <a:gd name="connsiteX2" fmla="*/ 79534 w 85725"/>
                <a:gd name="connsiteY2" fmla="*/ 1079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9050">
                  <a:moveTo>
                    <a:pt x="79534" y="10796"/>
                  </a:moveTo>
                  <a:cubicBezTo>
                    <a:pt x="69056" y="-634"/>
                    <a:pt x="14764" y="18416"/>
                    <a:pt x="7144" y="18416"/>
                  </a:cubicBezTo>
                  <a:cubicBezTo>
                    <a:pt x="35719" y="25083"/>
                    <a:pt x="77629" y="9843"/>
                    <a:pt x="79534" y="107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xmlns="" id="{E5111CAB-6654-4DD3-8267-68B90209889E}"/>
                </a:ext>
              </a:extLst>
            </p:cNvPr>
            <p:cNvSpPr/>
            <p:nvPr/>
          </p:nvSpPr>
          <p:spPr>
            <a:xfrm>
              <a:off x="7428071" y="253698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9049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9049" y="7144"/>
                  </a:lnTo>
                  <a:cubicBezTo>
                    <a:pt x="8096" y="8096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xmlns="" id="{7908E810-D005-4441-9C51-75289EBBE03A}"/>
                </a:ext>
              </a:extLst>
            </p:cNvPr>
            <p:cNvSpPr/>
            <p:nvPr/>
          </p:nvSpPr>
          <p:spPr>
            <a:xfrm>
              <a:off x="7493552" y="2522696"/>
              <a:ext cx="57150" cy="19050"/>
            </a:xfrm>
            <a:custGeom>
              <a:avLst/>
              <a:gdLst>
                <a:gd name="connsiteX0" fmla="*/ 17863 w 57150"/>
                <a:gd name="connsiteY0" fmla="*/ 16669 h 19050"/>
                <a:gd name="connsiteX1" fmla="*/ 52153 w 57150"/>
                <a:gd name="connsiteY1" fmla="*/ 7144 h 19050"/>
                <a:gd name="connsiteX2" fmla="*/ 10243 w 57150"/>
                <a:gd name="connsiteY2" fmla="*/ 8096 h 19050"/>
                <a:gd name="connsiteX3" fmla="*/ 17863 w 57150"/>
                <a:gd name="connsiteY3" fmla="*/ 1666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19050">
                  <a:moveTo>
                    <a:pt x="17863" y="16669"/>
                  </a:moveTo>
                  <a:cubicBezTo>
                    <a:pt x="28341" y="19526"/>
                    <a:pt x="38818" y="9049"/>
                    <a:pt x="52153" y="7144"/>
                  </a:cubicBezTo>
                  <a:cubicBezTo>
                    <a:pt x="60725" y="10001"/>
                    <a:pt x="8338" y="8096"/>
                    <a:pt x="10243" y="8096"/>
                  </a:cubicBezTo>
                  <a:cubicBezTo>
                    <a:pt x="6433" y="22384"/>
                    <a:pt x="3575" y="19526"/>
                    <a:pt x="17863" y="166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xmlns="" id="{AE4B3061-2F3A-41BA-B990-7B847B2E8EA3}"/>
                </a:ext>
              </a:extLst>
            </p:cNvPr>
            <p:cNvSpPr/>
            <p:nvPr/>
          </p:nvSpPr>
          <p:spPr>
            <a:xfrm>
              <a:off x="7488079" y="2532844"/>
              <a:ext cx="9525" cy="9525"/>
            </a:xfrm>
            <a:custGeom>
              <a:avLst/>
              <a:gdLst>
                <a:gd name="connsiteX0" fmla="*/ 7144 w 9525"/>
                <a:gd name="connsiteY0" fmla="*/ 10330 h 9525"/>
                <a:gd name="connsiteX1" fmla="*/ 7144 w 9525"/>
                <a:gd name="connsiteY1" fmla="*/ 103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330"/>
                  </a:moveTo>
                  <a:cubicBezTo>
                    <a:pt x="9049" y="3663"/>
                    <a:pt x="8096" y="9378"/>
                    <a:pt x="7144" y="103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xmlns="" id="{F99FABEC-0ABF-486F-AEAE-5CE02B10D1D0}"/>
                </a:ext>
              </a:extLst>
            </p:cNvPr>
            <p:cNvSpPr/>
            <p:nvPr/>
          </p:nvSpPr>
          <p:spPr>
            <a:xfrm>
              <a:off x="7489984" y="252269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10001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7144" y="9049"/>
                    <a:pt x="7144" y="10001"/>
                  </a:cubicBezTo>
                  <a:cubicBezTo>
                    <a:pt x="10954" y="11906"/>
                    <a:pt x="10954" y="10001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xmlns="" id="{797A7923-249E-447D-BABF-578B28EC7F4B}"/>
                </a:ext>
              </a:extLst>
            </p:cNvPr>
            <p:cNvSpPr/>
            <p:nvPr/>
          </p:nvSpPr>
          <p:spPr>
            <a:xfrm>
              <a:off x="7530941" y="2534105"/>
              <a:ext cx="9525" cy="9525"/>
            </a:xfrm>
            <a:custGeom>
              <a:avLst/>
              <a:gdLst>
                <a:gd name="connsiteX0" fmla="*/ 7144 w 9525"/>
                <a:gd name="connsiteY0" fmla="*/ 9069 h 9525"/>
                <a:gd name="connsiteX1" fmla="*/ 7144 w 9525"/>
                <a:gd name="connsiteY1" fmla="*/ 90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069"/>
                  </a:moveTo>
                  <a:cubicBezTo>
                    <a:pt x="13811" y="5259"/>
                    <a:pt x="9049" y="8117"/>
                    <a:pt x="7144" y="9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xmlns="" id="{57688957-A9E3-4A6F-A90D-81C082F98B1A}"/>
                </a:ext>
              </a:extLst>
            </p:cNvPr>
            <p:cNvSpPr/>
            <p:nvPr/>
          </p:nvSpPr>
          <p:spPr>
            <a:xfrm>
              <a:off x="7545641" y="2520791"/>
              <a:ext cx="28575" cy="19050"/>
            </a:xfrm>
            <a:custGeom>
              <a:avLst/>
              <a:gdLst>
                <a:gd name="connsiteX0" fmla="*/ 21971 w 28575"/>
                <a:gd name="connsiteY0" fmla="*/ 7144 h 19050"/>
                <a:gd name="connsiteX1" fmla="*/ 21971 w 2857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9050">
                  <a:moveTo>
                    <a:pt x="21971" y="7144"/>
                  </a:moveTo>
                  <a:cubicBezTo>
                    <a:pt x="-6604" y="10001"/>
                    <a:pt x="13399" y="21431"/>
                    <a:pt x="2197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xmlns="" id="{446BB9F5-856B-4888-9EBD-50976CA2DCF4}"/>
                </a:ext>
              </a:extLst>
            </p:cNvPr>
            <p:cNvSpPr/>
            <p:nvPr/>
          </p:nvSpPr>
          <p:spPr>
            <a:xfrm>
              <a:off x="7562778" y="2488406"/>
              <a:ext cx="114300" cy="57150"/>
            </a:xfrm>
            <a:custGeom>
              <a:avLst/>
              <a:gdLst>
                <a:gd name="connsiteX0" fmla="*/ 24837 w 114300"/>
                <a:gd name="connsiteY0" fmla="*/ 51911 h 57150"/>
                <a:gd name="connsiteX1" fmla="*/ 109610 w 114300"/>
                <a:gd name="connsiteY1" fmla="*/ 52864 h 57150"/>
                <a:gd name="connsiteX2" fmla="*/ 83892 w 114300"/>
                <a:gd name="connsiteY2" fmla="*/ 7144 h 57150"/>
                <a:gd name="connsiteX3" fmla="*/ 98180 w 114300"/>
                <a:gd name="connsiteY3" fmla="*/ 47149 h 57150"/>
                <a:gd name="connsiteX4" fmla="*/ 97228 w 114300"/>
                <a:gd name="connsiteY4" fmla="*/ 47149 h 57150"/>
                <a:gd name="connsiteX5" fmla="*/ 13407 w 114300"/>
                <a:gd name="connsiteY5" fmla="*/ 42386 h 57150"/>
                <a:gd name="connsiteX6" fmla="*/ 24837 w 114300"/>
                <a:gd name="connsiteY6" fmla="*/ 5191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300" h="57150">
                  <a:moveTo>
                    <a:pt x="24837" y="51911"/>
                  </a:moveTo>
                  <a:cubicBezTo>
                    <a:pt x="54365" y="52864"/>
                    <a:pt x="65795" y="50006"/>
                    <a:pt x="109610" y="52864"/>
                  </a:cubicBezTo>
                  <a:cubicBezTo>
                    <a:pt x="111515" y="50959"/>
                    <a:pt x="87703" y="10954"/>
                    <a:pt x="83892" y="7144"/>
                  </a:cubicBezTo>
                  <a:cubicBezTo>
                    <a:pt x="85797" y="10954"/>
                    <a:pt x="88655" y="37624"/>
                    <a:pt x="98180" y="47149"/>
                  </a:cubicBezTo>
                  <a:cubicBezTo>
                    <a:pt x="87703" y="40481"/>
                    <a:pt x="87703" y="40481"/>
                    <a:pt x="97228" y="47149"/>
                  </a:cubicBezTo>
                  <a:cubicBezTo>
                    <a:pt x="89607" y="50006"/>
                    <a:pt x="12455" y="42386"/>
                    <a:pt x="13407" y="42386"/>
                  </a:cubicBezTo>
                  <a:cubicBezTo>
                    <a:pt x="-5643" y="54769"/>
                    <a:pt x="24837" y="51911"/>
                    <a:pt x="24837" y="5191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xmlns="" id="{66A01FAA-0567-4EA3-8BAC-5942BEFE02A3}"/>
                </a:ext>
              </a:extLst>
            </p:cNvPr>
            <p:cNvSpPr/>
            <p:nvPr/>
          </p:nvSpPr>
          <p:spPr>
            <a:xfrm>
              <a:off x="7569994" y="252269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144" y="7144"/>
                    <a:pt x="7144" y="8096"/>
                    <a:pt x="7144" y="8096"/>
                  </a:cubicBezTo>
                  <a:cubicBezTo>
                    <a:pt x="7144" y="8096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xmlns="" id="{E58976A3-B86F-4AA1-8585-2BD70BFF93FD}"/>
                </a:ext>
              </a:extLst>
            </p:cNvPr>
            <p:cNvSpPr/>
            <p:nvPr/>
          </p:nvSpPr>
          <p:spPr>
            <a:xfrm>
              <a:off x="7638488" y="2487453"/>
              <a:ext cx="9525" cy="9525"/>
            </a:xfrm>
            <a:custGeom>
              <a:avLst/>
              <a:gdLst>
                <a:gd name="connsiteX0" fmla="*/ 9135 w 9525"/>
                <a:gd name="connsiteY0" fmla="*/ 9049 h 9525"/>
                <a:gd name="connsiteX1" fmla="*/ 8182 w 9525"/>
                <a:gd name="connsiteY1" fmla="*/ 7144 h 9525"/>
                <a:gd name="connsiteX2" fmla="*/ 9135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135" y="9049"/>
                  </a:moveTo>
                  <a:cubicBezTo>
                    <a:pt x="9135" y="8096"/>
                    <a:pt x="8182" y="8096"/>
                    <a:pt x="8182" y="7144"/>
                  </a:cubicBezTo>
                  <a:cubicBezTo>
                    <a:pt x="6277" y="7144"/>
                    <a:pt x="7230" y="7144"/>
                    <a:pt x="9135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xmlns="" id="{674C7934-7227-457C-804B-942DBAD56E67}"/>
                </a:ext>
              </a:extLst>
            </p:cNvPr>
            <p:cNvSpPr/>
            <p:nvPr/>
          </p:nvSpPr>
          <p:spPr>
            <a:xfrm>
              <a:off x="7560469" y="252555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xmlns="" id="{9D37B59F-10C5-4B92-AEE7-F93C0D0D17A6}"/>
                </a:ext>
              </a:extLst>
            </p:cNvPr>
            <p:cNvSpPr/>
            <p:nvPr/>
          </p:nvSpPr>
          <p:spPr>
            <a:xfrm>
              <a:off x="7555706" y="253370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10001" y="7567"/>
                    <a:pt x="10954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xmlns="" id="{7F5E2AC9-D374-4EB3-9BFE-1247B0148A5E}"/>
                </a:ext>
              </a:extLst>
            </p:cNvPr>
            <p:cNvSpPr/>
            <p:nvPr/>
          </p:nvSpPr>
          <p:spPr>
            <a:xfrm>
              <a:off x="7630001" y="2467451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8096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lnTo>
                    <a:pt x="7144" y="8096"/>
                  </a:lnTo>
                  <a:cubicBezTo>
                    <a:pt x="8096" y="8096"/>
                    <a:pt x="8096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xmlns="" id="{7977F7E4-FACE-4E7F-BBD9-EDFA2BCA1A56}"/>
                </a:ext>
              </a:extLst>
            </p:cNvPr>
            <p:cNvSpPr/>
            <p:nvPr/>
          </p:nvSpPr>
          <p:spPr>
            <a:xfrm>
              <a:off x="7606189" y="241125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8096" y="9049"/>
                  </a:ln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xmlns="" id="{FCAEE83E-F828-4F09-BF6C-202533DBEA41}"/>
                </a:ext>
              </a:extLst>
            </p:cNvPr>
            <p:cNvSpPr/>
            <p:nvPr/>
          </p:nvSpPr>
          <p:spPr>
            <a:xfrm>
              <a:off x="7444760" y="2389178"/>
              <a:ext cx="219075" cy="104775"/>
            </a:xfrm>
            <a:custGeom>
              <a:avLst/>
              <a:gdLst>
                <a:gd name="connsiteX0" fmla="*/ 15220 w 219075"/>
                <a:gd name="connsiteY0" fmla="*/ 17789 h 104775"/>
                <a:gd name="connsiteX1" fmla="*/ 128568 w 219075"/>
                <a:gd name="connsiteY1" fmla="*/ 15884 h 104775"/>
                <a:gd name="connsiteX2" fmla="*/ 180003 w 219075"/>
                <a:gd name="connsiteY2" fmla="*/ 58746 h 104775"/>
                <a:gd name="connsiteX3" fmla="*/ 164763 w 219075"/>
                <a:gd name="connsiteY3" fmla="*/ 54936 h 104775"/>
                <a:gd name="connsiteX4" fmla="*/ 196195 w 219075"/>
                <a:gd name="connsiteY4" fmla="*/ 104466 h 104775"/>
                <a:gd name="connsiteX5" fmla="*/ 15220 w 219075"/>
                <a:gd name="connsiteY5" fmla="*/ 1778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075" h="104775">
                  <a:moveTo>
                    <a:pt x="15220" y="17789"/>
                  </a:moveTo>
                  <a:cubicBezTo>
                    <a:pt x="-27642" y="30171"/>
                    <a:pt x="113328" y="18741"/>
                    <a:pt x="128568" y="15884"/>
                  </a:cubicBezTo>
                  <a:cubicBezTo>
                    <a:pt x="131425" y="21599"/>
                    <a:pt x="160000" y="30171"/>
                    <a:pt x="180003" y="58746"/>
                  </a:cubicBezTo>
                  <a:cubicBezTo>
                    <a:pt x="175240" y="64461"/>
                    <a:pt x="170478" y="62556"/>
                    <a:pt x="164763" y="54936"/>
                  </a:cubicBezTo>
                  <a:cubicBezTo>
                    <a:pt x="178098" y="65414"/>
                    <a:pt x="173335" y="93989"/>
                    <a:pt x="196195" y="104466"/>
                  </a:cubicBezTo>
                  <a:cubicBezTo>
                    <a:pt x="287635" y="82559"/>
                    <a:pt x="-16212" y="-26979"/>
                    <a:pt x="15220" y="177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xmlns="" id="{E9BE1B58-3DF6-4141-94DA-A78144A73567}"/>
                </a:ext>
              </a:extLst>
            </p:cNvPr>
            <p:cNvSpPr/>
            <p:nvPr/>
          </p:nvSpPr>
          <p:spPr>
            <a:xfrm>
              <a:off x="7514106" y="2398431"/>
              <a:ext cx="9525" cy="9525"/>
            </a:xfrm>
            <a:custGeom>
              <a:avLst/>
              <a:gdLst>
                <a:gd name="connsiteX0" fmla="*/ 11597 w 9525"/>
                <a:gd name="connsiteY0" fmla="*/ 9488 h 9525"/>
                <a:gd name="connsiteX1" fmla="*/ 11597 w 9525"/>
                <a:gd name="connsiteY1" fmla="*/ 948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597" y="9488"/>
                  </a:moveTo>
                  <a:cubicBezTo>
                    <a:pt x="2072" y="4726"/>
                    <a:pt x="10644" y="8536"/>
                    <a:pt x="11597" y="94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xmlns="" id="{3B71E43E-F837-4208-AE83-0053D0223A7F}"/>
                </a:ext>
              </a:extLst>
            </p:cNvPr>
            <p:cNvSpPr/>
            <p:nvPr/>
          </p:nvSpPr>
          <p:spPr>
            <a:xfrm>
              <a:off x="7512823" y="2400776"/>
              <a:ext cx="9525" cy="9525"/>
            </a:xfrm>
            <a:custGeom>
              <a:avLst/>
              <a:gdLst>
                <a:gd name="connsiteX0" fmla="*/ 9069 w 9525"/>
                <a:gd name="connsiteY0" fmla="*/ 7144 h 9525"/>
                <a:gd name="connsiteX1" fmla="*/ 906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069" y="7144"/>
                  </a:moveTo>
                  <a:cubicBezTo>
                    <a:pt x="5259" y="8096"/>
                    <a:pt x="8117" y="8096"/>
                    <a:pt x="906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xmlns="" id="{8696D818-76F6-4822-8233-39C8150CB540}"/>
                </a:ext>
              </a:extLst>
            </p:cNvPr>
            <p:cNvSpPr/>
            <p:nvPr/>
          </p:nvSpPr>
          <p:spPr>
            <a:xfrm>
              <a:off x="7434739" y="2400352"/>
              <a:ext cx="9525" cy="9525"/>
            </a:xfrm>
            <a:custGeom>
              <a:avLst/>
              <a:gdLst>
                <a:gd name="connsiteX0" fmla="*/ 10954 w 9525"/>
                <a:gd name="connsiteY0" fmla="*/ 7567 h 9525"/>
                <a:gd name="connsiteX1" fmla="*/ 7144 w 9525"/>
                <a:gd name="connsiteY1" fmla="*/ 7567 h 9525"/>
                <a:gd name="connsiteX2" fmla="*/ 1095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7567"/>
                  </a:moveTo>
                  <a:cubicBezTo>
                    <a:pt x="10001" y="7567"/>
                    <a:pt x="8096" y="6615"/>
                    <a:pt x="7144" y="7567"/>
                  </a:cubicBezTo>
                  <a:cubicBezTo>
                    <a:pt x="8096" y="8520"/>
                    <a:pt x="10001" y="8520"/>
                    <a:pt x="1095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xmlns="" id="{E321385B-5668-4FD5-B01F-034A02F050C3}"/>
                </a:ext>
              </a:extLst>
            </p:cNvPr>
            <p:cNvSpPr/>
            <p:nvPr/>
          </p:nvSpPr>
          <p:spPr>
            <a:xfrm>
              <a:off x="7433786" y="240268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0001" y="8096"/>
                    <a:pt x="10001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xmlns="" id="{9B90ED57-AA8E-4835-9630-B88691153B77}"/>
                </a:ext>
              </a:extLst>
            </p:cNvPr>
            <p:cNvSpPr/>
            <p:nvPr/>
          </p:nvSpPr>
          <p:spPr>
            <a:xfrm>
              <a:off x="7324311" y="2404586"/>
              <a:ext cx="114300" cy="9525"/>
            </a:xfrm>
            <a:custGeom>
              <a:avLst/>
              <a:gdLst>
                <a:gd name="connsiteX0" fmla="*/ 8034 w 114300"/>
                <a:gd name="connsiteY0" fmla="*/ 10001 h 9525"/>
                <a:gd name="connsiteX1" fmla="*/ 115667 w 114300"/>
                <a:gd name="connsiteY1" fmla="*/ 7144 h 9525"/>
                <a:gd name="connsiteX2" fmla="*/ 102332 w 114300"/>
                <a:gd name="connsiteY2" fmla="*/ 10001 h 9525"/>
                <a:gd name="connsiteX3" fmla="*/ 8034 w 114300"/>
                <a:gd name="connsiteY3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9525">
                  <a:moveTo>
                    <a:pt x="8034" y="10001"/>
                  </a:moveTo>
                  <a:cubicBezTo>
                    <a:pt x="-2443" y="8096"/>
                    <a:pt x="82329" y="15716"/>
                    <a:pt x="115667" y="7144"/>
                  </a:cubicBezTo>
                  <a:cubicBezTo>
                    <a:pt x="100427" y="9049"/>
                    <a:pt x="96617" y="10001"/>
                    <a:pt x="102332" y="10001"/>
                  </a:cubicBezTo>
                  <a:cubicBezTo>
                    <a:pt x="106142" y="4286"/>
                    <a:pt x="8987" y="12859"/>
                    <a:pt x="803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xmlns="" id="{53230EE6-2616-4080-90B6-CC76190C8C53}"/>
                </a:ext>
              </a:extLst>
            </p:cNvPr>
            <p:cNvSpPr/>
            <p:nvPr/>
          </p:nvSpPr>
          <p:spPr>
            <a:xfrm>
              <a:off x="7299762" y="2411676"/>
              <a:ext cx="9525" cy="9525"/>
            </a:xfrm>
            <a:custGeom>
              <a:avLst/>
              <a:gdLst>
                <a:gd name="connsiteX0" fmla="*/ 9723 w 9525"/>
                <a:gd name="connsiteY0" fmla="*/ 8627 h 9525"/>
                <a:gd name="connsiteX1" fmla="*/ 9723 w 9525"/>
                <a:gd name="connsiteY1" fmla="*/ 862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723" y="8627"/>
                  </a:moveTo>
                  <a:cubicBezTo>
                    <a:pt x="17343" y="3864"/>
                    <a:pt x="1151" y="12436"/>
                    <a:pt x="9723" y="86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xmlns="" id="{9581D6C1-6ED3-43FF-B00E-20694C82DBAF}"/>
                </a:ext>
              </a:extLst>
            </p:cNvPr>
            <p:cNvSpPr/>
            <p:nvPr/>
          </p:nvSpPr>
          <p:spPr>
            <a:xfrm>
              <a:off x="7236648" y="2408006"/>
              <a:ext cx="66675" cy="19050"/>
            </a:xfrm>
            <a:custGeom>
              <a:avLst/>
              <a:gdLst>
                <a:gd name="connsiteX0" fmla="*/ 27117 w 66675"/>
                <a:gd name="connsiteY0" fmla="*/ 12296 h 19050"/>
                <a:gd name="connsiteX1" fmla="*/ 67121 w 66675"/>
                <a:gd name="connsiteY1" fmla="*/ 10391 h 19050"/>
                <a:gd name="connsiteX2" fmla="*/ 60454 w 66675"/>
                <a:gd name="connsiteY2" fmla="*/ 8486 h 19050"/>
                <a:gd name="connsiteX3" fmla="*/ 27117 w 66675"/>
                <a:gd name="connsiteY3" fmla="*/ 1229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19050">
                  <a:moveTo>
                    <a:pt x="27117" y="12296"/>
                  </a:moveTo>
                  <a:cubicBezTo>
                    <a:pt x="15687" y="22774"/>
                    <a:pt x="68074" y="13249"/>
                    <a:pt x="67121" y="10391"/>
                  </a:cubicBezTo>
                  <a:cubicBezTo>
                    <a:pt x="68074" y="12296"/>
                    <a:pt x="60454" y="7534"/>
                    <a:pt x="60454" y="8486"/>
                  </a:cubicBezTo>
                  <a:cubicBezTo>
                    <a:pt x="55692" y="5629"/>
                    <a:pt x="-30986" y="7534"/>
                    <a:pt x="27117" y="122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xmlns="" id="{5418CE03-C045-4198-81E9-5833E791B9C2}"/>
                </a:ext>
              </a:extLst>
            </p:cNvPr>
            <p:cNvSpPr/>
            <p:nvPr/>
          </p:nvSpPr>
          <p:spPr>
            <a:xfrm>
              <a:off x="7254441" y="2415698"/>
              <a:ext cx="9525" cy="9525"/>
            </a:xfrm>
            <a:custGeom>
              <a:avLst/>
              <a:gdLst>
                <a:gd name="connsiteX0" fmla="*/ 7419 w 9525"/>
                <a:gd name="connsiteY0" fmla="*/ 8414 h 9525"/>
                <a:gd name="connsiteX1" fmla="*/ 7419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419" y="8414"/>
                  </a:moveTo>
                  <a:cubicBezTo>
                    <a:pt x="8371" y="8414"/>
                    <a:pt x="6466" y="5556"/>
                    <a:pt x="7419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xmlns="" id="{1AAAAB9C-2460-4522-99A2-158C25A5E261}"/>
                </a:ext>
              </a:extLst>
            </p:cNvPr>
            <p:cNvSpPr/>
            <p:nvPr/>
          </p:nvSpPr>
          <p:spPr>
            <a:xfrm>
              <a:off x="7598131" y="2441792"/>
              <a:ext cx="19050" cy="9525"/>
            </a:xfrm>
            <a:custGeom>
              <a:avLst/>
              <a:gdLst>
                <a:gd name="connsiteX0" fmla="*/ 7581 w 19050"/>
                <a:gd name="connsiteY0" fmla="*/ 11847 h 9525"/>
                <a:gd name="connsiteX1" fmla="*/ 7581 w 19050"/>
                <a:gd name="connsiteY1" fmla="*/ 1184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581" y="11847"/>
                  </a:moveTo>
                  <a:cubicBezTo>
                    <a:pt x="26631" y="4227"/>
                    <a:pt x="3771" y="7085"/>
                    <a:pt x="7581" y="118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xmlns="" id="{FBC6755E-8944-4AE4-9FA2-D0B2DEA31CBB}"/>
                </a:ext>
              </a:extLst>
            </p:cNvPr>
            <p:cNvSpPr/>
            <p:nvPr/>
          </p:nvSpPr>
          <p:spPr>
            <a:xfrm>
              <a:off x="7593489" y="2435066"/>
              <a:ext cx="9525" cy="19050"/>
            </a:xfrm>
            <a:custGeom>
              <a:avLst/>
              <a:gdLst>
                <a:gd name="connsiteX0" fmla="*/ 8414 w 9525"/>
                <a:gd name="connsiteY0" fmla="*/ 7144 h 19050"/>
                <a:gd name="connsiteX1" fmla="*/ 841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414" y="7144"/>
                  </a:moveTo>
                  <a:cubicBezTo>
                    <a:pt x="5556" y="35719"/>
                    <a:pt x="8414" y="7144"/>
                    <a:pt x="84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xmlns="" id="{BDB182C8-2A67-485D-93DA-3815E425B583}"/>
                </a:ext>
              </a:extLst>
            </p:cNvPr>
            <p:cNvSpPr/>
            <p:nvPr/>
          </p:nvSpPr>
          <p:spPr>
            <a:xfrm>
              <a:off x="7597616" y="244649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xmlns="" id="{D2E835C8-0533-47CA-B34C-96B00D6A2FF6}"/>
                </a:ext>
              </a:extLst>
            </p:cNvPr>
            <p:cNvSpPr/>
            <p:nvPr/>
          </p:nvSpPr>
          <p:spPr>
            <a:xfrm>
              <a:off x="7389264" y="2494943"/>
              <a:ext cx="19050" cy="9525"/>
            </a:xfrm>
            <a:custGeom>
              <a:avLst/>
              <a:gdLst>
                <a:gd name="connsiteX0" fmla="*/ 8804 w 19050"/>
                <a:gd name="connsiteY0" fmla="*/ 8227 h 9525"/>
                <a:gd name="connsiteX1" fmla="*/ 8804 w 19050"/>
                <a:gd name="connsiteY1" fmla="*/ 822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8804" y="8227"/>
                  </a:moveTo>
                  <a:cubicBezTo>
                    <a:pt x="23091" y="5369"/>
                    <a:pt x="1184" y="9179"/>
                    <a:pt x="8804" y="82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xmlns="" id="{DA4AC031-9B0B-489E-894D-3CD77598E715}"/>
                </a:ext>
              </a:extLst>
            </p:cNvPr>
            <p:cNvSpPr/>
            <p:nvPr/>
          </p:nvSpPr>
          <p:spPr>
            <a:xfrm>
              <a:off x="7255669" y="248745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8096" y="8096"/>
                    <a:pt x="8096" y="8096"/>
                    <a:pt x="8096" y="7144"/>
                  </a:cubicBezTo>
                  <a:cubicBezTo>
                    <a:pt x="8096" y="8096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xmlns="" id="{B2B55ED1-52CD-4621-B962-56CF769952AA}"/>
                </a:ext>
              </a:extLst>
            </p:cNvPr>
            <p:cNvSpPr/>
            <p:nvPr/>
          </p:nvSpPr>
          <p:spPr>
            <a:xfrm>
              <a:off x="7386161" y="250364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1095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10954"/>
                  </a:lnTo>
                  <a:cubicBezTo>
                    <a:pt x="7144" y="10001"/>
                    <a:pt x="7144" y="9049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xmlns="" id="{CF785E58-A3B2-4DB4-AF8F-36AEE56470BC}"/>
                </a:ext>
              </a:extLst>
            </p:cNvPr>
            <p:cNvSpPr/>
            <p:nvPr/>
          </p:nvSpPr>
          <p:spPr>
            <a:xfrm>
              <a:off x="7394840" y="2442285"/>
              <a:ext cx="9525" cy="9525"/>
            </a:xfrm>
            <a:custGeom>
              <a:avLst/>
              <a:gdLst>
                <a:gd name="connsiteX0" fmla="*/ 7990 w 9525"/>
                <a:gd name="connsiteY0" fmla="*/ 7545 h 9525"/>
                <a:gd name="connsiteX1" fmla="*/ 7990 w 9525"/>
                <a:gd name="connsiteY1" fmla="*/ 754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545"/>
                  </a:moveTo>
                  <a:cubicBezTo>
                    <a:pt x="7990" y="5640"/>
                    <a:pt x="6085" y="11355"/>
                    <a:pt x="7990" y="75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xmlns="" id="{CEC915F8-5286-44DC-865F-7CE255F68B9D}"/>
                </a:ext>
              </a:extLst>
            </p:cNvPr>
            <p:cNvSpPr/>
            <p:nvPr/>
          </p:nvSpPr>
          <p:spPr>
            <a:xfrm>
              <a:off x="7356634" y="25188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xmlns="" id="{AAFF7C18-5CF2-4A25-87D6-820ECF506228}"/>
                </a:ext>
              </a:extLst>
            </p:cNvPr>
            <p:cNvSpPr/>
            <p:nvPr/>
          </p:nvSpPr>
          <p:spPr>
            <a:xfrm>
              <a:off x="7408063" y="2419826"/>
              <a:ext cx="19050" cy="19050"/>
            </a:xfrm>
            <a:custGeom>
              <a:avLst/>
              <a:gdLst>
                <a:gd name="connsiteX0" fmla="*/ 12865 w 19050"/>
                <a:gd name="connsiteY0" fmla="*/ 7144 h 19050"/>
                <a:gd name="connsiteX1" fmla="*/ 12865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2865" y="7144"/>
                  </a:moveTo>
                  <a:cubicBezTo>
                    <a:pt x="11912" y="9049"/>
                    <a:pt x="482" y="29051"/>
                    <a:pt x="1286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xmlns="" id="{AF4230FA-8D31-4A7A-8038-2C03276901E7}"/>
                </a:ext>
              </a:extLst>
            </p:cNvPr>
            <p:cNvSpPr/>
            <p:nvPr/>
          </p:nvSpPr>
          <p:spPr>
            <a:xfrm>
              <a:off x="7296626" y="245887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xmlns="" id="{5A5C00F1-C219-4963-8B7A-CA0F6566D74E}"/>
                </a:ext>
              </a:extLst>
            </p:cNvPr>
            <p:cNvSpPr/>
            <p:nvPr/>
          </p:nvSpPr>
          <p:spPr>
            <a:xfrm>
              <a:off x="7296626" y="245697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xmlns="" id="{D27E7670-5CD6-4874-A591-95A8FFAB1023}"/>
                </a:ext>
              </a:extLst>
            </p:cNvPr>
            <p:cNvSpPr/>
            <p:nvPr/>
          </p:nvSpPr>
          <p:spPr>
            <a:xfrm>
              <a:off x="7387114" y="24998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6669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xmlns="" id="{D7763EC7-D1D1-4E5E-8EB9-2F42FEC7EB4C}"/>
                </a:ext>
              </a:extLst>
            </p:cNvPr>
            <p:cNvSpPr/>
            <p:nvPr/>
          </p:nvSpPr>
          <p:spPr>
            <a:xfrm>
              <a:off x="7389971" y="2484972"/>
              <a:ext cx="9525" cy="9525"/>
            </a:xfrm>
            <a:custGeom>
              <a:avLst/>
              <a:gdLst>
                <a:gd name="connsiteX0" fmla="*/ 7144 w 9525"/>
                <a:gd name="connsiteY0" fmla="*/ 10577 h 9525"/>
                <a:gd name="connsiteX1" fmla="*/ 7144 w 9525"/>
                <a:gd name="connsiteY1" fmla="*/ 1057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577"/>
                  </a:moveTo>
                  <a:cubicBezTo>
                    <a:pt x="10001" y="8672"/>
                    <a:pt x="11906" y="3910"/>
                    <a:pt x="7144" y="105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2" name="Freeform: Shape 491">
              <a:extLst>
                <a:ext uri="{FF2B5EF4-FFF2-40B4-BE49-F238E27FC236}">
                  <a16:creationId xmlns:a16="http://schemas.microsoft.com/office/drawing/2014/main" xmlns="" id="{E3CA08F7-0DC0-45EA-9E86-4E6BCA671834}"/>
                </a:ext>
              </a:extLst>
            </p:cNvPr>
            <p:cNvSpPr/>
            <p:nvPr/>
          </p:nvSpPr>
          <p:spPr>
            <a:xfrm>
              <a:off x="7358022" y="2521743"/>
              <a:ext cx="38100" cy="9525"/>
            </a:xfrm>
            <a:custGeom>
              <a:avLst/>
              <a:gdLst>
                <a:gd name="connsiteX0" fmla="*/ 9566 w 38100"/>
                <a:gd name="connsiteY0" fmla="*/ 7144 h 9525"/>
                <a:gd name="connsiteX1" fmla="*/ 9566 w 38100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9525">
                  <a:moveTo>
                    <a:pt x="9566" y="7144"/>
                  </a:moveTo>
                  <a:cubicBezTo>
                    <a:pt x="-6627" y="10001"/>
                    <a:pt x="65763" y="10954"/>
                    <a:pt x="956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xmlns="" id="{D64FCC17-C3FA-4DBA-9F5F-F50F7E58F417}"/>
                </a:ext>
              </a:extLst>
            </p:cNvPr>
            <p:cNvSpPr/>
            <p:nvPr/>
          </p:nvSpPr>
          <p:spPr>
            <a:xfrm>
              <a:off x="7372826" y="2508937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7144" y="6615"/>
                    <a:pt x="7144" y="7567"/>
                  </a:cubicBezTo>
                  <a:cubicBezTo>
                    <a:pt x="7144" y="7567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xmlns="" id="{BA4F13B1-0694-4EB1-B652-847CE7149EBF}"/>
                </a:ext>
              </a:extLst>
            </p:cNvPr>
            <p:cNvSpPr/>
            <p:nvPr/>
          </p:nvSpPr>
          <p:spPr>
            <a:xfrm>
              <a:off x="7365206" y="251436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7144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xmlns="" id="{37FA484B-9E24-4152-A351-BBD22EA9A14B}"/>
                </a:ext>
              </a:extLst>
            </p:cNvPr>
            <p:cNvSpPr/>
            <p:nvPr/>
          </p:nvSpPr>
          <p:spPr>
            <a:xfrm>
              <a:off x="7386161" y="2488723"/>
              <a:ext cx="9525" cy="9525"/>
            </a:xfrm>
            <a:custGeom>
              <a:avLst/>
              <a:gdLst>
                <a:gd name="connsiteX0" fmla="*/ 7144 w 9525"/>
                <a:gd name="connsiteY0" fmla="*/ 9684 h 9525"/>
                <a:gd name="connsiteX1" fmla="*/ 7144 w 9525"/>
                <a:gd name="connsiteY1" fmla="*/ 968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684"/>
                  </a:moveTo>
                  <a:cubicBezTo>
                    <a:pt x="9049" y="3969"/>
                    <a:pt x="7144" y="9684"/>
                    <a:pt x="7144" y="9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6" name="Freeform: Shape 495">
              <a:extLst>
                <a:ext uri="{FF2B5EF4-FFF2-40B4-BE49-F238E27FC236}">
                  <a16:creationId xmlns:a16="http://schemas.microsoft.com/office/drawing/2014/main" xmlns="" id="{B8CDC33E-C61C-44D2-95D9-19C4ACDCF6D6}"/>
                </a:ext>
              </a:extLst>
            </p:cNvPr>
            <p:cNvSpPr/>
            <p:nvPr/>
          </p:nvSpPr>
          <p:spPr>
            <a:xfrm>
              <a:off x="7387114" y="24979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095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xmlns="" id="{EC40D927-BACC-4DE3-91DA-F77C14C0D419}"/>
                </a:ext>
              </a:extLst>
            </p:cNvPr>
            <p:cNvSpPr/>
            <p:nvPr/>
          </p:nvSpPr>
          <p:spPr>
            <a:xfrm>
              <a:off x="7341394" y="248840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xmlns="" id="{D60A07D5-E9C9-424D-AE9F-5842D60D5E75}"/>
                </a:ext>
              </a:extLst>
            </p:cNvPr>
            <p:cNvSpPr/>
            <p:nvPr/>
          </p:nvSpPr>
          <p:spPr>
            <a:xfrm>
              <a:off x="7355681" y="2506955"/>
              <a:ext cx="28575" cy="19050"/>
            </a:xfrm>
            <a:custGeom>
              <a:avLst/>
              <a:gdLst>
                <a:gd name="connsiteX0" fmla="*/ 7144 w 28575"/>
                <a:gd name="connsiteY0" fmla="*/ 15264 h 19050"/>
                <a:gd name="connsiteX1" fmla="*/ 7144 w 28575"/>
                <a:gd name="connsiteY1" fmla="*/ 1526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9050">
                  <a:moveTo>
                    <a:pt x="7144" y="15264"/>
                  </a:moveTo>
                  <a:cubicBezTo>
                    <a:pt x="26194" y="11454"/>
                    <a:pt x="26194" y="-928"/>
                    <a:pt x="7144" y="152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xmlns="" id="{AFF76391-EDEC-46FB-BBC5-D04CB9BB4ECB}"/>
                </a:ext>
              </a:extLst>
            </p:cNvPr>
            <p:cNvSpPr/>
            <p:nvPr/>
          </p:nvSpPr>
          <p:spPr>
            <a:xfrm>
              <a:off x="7383304" y="249221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xmlns="" id="{89BD7E13-B0CF-415D-9546-0E2BB05A64BE}"/>
                </a:ext>
              </a:extLst>
            </p:cNvPr>
            <p:cNvSpPr/>
            <p:nvPr/>
          </p:nvSpPr>
          <p:spPr>
            <a:xfrm>
              <a:off x="7385716" y="2518669"/>
              <a:ext cx="28575" cy="19050"/>
            </a:xfrm>
            <a:custGeom>
              <a:avLst/>
              <a:gdLst>
                <a:gd name="connsiteX0" fmla="*/ 26640 w 28575"/>
                <a:gd name="connsiteY0" fmla="*/ 11170 h 19050"/>
                <a:gd name="connsiteX1" fmla="*/ 7590 w 28575"/>
                <a:gd name="connsiteY1" fmla="*/ 8313 h 19050"/>
                <a:gd name="connsiteX2" fmla="*/ 26640 w 28575"/>
                <a:gd name="connsiteY2" fmla="*/ 11170 h 19050"/>
                <a:gd name="connsiteX3" fmla="*/ 24734 w 28575"/>
                <a:gd name="connsiteY3" fmla="*/ 13075 h 19050"/>
                <a:gd name="connsiteX4" fmla="*/ 23782 w 28575"/>
                <a:gd name="connsiteY4" fmla="*/ 12123 h 19050"/>
                <a:gd name="connsiteX5" fmla="*/ 24734 w 28575"/>
                <a:gd name="connsiteY5" fmla="*/ 1307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19050">
                  <a:moveTo>
                    <a:pt x="26640" y="11170"/>
                  </a:moveTo>
                  <a:cubicBezTo>
                    <a:pt x="9494" y="11170"/>
                    <a:pt x="5684" y="20695"/>
                    <a:pt x="7590" y="8313"/>
                  </a:cubicBezTo>
                  <a:cubicBezTo>
                    <a:pt x="13304" y="9265"/>
                    <a:pt x="26640" y="3550"/>
                    <a:pt x="26640" y="11170"/>
                  </a:cubicBezTo>
                  <a:close/>
                  <a:moveTo>
                    <a:pt x="24734" y="13075"/>
                  </a:moveTo>
                  <a:lnTo>
                    <a:pt x="23782" y="12123"/>
                  </a:lnTo>
                  <a:cubicBezTo>
                    <a:pt x="23782" y="13075"/>
                    <a:pt x="24734" y="13075"/>
                    <a:pt x="24734" y="130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xmlns="" id="{ED644F8C-E61A-4804-830C-B5D7912EF221}"/>
                </a:ext>
              </a:extLst>
            </p:cNvPr>
            <p:cNvSpPr/>
            <p:nvPr/>
          </p:nvSpPr>
          <p:spPr>
            <a:xfrm>
              <a:off x="7573804" y="24360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xmlns="" id="{60413C4C-DF4A-45CE-B84E-B72E2B7643C2}"/>
                </a:ext>
              </a:extLst>
            </p:cNvPr>
            <p:cNvSpPr/>
            <p:nvPr/>
          </p:nvSpPr>
          <p:spPr>
            <a:xfrm>
              <a:off x="7452836" y="244459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xmlns="" id="{7349DEA5-297E-44A1-AC8C-FB8A646597F6}"/>
                </a:ext>
              </a:extLst>
            </p:cNvPr>
            <p:cNvSpPr/>
            <p:nvPr/>
          </p:nvSpPr>
          <p:spPr>
            <a:xfrm>
              <a:off x="7468076" y="242077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8096" y="7144"/>
                  </a:lnTo>
                  <a:cubicBezTo>
                    <a:pt x="8096" y="8096"/>
                    <a:pt x="8096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xmlns="" id="{36C5E1FA-955D-4EF1-B3F5-A7D1D81659E9}"/>
                </a:ext>
              </a:extLst>
            </p:cNvPr>
            <p:cNvSpPr/>
            <p:nvPr/>
          </p:nvSpPr>
          <p:spPr>
            <a:xfrm>
              <a:off x="7562903" y="243601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xmlns="" id="{C207329B-6009-4D05-B52D-58BD90219D7A}"/>
                </a:ext>
              </a:extLst>
            </p:cNvPr>
            <p:cNvSpPr/>
            <p:nvPr/>
          </p:nvSpPr>
          <p:spPr>
            <a:xfrm>
              <a:off x="7502366" y="24341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8096"/>
                    <a:pt x="8096" y="8096"/>
                  </a:cubicBezTo>
                  <a:cubicBezTo>
                    <a:pt x="8096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xmlns="" id="{D3B0E3B7-0F42-499E-BCC2-959685AE7501}"/>
                </a:ext>
              </a:extLst>
            </p:cNvPr>
            <p:cNvSpPr/>
            <p:nvPr/>
          </p:nvSpPr>
          <p:spPr>
            <a:xfrm>
              <a:off x="7468076" y="242321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xmlns="" id="{7F86404D-A987-477D-B328-C9F58A844C39}"/>
                </a:ext>
              </a:extLst>
            </p:cNvPr>
            <p:cNvSpPr/>
            <p:nvPr/>
          </p:nvSpPr>
          <p:spPr>
            <a:xfrm>
              <a:off x="7445216" y="24255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xmlns="" id="{DD9B3887-6E5B-4C34-BE28-0F7CFA29678A}"/>
                </a:ext>
              </a:extLst>
            </p:cNvPr>
            <p:cNvSpPr/>
            <p:nvPr/>
          </p:nvSpPr>
          <p:spPr>
            <a:xfrm>
              <a:off x="7446698" y="244459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7144"/>
                    <a:pt x="7567" y="7144"/>
                  </a:cubicBezTo>
                  <a:lnTo>
                    <a:pt x="7567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9" name="Freeform: Shape 508">
              <a:extLst>
                <a:ext uri="{FF2B5EF4-FFF2-40B4-BE49-F238E27FC236}">
                  <a16:creationId xmlns:a16="http://schemas.microsoft.com/office/drawing/2014/main" xmlns="" id="{0F65CC33-11A8-469C-B805-C09B1E3C904F}"/>
                </a:ext>
              </a:extLst>
            </p:cNvPr>
            <p:cNvSpPr/>
            <p:nvPr/>
          </p:nvSpPr>
          <p:spPr>
            <a:xfrm>
              <a:off x="7420451" y="243220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8096"/>
                  </a:lnTo>
                  <a:cubicBezTo>
                    <a:pt x="7144" y="8096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xmlns="" id="{999B29B8-19EA-4DA2-A568-6E82FF91C956}"/>
                </a:ext>
              </a:extLst>
            </p:cNvPr>
            <p:cNvSpPr/>
            <p:nvPr/>
          </p:nvSpPr>
          <p:spPr>
            <a:xfrm>
              <a:off x="7444264" y="24398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1" name="Freeform: Shape 510">
              <a:extLst>
                <a:ext uri="{FF2B5EF4-FFF2-40B4-BE49-F238E27FC236}">
                  <a16:creationId xmlns:a16="http://schemas.microsoft.com/office/drawing/2014/main" xmlns="" id="{14252505-0099-42FB-9784-F79CC42E3F05}"/>
                </a:ext>
              </a:extLst>
            </p:cNvPr>
            <p:cNvSpPr/>
            <p:nvPr/>
          </p:nvSpPr>
          <p:spPr>
            <a:xfrm>
              <a:off x="7581001" y="245506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xmlns="" id="{7D794CE7-D147-42E3-9E09-F1A33DDACFFF}"/>
                </a:ext>
              </a:extLst>
            </p:cNvPr>
            <p:cNvSpPr/>
            <p:nvPr/>
          </p:nvSpPr>
          <p:spPr>
            <a:xfrm>
              <a:off x="7584281" y="2444591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8096" y="7144"/>
                  </a:lnTo>
                  <a:cubicBezTo>
                    <a:pt x="7144" y="7144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xmlns="" id="{03884BAB-DC43-4C8B-B1B8-D927E64C0869}"/>
                </a:ext>
              </a:extLst>
            </p:cNvPr>
            <p:cNvSpPr/>
            <p:nvPr/>
          </p:nvSpPr>
          <p:spPr>
            <a:xfrm>
              <a:off x="7518559" y="2442160"/>
              <a:ext cx="9525" cy="9525"/>
            </a:xfrm>
            <a:custGeom>
              <a:avLst/>
              <a:gdLst>
                <a:gd name="connsiteX0" fmla="*/ 7144 w 9525"/>
                <a:gd name="connsiteY0" fmla="*/ 7670 h 9525"/>
                <a:gd name="connsiteX1" fmla="*/ 8096 w 9525"/>
                <a:gd name="connsiteY1" fmla="*/ 10527 h 9525"/>
                <a:gd name="connsiteX2" fmla="*/ 7144 w 9525"/>
                <a:gd name="connsiteY2" fmla="*/ 767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670"/>
                  </a:moveTo>
                  <a:cubicBezTo>
                    <a:pt x="7144" y="8622"/>
                    <a:pt x="8096" y="9575"/>
                    <a:pt x="8096" y="10527"/>
                  </a:cubicBezTo>
                  <a:cubicBezTo>
                    <a:pt x="9049" y="9575"/>
                    <a:pt x="8096" y="5765"/>
                    <a:pt x="7144" y="76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xmlns="" id="{A331F8F7-CA21-406C-8D8F-960BABE14F35}"/>
                </a:ext>
              </a:extLst>
            </p:cNvPr>
            <p:cNvSpPr/>
            <p:nvPr/>
          </p:nvSpPr>
          <p:spPr>
            <a:xfrm>
              <a:off x="7576661" y="249316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7144" y="7144"/>
                    <a:pt x="8096" y="7144"/>
                  </a:cubicBezTo>
                  <a:cubicBezTo>
                    <a:pt x="7144" y="8096"/>
                    <a:pt x="7144" y="9049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xmlns="" id="{F794D562-E023-421B-9962-41F634AE7C05}"/>
                </a:ext>
              </a:extLst>
            </p:cNvPr>
            <p:cNvSpPr/>
            <p:nvPr/>
          </p:nvSpPr>
          <p:spPr>
            <a:xfrm>
              <a:off x="7576661" y="249126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8096" y="7144"/>
                  </a:lnTo>
                  <a:cubicBezTo>
                    <a:pt x="8096" y="8096"/>
                    <a:pt x="7144" y="9049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xmlns="" id="{1F4F3992-A23B-465D-9CC3-61EC70EAF9BC}"/>
                </a:ext>
              </a:extLst>
            </p:cNvPr>
            <p:cNvSpPr/>
            <p:nvPr/>
          </p:nvSpPr>
          <p:spPr>
            <a:xfrm>
              <a:off x="7519088" y="2496264"/>
              <a:ext cx="9525" cy="9525"/>
            </a:xfrm>
            <a:custGeom>
              <a:avLst/>
              <a:gdLst>
                <a:gd name="connsiteX0" fmla="*/ 7567 w 9525"/>
                <a:gd name="connsiteY0" fmla="*/ 7858 h 9525"/>
                <a:gd name="connsiteX1" fmla="*/ 7567 w 9525"/>
                <a:gd name="connsiteY1" fmla="*/ 7858 h 9525"/>
                <a:gd name="connsiteX2" fmla="*/ 7567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858"/>
                  </a:moveTo>
                  <a:cubicBezTo>
                    <a:pt x="7567" y="6906"/>
                    <a:pt x="6615" y="6906"/>
                    <a:pt x="7567" y="7858"/>
                  </a:cubicBezTo>
                  <a:cubicBezTo>
                    <a:pt x="6615" y="7858"/>
                    <a:pt x="7567" y="7858"/>
                    <a:pt x="7567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xmlns="" id="{0D7CD9BA-B039-475E-A917-8E526B4495FE}"/>
                </a:ext>
              </a:extLst>
            </p:cNvPr>
            <p:cNvSpPr/>
            <p:nvPr/>
          </p:nvSpPr>
          <p:spPr>
            <a:xfrm>
              <a:off x="7585722" y="2430169"/>
              <a:ext cx="9525" cy="28575"/>
            </a:xfrm>
            <a:custGeom>
              <a:avLst/>
              <a:gdLst>
                <a:gd name="connsiteX0" fmla="*/ 7608 w 9525"/>
                <a:gd name="connsiteY0" fmla="*/ 23471 h 28575"/>
                <a:gd name="connsiteX1" fmla="*/ 7608 w 9525"/>
                <a:gd name="connsiteY1" fmla="*/ 2347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8575">
                  <a:moveTo>
                    <a:pt x="7608" y="23471"/>
                  </a:moveTo>
                  <a:cubicBezTo>
                    <a:pt x="10465" y="-6057"/>
                    <a:pt x="5703" y="11088"/>
                    <a:pt x="7608" y="234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8" name="Freeform: Shape 517">
              <a:extLst>
                <a:ext uri="{FF2B5EF4-FFF2-40B4-BE49-F238E27FC236}">
                  <a16:creationId xmlns:a16="http://schemas.microsoft.com/office/drawing/2014/main" xmlns="" id="{BCE4288C-6874-428E-9545-EF23307A5B54}"/>
                </a:ext>
              </a:extLst>
            </p:cNvPr>
            <p:cNvSpPr/>
            <p:nvPr/>
          </p:nvSpPr>
          <p:spPr>
            <a:xfrm>
              <a:off x="7582376" y="2482267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xmlns="" id="{9D65D35E-6B82-4B05-83C1-B7A051980A13}"/>
                </a:ext>
              </a:extLst>
            </p:cNvPr>
            <p:cNvSpPr/>
            <p:nvPr/>
          </p:nvSpPr>
          <p:spPr>
            <a:xfrm>
              <a:off x="7421404" y="25160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0" name="Freeform: Shape 519">
              <a:extLst>
                <a:ext uri="{FF2B5EF4-FFF2-40B4-BE49-F238E27FC236}">
                  <a16:creationId xmlns:a16="http://schemas.microsoft.com/office/drawing/2014/main" xmlns="" id="{14D7DA7E-CA87-449C-83C2-AE5897EEC658}"/>
                </a:ext>
              </a:extLst>
            </p:cNvPr>
            <p:cNvSpPr/>
            <p:nvPr/>
          </p:nvSpPr>
          <p:spPr>
            <a:xfrm>
              <a:off x="7580471" y="24626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xmlns="" id="{495B0D20-C04E-4B06-8F02-0782D44AD442}"/>
                </a:ext>
              </a:extLst>
            </p:cNvPr>
            <p:cNvSpPr/>
            <p:nvPr/>
          </p:nvSpPr>
          <p:spPr>
            <a:xfrm>
              <a:off x="7429976" y="25160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2" name="Freeform: Shape 521">
              <a:extLst>
                <a:ext uri="{FF2B5EF4-FFF2-40B4-BE49-F238E27FC236}">
                  <a16:creationId xmlns:a16="http://schemas.microsoft.com/office/drawing/2014/main" xmlns="" id="{BF16ADF4-A695-4D50-8784-FBCD5AFA94A4}"/>
                </a:ext>
              </a:extLst>
            </p:cNvPr>
            <p:cNvSpPr/>
            <p:nvPr/>
          </p:nvSpPr>
          <p:spPr>
            <a:xfrm>
              <a:off x="7430929" y="242649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3" name="Freeform: Shape 522">
              <a:extLst>
                <a:ext uri="{FF2B5EF4-FFF2-40B4-BE49-F238E27FC236}">
                  <a16:creationId xmlns:a16="http://schemas.microsoft.com/office/drawing/2014/main" xmlns="" id="{F5450C3C-5A2E-418E-B5A9-7A04008C3600}"/>
                </a:ext>
              </a:extLst>
            </p:cNvPr>
            <p:cNvSpPr/>
            <p:nvPr/>
          </p:nvSpPr>
          <p:spPr>
            <a:xfrm>
              <a:off x="7429976" y="25160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4" name="Freeform: Shape 523">
              <a:extLst>
                <a:ext uri="{FF2B5EF4-FFF2-40B4-BE49-F238E27FC236}">
                  <a16:creationId xmlns:a16="http://schemas.microsoft.com/office/drawing/2014/main" xmlns="" id="{0CBA7698-5062-460E-98A8-B09989B6D170}"/>
                </a:ext>
              </a:extLst>
            </p:cNvPr>
            <p:cNvSpPr/>
            <p:nvPr/>
          </p:nvSpPr>
          <p:spPr>
            <a:xfrm>
              <a:off x="7470934" y="2498883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7144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5" name="Freeform: Shape 524">
              <a:extLst>
                <a:ext uri="{FF2B5EF4-FFF2-40B4-BE49-F238E27FC236}">
                  <a16:creationId xmlns:a16="http://schemas.microsoft.com/office/drawing/2014/main" xmlns="" id="{A771278B-79F4-4F6F-ADC9-99620F067776}"/>
                </a:ext>
              </a:extLst>
            </p:cNvPr>
            <p:cNvSpPr/>
            <p:nvPr/>
          </p:nvSpPr>
          <p:spPr>
            <a:xfrm>
              <a:off x="7462361" y="249412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xmlns="" id="{5CDA3E53-60F0-49EA-8740-A5CE5F82C2F0}"/>
                </a:ext>
              </a:extLst>
            </p:cNvPr>
            <p:cNvSpPr/>
            <p:nvPr/>
          </p:nvSpPr>
          <p:spPr>
            <a:xfrm>
              <a:off x="7514034" y="242458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cubicBezTo>
                    <a:pt x="6906" y="7144"/>
                    <a:pt x="7858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xmlns="" id="{D95D07F3-133A-4CC7-8BE6-C0063CCCA944}"/>
                </a:ext>
              </a:extLst>
            </p:cNvPr>
            <p:cNvSpPr/>
            <p:nvPr/>
          </p:nvSpPr>
          <p:spPr>
            <a:xfrm>
              <a:off x="7429976" y="251698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9049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xmlns="" id="{086C44FD-9707-4FB9-8A8F-108440B525D4}"/>
                </a:ext>
              </a:extLst>
            </p:cNvPr>
            <p:cNvSpPr/>
            <p:nvPr/>
          </p:nvSpPr>
          <p:spPr>
            <a:xfrm>
              <a:off x="7481411" y="24779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xmlns="" id="{2F330BC7-0270-4BC3-A40E-93007A06202E}"/>
                </a:ext>
              </a:extLst>
            </p:cNvPr>
            <p:cNvSpPr/>
            <p:nvPr/>
          </p:nvSpPr>
          <p:spPr>
            <a:xfrm>
              <a:off x="7484297" y="2471605"/>
              <a:ext cx="9525" cy="19050"/>
            </a:xfrm>
            <a:custGeom>
              <a:avLst/>
              <a:gdLst>
                <a:gd name="connsiteX0" fmla="*/ 9020 w 9525"/>
                <a:gd name="connsiteY0" fmla="*/ 16325 h 19050"/>
                <a:gd name="connsiteX1" fmla="*/ 9020 w 9525"/>
                <a:gd name="connsiteY1" fmla="*/ 163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020" y="16325"/>
                  </a:moveTo>
                  <a:cubicBezTo>
                    <a:pt x="12830" y="-6535"/>
                    <a:pt x="3305" y="21087"/>
                    <a:pt x="9020" y="163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xmlns="" id="{6E9482A2-29A7-454C-85E5-7DA005588191}"/>
                </a:ext>
              </a:extLst>
            </p:cNvPr>
            <p:cNvSpPr/>
            <p:nvPr/>
          </p:nvSpPr>
          <p:spPr>
            <a:xfrm>
              <a:off x="7485751" y="248173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8096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7567" y="8096"/>
                    <a:pt x="7567" y="8096"/>
                  </a:cubicBezTo>
                  <a:cubicBezTo>
                    <a:pt x="6615" y="8096"/>
                    <a:pt x="7567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1" name="Freeform: Shape 530">
              <a:extLst>
                <a:ext uri="{FF2B5EF4-FFF2-40B4-BE49-F238E27FC236}">
                  <a16:creationId xmlns:a16="http://schemas.microsoft.com/office/drawing/2014/main" xmlns="" id="{455D90A7-53EB-4157-B06A-B09430B99830}"/>
                </a:ext>
              </a:extLst>
            </p:cNvPr>
            <p:cNvSpPr/>
            <p:nvPr/>
          </p:nvSpPr>
          <p:spPr>
            <a:xfrm>
              <a:off x="7501414" y="2486739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7144" y="7858"/>
                    <a:pt x="7144" y="6906"/>
                    <a:pt x="7144" y="7858"/>
                  </a:cubicBezTo>
                  <a:cubicBezTo>
                    <a:pt x="7144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xmlns="" id="{D36C8E6C-9D3A-4FF1-A206-85F3A7E6CDFB}"/>
                </a:ext>
              </a:extLst>
            </p:cNvPr>
            <p:cNvSpPr/>
            <p:nvPr/>
          </p:nvSpPr>
          <p:spPr>
            <a:xfrm>
              <a:off x="7394734" y="24855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10001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xmlns="" id="{495C8725-D6E4-46B9-A291-FF663C140C45}"/>
                </a:ext>
              </a:extLst>
            </p:cNvPr>
            <p:cNvSpPr/>
            <p:nvPr/>
          </p:nvSpPr>
          <p:spPr>
            <a:xfrm>
              <a:off x="7536233" y="2463366"/>
              <a:ext cx="9525" cy="9525"/>
            </a:xfrm>
            <a:custGeom>
              <a:avLst/>
              <a:gdLst>
                <a:gd name="connsiteX0" fmla="*/ 7567 w 9525"/>
                <a:gd name="connsiteY0" fmla="*/ 7419 h 9525"/>
                <a:gd name="connsiteX1" fmla="*/ 7567 w 9525"/>
                <a:gd name="connsiteY1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419"/>
                  </a:moveTo>
                  <a:cubicBezTo>
                    <a:pt x="6615" y="6466"/>
                    <a:pt x="7567" y="8371"/>
                    <a:pt x="7567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xmlns="" id="{915C717F-040D-462A-A302-8C444AB00697}"/>
                </a:ext>
              </a:extLst>
            </p:cNvPr>
            <p:cNvSpPr/>
            <p:nvPr/>
          </p:nvSpPr>
          <p:spPr>
            <a:xfrm>
              <a:off x="7487126" y="247126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9049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: Shape 534">
              <a:extLst>
                <a:ext uri="{FF2B5EF4-FFF2-40B4-BE49-F238E27FC236}">
                  <a16:creationId xmlns:a16="http://schemas.microsoft.com/office/drawing/2014/main" xmlns="" id="{83F90A75-A133-4DB3-B6CF-FA1A23D42BFE}"/>
                </a:ext>
              </a:extLst>
            </p:cNvPr>
            <p:cNvSpPr/>
            <p:nvPr/>
          </p:nvSpPr>
          <p:spPr>
            <a:xfrm>
              <a:off x="7538561" y="247126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11906"/>
                    <a:pt x="9049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xmlns="" id="{3DC24FCA-BD8E-46AE-8596-8975604D9AEA}"/>
                </a:ext>
              </a:extLst>
            </p:cNvPr>
            <p:cNvSpPr/>
            <p:nvPr/>
          </p:nvSpPr>
          <p:spPr>
            <a:xfrm>
              <a:off x="7540466" y="24722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xmlns="" id="{E2F5C8C1-AFEC-40A3-890D-32916C65A452}"/>
                </a:ext>
              </a:extLst>
            </p:cNvPr>
            <p:cNvSpPr/>
            <p:nvPr/>
          </p:nvSpPr>
          <p:spPr>
            <a:xfrm>
              <a:off x="7246144" y="2403977"/>
              <a:ext cx="352425" cy="133350"/>
            </a:xfrm>
            <a:custGeom>
              <a:avLst/>
              <a:gdLst>
                <a:gd name="connsiteX0" fmla="*/ 154781 w 352425"/>
                <a:gd name="connsiteY0" fmla="*/ 87762 h 133350"/>
                <a:gd name="connsiteX1" fmla="*/ 7144 w 352425"/>
                <a:gd name="connsiteY1" fmla="*/ 94430 h 133350"/>
                <a:gd name="connsiteX2" fmla="*/ 164306 w 352425"/>
                <a:gd name="connsiteY2" fmla="*/ 36327 h 133350"/>
                <a:gd name="connsiteX3" fmla="*/ 141446 w 352425"/>
                <a:gd name="connsiteY3" fmla="*/ 43947 h 133350"/>
                <a:gd name="connsiteX4" fmla="*/ 190976 w 352425"/>
                <a:gd name="connsiteY4" fmla="*/ 47757 h 133350"/>
                <a:gd name="connsiteX5" fmla="*/ 219551 w 352425"/>
                <a:gd name="connsiteY5" fmla="*/ 37280 h 133350"/>
                <a:gd name="connsiteX6" fmla="*/ 204311 w 352425"/>
                <a:gd name="connsiteY6" fmla="*/ 26802 h 133350"/>
                <a:gd name="connsiteX7" fmla="*/ 222409 w 352425"/>
                <a:gd name="connsiteY7" fmla="*/ 58235 h 133350"/>
                <a:gd name="connsiteX8" fmla="*/ 221456 w 352425"/>
                <a:gd name="connsiteY8" fmla="*/ 50615 h 133350"/>
                <a:gd name="connsiteX9" fmla="*/ 233839 w 352425"/>
                <a:gd name="connsiteY9" fmla="*/ 26802 h 133350"/>
                <a:gd name="connsiteX10" fmla="*/ 228124 w 352425"/>
                <a:gd name="connsiteY10" fmla="*/ 46805 h 133350"/>
                <a:gd name="connsiteX11" fmla="*/ 243364 w 352425"/>
                <a:gd name="connsiteY11" fmla="*/ 26802 h 133350"/>
                <a:gd name="connsiteX12" fmla="*/ 241459 w 352425"/>
                <a:gd name="connsiteY12" fmla="*/ 52520 h 133350"/>
                <a:gd name="connsiteX13" fmla="*/ 265271 w 352425"/>
                <a:gd name="connsiteY13" fmla="*/ 40137 h 133350"/>
                <a:gd name="connsiteX14" fmla="*/ 272891 w 352425"/>
                <a:gd name="connsiteY14" fmla="*/ 28707 h 133350"/>
                <a:gd name="connsiteX15" fmla="*/ 319564 w 352425"/>
                <a:gd name="connsiteY15" fmla="*/ 36327 h 133350"/>
                <a:gd name="connsiteX16" fmla="*/ 319564 w 352425"/>
                <a:gd name="connsiteY16" fmla="*/ 26802 h 133350"/>
                <a:gd name="connsiteX17" fmla="*/ 325279 w 352425"/>
                <a:gd name="connsiteY17" fmla="*/ 30612 h 133350"/>
                <a:gd name="connsiteX18" fmla="*/ 348139 w 352425"/>
                <a:gd name="connsiteY18" fmla="*/ 79190 h 133350"/>
                <a:gd name="connsiteX19" fmla="*/ 227171 w 352425"/>
                <a:gd name="connsiteY19" fmla="*/ 121100 h 133350"/>
                <a:gd name="connsiteX20" fmla="*/ 228124 w 352425"/>
                <a:gd name="connsiteY20" fmla="*/ 88715 h 133350"/>
                <a:gd name="connsiteX21" fmla="*/ 173831 w 352425"/>
                <a:gd name="connsiteY21" fmla="*/ 126815 h 133350"/>
                <a:gd name="connsiteX22" fmla="*/ 154781 w 352425"/>
                <a:gd name="connsiteY22" fmla="*/ 87762 h 133350"/>
                <a:gd name="connsiteX23" fmla="*/ 20479 w 352425"/>
                <a:gd name="connsiteY23" fmla="*/ 85857 h 133350"/>
                <a:gd name="connsiteX24" fmla="*/ 20479 w 352425"/>
                <a:gd name="connsiteY24" fmla="*/ 83952 h 133350"/>
                <a:gd name="connsiteX25" fmla="*/ 20479 w 352425"/>
                <a:gd name="connsiteY25" fmla="*/ 85857 h 133350"/>
                <a:gd name="connsiteX26" fmla="*/ 194786 w 352425"/>
                <a:gd name="connsiteY26" fmla="*/ 70617 h 133350"/>
                <a:gd name="connsiteX27" fmla="*/ 194786 w 352425"/>
                <a:gd name="connsiteY27" fmla="*/ 70617 h 133350"/>
                <a:gd name="connsiteX28" fmla="*/ 196691 w 352425"/>
                <a:gd name="connsiteY28" fmla="*/ 86810 h 133350"/>
                <a:gd name="connsiteX29" fmla="*/ 196691 w 352425"/>
                <a:gd name="connsiteY29" fmla="*/ 86810 h 133350"/>
                <a:gd name="connsiteX30" fmla="*/ 198596 w 352425"/>
                <a:gd name="connsiteY30" fmla="*/ 82047 h 133350"/>
                <a:gd name="connsiteX31" fmla="*/ 198596 w 352425"/>
                <a:gd name="connsiteY31" fmla="*/ 82047 h 133350"/>
                <a:gd name="connsiteX32" fmla="*/ 198596 w 352425"/>
                <a:gd name="connsiteY32" fmla="*/ 82047 h 133350"/>
                <a:gd name="connsiteX33" fmla="*/ 168116 w 352425"/>
                <a:gd name="connsiteY33" fmla="*/ 80142 h 133350"/>
                <a:gd name="connsiteX34" fmla="*/ 168116 w 352425"/>
                <a:gd name="connsiteY34" fmla="*/ 80142 h 133350"/>
                <a:gd name="connsiteX35" fmla="*/ 170974 w 352425"/>
                <a:gd name="connsiteY35" fmla="*/ 84905 h 133350"/>
                <a:gd name="connsiteX36" fmla="*/ 170974 w 352425"/>
                <a:gd name="connsiteY36" fmla="*/ 84905 h 133350"/>
                <a:gd name="connsiteX37" fmla="*/ 181451 w 352425"/>
                <a:gd name="connsiteY37" fmla="*/ 96335 h 133350"/>
                <a:gd name="connsiteX38" fmla="*/ 181451 w 352425"/>
                <a:gd name="connsiteY38" fmla="*/ 96335 h 133350"/>
                <a:gd name="connsiteX39" fmla="*/ 315754 w 352425"/>
                <a:gd name="connsiteY39" fmla="*/ 72522 h 133350"/>
                <a:gd name="connsiteX40" fmla="*/ 315754 w 352425"/>
                <a:gd name="connsiteY40" fmla="*/ 72522 h 133350"/>
                <a:gd name="connsiteX41" fmla="*/ 290036 w 352425"/>
                <a:gd name="connsiteY41" fmla="*/ 66807 h 133350"/>
                <a:gd name="connsiteX42" fmla="*/ 290036 w 352425"/>
                <a:gd name="connsiteY42" fmla="*/ 66807 h 133350"/>
                <a:gd name="connsiteX43" fmla="*/ 224314 w 352425"/>
                <a:gd name="connsiteY43" fmla="*/ 68712 h 133350"/>
                <a:gd name="connsiteX44" fmla="*/ 224314 w 352425"/>
                <a:gd name="connsiteY44" fmla="*/ 68712 h 133350"/>
                <a:gd name="connsiteX45" fmla="*/ 216694 w 352425"/>
                <a:gd name="connsiteY45" fmla="*/ 73475 h 133350"/>
                <a:gd name="connsiteX46" fmla="*/ 216694 w 352425"/>
                <a:gd name="connsiteY46" fmla="*/ 73475 h 133350"/>
                <a:gd name="connsiteX47" fmla="*/ 175736 w 352425"/>
                <a:gd name="connsiteY47" fmla="*/ 40137 h 133350"/>
                <a:gd name="connsiteX48" fmla="*/ 175736 w 352425"/>
                <a:gd name="connsiteY48" fmla="*/ 40137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52425" h="133350">
                  <a:moveTo>
                    <a:pt x="154781" y="87762"/>
                  </a:moveTo>
                  <a:cubicBezTo>
                    <a:pt x="137636" y="94430"/>
                    <a:pt x="19526" y="101097"/>
                    <a:pt x="7144" y="94430"/>
                  </a:cubicBezTo>
                  <a:cubicBezTo>
                    <a:pt x="53816" y="35375"/>
                    <a:pt x="123349" y="93477"/>
                    <a:pt x="164306" y="36327"/>
                  </a:cubicBezTo>
                  <a:cubicBezTo>
                    <a:pt x="175736" y="20135"/>
                    <a:pt x="144304" y="42042"/>
                    <a:pt x="141446" y="43947"/>
                  </a:cubicBezTo>
                  <a:cubicBezTo>
                    <a:pt x="144304" y="-15108"/>
                    <a:pt x="170974" y="64902"/>
                    <a:pt x="190976" y="47757"/>
                  </a:cubicBezTo>
                  <a:cubicBezTo>
                    <a:pt x="191929" y="68712"/>
                    <a:pt x="190976" y="-44635"/>
                    <a:pt x="219551" y="37280"/>
                  </a:cubicBezTo>
                  <a:cubicBezTo>
                    <a:pt x="219551" y="37280"/>
                    <a:pt x="200501" y="28707"/>
                    <a:pt x="204311" y="26802"/>
                  </a:cubicBezTo>
                  <a:cubicBezTo>
                    <a:pt x="195739" y="51567"/>
                    <a:pt x="201454" y="62045"/>
                    <a:pt x="222409" y="58235"/>
                  </a:cubicBezTo>
                  <a:cubicBezTo>
                    <a:pt x="217646" y="62045"/>
                    <a:pt x="250984" y="22040"/>
                    <a:pt x="221456" y="50615"/>
                  </a:cubicBezTo>
                  <a:cubicBezTo>
                    <a:pt x="228124" y="38232"/>
                    <a:pt x="209074" y="34422"/>
                    <a:pt x="233839" y="26802"/>
                  </a:cubicBezTo>
                  <a:cubicBezTo>
                    <a:pt x="231934" y="40137"/>
                    <a:pt x="234791" y="37280"/>
                    <a:pt x="228124" y="46805"/>
                  </a:cubicBezTo>
                  <a:cubicBezTo>
                    <a:pt x="236696" y="42042"/>
                    <a:pt x="242411" y="35375"/>
                    <a:pt x="243364" y="26802"/>
                  </a:cubicBezTo>
                  <a:cubicBezTo>
                    <a:pt x="243364" y="21087"/>
                    <a:pt x="238601" y="51567"/>
                    <a:pt x="241459" y="52520"/>
                  </a:cubicBezTo>
                  <a:cubicBezTo>
                    <a:pt x="239554" y="42042"/>
                    <a:pt x="251936" y="11562"/>
                    <a:pt x="265271" y="40137"/>
                  </a:cubicBezTo>
                  <a:cubicBezTo>
                    <a:pt x="267176" y="41090"/>
                    <a:pt x="250031" y="37280"/>
                    <a:pt x="272891" y="28707"/>
                  </a:cubicBezTo>
                  <a:cubicBezTo>
                    <a:pt x="249079" y="71570"/>
                    <a:pt x="320516" y="21087"/>
                    <a:pt x="319564" y="36327"/>
                  </a:cubicBezTo>
                  <a:cubicBezTo>
                    <a:pt x="286226" y="24897"/>
                    <a:pt x="346234" y="79190"/>
                    <a:pt x="319564" y="26802"/>
                  </a:cubicBezTo>
                  <a:cubicBezTo>
                    <a:pt x="333851" y="21087"/>
                    <a:pt x="312896" y="78237"/>
                    <a:pt x="325279" y="30612"/>
                  </a:cubicBezTo>
                  <a:cubicBezTo>
                    <a:pt x="385286" y="62045"/>
                    <a:pt x="290036" y="61092"/>
                    <a:pt x="348139" y="79190"/>
                  </a:cubicBezTo>
                  <a:cubicBezTo>
                    <a:pt x="343376" y="101097"/>
                    <a:pt x="229076" y="121100"/>
                    <a:pt x="227171" y="121100"/>
                  </a:cubicBezTo>
                  <a:cubicBezTo>
                    <a:pt x="235744" y="113480"/>
                    <a:pt x="235744" y="103002"/>
                    <a:pt x="228124" y="88715"/>
                  </a:cubicBezTo>
                  <a:cubicBezTo>
                    <a:pt x="210979" y="130625"/>
                    <a:pt x="185261" y="93477"/>
                    <a:pt x="173831" y="126815"/>
                  </a:cubicBezTo>
                  <a:cubicBezTo>
                    <a:pt x="175736" y="117290"/>
                    <a:pt x="181451" y="106812"/>
                    <a:pt x="154781" y="87762"/>
                  </a:cubicBezTo>
                  <a:close/>
                  <a:moveTo>
                    <a:pt x="20479" y="85857"/>
                  </a:moveTo>
                  <a:cubicBezTo>
                    <a:pt x="20479" y="85857"/>
                    <a:pt x="20479" y="84905"/>
                    <a:pt x="20479" y="83952"/>
                  </a:cubicBezTo>
                  <a:cubicBezTo>
                    <a:pt x="21431" y="84905"/>
                    <a:pt x="21431" y="85857"/>
                    <a:pt x="20479" y="85857"/>
                  </a:cubicBezTo>
                  <a:close/>
                  <a:moveTo>
                    <a:pt x="194786" y="70617"/>
                  </a:moveTo>
                  <a:cubicBezTo>
                    <a:pt x="191929" y="70617"/>
                    <a:pt x="177641" y="103002"/>
                    <a:pt x="194786" y="70617"/>
                  </a:cubicBezTo>
                  <a:close/>
                  <a:moveTo>
                    <a:pt x="196691" y="86810"/>
                  </a:moveTo>
                  <a:cubicBezTo>
                    <a:pt x="197644" y="87762"/>
                    <a:pt x="197644" y="80142"/>
                    <a:pt x="196691" y="86810"/>
                  </a:cubicBezTo>
                  <a:close/>
                  <a:moveTo>
                    <a:pt x="198596" y="82047"/>
                  </a:moveTo>
                  <a:cubicBezTo>
                    <a:pt x="197644" y="82047"/>
                    <a:pt x="197644" y="82047"/>
                    <a:pt x="198596" y="82047"/>
                  </a:cubicBezTo>
                  <a:lnTo>
                    <a:pt x="198596" y="82047"/>
                  </a:lnTo>
                  <a:close/>
                  <a:moveTo>
                    <a:pt x="168116" y="80142"/>
                  </a:moveTo>
                  <a:cubicBezTo>
                    <a:pt x="167164" y="79190"/>
                    <a:pt x="166211" y="80142"/>
                    <a:pt x="168116" y="80142"/>
                  </a:cubicBezTo>
                  <a:close/>
                  <a:moveTo>
                    <a:pt x="170974" y="84905"/>
                  </a:moveTo>
                  <a:cubicBezTo>
                    <a:pt x="170974" y="76332"/>
                    <a:pt x="170021" y="83000"/>
                    <a:pt x="170974" y="84905"/>
                  </a:cubicBezTo>
                  <a:close/>
                  <a:moveTo>
                    <a:pt x="181451" y="96335"/>
                  </a:moveTo>
                  <a:cubicBezTo>
                    <a:pt x="185261" y="70617"/>
                    <a:pt x="182404" y="94430"/>
                    <a:pt x="181451" y="96335"/>
                  </a:cubicBezTo>
                  <a:close/>
                  <a:moveTo>
                    <a:pt x="315754" y="72522"/>
                  </a:moveTo>
                  <a:cubicBezTo>
                    <a:pt x="314801" y="67760"/>
                    <a:pt x="310991" y="81095"/>
                    <a:pt x="315754" y="72522"/>
                  </a:cubicBezTo>
                  <a:close/>
                  <a:moveTo>
                    <a:pt x="290036" y="66807"/>
                  </a:moveTo>
                  <a:cubicBezTo>
                    <a:pt x="262414" y="114432"/>
                    <a:pt x="327184" y="61092"/>
                    <a:pt x="290036" y="66807"/>
                  </a:cubicBezTo>
                  <a:close/>
                  <a:moveTo>
                    <a:pt x="224314" y="68712"/>
                  </a:moveTo>
                  <a:cubicBezTo>
                    <a:pt x="247174" y="178250"/>
                    <a:pt x="304324" y="12515"/>
                    <a:pt x="224314" y="68712"/>
                  </a:cubicBezTo>
                  <a:close/>
                  <a:moveTo>
                    <a:pt x="216694" y="73475"/>
                  </a:moveTo>
                  <a:cubicBezTo>
                    <a:pt x="182404" y="120147"/>
                    <a:pt x="216694" y="67760"/>
                    <a:pt x="216694" y="73475"/>
                  </a:cubicBezTo>
                  <a:close/>
                  <a:moveTo>
                    <a:pt x="175736" y="40137"/>
                  </a:moveTo>
                  <a:cubicBezTo>
                    <a:pt x="175736" y="40137"/>
                    <a:pt x="175736" y="40137"/>
                    <a:pt x="175736" y="401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xmlns="" id="{138483B0-F4B5-4DAF-A387-B11C8209B207}"/>
                </a:ext>
              </a:extLst>
            </p:cNvPr>
            <p:cNvSpPr/>
            <p:nvPr/>
          </p:nvSpPr>
          <p:spPr>
            <a:xfrm>
              <a:off x="7582182" y="2451258"/>
              <a:ext cx="9525" cy="9525"/>
            </a:xfrm>
            <a:custGeom>
              <a:avLst/>
              <a:gdLst>
                <a:gd name="connsiteX0" fmla="*/ 7338 w 9525"/>
                <a:gd name="connsiteY0" fmla="*/ 10954 h 9525"/>
                <a:gd name="connsiteX1" fmla="*/ 9243 w 9525"/>
                <a:gd name="connsiteY1" fmla="*/ 7144 h 9525"/>
                <a:gd name="connsiteX2" fmla="*/ 7338 w 9525"/>
                <a:gd name="connsiteY2" fmla="*/ 1095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338" y="10954"/>
                  </a:moveTo>
                  <a:cubicBezTo>
                    <a:pt x="8291" y="10001"/>
                    <a:pt x="9243" y="10001"/>
                    <a:pt x="9243" y="7144"/>
                  </a:cubicBezTo>
                  <a:cubicBezTo>
                    <a:pt x="9243" y="10954"/>
                    <a:pt x="6386" y="8096"/>
                    <a:pt x="7338" y="10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xmlns="" id="{D1E6C09D-AE0A-44F0-8D86-F0F098516851}"/>
                </a:ext>
              </a:extLst>
            </p:cNvPr>
            <p:cNvSpPr/>
            <p:nvPr/>
          </p:nvSpPr>
          <p:spPr>
            <a:xfrm>
              <a:off x="7583858" y="2456679"/>
              <a:ext cx="9525" cy="9525"/>
            </a:xfrm>
            <a:custGeom>
              <a:avLst/>
              <a:gdLst>
                <a:gd name="connsiteX0" fmla="*/ 7567 w 9525"/>
                <a:gd name="connsiteY0" fmla="*/ 9343 h 9525"/>
                <a:gd name="connsiteX1" fmla="*/ 7567 w 9525"/>
                <a:gd name="connsiteY1" fmla="*/ 93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9343"/>
                  </a:moveTo>
                  <a:cubicBezTo>
                    <a:pt x="7567" y="5533"/>
                    <a:pt x="6615" y="7438"/>
                    <a:pt x="7567" y="93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xmlns="" id="{6E1AF6AB-3299-4206-A871-CC78DEE9BCDC}"/>
                </a:ext>
              </a:extLst>
            </p:cNvPr>
            <p:cNvSpPr/>
            <p:nvPr/>
          </p:nvSpPr>
          <p:spPr>
            <a:xfrm>
              <a:off x="7585033" y="2479784"/>
              <a:ext cx="9525" cy="9525"/>
            </a:xfrm>
            <a:custGeom>
              <a:avLst/>
              <a:gdLst>
                <a:gd name="connsiteX0" fmla="*/ 7344 w 9525"/>
                <a:gd name="connsiteY0" fmla="*/ 8146 h 9525"/>
                <a:gd name="connsiteX1" fmla="*/ 7344 w 9525"/>
                <a:gd name="connsiteY1" fmla="*/ 814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44" y="8146"/>
                  </a:moveTo>
                  <a:cubicBezTo>
                    <a:pt x="9249" y="3383"/>
                    <a:pt x="6392" y="17671"/>
                    <a:pt x="7344" y="81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xmlns="" id="{B2BCA9A6-C23A-4C60-9EB5-31E17BD05155}"/>
                </a:ext>
              </a:extLst>
            </p:cNvPr>
            <p:cNvSpPr/>
            <p:nvPr/>
          </p:nvSpPr>
          <p:spPr>
            <a:xfrm>
              <a:off x="7583329" y="2489064"/>
              <a:ext cx="9525" cy="9525"/>
            </a:xfrm>
            <a:custGeom>
              <a:avLst/>
              <a:gdLst>
                <a:gd name="connsiteX0" fmla="*/ 7144 w 9525"/>
                <a:gd name="connsiteY0" fmla="*/ 9343 h 9525"/>
                <a:gd name="connsiteX1" fmla="*/ 7144 w 9525"/>
                <a:gd name="connsiteY1" fmla="*/ 93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343"/>
                  </a:moveTo>
                  <a:cubicBezTo>
                    <a:pt x="10001" y="5533"/>
                    <a:pt x="8096" y="7439"/>
                    <a:pt x="7144" y="93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xmlns="" id="{0060319E-81F5-4186-906C-2C6FD00121DE}"/>
                </a:ext>
              </a:extLst>
            </p:cNvPr>
            <p:cNvSpPr/>
            <p:nvPr/>
          </p:nvSpPr>
          <p:spPr>
            <a:xfrm>
              <a:off x="7549039" y="2422398"/>
              <a:ext cx="9525" cy="9525"/>
            </a:xfrm>
            <a:custGeom>
              <a:avLst/>
              <a:gdLst>
                <a:gd name="connsiteX0" fmla="*/ 9049 w 9525"/>
                <a:gd name="connsiteY0" fmla="*/ 8381 h 9525"/>
                <a:gd name="connsiteX1" fmla="*/ 7144 w 9525"/>
                <a:gd name="connsiteY1" fmla="*/ 9334 h 9525"/>
                <a:gd name="connsiteX2" fmla="*/ 9049 w 9525"/>
                <a:gd name="connsiteY2" fmla="*/ 838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381"/>
                  </a:moveTo>
                  <a:cubicBezTo>
                    <a:pt x="9049" y="5524"/>
                    <a:pt x="8096" y="8381"/>
                    <a:pt x="7144" y="9334"/>
                  </a:cubicBezTo>
                  <a:cubicBezTo>
                    <a:pt x="8096" y="9334"/>
                    <a:pt x="9049" y="9334"/>
                    <a:pt x="9049" y="83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xmlns="" id="{0DFF086F-57EF-4A1D-A0C7-514A41BC2C30}"/>
                </a:ext>
              </a:extLst>
            </p:cNvPr>
            <p:cNvSpPr/>
            <p:nvPr/>
          </p:nvSpPr>
          <p:spPr>
            <a:xfrm>
              <a:off x="7279481" y="2432208"/>
              <a:ext cx="19050" cy="9525"/>
            </a:xfrm>
            <a:custGeom>
              <a:avLst/>
              <a:gdLst>
                <a:gd name="connsiteX0" fmla="*/ 17621 w 19050"/>
                <a:gd name="connsiteY0" fmla="*/ 7144 h 9525"/>
                <a:gd name="connsiteX1" fmla="*/ 7144 w 19050"/>
                <a:gd name="connsiteY1" fmla="*/ 10001 h 9525"/>
                <a:gd name="connsiteX2" fmla="*/ 17621 w 19050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7621" y="7144"/>
                  </a:moveTo>
                  <a:lnTo>
                    <a:pt x="7144" y="10001"/>
                  </a:lnTo>
                  <a:cubicBezTo>
                    <a:pt x="10954" y="8096"/>
                    <a:pt x="13811" y="8096"/>
                    <a:pt x="1762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xmlns="" id="{002C823F-A918-4019-AAA9-4EE57A4BA1D2}"/>
                </a:ext>
              </a:extLst>
            </p:cNvPr>
            <p:cNvSpPr/>
            <p:nvPr/>
          </p:nvSpPr>
          <p:spPr>
            <a:xfrm>
              <a:off x="7517606" y="2436340"/>
              <a:ext cx="19050" cy="19050"/>
            </a:xfrm>
            <a:custGeom>
              <a:avLst/>
              <a:gdLst>
                <a:gd name="connsiteX0" fmla="*/ 7144 w 19050"/>
                <a:gd name="connsiteY0" fmla="*/ 14442 h 19050"/>
                <a:gd name="connsiteX1" fmla="*/ 7144 w 19050"/>
                <a:gd name="connsiteY1" fmla="*/ 1444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4442"/>
                  </a:moveTo>
                  <a:cubicBezTo>
                    <a:pt x="17621" y="2059"/>
                    <a:pt x="9049" y="7774"/>
                    <a:pt x="7144" y="144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xmlns="" id="{015D52E3-C15A-419B-9053-1B93DE7DF526}"/>
                </a:ext>
              </a:extLst>
            </p:cNvPr>
            <p:cNvSpPr/>
            <p:nvPr/>
          </p:nvSpPr>
          <p:spPr>
            <a:xfrm>
              <a:off x="7515701" y="2423636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10954" y="22384"/>
                    <a:pt x="7144" y="1381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xmlns="" id="{E609B678-FFDE-4E27-ABA8-C4E2DC054FAF}"/>
                </a:ext>
              </a:extLst>
            </p:cNvPr>
            <p:cNvSpPr/>
            <p:nvPr/>
          </p:nvSpPr>
          <p:spPr>
            <a:xfrm>
              <a:off x="7538138" y="249888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12859"/>
                    <a:pt x="7567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xmlns="" id="{5E5FCDF9-DFCD-4176-9442-935C8ECBC336}"/>
                </a:ext>
              </a:extLst>
            </p:cNvPr>
            <p:cNvSpPr/>
            <p:nvPr/>
          </p:nvSpPr>
          <p:spPr>
            <a:xfrm>
              <a:off x="7502762" y="2427006"/>
              <a:ext cx="9525" cy="9525"/>
            </a:xfrm>
            <a:custGeom>
              <a:avLst/>
              <a:gdLst>
                <a:gd name="connsiteX0" fmla="*/ 8653 w 9525"/>
                <a:gd name="connsiteY0" fmla="*/ 9488 h 9525"/>
                <a:gd name="connsiteX1" fmla="*/ 8653 w 9525"/>
                <a:gd name="connsiteY1" fmla="*/ 948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9488"/>
                  </a:moveTo>
                  <a:cubicBezTo>
                    <a:pt x="7700" y="8536"/>
                    <a:pt x="5795" y="4726"/>
                    <a:pt x="8653" y="94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xmlns="" id="{31830980-5B69-43C0-AC40-43ED12252B82}"/>
                </a:ext>
              </a:extLst>
            </p:cNvPr>
            <p:cNvSpPr/>
            <p:nvPr/>
          </p:nvSpPr>
          <p:spPr>
            <a:xfrm>
              <a:off x="7504271" y="242744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8096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xmlns="" id="{7E4FF519-BEAA-4DC2-911B-B49149B84DF7}"/>
                </a:ext>
              </a:extLst>
            </p:cNvPr>
            <p:cNvSpPr/>
            <p:nvPr/>
          </p:nvSpPr>
          <p:spPr>
            <a:xfrm>
              <a:off x="7538561" y="25084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10001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xmlns="" id="{0311C67B-EEEB-49B2-A419-795137B19529}"/>
                </a:ext>
              </a:extLst>
            </p:cNvPr>
            <p:cNvSpPr/>
            <p:nvPr/>
          </p:nvSpPr>
          <p:spPr>
            <a:xfrm>
              <a:off x="7524007" y="2483491"/>
              <a:ext cx="9525" cy="9525"/>
            </a:xfrm>
            <a:custGeom>
              <a:avLst/>
              <a:gdLst>
                <a:gd name="connsiteX0" fmla="*/ 7410 w 9525"/>
                <a:gd name="connsiteY0" fmla="*/ 9201 h 9525"/>
                <a:gd name="connsiteX1" fmla="*/ 8363 w 9525"/>
                <a:gd name="connsiteY1" fmla="*/ 7296 h 9525"/>
                <a:gd name="connsiteX2" fmla="*/ 7410 w 9525"/>
                <a:gd name="connsiteY2" fmla="*/ 92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410" y="9201"/>
                  </a:moveTo>
                  <a:lnTo>
                    <a:pt x="8363" y="7296"/>
                  </a:lnTo>
                  <a:cubicBezTo>
                    <a:pt x="8363" y="7296"/>
                    <a:pt x="6458" y="6344"/>
                    <a:pt x="7410" y="92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: Shape 550">
              <a:extLst>
                <a:ext uri="{FF2B5EF4-FFF2-40B4-BE49-F238E27FC236}">
                  <a16:creationId xmlns:a16="http://schemas.microsoft.com/office/drawing/2014/main" xmlns="" id="{334E79A6-4C24-46B1-9905-914B96639E22}"/>
                </a:ext>
              </a:extLst>
            </p:cNvPr>
            <p:cNvSpPr/>
            <p:nvPr/>
          </p:nvSpPr>
          <p:spPr>
            <a:xfrm>
              <a:off x="7494599" y="2428398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6339" y="11906"/>
                    <a:pt x="7291" y="9049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: Shape 551">
              <a:extLst>
                <a:ext uri="{FF2B5EF4-FFF2-40B4-BE49-F238E27FC236}">
                  <a16:creationId xmlns:a16="http://schemas.microsoft.com/office/drawing/2014/main" xmlns="" id="{FE51BB9B-74DA-49CF-B7AD-EB47D0E7BBF2}"/>
                </a:ext>
              </a:extLst>
            </p:cNvPr>
            <p:cNvSpPr/>
            <p:nvPr/>
          </p:nvSpPr>
          <p:spPr>
            <a:xfrm>
              <a:off x="7516935" y="2498883"/>
              <a:ext cx="9525" cy="9525"/>
            </a:xfrm>
            <a:custGeom>
              <a:avLst/>
              <a:gdLst>
                <a:gd name="connsiteX0" fmla="*/ 7815 w 9525"/>
                <a:gd name="connsiteY0" fmla="*/ 7144 h 9525"/>
                <a:gd name="connsiteX1" fmla="*/ 7815 w 9525"/>
                <a:gd name="connsiteY1" fmla="*/ 10954 h 9525"/>
                <a:gd name="connsiteX2" fmla="*/ 7815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15" y="7144"/>
                  </a:moveTo>
                  <a:cubicBezTo>
                    <a:pt x="8767" y="10954"/>
                    <a:pt x="5909" y="8096"/>
                    <a:pt x="7815" y="10954"/>
                  </a:cubicBezTo>
                  <a:cubicBezTo>
                    <a:pt x="8767" y="10954"/>
                    <a:pt x="8767" y="9049"/>
                    <a:pt x="781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: Shape 552">
              <a:extLst>
                <a:ext uri="{FF2B5EF4-FFF2-40B4-BE49-F238E27FC236}">
                  <a16:creationId xmlns:a16="http://schemas.microsoft.com/office/drawing/2014/main" xmlns="" id="{A4403A65-A0DA-4BE6-8012-FD64DB8C1664}"/>
                </a:ext>
              </a:extLst>
            </p:cNvPr>
            <p:cNvSpPr/>
            <p:nvPr/>
          </p:nvSpPr>
          <p:spPr>
            <a:xfrm>
              <a:off x="7497842" y="2476976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8096"/>
                    <a:pt x="7858" y="7144"/>
                  </a:cubicBezTo>
                  <a:cubicBezTo>
                    <a:pt x="6906" y="8096"/>
                    <a:pt x="6906" y="8096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: Shape 553">
              <a:extLst>
                <a:ext uri="{FF2B5EF4-FFF2-40B4-BE49-F238E27FC236}">
                  <a16:creationId xmlns:a16="http://schemas.microsoft.com/office/drawing/2014/main" xmlns="" id="{B7800809-CFD1-4E87-8BB2-44F2E189EE43}"/>
                </a:ext>
              </a:extLst>
            </p:cNvPr>
            <p:cNvSpPr/>
            <p:nvPr/>
          </p:nvSpPr>
          <p:spPr>
            <a:xfrm>
              <a:off x="7498556" y="247655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9049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8096" y="7567"/>
                    <a:pt x="8096" y="8520"/>
                    <a:pt x="9049" y="7567"/>
                  </a:cubicBezTo>
                  <a:cubicBezTo>
                    <a:pt x="7144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xmlns="" id="{582767DE-85A5-44F9-935A-8C054C0AD02D}"/>
                </a:ext>
              </a:extLst>
            </p:cNvPr>
            <p:cNvSpPr/>
            <p:nvPr/>
          </p:nvSpPr>
          <p:spPr>
            <a:xfrm>
              <a:off x="7491688" y="2476368"/>
              <a:ext cx="9525" cy="9525"/>
            </a:xfrm>
            <a:custGeom>
              <a:avLst/>
              <a:gdLst>
                <a:gd name="connsiteX0" fmla="*/ 7344 w 9525"/>
                <a:gd name="connsiteY0" fmla="*/ 9657 h 9525"/>
                <a:gd name="connsiteX1" fmla="*/ 7344 w 9525"/>
                <a:gd name="connsiteY1" fmla="*/ 965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44" y="9657"/>
                  </a:moveTo>
                  <a:cubicBezTo>
                    <a:pt x="9249" y="5847"/>
                    <a:pt x="6392" y="6799"/>
                    <a:pt x="7344" y="96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: Shape 555">
              <a:extLst>
                <a:ext uri="{FF2B5EF4-FFF2-40B4-BE49-F238E27FC236}">
                  <a16:creationId xmlns:a16="http://schemas.microsoft.com/office/drawing/2014/main" xmlns="" id="{7D2CD8B2-1446-400E-B76D-4826E0058807}"/>
                </a:ext>
              </a:extLst>
            </p:cNvPr>
            <p:cNvSpPr/>
            <p:nvPr/>
          </p:nvSpPr>
          <p:spPr>
            <a:xfrm>
              <a:off x="7462361" y="2420683"/>
              <a:ext cx="9525" cy="9525"/>
            </a:xfrm>
            <a:custGeom>
              <a:avLst/>
              <a:gdLst>
                <a:gd name="connsiteX0" fmla="*/ 7144 w 9525"/>
                <a:gd name="connsiteY0" fmla="*/ 7239 h 9525"/>
                <a:gd name="connsiteX1" fmla="*/ 7144 w 9525"/>
                <a:gd name="connsiteY1" fmla="*/ 723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239"/>
                  </a:moveTo>
                  <a:cubicBezTo>
                    <a:pt x="15716" y="12954"/>
                    <a:pt x="9049" y="6286"/>
                    <a:pt x="7144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xmlns="" id="{563A763E-2E2D-46A8-9A09-2EA882CB764F}"/>
                </a:ext>
              </a:extLst>
            </p:cNvPr>
            <p:cNvSpPr/>
            <p:nvPr/>
          </p:nvSpPr>
          <p:spPr>
            <a:xfrm>
              <a:off x="7467124" y="2420064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7144" y="6906"/>
                    <a:pt x="7144" y="6906"/>
                    <a:pt x="7144" y="7858"/>
                  </a:cubicBezTo>
                  <a:cubicBezTo>
                    <a:pt x="7144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xmlns="" id="{FDD3C529-F9F4-40CB-945C-F0220EAA58A6}"/>
                </a:ext>
              </a:extLst>
            </p:cNvPr>
            <p:cNvSpPr/>
            <p:nvPr/>
          </p:nvSpPr>
          <p:spPr>
            <a:xfrm>
              <a:off x="7502895" y="2508408"/>
              <a:ext cx="9525" cy="19050"/>
            </a:xfrm>
            <a:custGeom>
              <a:avLst/>
              <a:gdLst>
                <a:gd name="connsiteX0" fmla="*/ 7567 w 9525"/>
                <a:gd name="connsiteY0" fmla="*/ 7144 h 19050"/>
                <a:gd name="connsiteX1" fmla="*/ 7567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567" y="7144"/>
                  </a:moveTo>
                  <a:cubicBezTo>
                    <a:pt x="6615" y="17621"/>
                    <a:pt x="7567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:a16="http://schemas.microsoft.com/office/drawing/2014/main" xmlns="" id="{D30BA5D1-8E35-4CED-9F84-F4F76DE2B2E6}"/>
                </a:ext>
              </a:extLst>
            </p:cNvPr>
            <p:cNvSpPr/>
            <p:nvPr/>
          </p:nvSpPr>
          <p:spPr>
            <a:xfrm>
              <a:off x="7459237" y="2418873"/>
              <a:ext cx="9525" cy="9525"/>
            </a:xfrm>
            <a:custGeom>
              <a:avLst/>
              <a:gdLst>
                <a:gd name="connsiteX0" fmla="*/ 7410 w 9525"/>
                <a:gd name="connsiteY0" fmla="*/ 8096 h 9525"/>
                <a:gd name="connsiteX1" fmla="*/ 8363 w 9525"/>
                <a:gd name="connsiteY1" fmla="*/ 9049 h 9525"/>
                <a:gd name="connsiteX2" fmla="*/ 7410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410" y="8096"/>
                  </a:moveTo>
                  <a:cubicBezTo>
                    <a:pt x="7410" y="8096"/>
                    <a:pt x="8363" y="8096"/>
                    <a:pt x="8363" y="9049"/>
                  </a:cubicBezTo>
                  <a:cubicBezTo>
                    <a:pt x="8363" y="6191"/>
                    <a:pt x="6458" y="7144"/>
                    <a:pt x="7410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:a16="http://schemas.microsoft.com/office/drawing/2014/main" xmlns="" id="{95E6C192-A302-462A-A238-55E2A12B919D}"/>
                </a:ext>
              </a:extLst>
            </p:cNvPr>
            <p:cNvSpPr/>
            <p:nvPr/>
          </p:nvSpPr>
          <p:spPr>
            <a:xfrm>
              <a:off x="7469981" y="2472223"/>
              <a:ext cx="9525" cy="9525"/>
            </a:xfrm>
            <a:custGeom>
              <a:avLst/>
              <a:gdLst>
                <a:gd name="connsiteX0" fmla="*/ 7144 w 9525"/>
                <a:gd name="connsiteY0" fmla="*/ 9039 h 9525"/>
                <a:gd name="connsiteX1" fmla="*/ 9049 w 9525"/>
                <a:gd name="connsiteY1" fmla="*/ 9991 h 9525"/>
                <a:gd name="connsiteX2" fmla="*/ 7144 w 9525"/>
                <a:gd name="connsiteY2" fmla="*/ 903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39"/>
                  </a:moveTo>
                  <a:cubicBezTo>
                    <a:pt x="7144" y="10944"/>
                    <a:pt x="9049" y="9991"/>
                    <a:pt x="9049" y="9991"/>
                  </a:cubicBezTo>
                  <a:cubicBezTo>
                    <a:pt x="9049" y="9991"/>
                    <a:pt x="8096" y="4276"/>
                    <a:pt x="7144" y="90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: Shape 560">
              <a:extLst>
                <a:ext uri="{FF2B5EF4-FFF2-40B4-BE49-F238E27FC236}">
                  <a16:creationId xmlns:a16="http://schemas.microsoft.com/office/drawing/2014/main" xmlns="" id="{2209B501-CC3C-4831-9EDD-0E5D796A750B}"/>
                </a:ext>
              </a:extLst>
            </p:cNvPr>
            <p:cNvSpPr/>
            <p:nvPr/>
          </p:nvSpPr>
          <p:spPr>
            <a:xfrm>
              <a:off x="7454741" y="2430814"/>
              <a:ext cx="9525" cy="19050"/>
            </a:xfrm>
            <a:custGeom>
              <a:avLst/>
              <a:gdLst>
                <a:gd name="connsiteX0" fmla="*/ 7144 w 9525"/>
                <a:gd name="connsiteY0" fmla="*/ 7585 h 19050"/>
                <a:gd name="connsiteX1" fmla="*/ 8096 w 9525"/>
                <a:gd name="connsiteY1" fmla="*/ 12348 h 19050"/>
                <a:gd name="connsiteX2" fmla="*/ 7144 w 9525"/>
                <a:gd name="connsiteY2" fmla="*/ 758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7585"/>
                  </a:moveTo>
                  <a:cubicBezTo>
                    <a:pt x="7144" y="7585"/>
                    <a:pt x="8096" y="9490"/>
                    <a:pt x="8096" y="12348"/>
                  </a:cubicBezTo>
                  <a:cubicBezTo>
                    <a:pt x="8096" y="10443"/>
                    <a:pt x="9049" y="5680"/>
                    <a:pt x="7144" y="75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xmlns="" id="{6DC067A5-1538-4EF0-961E-CF91779AB220}"/>
                </a:ext>
              </a:extLst>
            </p:cNvPr>
            <p:cNvSpPr/>
            <p:nvPr/>
          </p:nvSpPr>
          <p:spPr>
            <a:xfrm>
              <a:off x="7466995" y="2473166"/>
              <a:ext cx="9525" cy="9525"/>
            </a:xfrm>
            <a:custGeom>
              <a:avLst/>
              <a:gdLst>
                <a:gd name="connsiteX0" fmla="*/ 7273 w 9525"/>
                <a:gd name="connsiteY0" fmla="*/ 7144 h 9525"/>
                <a:gd name="connsiteX1" fmla="*/ 727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273" y="7144"/>
                  </a:moveTo>
                  <a:cubicBezTo>
                    <a:pt x="6320" y="7144"/>
                    <a:pt x="11083" y="7144"/>
                    <a:pt x="727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: Shape 562">
              <a:extLst>
                <a:ext uri="{FF2B5EF4-FFF2-40B4-BE49-F238E27FC236}">
                  <a16:creationId xmlns:a16="http://schemas.microsoft.com/office/drawing/2014/main" xmlns="" id="{0422F0D4-8BE9-416A-86AD-B5D03067C615}"/>
                </a:ext>
              </a:extLst>
            </p:cNvPr>
            <p:cNvSpPr/>
            <p:nvPr/>
          </p:nvSpPr>
          <p:spPr>
            <a:xfrm>
              <a:off x="7474744" y="2505406"/>
              <a:ext cx="9525" cy="19050"/>
            </a:xfrm>
            <a:custGeom>
              <a:avLst/>
              <a:gdLst>
                <a:gd name="connsiteX0" fmla="*/ 7144 w 9525"/>
                <a:gd name="connsiteY0" fmla="*/ 15861 h 19050"/>
                <a:gd name="connsiteX1" fmla="*/ 7144 w 9525"/>
                <a:gd name="connsiteY1" fmla="*/ 1586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15861"/>
                  </a:moveTo>
                  <a:cubicBezTo>
                    <a:pt x="8096" y="13003"/>
                    <a:pt x="8096" y="-2237"/>
                    <a:pt x="7144" y="158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xmlns="" id="{252332B8-6D40-458D-BD7D-FA45D342BB1F}"/>
                </a:ext>
              </a:extLst>
            </p:cNvPr>
            <p:cNvSpPr/>
            <p:nvPr/>
          </p:nvSpPr>
          <p:spPr>
            <a:xfrm>
              <a:off x="7471886" y="250745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xmlns="" id="{F9D271A3-19B2-43F7-89F9-F29E556222CD}"/>
                </a:ext>
              </a:extLst>
            </p:cNvPr>
            <p:cNvSpPr/>
            <p:nvPr/>
          </p:nvSpPr>
          <p:spPr>
            <a:xfrm>
              <a:off x="7449026" y="2486501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7144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xmlns="" id="{0E8F4DCB-5483-499A-B72D-CD4D27E47208}"/>
                </a:ext>
              </a:extLst>
            </p:cNvPr>
            <p:cNvSpPr/>
            <p:nvPr/>
          </p:nvSpPr>
          <p:spPr>
            <a:xfrm>
              <a:off x="7462925" y="2506018"/>
              <a:ext cx="9525" cy="19050"/>
            </a:xfrm>
            <a:custGeom>
              <a:avLst/>
              <a:gdLst>
                <a:gd name="connsiteX0" fmla="*/ 8485 w 9525"/>
                <a:gd name="connsiteY0" fmla="*/ 11439 h 19050"/>
                <a:gd name="connsiteX1" fmla="*/ 8485 w 9525"/>
                <a:gd name="connsiteY1" fmla="*/ 1143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485" y="11439"/>
                  </a:moveTo>
                  <a:cubicBezTo>
                    <a:pt x="4675" y="-1896"/>
                    <a:pt x="10390" y="20964"/>
                    <a:pt x="8485" y="114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xmlns="" id="{95D58A6E-1421-462D-851B-A541CADE4597}"/>
                </a:ext>
              </a:extLst>
            </p:cNvPr>
            <p:cNvSpPr/>
            <p:nvPr/>
          </p:nvSpPr>
          <p:spPr>
            <a:xfrm>
              <a:off x="7433786" y="2418635"/>
              <a:ext cx="9525" cy="9525"/>
            </a:xfrm>
            <a:custGeom>
              <a:avLst/>
              <a:gdLst>
                <a:gd name="connsiteX0" fmla="*/ 7144 w 9525"/>
                <a:gd name="connsiteY0" fmla="*/ 9287 h 9525"/>
                <a:gd name="connsiteX1" fmla="*/ 7144 w 9525"/>
                <a:gd name="connsiteY1" fmla="*/ 928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287"/>
                  </a:moveTo>
                  <a:cubicBezTo>
                    <a:pt x="8096" y="6429"/>
                    <a:pt x="8096" y="6429"/>
                    <a:pt x="7144" y="92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xmlns="" id="{3CF6E978-E6A3-4E28-B48C-5B2F13638534}"/>
                </a:ext>
              </a:extLst>
            </p:cNvPr>
            <p:cNvSpPr/>
            <p:nvPr/>
          </p:nvSpPr>
          <p:spPr>
            <a:xfrm>
              <a:off x="7433786" y="241887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: Shape 568">
              <a:extLst>
                <a:ext uri="{FF2B5EF4-FFF2-40B4-BE49-F238E27FC236}">
                  <a16:creationId xmlns:a16="http://schemas.microsoft.com/office/drawing/2014/main" xmlns="" id="{929092D0-582C-4097-8F4C-4EB1A2C7EA4C}"/>
                </a:ext>
              </a:extLst>
            </p:cNvPr>
            <p:cNvSpPr/>
            <p:nvPr/>
          </p:nvSpPr>
          <p:spPr>
            <a:xfrm>
              <a:off x="7452836" y="2482691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9049 w 9525"/>
                <a:gd name="connsiteY1" fmla="*/ 8096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8096" y="9049"/>
                    <a:pt x="8096" y="9049"/>
                    <a:pt x="9049" y="8096"/>
                  </a:cubicBezTo>
                  <a:cubicBezTo>
                    <a:pt x="9049" y="7144"/>
                    <a:pt x="7144" y="6191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xmlns="" id="{900CB207-087E-47CE-8AD4-BCDE0764DC8E}"/>
                </a:ext>
              </a:extLst>
            </p:cNvPr>
            <p:cNvSpPr/>
            <p:nvPr/>
          </p:nvSpPr>
          <p:spPr>
            <a:xfrm>
              <a:off x="7428071" y="2427128"/>
              <a:ext cx="9525" cy="9525"/>
            </a:xfrm>
            <a:custGeom>
              <a:avLst/>
              <a:gdLst>
                <a:gd name="connsiteX0" fmla="*/ 7144 w 9525"/>
                <a:gd name="connsiteY0" fmla="*/ 8414 h 9525"/>
                <a:gd name="connsiteX1" fmla="*/ 7144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414"/>
                  </a:moveTo>
                  <a:cubicBezTo>
                    <a:pt x="10001" y="5556"/>
                    <a:pt x="7144" y="8414"/>
                    <a:pt x="714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: Shape 570">
              <a:extLst>
                <a:ext uri="{FF2B5EF4-FFF2-40B4-BE49-F238E27FC236}">
                  <a16:creationId xmlns:a16="http://schemas.microsoft.com/office/drawing/2014/main" xmlns="" id="{DA69FF0B-5E17-4AF4-A8B3-599499B1957D}"/>
                </a:ext>
              </a:extLst>
            </p:cNvPr>
            <p:cNvSpPr/>
            <p:nvPr/>
          </p:nvSpPr>
          <p:spPr>
            <a:xfrm>
              <a:off x="7418699" y="2420314"/>
              <a:ext cx="9525" cy="9525"/>
            </a:xfrm>
            <a:custGeom>
              <a:avLst/>
              <a:gdLst>
                <a:gd name="connsiteX0" fmla="*/ 8896 w 9525"/>
                <a:gd name="connsiteY0" fmla="*/ 7608 h 9525"/>
                <a:gd name="connsiteX1" fmla="*/ 8896 w 9525"/>
                <a:gd name="connsiteY1" fmla="*/ 760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896" y="7608"/>
                  </a:moveTo>
                  <a:cubicBezTo>
                    <a:pt x="10801" y="5703"/>
                    <a:pt x="4133" y="10465"/>
                    <a:pt x="8896" y="76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: Shape 571">
              <a:extLst>
                <a:ext uri="{FF2B5EF4-FFF2-40B4-BE49-F238E27FC236}">
                  <a16:creationId xmlns:a16="http://schemas.microsoft.com/office/drawing/2014/main" xmlns="" id="{DADB0F6F-1CDD-4FB8-9D68-45BE9B9943AF}"/>
                </a:ext>
              </a:extLst>
            </p:cNvPr>
            <p:cNvSpPr/>
            <p:nvPr/>
          </p:nvSpPr>
          <p:spPr>
            <a:xfrm>
              <a:off x="7431881" y="2512853"/>
              <a:ext cx="9525" cy="19050"/>
            </a:xfrm>
            <a:custGeom>
              <a:avLst/>
              <a:gdLst>
                <a:gd name="connsiteX0" fmla="*/ 7144 w 9525"/>
                <a:gd name="connsiteY0" fmla="*/ 12224 h 19050"/>
                <a:gd name="connsiteX1" fmla="*/ 7144 w 9525"/>
                <a:gd name="connsiteY1" fmla="*/ 1222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12224"/>
                  </a:moveTo>
                  <a:cubicBezTo>
                    <a:pt x="7144" y="12224"/>
                    <a:pt x="9049" y="794"/>
                    <a:pt x="7144" y="122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xmlns="" id="{DC51E39C-1E6E-404A-BA15-A48AC31698DF}"/>
                </a:ext>
              </a:extLst>
            </p:cNvPr>
            <p:cNvSpPr/>
            <p:nvPr/>
          </p:nvSpPr>
          <p:spPr>
            <a:xfrm>
              <a:off x="7364254" y="2424146"/>
              <a:ext cx="9525" cy="9525"/>
            </a:xfrm>
            <a:custGeom>
              <a:avLst/>
              <a:gdLst>
                <a:gd name="connsiteX0" fmla="*/ 7144 w 9525"/>
                <a:gd name="connsiteY0" fmla="*/ 10443 h 9525"/>
                <a:gd name="connsiteX1" fmla="*/ 7144 w 9525"/>
                <a:gd name="connsiteY1" fmla="*/ 104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443"/>
                  </a:moveTo>
                  <a:cubicBezTo>
                    <a:pt x="9049" y="4728"/>
                    <a:pt x="7144" y="7586"/>
                    <a:pt x="7144" y="104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xmlns="" id="{B1DF6320-2719-4BBE-B772-BDB8A206D6D3}"/>
                </a:ext>
              </a:extLst>
            </p:cNvPr>
            <p:cNvSpPr/>
            <p:nvPr/>
          </p:nvSpPr>
          <p:spPr>
            <a:xfrm>
              <a:off x="7371874" y="24341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5" name="Freeform: Shape 574">
              <a:extLst>
                <a:ext uri="{FF2B5EF4-FFF2-40B4-BE49-F238E27FC236}">
                  <a16:creationId xmlns:a16="http://schemas.microsoft.com/office/drawing/2014/main" xmlns="" id="{70887775-4FB7-4E8E-A540-78567A2FCA3A}"/>
                </a:ext>
              </a:extLst>
            </p:cNvPr>
            <p:cNvSpPr/>
            <p:nvPr/>
          </p:nvSpPr>
          <p:spPr>
            <a:xfrm>
              <a:off x="7333774" y="2421016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9049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lnTo>
                    <a:pt x="9049" y="7858"/>
                  </a:lnTo>
                  <a:cubicBezTo>
                    <a:pt x="8096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6" name="Freeform: Shape 575">
              <a:extLst>
                <a:ext uri="{FF2B5EF4-FFF2-40B4-BE49-F238E27FC236}">
                  <a16:creationId xmlns:a16="http://schemas.microsoft.com/office/drawing/2014/main" xmlns="" id="{22E0B499-7BCE-4E28-9306-EDDF1AEA6042}"/>
                </a:ext>
              </a:extLst>
            </p:cNvPr>
            <p:cNvSpPr/>
            <p:nvPr/>
          </p:nvSpPr>
          <p:spPr>
            <a:xfrm>
              <a:off x="7377568" y="2420737"/>
              <a:ext cx="9525" cy="9525"/>
            </a:xfrm>
            <a:custGeom>
              <a:avLst/>
              <a:gdLst>
                <a:gd name="connsiteX0" fmla="*/ 9069 w 9525"/>
                <a:gd name="connsiteY0" fmla="*/ 10995 h 9525"/>
                <a:gd name="connsiteX1" fmla="*/ 9069 w 9525"/>
                <a:gd name="connsiteY1" fmla="*/ 1099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069" y="10995"/>
                  </a:moveTo>
                  <a:cubicBezTo>
                    <a:pt x="5259" y="3375"/>
                    <a:pt x="8117" y="9090"/>
                    <a:pt x="9069" y="109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7" name="Freeform: Shape 576">
              <a:extLst>
                <a:ext uri="{FF2B5EF4-FFF2-40B4-BE49-F238E27FC236}">
                  <a16:creationId xmlns:a16="http://schemas.microsoft.com/office/drawing/2014/main" xmlns="" id="{B6E6A8D0-5039-4ABC-AE1C-BF89AA7AFE4E}"/>
                </a:ext>
              </a:extLst>
            </p:cNvPr>
            <p:cNvSpPr/>
            <p:nvPr/>
          </p:nvSpPr>
          <p:spPr>
            <a:xfrm>
              <a:off x="7375483" y="2417921"/>
              <a:ext cx="9525" cy="9525"/>
            </a:xfrm>
            <a:custGeom>
              <a:avLst/>
              <a:gdLst>
                <a:gd name="connsiteX0" fmla="*/ 7344 w 9525"/>
                <a:gd name="connsiteY0" fmla="*/ 7144 h 9525"/>
                <a:gd name="connsiteX1" fmla="*/ 73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44" y="7144"/>
                  </a:moveTo>
                  <a:cubicBezTo>
                    <a:pt x="6392" y="13811"/>
                    <a:pt x="9249" y="8096"/>
                    <a:pt x="73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8" name="Freeform: Shape 577">
              <a:extLst>
                <a:ext uri="{FF2B5EF4-FFF2-40B4-BE49-F238E27FC236}">
                  <a16:creationId xmlns:a16="http://schemas.microsoft.com/office/drawing/2014/main" xmlns="" id="{8E5F2924-7410-4270-BD4F-54606CA23B1B}"/>
                </a:ext>
              </a:extLst>
            </p:cNvPr>
            <p:cNvSpPr/>
            <p:nvPr/>
          </p:nvSpPr>
          <p:spPr>
            <a:xfrm>
              <a:off x="7374711" y="2500788"/>
              <a:ext cx="9525" cy="9525"/>
            </a:xfrm>
            <a:custGeom>
              <a:avLst/>
              <a:gdLst>
                <a:gd name="connsiteX0" fmla="*/ 9069 w 9525"/>
                <a:gd name="connsiteY0" fmla="*/ 7144 h 9525"/>
                <a:gd name="connsiteX1" fmla="*/ 906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069" y="7144"/>
                  </a:moveTo>
                  <a:cubicBezTo>
                    <a:pt x="8117" y="7144"/>
                    <a:pt x="5259" y="9049"/>
                    <a:pt x="906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9" name="Freeform: Shape 578">
              <a:extLst>
                <a:ext uri="{FF2B5EF4-FFF2-40B4-BE49-F238E27FC236}">
                  <a16:creationId xmlns:a16="http://schemas.microsoft.com/office/drawing/2014/main" xmlns="" id="{14FDC4FB-AC4A-4FDE-BAFA-DFCB2670C03E}"/>
                </a:ext>
              </a:extLst>
            </p:cNvPr>
            <p:cNvSpPr/>
            <p:nvPr/>
          </p:nvSpPr>
          <p:spPr>
            <a:xfrm>
              <a:off x="7367111" y="249274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10001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8096" y="9472"/>
                    <a:pt x="9049" y="8520"/>
                    <a:pt x="10001" y="7567"/>
                  </a:cubicBezTo>
                  <a:cubicBezTo>
                    <a:pt x="8096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0" name="Freeform: Shape 579">
              <a:extLst>
                <a:ext uri="{FF2B5EF4-FFF2-40B4-BE49-F238E27FC236}">
                  <a16:creationId xmlns:a16="http://schemas.microsoft.com/office/drawing/2014/main" xmlns="" id="{D5CBEC64-D664-4AF2-89D6-457B83B37AC3}"/>
                </a:ext>
              </a:extLst>
            </p:cNvPr>
            <p:cNvSpPr/>
            <p:nvPr/>
          </p:nvSpPr>
          <p:spPr>
            <a:xfrm>
              <a:off x="7367507" y="2518886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7700" y="8096"/>
                    <a:pt x="5796" y="10001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xmlns="" id="{F38EE161-04E0-4E91-AC33-4A23A9DFA41D}"/>
                </a:ext>
              </a:extLst>
            </p:cNvPr>
            <p:cNvSpPr/>
            <p:nvPr/>
          </p:nvSpPr>
          <p:spPr>
            <a:xfrm>
              <a:off x="7321920" y="243697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lnTo>
                    <a:pt x="7567" y="7144"/>
                  </a:lnTo>
                  <a:cubicBezTo>
                    <a:pt x="6615" y="8096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2" name="Freeform: Shape 581">
              <a:extLst>
                <a:ext uri="{FF2B5EF4-FFF2-40B4-BE49-F238E27FC236}">
                  <a16:creationId xmlns:a16="http://schemas.microsoft.com/office/drawing/2014/main" xmlns="" id="{FA9E1208-026F-447A-A7A2-D2F24BE66359}"/>
                </a:ext>
              </a:extLst>
            </p:cNvPr>
            <p:cNvSpPr/>
            <p:nvPr/>
          </p:nvSpPr>
          <p:spPr>
            <a:xfrm>
              <a:off x="7312819" y="2422230"/>
              <a:ext cx="28575" cy="19050"/>
            </a:xfrm>
            <a:custGeom>
              <a:avLst/>
              <a:gdLst>
                <a:gd name="connsiteX0" fmla="*/ 29051 w 28575"/>
                <a:gd name="connsiteY0" fmla="*/ 18074 h 19050"/>
                <a:gd name="connsiteX1" fmla="*/ 7144 w 28575"/>
                <a:gd name="connsiteY1" fmla="*/ 19979 h 19050"/>
                <a:gd name="connsiteX2" fmla="*/ 29051 w 28575"/>
                <a:gd name="connsiteY2" fmla="*/ 1807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" h="19050">
                  <a:moveTo>
                    <a:pt x="29051" y="18074"/>
                  </a:moveTo>
                  <a:cubicBezTo>
                    <a:pt x="28099" y="16169"/>
                    <a:pt x="17621" y="-6691"/>
                    <a:pt x="7144" y="19979"/>
                  </a:cubicBezTo>
                  <a:cubicBezTo>
                    <a:pt x="13811" y="19979"/>
                    <a:pt x="26194" y="20932"/>
                    <a:pt x="29051" y="180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3" name="Freeform: Shape 582">
              <a:extLst>
                <a:ext uri="{FF2B5EF4-FFF2-40B4-BE49-F238E27FC236}">
                  <a16:creationId xmlns:a16="http://schemas.microsoft.com/office/drawing/2014/main" xmlns="" id="{B1EA15F2-449B-40F0-9562-1687936D5D98}"/>
                </a:ext>
              </a:extLst>
            </p:cNvPr>
            <p:cNvSpPr/>
            <p:nvPr/>
          </p:nvSpPr>
          <p:spPr>
            <a:xfrm>
              <a:off x="7290911" y="24360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4" name="Freeform: Shape 583">
              <a:extLst>
                <a:ext uri="{FF2B5EF4-FFF2-40B4-BE49-F238E27FC236}">
                  <a16:creationId xmlns:a16="http://schemas.microsoft.com/office/drawing/2014/main" xmlns="" id="{0F421927-C9B8-4B0D-AE06-200D80FCE5BD}"/>
                </a:ext>
              </a:extLst>
            </p:cNvPr>
            <p:cNvSpPr/>
            <p:nvPr/>
          </p:nvSpPr>
          <p:spPr>
            <a:xfrm>
              <a:off x="7292102" y="2432028"/>
              <a:ext cx="9525" cy="19050"/>
            </a:xfrm>
            <a:custGeom>
              <a:avLst/>
              <a:gdLst>
                <a:gd name="connsiteX0" fmla="*/ 7858 w 9525"/>
                <a:gd name="connsiteY0" fmla="*/ 12086 h 19050"/>
                <a:gd name="connsiteX1" fmla="*/ 7858 w 9525"/>
                <a:gd name="connsiteY1" fmla="*/ 1208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858" y="12086"/>
                  </a:moveTo>
                  <a:cubicBezTo>
                    <a:pt x="6906" y="2561"/>
                    <a:pt x="6906" y="9229"/>
                    <a:pt x="7858" y="120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:a16="http://schemas.microsoft.com/office/drawing/2014/main" xmlns="" id="{600E6BB9-C199-41AE-B8CD-68DD07417314}"/>
                </a:ext>
              </a:extLst>
            </p:cNvPr>
            <p:cNvSpPr/>
            <p:nvPr/>
          </p:nvSpPr>
          <p:spPr>
            <a:xfrm>
              <a:off x="7295379" y="2428398"/>
              <a:ext cx="9525" cy="19050"/>
            </a:xfrm>
            <a:custGeom>
              <a:avLst/>
              <a:gdLst>
                <a:gd name="connsiteX0" fmla="*/ 9343 w 9525"/>
                <a:gd name="connsiteY0" fmla="*/ 7144 h 19050"/>
                <a:gd name="connsiteX1" fmla="*/ 9343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343" y="7144"/>
                  </a:moveTo>
                  <a:cubicBezTo>
                    <a:pt x="7439" y="8096"/>
                    <a:pt x="5533" y="28099"/>
                    <a:pt x="934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6" name="Freeform: Shape 585">
              <a:extLst>
                <a:ext uri="{FF2B5EF4-FFF2-40B4-BE49-F238E27FC236}">
                  <a16:creationId xmlns:a16="http://schemas.microsoft.com/office/drawing/2014/main" xmlns="" id="{B94CAAF2-08F7-4374-8536-CFD427C298BB}"/>
                </a:ext>
              </a:extLst>
            </p:cNvPr>
            <p:cNvSpPr/>
            <p:nvPr/>
          </p:nvSpPr>
          <p:spPr>
            <a:xfrm>
              <a:off x="7309961" y="24303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9049"/>
                    <a:pt x="7144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7" name="Freeform: Shape 586">
              <a:extLst>
                <a:ext uri="{FF2B5EF4-FFF2-40B4-BE49-F238E27FC236}">
                  <a16:creationId xmlns:a16="http://schemas.microsoft.com/office/drawing/2014/main" xmlns="" id="{F93C2788-3CD8-40FD-92E3-C0ABF648C40C}"/>
                </a:ext>
              </a:extLst>
            </p:cNvPr>
            <p:cNvSpPr/>
            <p:nvPr/>
          </p:nvSpPr>
          <p:spPr>
            <a:xfrm>
              <a:off x="7307508" y="2432124"/>
              <a:ext cx="9525" cy="9525"/>
            </a:xfrm>
            <a:custGeom>
              <a:avLst/>
              <a:gdLst>
                <a:gd name="connsiteX0" fmla="*/ 8644 w 9525"/>
                <a:gd name="connsiteY0" fmla="*/ 7228 h 9525"/>
                <a:gd name="connsiteX1" fmla="*/ 8644 w 9525"/>
                <a:gd name="connsiteY1" fmla="*/ 722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44" y="7228"/>
                  </a:moveTo>
                  <a:cubicBezTo>
                    <a:pt x="9597" y="6275"/>
                    <a:pt x="4834" y="13895"/>
                    <a:pt x="8644" y="72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8" name="Freeform: Shape 587">
              <a:extLst>
                <a:ext uri="{FF2B5EF4-FFF2-40B4-BE49-F238E27FC236}">
                  <a16:creationId xmlns:a16="http://schemas.microsoft.com/office/drawing/2014/main" xmlns="" id="{63CD8F10-0AE6-4055-8CF6-E24DF6CC7772}"/>
                </a:ext>
              </a:extLst>
            </p:cNvPr>
            <p:cNvSpPr/>
            <p:nvPr/>
          </p:nvSpPr>
          <p:spPr>
            <a:xfrm>
              <a:off x="7303294" y="2429351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cubicBezTo>
                    <a:pt x="8096" y="8096"/>
                    <a:pt x="8096" y="7144"/>
                    <a:pt x="7144" y="7144"/>
                  </a:cubicBezTo>
                  <a:lnTo>
                    <a:pt x="9049" y="80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9" name="Freeform: Shape 588">
              <a:extLst>
                <a:ext uri="{FF2B5EF4-FFF2-40B4-BE49-F238E27FC236}">
                  <a16:creationId xmlns:a16="http://schemas.microsoft.com/office/drawing/2014/main" xmlns="" id="{6926210D-F86D-4C52-8513-1612507B861E}"/>
                </a:ext>
              </a:extLst>
            </p:cNvPr>
            <p:cNvSpPr/>
            <p:nvPr/>
          </p:nvSpPr>
          <p:spPr>
            <a:xfrm>
              <a:off x="7304881" y="2430409"/>
              <a:ext cx="9525" cy="9525"/>
            </a:xfrm>
            <a:custGeom>
              <a:avLst/>
              <a:gdLst>
                <a:gd name="connsiteX0" fmla="*/ 8414 w 9525"/>
                <a:gd name="connsiteY0" fmla="*/ 7990 h 9525"/>
                <a:gd name="connsiteX1" fmla="*/ 841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990"/>
                  </a:moveTo>
                  <a:cubicBezTo>
                    <a:pt x="8414" y="7990"/>
                    <a:pt x="5556" y="6085"/>
                    <a:pt x="841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0" name="Freeform: Shape 589">
              <a:extLst>
                <a:ext uri="{FF2B5EF4-FFF2-40B4-BE49-F238E27FC236}">
                  <a16:creationId xmlns:a16="http://schemas.microsoft.com/office/drawing/2014/main" xmlns="" id="{A4F928FA-E70C-4EF6-8761-BC2F3E8DCA8A}"/>
                </a:ext>
              </a:extLst>
            </p:cNvPr>
            <p:cNvSpPr/>
            <p:nvPr/>
          </p:nvSpPr>
          <p:spPr>
            <a:xfrm>
              <a:off x="7307210" y="2426709"/>
              <a:ext cx="9525" cy="19050"/>
            </a:xfrm>
            <a:custGeom>
              <a:avLst/>
              <a:gdLst>
                <a:gd name="connsiteX0" fmla="*/ 7990 w 9525"/>
                <a:gd name="connsiteY0" fmla="*/ 12643 h 19050"/>
                <a:gd name="connsiteX1" fmla="*/ 7990 w 9525"/>
                <a:gd name="connsiteY1" fmla="*/ 1264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990" y="12643"/>
                  </a:moveTo>
                  <a:cubicBezTo>
                    <a:pt x="7990" y="3118"/>
                    <a:pt x="6085" y="7881"/>
                    <a:pt x="7990" y="126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1" name="Freeform: Shape 590">
              <a:extLst>
                <a:ext uri="{FF2B5EF4-FFF2-40B4-BE49-F238E27FC236}">
                  <a16:creationId xmlns:a16="http://schemas.microsoft.com/office/drawing/2014/main" xmlns="" id="{F29DBAC5-9AA1-49B2-A4CF-F63690AD92C2}"/>
                </a:ext>
              </a:extLst>
            </p:cNvPr>
            <p:cNvSpPr/>
            <p:nvPr/>
          </p:nvSpPr>
          <p:spPr>
            <a:xfrm>
              <a:off x="7356486" y="2514123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6339" y="10954"/>
                    <a:pt x="7291" y="8096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2" name="Freeform: Shape 591">
              <a:extLst>
                <a:ext uri="{FF2B5EF4-FFF2-40B4-BE49-F238E27FC236}">
                  <a16:creationId xmlns:a16="http://schemas.microsoft.com/office/drawing/2014/main" xmlns="" id="{69F7AD43-7D18-43F7-8668-FA339C6D0B81}"/>
                </a:ext>
              </a:extLst>
            </p:cNvPr>
            <p:cNvSpPr/>
            <p:nvPr/>
          </p:nvSpPr>
          <p:spPr>
            <a:xfrm>
              <a:off x="7349014" y="251126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7144" y="8096"/>
                    <a:pt x="7144" y="9049"/>
                  </a:cubicBezTo>
                  <a:cubicBezTo>
                    <a:pt x="8096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3" name="Freeform: Shape 592">
              <a:extLst>
                <a:ext uri="{FF2B5EF4-FFF2-40B4-BE49-F238E27FC236}">
                  <a16:creationId xmlns:a16="http://schemas.microsoft.com/office/drawing/2014/main" xmlns="" id="{E0216DD7-A2C9-4E64-A4C7-45DED34B65E1}"/>
                </a:ext>
              </a:extLst>
            </p:cNvPr>
            <p:cNvSpPr/>
            <p:nvPr/>
          </p:nvSpPr>
          <p:spPr>
            <a:xfrm>
              <a:off x="7342751" y="2515142"/>
              <a:ext cx="9525" cy="28575"/>
            </a:xfrm>
            <a:custGeom>
              <a:avLst/>
              <a:gdLst>
                <a:gd name="connsiteX0" fmla="*/ 8644 w 9525"/>
                <a:gd name="connsiteY0" fmla="*/ 24223 h 28575"/>
                <a:gd name="connsiteX1" fmla="*/ 8644 w 9525"/>
                <a:gd name="connsiteY1" fmla="*/ 24223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8575">
                  <a:moveTo>
                    <a:pt x="8644" y="24223"/>
                  </a:moveTo>
                  <a:cubicBezTo>
                    <a:pt x="4834" y="16603"/>
                    <a:pt x="9597" y="-10067"/>
                    <a:pt x="8644" y="242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4" name="Freeform: Shape 593">
              <a:extLst>
                <a:ext uri="{FF2B5EF4-FFF2-40B4-BE49-F238E27FC236}">
                  <a16:creationId xmlns:a16="http://schemas.microsoft.com/office/drawing/2014/main" xmlns="" id="{6C916F1E-E126-46FC-A9BC-ACD081A36F9A}"/>
                </a:ext>
              </a:extLst>
            </p:cNvPr>
            <p:cNvSpPr/>
            <p:nvPr/>
          </p:nvSpPr>
          <p:spPr>
            <a:xfrm>
              <a:off x="7347109" y="2538233"/>
              <a:ext cx="9525" cy="9525"/>
            </a:xfrm>
            <a:custGeom>
              <a:avLst/>
              <a:gdLst>
                <a:gd name="connsiteX0" fmla="*/ 7144 w 9525"/>
                <a:gd name="connsiteY0" fmla="*/ 8751 h 9525"/>
                <a:gd name="connsiteX1" fmla="*/ 8096 w 9525"/>
                <a:gd name="connsiteY1" fmla="*/ 7799 h 9525"/>
                <a:gd name="connsiteX2" fmla="*/ 7144 w 9525"/>
                <a:gd name="connsiteY2" fmla="*/ 875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751"/>
                  </a:moveTo>
                  <a:cubicBezTo>
                    <a:pt x="8096" y="8751"/>
                    <a:pt x="8096" y="8751"/>
                    <a:pt x="8096" y="7799"/>
                  </a:cubicBezTo>
                  <a:cubicBezTo>
                    <a:pt x="8096" y="5894"/>
                    <a:pt x="7144" y="8751"/>
                    <a:pt x="7144" y="87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xmlns="" id="{AAF86D6D-B203-43A2-83C0-E75846E02573}"/>
                </a:ext>
              </a:extLst>
            </p:cNvPr>
            <p:cNvSpPr/>
            <p:nvPr/>
          </p:nvSpPr>
          <p:spPr>
            <a:xfrm>
              <a:off x="7329540" y="248459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15716"/>
                    <a:pt x="7567" y="10001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6" name="Freeform: Shape 595">
              <a:extLst>
                <a:ext uri="{FF2B5EF4-FFF2-40B4-BE49-F238E27FC236}">
                  <a16:creationId xmlns:a16="http://schemas.microsoft.com/office/drawing/2014/main" xmlns="" id="{B87ED2CB-8ED7-4979-ABA8-953FE2D6CF9A}"/>
                </a:ext>
              </a:extLst>
            </p:cNvPr>
            <p:cNvSpPr/>
            <p:nvPr/>
          </p:nvSpPr>
          <p:spPr>
            <a:xfrm>
              <a:off x="7331154" y="2487453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lnTo>
                    <a:pt x="7858" y="7144"/>
                  </a:lnTo>
                  <a:cubicBezTo>
                    <a:pt x="6906" y="8096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7" name="Freeform: Shape 596">
              <a:extLst>
                <a:ext uri="{FF2B5EF4-FFF2-40B4-BE49-F238E27FC236}">
                  <a16:creationId xmlns:a16="http://schemas.microsoft.com/office/drawing/2014/main" xmlns="" id="{C67F7AA4-7589-4441-82A8-7A1184B26676}"/>
                </a:ext>
              </a:extLst>
            </p:cNvPr>
            <p:cNvSpPr/>
            <p:nvPr/>
          </p:nvSpPr>
          <p:spPr>
            <a:xfrm>
              <a:off x="7329964" y="248459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8" name="Freeform: Shape 597">
              <a:extLst>
                <a:ext uri="{FF2B5EF4-FFF2-40B4-BE49-F238E27FC236}">
                  <a16:creationId xmlns:a16="http://schemas.microsoft.com/office/drawing/2014/main" xmlns="" id="{CE684E4D-64D8-4BD7-858C-25BEA337DCE7}"/>
                </a:ext>
              </a:extLst>
            </p:cNvPr>
            <p:cNvSpPr/>
            <p:nvPr/>
          </p:nvSpPr>
          <p:spPr>
            <a:xfrm>
              <a:off x="7299484" y="2427298"/>
              <a:ext cx="9525" cy="9525"/>
            </a:xfrm>
            <a:custGeom>
              <a:avLst/>
              <a:gdLst>
                <a:gd name="connsiteX0" fmla="*/ 8096 w 9525"/>
                <a:gd name="connsiteY0" fmla="*/ 8244 h 9525"/>
                <a:gd name="connsiteX1" fmla="*/ 7144 w 9525"/>
                <a:gd name="connsiteY1" fmla="*/ 8244 h 9525"/>
                <a:gd name="connsiteX2" fmla="*/ 8096 w 9525"/>
                <a:gd name="connsiteY2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244"/>
                  </a:moveTo>
                  <a:cubicBezTo>
                    <a:pt x="8096" y="6339"/>
                    <a:pt x="7144" y="7291"/>
                    <a:pt x="7144" y="8244"/>
                  </a:cubicBezTo>
                  <a:cubicBezTo>
                    <a:pt x="7144" y="8244"/>
                    <a:pt x="7144" y="9196"/>
                    <a:pt x="8096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9" name="Freeform: Shape 598">
              <a:extLst>
                <a:ext uri="{FF2B5EF4-FFF2-40B4-BE49-F238E27FC236}">
                  <a16:creationId xmlns:a16="http://schemas.microsoft.com/office/drawing/2014/main" xmlns="" id="{B65CBE22-745C-4221-9FDD-9FC7BF0FE765}"/>
                </a:ext>
              </a:extLst>
            </p:cNvPr>
            <p:cNvSpPr/>
            <p:nvPr/>
          </p:nvSpPr>
          <p:spPr>
            <a:xfrm>
              <a:off x="7265194" y="2435066"/>
              <a:ext cx="9525" cy="9525"/>
            </a:xfrm>
            <a:custGeom>
              <a:avLst/>
              <a:gdLst>
                <a:gd name="connsiteX0" fmla="*/ 8096 w 9525"/>
                <a:gd name="connsiteY0" fmla="*/ 9049 h 9525"/>
                <a:gd name="connsiteX1" fmla="*/ 7144 w 9525"/>
                <a:gd name="connsiteY1" fmla="*/ 7144 h 9525"/>
                <a:gd name="connsiteX2" fmla="*/ 8096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049"/>
                  </a:moveTo>
                  <a:lnTo>
                    <a:pt x="7144" y="7144"/>
                  </a:lnTo>
                  <a:cubicBezTo>
                    <a:pt x="8096" y="8096"/>
                    <a:pt x="8096" y="8096"/>
                    <a:pt x="8096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0" name="Freeform: Shape 599">
              <a:extLst>
                <a:ext uri="{FF2B5EF4-FFF2-40B4-BE49-F238E27FC236}">
                  <a16:creationId xmlns:a16="http://schemas.microsoft.com/office/drawing/2014/main" xmlns="" id="{8D464300-0639-4F6A-8BC0-1E228BEE0AF1}"/>
                </a:ext>
              </a:extLst>
            </p:cNvPr>
            <p:cNvSpPr/>
            <p:nvPr/>
          </p:nvSpPr>
          <p:spPr>
            <a:xfrm>
              <a:off x="7253764" y="24912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8096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1" name="Freeform: Shape 600">
              <a:extLst>
                <a:ext uri="{FF2B5EF4-FFF2-40B4-BE49-F238E27FC236}">
                  <a16:creationId xmlns:a16="http://schemas.microsoft.com/office/drawing/2014/main" xmlns="" id="{B08433D4-0D11-464C-AE80-14DF63DB0E93}"/>
                </a:ext>
              </a:extLst>
            </p:cNvPr>
            <p:cNvSpPr/>
            <p:nvPr/>
          </p:nvSpPr>
          <p:spPr>
            <a:xfrm>
              <a:off x="7253049" y="2492216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10001"/>
                    <a:pt x="6906" y="10001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2" name="Freeform: Shape 601">
              <a:extLst>
                <a:ext uri="{FF2B5EF4-FFF2-40B4-BE49-F238E27FC236}">
                  <a16:creationId xmlns:a16="http://schemas.microsoft.com/office/drawing/2014/main" xmlns="" id="{D63BD5C5-4366-4FB9-BBCC-E255904C8A10}"/>
                </a:ext>
              </a:extLst>
            </p:cNvPr>
            <p:cNvSpPr/>
            <p:nvPr/>
          </p:nvSpPr>
          <p:spPr>
            <a:xfrm>
              <a:off x="6925021" y="1983471"/>
              <a:ext cx="9525" cy="9525"/>
            </a:xfrm>
            <a:custGeom>
              <a:avLst/>
              <a:gdLst>
                <a:gd name="connsiteX0" fmla="*/ 8227 w 9525"/>
                <a:gd name="connsiteY0" fmla="*/ 7253 h 9525"/>
                <a:gd name="connsiteX1" fmla="*/ 8227 w 9525"/>
                <a:gd name="connsiteY1" fmla="*/ 72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27" y="7253"/>
                  </a:moveTo>
                  <a:cubicBezTo>
                    <a:pt x="9179" y="6301"/>
                    <a:pt x="5369" y="12016"/>
                    <a:pt x="8227" y="72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3" name="Freeform: Shape 602">
              <a:extLst>
                <a:ext uri="{FF2B5EF4-FFF2-40B4-BE49-F238E27FC236}">
                  <a16:creationId xmlns:a16="http://schemas.microsoft.com/office/drawing/2014/main" xmlns="" id="{2D58EB16-4A96-48C3-A096-F61DC733C688}"/>
                </a:ext>
              </a:extLst>
            </p:cNvPr>
            <p:cNvSpPr/>
            <p:nvPr/>
          </p:nvSpPr>
          <p:spPr>
            <a:xfrm>
              <a:off x="6918484" y="1975008"/>
              <a:ext cx="19050" cy="19050"/>
            </a:xfrm>
            <a:custGeom>
              <a:avLst/>
              <a:gdLst>
                <a:gd name="connsiteX0" fmla="*/ 7144 w 19050"/>
                <a:gd name="connsiteY0" fmla="*/ 7144 h 19050"/>
                <a:gd name="connsiteX1" fmla="*/ 7144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7144"/>
                  </a:moveTo>
                  <a:cubicBezTo>
                    <a:pt x="18574" y="26194"/>
                    <a:pt x="10001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4" name="Freeform: Shape 603">
              <a:extLst>
                <a:ext uri="{FF2B5EF4-FFF2-40B4-BE49-F238E27FC236}">
                  <a16:creationId xmlns:a16="http://schemas.microsoft.com/office/drawing/2014/main" xmlns="" id="{36849752-C12C-4692-B995-4F297E51AD3E}"/>
                </a:ext>
              </a:extLst>
            </p:cNvPr>
            <p:cNvSpPr/>
            <p:nvPr/>
          </p:nvSpPr>
          <p:spPr>
            <a:xfrm>
              <a:off x="6919436" y="1979771"/>
              <a:ext cx="9525" cy="9525"/>
            </a:xfrm>
            <a:custGeom>
              <a:avLst/>
              <a:gdLst>
                <a:gd name="connsiteX0" fmla="*/ 8096 w 9525"/>
                <a:gd name="connsiteY0" fmla="*/ 10954 h 9525"/>
                <a:gd name="connsiteX1" fmla="*/ 7144 w 9525"/>
                <a:gd name="connsiteY1" fmla="*/ 7144 h 9525"/>
                <a:gd name="connsiteX2" fmla="*/ 8096 w 9525"/>
                <a:gd name="connsiteY2" fmla="*/ 1095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10954"/>
                  </a:moveTo>
                  <a:cubicBezTo>
                    <a:pt x="8096" y="9049"/>
                    <a:pt x="7144" y="8096"/>
                    <a:pt x="7144" y="7144"/>
                  </a:cubicBezTo>
                  <a:cubicBezTo>
                    <a:pt x="7144" y="8096"/>
                    <a:pt x="7144" y="10001"/>
                    <a:pt x="8096" y="10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5" name="Freeform: Shape 604">
              <a:extLst>
                <a:ext uri="{FF2B5EF4-FFF2-40B4-BE49-F238E27FC236}">
                  <a16:creationId xmlns:a16="http://schemas.microsoft.com/office/drawing/2014/main" xmlns="" id="{E2C2708F-C059-41B3-83C9-15D797BE31D7}"/>
                </a:ext>
              </a:extLst>
            </p:cNvPr>
            <p:cNvSpPr/>
            <p:nvPr/>
          </p:nvSpPr>
          <p:spPr>
            <a:xfrm>
              <a:off x="6918166" y="1984533"/>
              <a:ext cx="9525" cy="9525"/>
            </a:xfrm>
            <a:custGeom>
              <a:avLst/>
              <a:gdLst>
                <a:gd name="connsiteX0" fmla="*/ 8414 w 9525"/>
                <a:gd name="connsiteY0" fmla="*/ 7144 h 9525"/>
                <a:gd name="connsiteX1" fmla="*/ 841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144"/>
                  </a:moveTo>
                  <a:cubicBezTo>
                    <a:pt x="5556" y="7144"/>
                    <a:pt x="8414" y="7144"/>
                    <a:pt x="84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6" name="Freeform: Shape 605">
              <a:extLst>
                <a:ext uri="{FF2B5EF4-FFF2-40B4-BE49-F238E27FC236}">
                  <a16:creationId xmlns:a16="http://schemas.microsoft.com/office/drawing/2014/main" xmlns="" id="{0DB0769B-5504-4B98-9890-E391C7FEFD40}"/>
                </a:ext>
              </a:extLst>
            </p:cNvPr>
            <p:cNvSpPr/>
            <p:nvPr/>
          </p:nvSpPr>
          <p:spPr>
            <a:xfrm>
              <a:off x="6916579" y="198643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7" name="Freeform: Shape 606">
              <a:extLst>
                <a:ext uri="{FF2B5EF4-FFF2-40B4-BE49-F238E27FC236}">
                  <a16:creationId xmlns:a16="http://schemas.microsoft.com/office/drawing/2014/main" xmlns="" id="{2C713997-F1DB-4F0F-810F-5773A83FB2A7}"/>
                </a:ext>
              </a:extLst>
            </p:cNvPr>
            <p:cNvSpPr/>
            <p:nvPr/>
          </p:nvSpPr>
          <p:spPr>
            <a:xfrm>
              <a:off x="6913332" y="1977218"/>
              <a:ext cx="9525" cy="19050"/>
            </a:xfrm>
            <a:custGeom>
              <a:avLst/>
              <a:gdLst>
                <a:gd name="connsiteX0" fmla="*/ 8485 w 9525"/>
                <a:gd name="connsiteY0" fmla="*/ 17316 h 19050"/>
                <a:gd name="connsiteX1" fmla="*/ 8485 w 9525"/>
                <a:gd name="connsiteY1" fmla="*/ 1731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485" y="17316"/>
                  </a:moveTo>
                  <a:cubicBezTo>
                    <a:pt x="10390" y="19221"/>
                    <a:pt x="4675" y="-6496"/>
                    <a:pt x="8485" y="173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8" name="Freeform: Shape 607">
              <a:extLst>
                <a:ext uri="{FF2B5EF4-FFF2-40B4-BE49-F238E27FC236}">
                  <a16:creationId xmlns:a16="http://schemas.microsoft.com/office/drawing/2014/main" xmlns="" id="{A4A5F527-A61F-4B7A-A28D-B91083E3F3D2}"/>
                </a:ext>
              </a:extLst>
            </p:cNvPr>
            <p:cNvSpPr/>
            <p:nvPr/>
          </p:nvSpPr>
          <p:spPr>
            <a:xfrm>
              <a:off x="6916579" y="1985338"/>
              <a:ext cx="9525" cy="9525"/>
            </a:xfrm>
            <a:custGeom>
              <a:avLst/>
              <a:gdLst>
                <a:gd name="connsiteX0" fmla="*/ 7144 w 9525"/>
                <a:gd name="connsiteY0" fmla="*/ 8244 h 9525"/>
                <a:gd name="connsiteX1" fmla="*/ 7144 w 9525"/>
                <a:gd name="connsiteY1" fmla="*/ 8244 h 9525"/>
                <a:gd name="connsiteX2" fmla="*/ 7144 w 9525"/>
                <a:gd name="connsiteY2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244"/>
                  </a:moveTo>
                  <a:cubicBezTo>
                    <a:pt x="7144" y="7291"/>
                    <a:pt x="7144" y="7291"/>
                    <a:pt x="7144" y="8244"/>
                  </a:cubicBezTo>
                  <a:cubicBezTo>
                    <a:pt x="7144" y="6339"/>
                    <a:pt x="7144" y="7291"/>
                    <a:pt x="7144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9" name="Freeform: Shape 608">
              <a:extLst>
                <a:ext uri="{FF2B5EF4-FFF2-40B4-BE49-F238E27FC236}">
                  <a16:creationId xmlns:a16="http://schemas.microsoft.com/office/drawing/2014/main" xmlns="" id="{060D8F14-9E21-471E-818F-3D96F9E14632}"/>
                </a:ext>
              </a:extLst>
            </p:cNvPr>
            <p:cNvSpPr/>
            <p:nvPr/>
          </p:nvSpPr>
          <p:spPr>
            <a:xfrm>
              <a:off x="6917637" y="1982721"/>
              <a:ext cx="9525" cy="9525"/>
            </a:xfrm>
            <a:custGeom>
              <a:avLst/>
              <a:gdLst>
                <a:gd name="connsiteX0" fmla="*/ 7990 w 9525"/>
                <a:gd name="connsiteY0" fmla="*/ 9909 h 9525"/>
                <a:gd name="connsiteX1" fmla="*/ 7990 w 9525"/>
                <a:gd name="connsiteY1" fmla="*/ 990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9909"/>
                  </a:moveTo>
                  <a:cubicBezTo>
                    <a:pt x="7990" y="8956"/>
                    <a:pt x="6085" y="4194"/>
                    <a:pt x="7990" y="9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0" name="Freeform: Shape 609">
              <a:extLst>
                <a:ext uri="{FF2B5EF4-FFF2-40B4-BE49-F238E27FC236}">
                  <a16:creationId xmlns:a16="http://schemas.microsoft.com/office/drawing/2014/main" xmlns="" id="{D57ECA77-6443-42D0-8D03-2C5183F82BE1}"/>
                </a:ext>
              </a:extLst>
            </p:cNvPr>
            <p:cNvSpPr/>
            <p:nvPr/>
          </p:nvSpPr>
          <p:spPr>
            <a:xfrm>
              <a:off x="6906865" y="1981421"/>
              <a:ext cx="19050" cy="19050"/>
            </a:xfrm>
            <a:custGeom>
              <a:avLst/>
              <a:gdLst>
                <a:gd name="connsiteX0" fmla="*/ 13047 w 19050"/>
                <a:gd name="connsiteY0" fmla="*/ 15018 h 19050"/>
                <a:gd name="connsiteX1" fmla="*/ 13047 w 19050"/>
                <a:gd name="connsiteY1" fmla="*/ 1501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3047" y="15018"/>
                  </a:moveTo>
                  <a:cubicBezTo>
                    <a:pt x="8285" y="5493"/>
                    <a:pt x="2570" y="3588"/>
                    <a:pt x="13047" y="150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1" name="Freeform: Shape 610">
              <a:extLst>
                <a:ext uri="{FF2B5EF4-FFF2-40B4-BE49-F238E27FC236}">
                  <a16:creationId xmlns:a16="http://schemas.microsoft.com/office/drawing/2014/main" xmlns="" id="{5A790FE2-03B9-4985-97B3-7796BAC75AD1}"/>
                </a:ext>
              </a:extLst>
            </p:cNvPr>
            <p:cNvSpPr/>
            <p:nvPr/>
          </p:nvSpPr>
          <p:spPr>
            <a:xfrm>
              <a:off x="6903244" y="19778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8096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2" name="Freeform: Shape 611">
              <a:extLst>
                <a:ext uri="{FF2B5EF4-FFF2-40B4-BE49-F238E27FC236}">
                  <a16:creationId xmlns:a16="http://schemas.microsoft.com/office/drawing/2014/main" xmlns="" id="{C42FE64C-4965-4B60-9D9C-E0207F50FB2A}"/>
                </a:ext>
              </a:extLst>
            </p:cNvPr>
            <p:cNvSpPr/>
            <p:nvPr/>
          </p:nvSpPr>
          <p:spPr>
            <a:xfrm>
              <a:off x="6901890" y="1982374"/>
              <a:ext cx="9525" cy="19050"/>
            </a:xfrm>
            <a:custGeom>
              <a:avLst/>
              <a:gdLst>
                <a:gd name="connsiteX0" fmla="*/ 7544 w 9525"/>
                <a:gd name="connsiteY0" fmla="*/ 15018 h 19050"/>
                <a:gd name="connsiteX1" fmla="*/ 7544 w 9525"/>
                <a:gd name="connsiteY1" fmla="*/ 1501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544" y="15018"/>
                  </a:moveTo>
                  <a:cubicBezTo>
                    <a:pt x="11354" y="5493"/>
                    <a:pt x="5640" y="3588"/>
                    <a:pt x="7544" y="150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3" name="Freeform: Shape 612">
              <a:extLst>
                <a:ext uri="{FF2B5EF4-FFF2-40B4-BE49-F238E27FC236}">
                  <a16:creationId xmlns:a16="http://schemas.microsoft.com/office/drawing/2014/main" xmlns="" id="{7EF07AB3-2E1C-49A0-A527-8C2F982C20DB}"/>
                </a:ext>
              </a:extLst>
            </p:cNvPr>
            <p:cNvSpPr/>
            <p:nvPr/>
          </p:nvSpPr>
          <p:spPr>
            <a:xfrm>
              <a:off x="6896729" y="1982926"/>
              <a:ext cx="9525" cy="9525"/>
            </a:xfrm>
            <a:custGeom>
              <a:avLst/>
              <a:gdLst>
                <a:gd name="connsiteX0" fmla="*/ 8896 w 9525"/>
                <a:gd name="connsiteY0" fmla="*/ 8751 h 9525"/>
                <a:gd name="connsiteX1" fmla="*/ 8896 w 9525"/>
                <a:gd name="connsiteY1" fmla="*/ 875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896" y="8751"/>
                  </a:moveTo>
                  <a:cubicBezTo>
                    <a:pt x="4133" y="3989"/>
                    <a:pt x="10801" y="11608"/>
                    <a:pt x="8896" y="87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4" name="Freeform: Shape 613">
              <a:extLst>
                <a:ext uri="{FF2B5EF4-FFF2-40B4-BE49-F238E27FC236}">
                  <a16:creationId xmlns:a16="http://schemas.microsoft.com/office/drawing/2014/main" xmlns="" id="{CFD539CD-AFB3-408C-976B-8E1A6F9CDC98}"/>
                </a:ext>
              </a:extLst>
            </p:cNvPr>
            <p:cNvSpPr/>
            <p:nvPr/>
          </p:nvSpPr>
          <p:spPr>
            <a:xfrm>
              <a:off x="6895088" y="1987602"/>
              <a:ext cx="19050" cy="19050"/>
            </a:xfrm>
            <a:custGeom>
              <a:avLst/>
              <a:gdLst>
                <a:gd name="connsiteX0" fmla="*/ 12442 w 19050"/>
                <a:gd name="connsiteY0" fmla="*/ 12647 h 19050"/>
                <a:gd name="connsiteX1" fmla="*/ 12442 w 19050"/>
                <a:gd name="connsiteY1" fmla="*/ 1264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2442" y="12647"/>
                  </a:moveTo>
                  <a:cubicBezTo>
                    <a:pt x="1012" y="265"/>
                    <a:pt x="11490" y="12647"/>
                    <a:pt x="12442" y="126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5" name="Freeform: Shape 614">
              <a:extLst>
                <a:ext uri="{FF2B5EF4-FFF2-40B4-BE49-F238E27FC236}">
                  <a16:creationId xmlns:a16="http://schemas.microsoft.com/office/drawing/2014/main" xmlns="" id="{BC2111CB-EF17-4E80-8662-20E91B65AA9E}"/>
                </a:ext>
              </a:extLst>
            </p:cNvPr>
            <p:cNvSpPr/>
            <p:nvPr/>
          </p:nvSpPr>
          <p:spPr>
            <a:xfrm>
              <a:off x="6901339" y="199120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14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7144" y="8096"/>
                    <a:pt x="7144" y="7144"/>
                  </a:cubicBezTo>
                  <a:cubicBezTo>
                    <a:pt x="8096" y="8096"/>
                    <a:pt x="9049" y="9049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6" name="Freeform: Shape 615">
              <a:extLst>
                <a:ext uri="{FF2B5EF4-FFF2-40B4-BE49-F238E27FC236}">
                  <a16:creationId xmlns:a16="http://schemas.microsoft.com/office/drawing/2014/main" xmlns="" id="{1F0D9602-1647-4536-B2FE-145AD60797F7}"/>
                </a:ext>
              </a:extLst>
            </p:cNvPr>
            <p:cNvSpPr/>
            <p:nvPr/>
          </p:nvSpPr>
          <p:spPr>
            <a:xfrm>
              <a:off x="6891814" y="198929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7" name="Freeform: Shape 616">
              <a:extLst>
                <a:ext uri="{FF2B5EF4-FFF2-40B4-BE49-F238E27FC236}">
                  <a16:creationId xmlns:a16="http://schemas.microsoft.com/office/drawing/2014/main" xmlns="" id="{86D7418D-09EB-4E5B-80D1-1875CA18B141}"/>
                </a:ext>
              </a:extLst>
            </p:cNvPr>
            <p:cNvSpPr/>
            <p:nvPr/>
          </p:nvSpPr>
          <p:spPr>
            <a:xfrm>
              <a:off x="6896301" y="1994058"/>
              <a:ext cx="9525" cy="9525"/>
            </a:xfrm>
            <a:custGeom>
              <a:avLst/>
              <a:gdLst>
                <a:gd name="connsiteX0" fmla="*/ 7419 w 9525"/>
                <a:gd name="connsiteY0" fmla="*/ 7144 h 9525"/>
                <a:gd name="connsiteX1" fmla="*/ 741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419" y="7144"/>
                  </a:moveTo>
                  <a:cubicBezTo>
                    <a:pt x="6466" y="9049"/>
                    <a:pt x="8371" y="9049"/>
                    <a:pt x="741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8" name="Freeform: Shape 617">
              <a:extLst>
                <a:ext uri="{FF2B5EF4-FFF2-40B4-BE49-F238E27FC236}">
                  <a16:creationId xmlns:a16="http://schemas.microsoft.com/office/drawing/2014/main" xmlns="" id="{BBED9627-CB43-4A5E-9DEE-33C3BC7B980F}"/>
                </a:ext>
              </a:extLst>
            </p:cNvPr>
            <p:cNvSpPr/>
            <p:nvPr/>
          </p:nvSpPr>
          <p:spPr>
            <a:xfrm>
              <a:off x="6859429" y="1988343"/>
              <a:ext cx="47625" cy="47625"/>
            </a:xfrm>
            <a:custGeom>
              <a:avLst/>
              <a:gdLst>
                <a:gd name="connsiteX0" fmla="*/ 7144 w 47625"/>
                <a:gd name="connsiteY0" fmla="*/ 38576 h 47625"/>
                <a:gd name="connsiteX1" fmla="*/ 36671 w 47625"/>
                <a:gd name="connsiteY1" fmla="*/ 12859 h 47625"/>
                <a:gd name="connsiteX2" fmla="*/ 36671 w 47625"/>
                <a:gd name="connsiteY2" fmla="*/ 7144 h 47625"/>
                <a:gd name="connsiteX3" fmla="*/ 7144 w 47625"/>
                <a:gd name="connsiteY3" fmla="*/ 38576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38576"/>
                  </a:moveTo>
                  <a:cubicBezTo>
                    <a:pt x="23336" y="50959"/>
                    <a:pt x="38576" y="20479"/>
                    <a:pt x="36671" y="12859"/>
                  </a:cubicBezTo>
                  <a:cubicBezTo>
                    <a:pt x="47149" y="26194"/>
                    <a:pt x="38576" y="9049"/>
                    <a:pt x="36671" y="7144"/>
                  </a:cubicBezTo>
                  <a:cubicBezTo>
                    <a:pt x="21431" y="9049"/>
                    <a:pt x="12859" y="36671"/>
                    <a:pt x="7144" y="38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9" name="Freeform: Shape 618">
              <a:extLst>
                <a:ext uri="{FF2B5EF4-FFF2-40B4-BE49-F238E27FC236}">
                  <a16:creationId xmlns:a16="http://schemas.microsoft.com/office/drawing/2014/main" xmlns="" id="{AC430ECE-8BFA-49D0-B33F-2F079511B3D4}"/>
                </a:ext>
              </a:extLst>
            </p:cNvPr>
            <p:cNvSpPr/>
            <p:nvPr/>
          </p:nvSpPr>
          <p:spPr>
            <a:xfrm>
              <a:off x="6859281" y="2013504"/>
              <a:ext cx="9525" cy="9525"/>
            </a:xfrm>
            <a:custGeom>
              <a:avLst/>
              <a:gdLst>
                <a:gd name="connsiteX0" fmla="*/ 8244 w 9525"/>
                <a:gd name="connsiteY0" fmla="*/ 8653 h 9525"/>
                <a:gd name="connsiteX1" fmla="*/ 8244 w 9525"/>
                <a:gd name="connsiteY1" fmla="*/ 86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8653"/>
                  </a:moveTo>
                  <a:cubicBezTo>
                    <a:pt x="6339" y="5795"/>
                    <a:pt x="7291" y="7700"/>
                    <a:pt x="8244" y="86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0" name="Freeform: Shape 619">
              <a:extLst>
                <a:ext uri="{FF2B5EF4-FFF2-40B4-BE49-F238E27FC236}">
                  <a16:creationId xmlns:a16="http://schemas.microsoft.com/office/drawing/2014/main" xmlns="" id="{246B4188-A5DA-4566-BF36-C5D7644CFEE0}"/>
                </a:ext>
              </a:extLst>
            </p:cNvPr>
            <p:cNvSpPr/>
            <p:nvPr/>
          </p:nvSpPr>
          <p:spPr>
            <a:xfrm>
              <a:off x="6859005" y="201977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lnTo>
                    <a:pt x="7567" y="7144"/>
                  </a:lnTo>
                  <a:cubicBezTo>
                    <a:pt x="6615" y="714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1" name="Freeform: Shape 620">
              <a:extLst>
                <a:ext uri="{FF2B5EF4-FFF2-40B4-BE49-F238E27FC236}">
                  <a16:creationId xmlns:a16="http://schemas.microsoft.com/office/drawing/2014/main" xmlns="" id="{3EE88676-5430-4DE0-A745-399D4E0DF857}"/>
                </a:ext>
              </a:extLst>
            </p:cNvPr>
            <p:cNvSpPr/>
            <p:nvPr/>
          </p:nvSpPr>
          <p:spPr>
            <a:xfrm>
              <a:off x="6873569" y="2019776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7291" y="7144"/>
                    <a:pt x="6339" y="7144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2" name="Freeform: Shape 621">
              <a:extLst>
                <a:ext uri="{FF2B5EF4-FFF2-40B4-BE49-F238E27FC236}">
                  <a16:creationId xmlns:a16="http://schemas.microsoft.com/office/drawing/2014/main" xmlns="" id="{21EFD2C9-CF9E-449F-869A-E3AB1B591C58}"/>
                </a:ext>
              </a:extLst>
            </p:cNvPr>
            <p:cNvSpPr/>
            <p:nvPr/>
          </p:nvSpPr>
          <p:spPr>
            <a:xfrm>
              <a:off x="6864191" y="2008904"/>
              <a:ext cx="9525" cy="9525"/>
            </a:xfrm>
            <a:custGeom>
              <a:avLst/>
              <a:gdLst>
                <a:gd name="connsiteX0" fmla="*/ 7144 w 9525"/>
                <a:gd name="connsiteY0" fmla="*/ 7538 h 9525"/>
                <a:gd name="connsiteX1" fmla="*/ 10954 w 9525"/>
                <a:gd name="connsiteY1" fmla="*/ 8491 h 9525"/>
                <a:gd name="connsiteX2" fmla="*/ 7144 w 9525"/>
                <a:gd name="connsiteY2" fmla="*/ 753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38"/>
                  </a:moveTo>
                  <a:cubicBezTo>
                    <a:pt x="8096" y="8491"/>
                    <a:pt x="9049" y="8491"/>
                    <a:pt x="10954" y="8491"/>
                  </a:cubicBezTo>
                  <a:cubicBezTo>
                    <a:pt x="9049" y="7538"/>
                    <a:pt x="8096" y="6586"/>
                    <a:pt x="7144" y="75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3" name="Freeform: Shape 622">
              <a:extLst>
                <a:ext uri="{FF2B5EF4-FFF2-40B4-BE49-F238E27FC236}">
                  <a16:creationId xmlns:a16="http://schemas.microsoft.com/office/drawing/2014/main" xmlns="" id="{AD274963-CB5A-4C0F-BA1D-2479699D40CE}"/>
                </a:ext>
              </a:extLst>
            </p:cNvPr>
            <p:cNvSpPr/>
            <p:nvPr/>
          </p:nvSpPr>
          <p:spPr>
            <a:xfrm>
              <a:off x="6871811" y="2001678"/>
              <a:ext cx="9525" cy="9525"/>
            </a:xfrm>
            <a:custGeom>
              <a:avLst/>
              <a:gdLst>
                <a:gd name="connsiteX0" fmla="*/ 9049 w 9525"/>
                <a:gd name="connsiteY0" fmla="*/ 9049 h 9525"/>
                <a:gd name="connsiteX1" fmla="*/ 7144 w 9525"/>
                <a:gd name="connsiteY1" fmla="*/ 7144 h 9525"/>
                <a:gd name="connsiteX2" fmla="*/ 9049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9049"/>
                  </a:moveTo>
                  <a:cubicBezTo>
                    <a:pt x="9049" y="8096"/>
                    <a:pt x="8096" y="8096"/>
                    <a:pt x="7144" y="7144"/>
                  </a:cubicBezTo>
                  <a:cubicBezTo>
                    <a:pt x="7144" y="7144"/>
                    <a:pt x="8096" y="8096"/>
                    <a:pt x="9049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4" name="Freeform: Shape 623">
              <a:extLst>
                <a:ext uri="{FF2B5EF4-FFF2-40B4-BE49-F238E27FC236}">
                  <a16:creationId xmlns:a16="http://schemas.microsoft.com/office/drawing/2014/main" xmlns="" id="{C2231D3F-2C46-445A-B54A-668EA5CF2E92}"/>
                </a:ext>
              </a:extLst>
            </p:cNvPr>
            <p:cNvSpPr/>
            <p:nvPr/>
          </p:nvSpPr>
          <p:spPr>
            <a:xfrm>
              <a:off x="6858476" y="20159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1285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5" name="Freeform: Shape 624">
              <a:extLst>
                <a:ext uri="{FF2B5EF4-FFF2-40B4-BE49-F238E27FC236}">
                  <a16:creationId xmlns:a16="http://schemas.microsoft.com/office/drawing/2014/main" xmlns="" id="{38E7C2D0-E1F5-414F-9865-455555FA7DD1}"/>
                </a:ext>
              </a:extLst>
            </p:cNvPr>
            <p:cNvSpPr/>
            <p:nvPr/>
          </p:nvSpPr>
          <p:spPr>
            <a:xfrm>
              <a:off x="6852076" y="2021681"/>
              <a:ext cx="28575" cy="38100"/>
            </a:xfrm>
            <a:custGeom>
              <a:avLst/>
              <a:gdLst>
                <a:gd name="connsiteX0" fmla="*/ 11639 w 28575"/>
                <a:gd name="connsiteY0" fmla="*/ 31909 h 38100"/>
                <a:gd name="connsiteX1" fmla="*/ 22117 w 28575"/>
                <a:gd name="connsiteY1" fmla="*/ 18574 h 38100"/>
                <a:gd name="connsiteX2" fmla="*/ 14496 w 28575"/>
                <a:gd name="connsiteY2" fmla="*/ 7144 h 38100"/>
                <a:gd name="connsiteX3" fmla="*/ 12592 w 28575"/>
                <a:gd name="connsiteY3" fmla="*/ 10001 h 38100"/>
                <a:gd name="connsiteX4" fmla="*/ 10686 w 28575"/>
                <a:gd name="connsiteY4" fmla="*/ 10954 h 38100"/>
                <a:gd name="connsiteX5" fmla="*/ 11639 w 28575"/>
                <a:gd name="connsiteY5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38100">
                  <a:moveTo>
                    <a:pt x="11639" y="31909"/>
                  </a:moveTo>
                  <a:cubicBezTo>
                    <a:pt x="17354" y="33814"/>
                    <a:pt x="8781" y="12859"/>
                    <a:pt x="22117" y="18574"/>
                  </a:cubicBezTo>
                  <a:cubicBezTo>
                    <a:pt x="24021" y="11906"/>
                    <a:pt x="18306" y="10001"/>
                    <a:pt x="14496" y="7144"/>
                  </a:cubicBezTo>
                  <a:cubicBezTo>
                    <a:pt x="16401" y="11906"/>
                    <a:pt x="16401" y="12859"/>
                    <a:pt x="12592" y="10001"/>
                  </a:cubicBezTo>
                  <a:cubicBezTo>
                    <a:pt x="14496" y="12859"/>
                    <a:pt x="14496" y="12859"/>
                    <a:pt x="10686" y="10954"/>
                  </a:cubicBezTo>
                  <a:cubicBezTo>
                    <a:pt x="10686" y="10001"/>
                    <a:pt x="2114" y="34766"/>
                    <a:pt x="11639" y="31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6" name="Freeform: Shape 625">
              <a:extLst>
                <a:ext uri="{FF2B5EF4-FFF2-40B4-BE49-F238E27FC236}">
                  <a16:creationId xmlns:a16="http://schemas.microsoft.com/office/drawing/2014/main" xmlns="" id="{DC363281-6997-4DCC-B090-CBEFFDEB2CE1}"/>
                </a:ext>
              </a:extLst>
            </p:cNvPr>
            <p:cNvSpPr/>
            <p:nvPr/>
          </p:nvSpPr>
          <p:spPr>
            <a:xfrm>
              <a:off x="6854666" y="202549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8096" y="9049"/>
                  </a:lnTo>
                  <a:cubicBezTo>
                    <a:pt x="8096" y="9049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7" name="Freeform: Shape 626">
              <a:extLst>
                <a:ext uri="{FF2B5EF4-FFF2-40B4-BE49-F238E27FC236}">
                  <a16:creationId xmlns:a16="http://schemas.microsoft.com/office/drawing/2014/main" xmlns="" id="{537BB3B0-93A1-4232-B262-2A7A23AD80A1}"/>
                </a:ext>
              </a:extLst>
            </p:cNvPr>
            <p:cNvSpPr/>
            <p:nvPr/>
          </p:nvSpPr>
          <p:spPr>
            <a:xfrm>
              <a:off x="6845141" y="2042588"/>
              <a:ext cx="19050" cy="28575"/>
            </a:xfrm>
            <a:custGeom>
              <a:avLst/>
              <a:gdLst>
                <a:gd name="connsiteX0" fmla="*/ 9049 w 19050"/>
                <a:gd name="connsiteY0" fmla="*/ 12907 h 28575"/>
                <a:gd name="connsiteX1" fmla="*/ 7144 w 19050"/>
                <a:gd name="connsiteY1" fmla="*/ 23384 h 28575"/>
                <a:gd name="connsiteX2" fmla="*/ 9049 w 19050"/>
                <a:gd name="connsiteY2" fmla="*/ 1290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28575">
                  <a:moveTo>
                    <a:pt x="9049" y="12907"/>
                  </a:moveTo>
                  <a:cubicBezTo>
                    <a:pt x="8096" y="12907"/>
                    <a:pt x="8096" y="24337"/>
                    <a:pt x="7144" y="23384"/>
                  </a:cubicBezTo>
                  <a:cubicBezTo>
                    <a:pt x="23336" y="25289"/>
                    <a:pt x="6191" y="-5191"/>
                    <a:pt x="9049" y="129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8" name="Freeform: Shape 627">
              <a:extLst>
                <a:ext uri="{FF2B5EF4-FFF2-40B4-BE49-F238E27FC236}">
                  <a16:creationId xmlns:a16="http://schemas.microsoft.com/office/drawing/2014/main" xmlns="" id="{E71C1CB0-D5B9-47FB-9817-AF94E00070D1}"/>
                </a:ext>
              </a:extLst>
            </p:cNvPr>
            <p:cNvSpPr/>
            <p:nvPr/>
          </p:nvSpPr>
          <p:spPr>
            <a:xfrm>
              <a:off x="6847046" y="20435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1906" y="1095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9" name="Freeform: Shape 628">
              <a:extLst>
                <a:ext uri="{FF2B5EF4-FFF2-40B4-BE49-F238E27FC236}">
                  <a16:creationId xmlns:a16="http://schemas.microsoft.com/office/drawing/2014/main" xmlns="" id="{876EA239-CED2-4ECC-955D-70148B3EE94D}"/>
                </a:ext>
              </a:extLst>
            </p:cNvPr>
            <p:cNvSpPr/>
            <p:nvPr/>
          </p:nvSpPr>
          <p:spPr>
            <a:xfrm>
              <a:off x="6854413" y="2049303"/>
              <a:ext cx="9525" cy="9525"/>
            </a:xfrm>
            <a:custGeom>
              <a:avLst/>
              <a:gdLst>
                <a:gd name="connsiteX0" fmla="*/ 10255 w 9525"/>
                <a:gd name="connsiteY0" fmla="*/ 9049 h 9525"/>
                <a:gd name="connsiteX1" fmla="*/ 7397 w 9525"/>
                <a:gd name="connsiteY1" fmla="*/ 7144 h 9525"/>
                <a:gd name="connsiteX2" fmla="*/ 10255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255" y="9049"/>
                  </a:moveTo>
                  <a:cubicBezTo>
                    <a:pt x="9302" y="8096"/>
                    <a:pt x="9302" y="8096"/>
                    <a:pt x="7397" y="7144"/>
                  </a:cubicBezTo>
                  <a:cubicBezTo>
                    <a:pt x="6445" y="7144"/>
                    <a:pt x="8350" y="8096"/>
                    <a:pt x="10255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0" name="Freeform: Shape 629">
              <a:extLst>
                <a:ext uri="{FF2B5EF4-FFF2-40B4-BE49-F238E27FC236}">
                  <a16:creationId xmlns:a16="http://schemas.microsoft.com/office/drawing/2014/main" xmlns="" id="{B06F2B65-D717-49B4-9958-A6973833D1F3}"/>
                </a:ext>
              </a:extLst>
            </p:cNvPr>
            <p:cNvSpPr/>
            <p:nvPr/>
          </p:nvSpPr>
          <p:spPr>
            <a:xfrm>
              <a:off x="6840379" y="20540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1" name="Freeform: Shape 630">
              <a:extLst>
                <a:ext uri="{FF2B5EF4-FFF2-40B4-BE49-F238E27FC236}">
                  <a16:creationId xmlns:a16="http://schemas.microsoft.com/office/drawing/2014/main" xmlns="" id="{8D24D6FD-7217-432F-BC55-B9702E051A68}"/>
                </a:ext>
              </a:extLst>
            </p:cNvPr>
            <p:cNvSpPr/>
            <p:nvPr/>
          </p:nvSpPr>
          <p:spPr>
            <a:xfrm>
              <a:off x="6844690" y="2061767"/>
              <a:ext cx="9525" cy="19050"/>
            </a:xfrm>
            <a:custGeom>
              <a:avLst/>
              <a:gdLst>
                <a:gd name="connsiteX0" fmla="*/ 11405 w 9525"/>
                <a:gd name="connsiteY0" fmla="*/ 14683 h 19050"/>
                <a:gd name="connsiteX1" fmla="*/ 11405 w 9525"/>
                <a:gd name="connsiteY1" fmla="*/ 1468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1405" y="14683"/>
                  </a:moveTo>
                  <a:cubicBezTo>
                    <a:pt x="13310" y="3253"/>
                    <a:pt x="928" y="6110"/>
                    <a:pt x="11405" y="146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2" name="Freeform: Shape 631">
              <a:extLst>
                <a:ext uri="{FF2B5EF4-FFF2-40B4-BE49-F238E27FC236}">
                  <a16:creationId xmlns:a16="http://schemas.microsoft.com/office/drawing/2014/main" xmlns="" id="{221EBA23-162C-4171-B001-4C734B9FFFE0}"/>
                </a:ext>
              </a:extLst>
            </p:cNvPr>
            <p:cNvSpPr/>
            <p:nvPr/>
          </p:nvSpPr>
          <p:spPr>
            <a:xfrm>
              <a:off x="6820376" y="2068353"/>
              <a:ext cx="28575" cy="47625"/>
            </a:xfrm>
            <a:custGeom>
              <a:avLst/>
              <a:gdLst>
                <a:gd name="connsiteX0" fmla="*/ 22384 w 28575"/>
                <a:gd name="connsiteY0" fmla="*/ 7144 h 47625"/>
                <a:gd name="connsiteX1" fmla="*/ 7144 w 28575"/>
                <a:gd name="connsiteY1" fmla="*/ 34766 h 47625"/>
                <a:gd name="connsiteX2" fmla="*/ 11906 w 28575"/>
                <a:gd name="connsiteY2" fmla="*/ 41434 h 47625"/>
                <a:gd name="connsiteX3" fmla="*/ 22384 w 28575"/>
                <a:gd name="connsiteY3" fmla="*/ 71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47625">
                  <a:moveTo>
                    <a:pt x="22384" y="7144"/>
                  </a:moveTo>
                  <a:cubicBezTo>
                    <a:pt x="20479" y="10001"/>
                    <a:pt x="13811" y="37624"/>
                    <a:pt x="7144" y="34766"/>
                  </a:cubicBezTo>
                  <a:cubicBezTo>
                    <a:pt x="13811" y="36671"/>
                    <a:pt x="15716" y="39529"/>
                    <a:pt x="11906" y="41434"/>
                  </a:cubicBezTo>
                  <a:cubicBezTo>
                    <a:pt x="19526" y="17621"/>
                    <a:pt x="33814" y="14764"/>
                    <a:pt x="2238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3" name="Freeform: Shape 632">
              <a:extLst>
                <a:ext uri="{FF2B5EF4-FFF2-40B4-BE49-F238E27FC236}">
                  <a16:creationId xmlns:a16="http://schemas.microsoft.com/office/drawing/2014/main" xmlns="" id="{69FCF586-3EFD-4EAA-B171-2C8AD076C47E}"/>
                </a:ext>
              </a:extLst>
            </p:cNvPr>
            <p:cNvSpPr/>
            <p:nvPr/>
          </p:nvSpPr>
          <p:spPr>
            <a:xfrm>
              <a:off x="6845379" y="2070496"/>
              <a:ext cx="9525" cy="9525"/>
            </a:xfrm>
            <a:custGeom>
              <a:avLst/>
              <a:gdLst>
                <a:gd name="connsiteX0" fmla="*/ 7858 w 9525"/>
                <a:gd name="connsiteY0" fmla="*/ 7858 h 9525"/>
                <a:gd name="connsiteX1" fmla="*/ 7858 w 9525"/>
                <a:gd name="connsiteY1" fmla="*/ 7858 h 9525"/>
                <a:gd name="connsiteX2" fmla="*/ 7858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858"/>
                  </a:moveTo>
                  <a:cubicBezTo>
                    <a:pt x="7858" y="6906"/>
                    <a:pt x="6906" y="6906"/>
                    <a:pt x="7858" y="7858"/>
                  </a:cubicBezTo>
                  <a:cubicBezTo>
                    <a:pt x="6906" y="6906"/>
                    <a:pt x="6906" y="6906"/>
                    <a:pt x="7858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4" name="Freeform: Shape 633">
              <a:extLst>
                <a:ext uri="{FF2B5EF4-FFF2-40B4-BE49-F238E27FC236}">
                  <a16:creationId xmlns:a16="http://schemas.microsoft.com/office/drawing/2014/main" xmlns="" id="{E2701315-B2E9-44F7-97FC-716FFBBCC1D6}"/>
                </a:ext>
              </a:extLst>
            </p:cNvPr>
            <p:cNvSpPr/>
            <p:nvPr/>
          </p:nvSpPr>
          <p:spPr>
            <a:xfrm>
              <a:off x="6824186" y="210264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ubicBezTo>
                    <a:pt x="8096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5" name="Freeform: Shape 634">
              <a:extLst>
                <a:ext uri="{FF2B5EF4-FFF2-40B4-BE49-F238E27FC236}">
                  <a16:creationId xmlns:a16="http://schemas.microsoft.com/office/drawing/2014/main" xmlns="" id="{549EACFA-CE43-489B-A235-5FD728672484}"/>
                </a:ext>
              </a:extLst>
            </p:cNvPr>
            <p:cNvSpPr/>
            <p:nvPr/>
          </p:nvSpPr>
          <p:spPr>
            <a:xfrm>
              <a:off x="6845141" y="206740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6" name="Freeform: Shape 635">
              <a:extLst>
                <a:ext uri="{FF2B5EF4-FFF2-40B4-BE49-F238E27FC236}">
                  <a16:creationId xmlns:a16="http://schemas.microsoft.com/office/drawing/2014/main" xmlns="" id="{08AB19DB-4C64-4342-8DE3-5AF2CEE102F3}"/>
                </a:ext>
              </a:extLst>
            </p:cNvPr>
            <p:cNvSpPr/>
            <p:nvPr/>
          </p:nvSpPr>
          <p:spPr>
            <a:xfrm>
              <a:off x="6837521" y="20616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9049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7" name="Freeform: Shape 636">
              <a:extLst>
                <a:ext uri="{FF2B5EF4-FFF2-40B4-BE49-F238E27FC236}">
                  <a16:creationId xmlns:a16="http://schemas.microsoft.com/office/drawing/2014/main" xmlns="" id="{7989BBD7-407C-4F27-9BFF-95E54D5C8867}"/>
                </a:ext>
              </a:extLst>
            </p:cNvPr>
            <p:cNvSpPr/>
            <p:nvPr/>
          </p:nvSpPr>
          <p:spPr>
            <a:xfrm>
              <a:off x="6817519" y="210835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9049" y="8096"/>
                  </a:lnTo>
                  <a:cubicBezTo>
                    <a:pt x="9049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8" name="Freeform: Shape 637">
              <a:extLst>
                <a:ext uri="{FF2B5EF4-FFF2-40B4-BE49-F238E27FC236}">
                  <a16:creationId xmlns:a16="http://schemas.microsoft.com/office/drawing/2014/main" xmlns="" id="{3AD654FB-393C-4622-A598-9B706BE3CD0A}"/>
                </a:ext>
              </a:extLst>
            </p:cNvPr>
            <p:cNvSpPr/>
            <p:nvPr/>
          </p:nvSpPr>
          <p:spPr>
            <a:xfrm>
              <a:off x="6812042" y="2126456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lnTo>
                    <a:pt x="7858" y="7144"/>
                  </a:ln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9" name="Freeform: Shape 638">
              <a:extLst>
                <a:ext uri="{FF2B5EF4-FFF2-40B4-BE49-F238E27FC236}">
                  <a16:creationId xmlns:a16="http://schemas.microsoft.com/office/drawing/2014/main" xmlns="" id="{DAE300A7-CA54-446B-A058-789D95593478}"/>
                </a:ext>
              </a:extLst>
            </p:cNvPr>
            <p:cNvSpPr/>
            <p:nvPr/>
          </p:nvSpPr>
          <p:spPr>
            <a:xfrm>
              <a:off x="6810851" y="2103596"/>
              <a:ext cx="28575" cy="85725"/>
            </a:xfrm>
            <a:custGeom>
              <a:avLst/>
              <a:gdLst>
                <a:gd name="connsiteX0" fmla="*/ 8096 w 28575"/>
                <a:gd name="connsiteY0" fmla="*/ 74771 h 85725"/>
                <a:gd name="connsiteX1" fmla="*/ 7144 w 28575"/>
                <a:gd name="connsiteY1" fmla="*/ 40481 h 85725"/>
                <a:gd name="connsiteX2" fmla="*/ 10954 w 28575"/>
                <a:gd name="connsiteY2" fmla="*/ 20479 h 85725"/>
                <a:gd name="connsiteX3" fmla="*/ 13811 w 28575"/>
                <a:gd name="connsiteY3" fmla="*/ 7144 h 85725"/>
                <a:gd name="connsiteX4" fmla="*/ 23336 w 28575"/>
                <a:gd name="connsiteY4" fmla="*/ 14764 h 85725"/>
                <a:gd name="connsiteX5" fmla="*/ 8096 w 28575"/>
                <a:gd name="connsiteY5" fmla="*/ 74771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85725">
                  <a:moveTo>
                    <a:pt x="8096" y="74771"/>
                  </a:moveTo>
                  <a:cubicBezTo>
                    <a:pt x="28099" y="95726"/>
                    <a:pt x="10001" y="45244"/>
                    <a:pt x="7144" y="40481"/>
                  </a:cubicBezTo>
                  <a:cubicBezTo>
                    <a:pt x="30004" y="39529"/>
                    <a:pt x="13811" y="36671"/>
                    <a:pt x="10954" y="20479"/>
                  </a:cubicBezTo>
                  <a:cubicBezTo>
                    <a:pt x="18574" y="19526"/>
                    <a:pt x="35719" y="11906"/>
                    <a:pt x="13811" y="7144"/>
                  </a:cubicBezTo>
                  <a:cubicBezTo>
                    <a:pt x="17621" y="11906"/>
                    <a:pt x="18574" y="14764"/>
                    <a:pt x="23336" y="14764"/>
                  </a:cubicBezTo>
                  <a:cubicBezTo>
                    <a:pt x="5239" y="476"/>
                    <a:pt x="11906" y="73819"/>
                    <a:pt x="8096" y="747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0" name="Freeform: Shape 639">
              <a:extLst>
                <a:ext uri="{FF2B5EF4-FFF2-40B4-BE49-F238E27FC236}">
                  <a16:creationId xmlns:a16="http://schemas.microsoft.com/office/drawing/2014/main" xmlns="" id="{F7801435-53B1-42EE-B39C-0E13395932DC}"/>
                </a:ext>
              </a:extLst>
            </p:cNvPr>
            <p:cNvSpPr/>
            <p:nvPr/>
          </p:nvSpPr>
          <p:spPr>
            <a:xfrm>
              <a:off x="6809793" y="2152173"/>
              <a:ext cx="9525" cy="9525"/>
            </a:xfrm>
            <a:custGeom>
              <a:avLst/>
              <a:gdLst>
                <a:gd name="connsiteX0" fmla="*/ 10107 w 9525"/>
                <a:gd name="connsiteY0" fmla="*/ 7144 h 9525"/>
                <a:gd name="connsiteX1" fmla="*/ 1010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107" y="7144"/>
                  </a:moveTo>
                  <a:cubicBezTo>
                    <a:pt x="3440" y="10001"/>
                    <a:pt x="10107" y="7144"/>
                    <a:pt x="1010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1" name="Freeform: Shape 640">
              <a:extLst>
                <a:ext uri="{FF2B5EF4-FFF2-40B4-BE49-F238E27FC236}">
                  <a16:creationId xmlns:a16="http://schemas.microsoft.com/office/drawing/2014/main" xmlns="" id="{92BEF0DB-1A31-4AB5-8356-57981B1A27F0}"/>
                </a:ext>
              </a:extLst>
            </p:cNvPr>
            <p:cNvSpPr/>
            <p:nvPr/>
          </p:nvSpPr>
          <p:spPr>
            <a:xfrm>
              <a:off x="6812756" y="21531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2" name="Freeform: Shape 641">
              <a:extLst>
                <a:ext uri="{FF2B5EF4-FFF2-40B4-BE49-F238E27FC236}">
                  <a16:creationId xmlns:a16="http://schemas.microsoft.com/office/drawing/2014/main" xmlns="" id="{DD036D2D-57FA-4EA4-A1E6-68ADB6C49E5C}"/>
                </a:ext>
              </a:extLst>
            </p:cNvPr>
            <p:cNvSpPr/>
            <p:nvPr/>
          </p:nvSpPr>
          <p:spPr>
            <a:xfrm>
              <a:off x="6812333" y="217598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8096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8096"/>
                    <a:pt x="7567" y="8096"/>
                  </a:cubicBezTo>
                  <a:cubicBezTo>
                    <a:pt x="8520" y="8096"/>
                    <a:pt x="8520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3" name="Freeform: Shape 642">
              <a:extLst>
                <a:ext uri="{FF2B5EF4-FFF2-40B4-BE49-F238E27FC236}">
                  <a16:creationId xmlns:a16="http://schemas.microsoft.com/office/drawing/2014/main" xmlns="" id="{EBE2487F-025A-45CD-A85F-887834E5EE55}"/>
                </a:ext>
              </a:extLst>
            </p:cNvPr>
            <p:cNvSpPr/>
            <p:nvPr/>
          </p:nvSpPr>
          <p:spPr>
            <a:xfrm>
              <a:off x="6814661" y="217651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9049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4" name="Freeform: Shape 643">
              <a:extLst>
                <a:ext uri="{FF2B5EF4-FFF2-40B4-BE49-F238E27FC236}">
                  <a16:creationId xmlns:a16="http://schemas.microsoft.com/office/drawing/2014/main" xmlns="" id="{A73949C8-87DB-4B3B-B5E9-D0ED24F64E47}"/>
                </a:ext>
              </a:extLst>
            </p:cNvPr>
            <p:cNvSpPr/>
            <p:nvPr/>
          </p:nvSpPr>
          <p:spPr>
            <a:xfrm>
              <a:off x="6812756" y="2177891"/>
              <a:ext cx="19050" cy="38100"/>
            </a:xfrm>
            <a:custGeom>
              <a:avLst/>
              <a:gdLst>
                <a:gd name="connsiteX0" fmla="*/ 14764 w 19050"/>
                <a:gd name="connsiteY0" fmla="*/ 38576 h 38100"/>
                <a:gd name="connsiteX1" fmla="*/ 10954 w 19050"/>
                <a:gd name="connsiteY1" fmla="*/ 7144 h 38100"/>
                <a:gd name="connsiteX2" fmla="*/ 13811 w 19050"/>
                <a:gd name="connsiteY2" fmla="*/ 10954 h 38100"/>
                <a:gd name="connsiteX3" fmla="*/ 7144 w 19050"/>
                <a:gd name="connsiteY3" fmla="*/ 15716 h 38100"/>
                <a:gd name="connsiteX4" fmla="*/ 14764 w 19050"/>
                <a:gd name="connsiteY4" fmla="*/ 3857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38100">
                  <a:moveTo>
                    <a:pt x="14764" y="38576"/>
                  </a:moveTo>
                  <a:cubicBezTo>
                    <a:pt x="14764" y="34766"/>
                    <a:pt x="22384" y="20479"/>
                    <a:pt x="10954" y="7144"/>
                  </a:cubicBezTo>
                  <a:cubicBezTo>
                    <a:pt x="12859" y="11906"/>
                    <a:pt x="13811" y="12859"/>
                    <a:pt x="13811" y="10954"/>
                  </a:cubicBezTo>
                  <a:cubicBezTo>
                    <a:pt x="18574" y="11906"/>
                    <a:pt x="8096" y="15716"/>
                    <a:pt x="7144" y="15716"/>
                  </a:cubicBezTo>
                  <a:cubicBezTo>
                    <a:pt x="20479" y="10954"/>
                    <a:pt x="11906" y="38576"/>
                    <a:pt x="14764" y="38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5" name="Freeform: Shape 644">
              <a:extLst>
                <a:ext uri="{FF2B5EF4-FFF2-40B4-BE49-F238E27FC236}">
                  <a16:creationId xmlns:a16="http://schemas.microsoft.com/office/drawing/2014/main" xmlns="" id="{33B99506-6754-4B69-9C74-82E460A4FC1C}"/>
                </a:ext>
              </a:extLst>
            </p:cNvPr>
            <p:cNvSpPr/>
            <p:nvPr/>
          </p:nvSpPr>
          <p:spPr>
            <a:xfrm>
              <a:off x="6822608" y="2215590"/>
              <a:ext cx="19050" cy="9525"/>
            </a:xfrm>
            <a:custGeom>
              <a:avLst/>
              <a:gdLst>
                <a:gd name="connsiteX0" fmla="*/ 10627 w 19050"/>
                <a:gd name="connsiteY0" fmla="*/ 7545 h 9525"/>
                <a:gd name="connsiteX1" fmla="*/ 10627 w 19050"/>
                <a:gd name="connsiteY1" fmla="*/ 754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0627" y="7545"/>
                  </a:moveTo>
                  <a:cubicBezTo>
                    <a:pt x="149" y="5640"/>
                    <a:pt x="17295" y="11355"/>
                    <a:pt x="10627" y="75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6" name="Freeform: Shape 645">
              <a:extLst>
                <a:ext uri="{FF2B5EF4-FFF2-40B4-BE49-F238E27FC236}">
                  <a16:creationId xmlns:a16="http://schemas.microsoft.com/office/drawing/2014/main" xmlns="" id="{2F5D5AD1-F9EE-4F23-AE0E-78F9BD0526A7}"/>
                </a:ext>
              </a:extLst>
            </p:cNvPr>
            <p:cNvSpPr/>
            <p:nvPr/>
          </p:nvSpPr>
          <p:spPr>
            <a:xfrm>
              <a:off x="6821329" y="2222552"/>
              <a:ext cx="19050" cy="19050"/>
            </a:xfrm>
            <a:custGeom>
              <a:avLst/>
              <a:gdLst>
                <a:gd name="connsiteX0" fmla="*/ 12859 w 19050"/>
                <a:gd name="connsiteY0" fmla="*/ 13917 h 19050"/>
                <a:gd name="connsiteX1" fmla="*/ 7144 w 19050"/>
                <a:gd name="connsiteY1" fmla="*/ 11060 h 19050"/>
                <a:gd name="connsiteX2" fmla="*/ 12859 w 19050"/>
                <a:gd name="connsiteY2" fmla="*/ 1391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9050">
                  <a:moveTo>
                    <a:pt x="12859" y="13917"/>
                  </a:moveTo>
                  <a:cubicBezTo>
                    <a:pt x="-1429" y="10107"/>
                    <a:pt x="27146" y="2487"/>
                    <a:pt x="7144" y="11060"/>
                  </a:cubicBezTo>
                  <a:cubicBezTo>
                    <a:pt x="10954" y="17727"/>
                    <a:pt x="10954" y="23442"/>
                    <a:pt x="12859" y="139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7" name="Freeform: Shape 646">
              <a:extLst>
                <a:ext uri="{FF2B5EF4-FFF2-40B4-BE49-F238E27FC236}">
                  <a16:creationId xmlns:a16="http://schemas.microsoft.com/office/drawing/2014/main" xmlns="" id="{9279F550-1DFA-48A8-B83C-9681C4013791}"/>
                </a:ext>
              </a:extLst>
            </p:cNvPr>
            <p:cNvSpPr/>
            <p:nvPr/>
          </p:nvSpPr>
          <p:spPr>
            <a:xfrm>
              <a:off x="6830007" y="2229855"/>
              <a:ext cx="9525" cy="9525"/>
            </a:xfrm>
            <a:custGeom>
              <a:avLst/>
              <a:gdLst>
                <a:gd name="connsiteX0" fmla="*/ 7990 w 9525"/>
                <a:gd name="connsiteY0" fmla="*/ 7567 h 9525"/>
                <a:gd name="connsiteX1" fmla="*/ 7990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567"/>
                  </a:moveTo>
                  <a:cubicBezTo>
                    <a:pt x="7990" y="6615"/>
                    <a:pt x="6086" y="7567"/>
                    <a:pt x="7990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48" name="Group 647">
            <a:extLst>
              <a:ext uri="{FF2B5EF4-FFF2-40B4-BE49-F238E27FC236}">
                <a16:creationId xmlns:a16="http://schemas.microsoft.com/office/drawing/2014/main" xmlns="" id="{4F3646D5-0988-4369-8988-00D85B874C60}"/>
              </a:ext>
            </a:extLst>
          </p:cNvPr>
          <p:cNvGrpSpPr/>
          <p:nvPr userDrawn="1"/>
        </p:nvGrpSpPr>
        <p:grpSpPr>
          <a:xfrm flipH="1">
            <a:off x="844973" y="4636277"/>
            <a:ext cx="270931" cy="344011"/>
            <a:chOff x="6843236" y="157160"/>
            <a:chExt cx="947072" cy="1202528"/>
          </a:xfrm>
          <a:solidFill>
            <a:schemeClr val="accent2"/>
          </a:solidFill>
        </p:grpSpPr>
        <p:sp>
          <p:nvSpPr>
            <p:cNvPr id="649" name="Freeform: Shape 648">
              <a:extLst>
                <a:ext uri="{FF2B5EF4-FFF2-40B4-BE49-F238E27FC236}">
                  <a16:creationId xmlns:a16="http://schemas.microsoft.com/office/drawing/2014/main" xmlns="" id="{BC0B6B41-1F7E-443A-B3C7-D4E2C74C0438}"/>
                </a:ext>
              </a:extLst>
            </p:cNvPr>
            <p:cNvSpPr/>
            <p:nvPr/>
          </p:nvSpPr>
          <p:spPr>
            <a:xfrm>
              <a:off x="7263183" y="188542"/>
              <a:ext cx="19050" cy="9525"/>
            </a:xfrm>
            <a:custGeom>
              <a:avLst/>
              <a:gdLst>
                <a:gd name="connsiteX0" fmla="*/ 13917 w 19050"/>
                <a:gd name="connsiteY0" fmla="*/ 10530 h 9525"/>
                <a:gd name="connsiteX1" fmla="*/ 13917 w 19050"/>
                <a:gd name="connsiteY1" fmla="*/ 105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3917" y="10530"/>
                  </a:moveTo>
                  <a:cubicBezTo>
                    <a:pt x="13917" y="10530"/>
                    <a:pt x="-1323" y="2910"/>
                    <a:pt x="13917" y="10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0" name="Freeform: Shape 649">
              <a:extLst>
                <a:ext uri="{FF2B5EF4-FFF2-40B4-BE49-F238E27FC236}">
                  <a16:creationId xmlns:a16="http://schemas.microsoft.com/office/drawing/2014/main" xmlns="" id="{38EFEE21-31CE-461D-AA24-D9A341EEAE2F}"/>
                </a:ext>
              </a:extLst>
            </p:cNvPr>
            <p:cNvSpPr/>
            <p:nvPr/>
          </p:nvSpPr>
          <p:spPr>
            <a:xfrm>
              <a:off x="7235250" y="171185"/>
              <a:ext cx="19050" cy="19050"/>
            </a:xfrm>
            <a:custGeom>
              <a:avLst/>
              <a:gdLst>
                <a:gd name="connsiteX0" fmla="*/ 15180 w 19050"/>
                <a:gd name="connsiteY0" fmla="*/ 12647 h 19050"/>
                <a:gd name="connsiteX1" fmla="*/ 15180 w 19050"/>
                <a:gd name="connsiteY1" fmla="*/ 1264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5180" y="12647"/>
                  </a:moveTo>
                  <a:cubicBezTo>
                    <a:pt x="-8632" y="12647"/>
                    <a:pt x="29468" y="265"/>
                    <a:pt x="15180" y="126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1" name="Freeform: Shape 650">
              <a:extLst>
                <a:ext uri="{FF2B5EF4-FFF2-40B4-BE49-F238E27FC236}">
                  <a16:creationId xmlns:a16="http://schemas.microsoft.com/office/drawing/2014/main" xmlns="" id="{857FB5D4-54F9-44AF-B3CA-88E9DE39E332}"/>
                </a:ext>
              </a:extLst>
            </p:cNvPr>
            <p:cNvSpPr/>
            <p:nvPr/>
          </p:nvSpPr>
          <p:spPr>
            <a:xfrm>
              <a:off x="7409021" y="559593"/>
              <a:ext cx="9525" cy="9525"/>
            </a:xfrm>
            <a:custGeom>
              <a:avLst/>
              <a:gdLst>
                <a:gd name="connsiteX0" fmla="*/ 7144 w 9525"/>
                <a:gd name="connsiteY0" fmla="*/ 10001 h 9525"/>
                <a:gd name="connsiteX1" fmla="*/ 7144 w 9525"/>
                <a:gd name="connsiteY1" fmla="*/ 7144 h 9525"/>
                <a:gd name="connsiteX2" fmla="*/ 714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001"/>
                  </a:moveTo>
                  <a:lnTo>
                    <a:pt x="7144" y="7144"/>
                  </a:lnTo>
                  <a:cubicBezTo>
                    <a:pt x="7144" y="8096"/>
                    <a:pt x="7144" y="9049"/>
                    <a:pt x="714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2" name="Freeform: Shape 651">
              <a:extLst>
                <a:ext uri="{FF2B5EF4-FFF2-40B4-BE49-F238E27FC236}">
                  <a16:creationId xmlns:a16="http://schemas.microsoft.com/office/drawing/2014/main" xmlns="" id="{15680CA0-F9D5-4139-86BA-0C4A8D1181C5}"/>
                </a:ext>
              </a:extLst>
            </p:cNvPr>
            <p:cNvSpPr/>
            <p:nvPr/>
          </p:nvSpPr>
          <p:spPr>
            <a:xfrm>
              <a:off x="7597616" y="751284"/>
              <a:ext cx="9525" cy="9525"/>
            </a:xfrm>
            <a:custGeom>
              <a:avLst/>
              <a:gdLst>
                <a:gd name="connsiteX0" fmla="*/ 10001 w 9525"/>
                <a:gd name="connsiteY0" fmla="*/ 7858 h 9525"/>
                <a:gd name="connsiteX1" fmla="*/ 7144 w 9525"/>
                <a:gd name="connsiteY1" fmla="*/ 7858 h 9525"/>
                <a:gd name="connsiteX2" fmla="*/ 10001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858"/>
                  </a:moveTo>
                  <a:cubicBezTo>
                    <a:pt x="8096" y="6906"/>
                    <a:pt x="7144" y="6906"/>
                    <a:pt x="7144" y="7858"/>
                  </a:cubicBezTo>
                  <a:cubicBezTo>
                    <a:pt x="9049" y="8811"/>
                    <a:pt x="10954" y="8811"/>
                    <a:pt x="10001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3" name="Freeform: Shape 652">
              <a:extLst>
                <a:ext uri="{FF2B5EF4-FFF2-40B4-BE49-F238E27FC236}">
                  <a16:creationId xmlns:a16="http://schemas.microsoft.com/office/drawing/2014/main" xmlns="" id="{9810851D-E59B-473F-BC43-8AAA4D52109D}"/>
                </a:ext>
              </a:extLst>
            </p:cNvPr>
            <p:cNvSpPr/>
            <p:nvPr/>
          </p:nvSpPr>
          <p:spPr>
            <a:xfrm>
              <a:off x="7640479" y="771048"/>
              <a:ext cx="9525" cy="9525"/>
            </a:xfrm>
            <a:custGeom>
              <a:avLst/>
              <a:gdLst>
                <a:gd name="connsiteX0" fmla="*/ 10001 w 9525"/>
                <a:gd name="connsiteY0" fmla="*/ 8096 h 9525"/>
                <a:gd name="connsiteX1" fmla="*/ 7144 w 9525"/>
                <a:gd name="connsiteY1" fmla="*/ 7144 h 9525"/>
                <a:gd name="connsiteX2" fmla="*/ 10001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8096"/>
                  </a:moveTo>
                  <a:cubicBezTo>
                    <a:pt x="9049" y="8096"/>
                    <a:pt x="8096" y="7144"/>
                    <a:pt x="7144" y="7144"/>
                  </a:cubicBezTo>
                  <a:cubicBezTo>
                    <a:pt x="8096" y="7144"/>
                    <a:pt x="9049" y="8096"/>
                    <a:pt x="10001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4" name="Freeform: Shape 653">
              <a:extLst>
                <a:ext uri="{FF2B5EF4-FFF2-40B4-BE49-F238E27FC236}">
                  <a16:creationId xmlns:a16="http://schemas.microsoft.com/office/drawing/2014/main" xmlns="" id="{659CAFCE-FCCE-4F0B-9664-1986E4978B00}"/>
                </a:ext>
              </a:extLst>
            </p:cNvPr>
            <p:cNvSpPr/>
            <p:nvPr/>
          </p:nvSpPr>
          <p:spPr>
            <a:xfrm>
              <a:off x="7408069" y="562451"/>
              <a:ext cx="9525" cy="19050"/>
            </a:xfrm>
            <a:custGeom>
              <a:avLst/>
              <a:gdLst>
                <a:gd name="connsiteX0" fmla="*/ 8096 w 9525"/>
                <a:gd name="connsiteY0" fmla="*/ 7144 h 19050"/>
                <a:gd name="connsiteX1" fmla="*/ 7144 w 9525"/>
                <a:gd name="connsiteY1" fmla="*/ 14764 h 19050"/>
                <a:gd name="connsiteX2" fmla="*/ 8096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8096" y="7144"/>
                  </a:moveTo>
                  <a:lnTo>
                    <a:pt x="7144" y="14764"/>
                  </a:lnTo>
                  <a:cubicBezTo>
                    <a:pt x="8096" y="14764"/>
                    <a:pt x="8096" y="1095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5" name="Freeform: Shape 654">
              <a:extLst>
                <a:ext uri="{FF2B5EF4-FFF2-40B4-BE49-F238E27FC236}">
                  <a16:creationId xmlns:a16="http://schemas.microsoft.com/office/drawing/2014/main" xmlns="" id="{5449434C-7AF6-4DEF-B8AA-EB895771EDEB}"/>
                </a:ext>
              </a:extLst>
            </p:cNvPr>
            <p:cNvSpPr/>
            <p:nvPr/>
          </p:nvSpPr>
          <p:spPr>
            <a:xfrm>
              <a:off x="7282648" y="164306"/>
              <a:ext cx="9525" cy="9525"/>
            </a:xfrm>
            <a:custGeom>
              <a:avLst/>
              <a:gdLst>
                <a:gd name="connsiteX0" fmla="*/ 11597 w 9525"/>
                <a:gd name="connsiteY0" fmla="*/ 7144 h 9525"/>
                <a:gd name="connsiteX1" fmla="*/ 1159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597" y="7144"/>
                  </a:moveTo>
                  <a:cubicBezTo>
                    <a:pt x="2072" y="8096"/>
                    <a:pt x="10644" y="9049"/>
                    <a:pt x="1159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6" name="Freeform: Shape 655">
              <a:extLst>
                <a:ext uri="{FF2B5EF4-FFF2-40B4-BE49-F238E27FC236}">
                  <a16:creationId xmlns:a16="http://schemas.microsoft.com/office/drawing/2014/main" xmlns="" id="{70073711-32FD-4830-BDE5-26AD3566357F}"/>
                </a:ext>
              </a:extLst>
            </p:cNvPr>
            <p:cNvSpPr/>
            <p:nvPr/>
          </p:nvSpPr>
          <p:spPr>
            <a:xfrm>
              <a:off x="7404111" y="435841"/>
              <a:ext cx="9525" cy="9525"/>
            </a:xfrm>
            <a:custGeom>
              <a:avLst/>
              <a:gdLst>
                <a:gd name="connsiteX0" fmla="*/ 8244 w 9525"/>
                <a:gd name="connsiteY0" fmla="*/ 11833 h 9525"/>
                <a:gd name="connsiteX1" fmla="*/ 8244 w 9525"/>
                <a:gd name="connsiteY1" fmla="*/ 1183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11833"/>
                  </a:moveTo>
                  <a:cubicBezTo>
                    <a:pt x="7291" y="9928"/>
                    <a:pt x="6339" y="2308"/>
                    <a:pt x="8244" y="118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7" name="Freeform: Shape 656">
              <a:extLst>
                <a:ext uri="{FF2B5EF4-FFF2-40B4-BE49-F238E27FC236}">
                  <a16:creationId xmlns:a16="http://schemas.microsoft.com/office/drawing/2014/main" xmlns="" id="{5FE2453B-FDC7-4F4E-867D-D03425B90DD3}"/>
                </a:ext>
              </a:extLst>
            </p:cNvPr>
            <p:cNvSpPr/>
            <p:nvPr/>
          </p:nvSpPr>
          <p:spPr>
            <a:xfrm>
              <a:off x="7409503" y="215636"/>
              <a:ext cx="9525" cy="19050"/>
            </a:xfrm>
            <a:custGeom>
              <a:avLst/>
              <a:gdLst>
                <a:gd name="connsiteX0" fmla="*/ 7615 w 9525"/>
                <a:gd name="connsiteY0" fmla="*/ 8201 h 19050"/>
                <a:gd name="connsiteX1" fmla="*/ 7615 w 9525"/>
                <a:gd name="connsiteY1" fmla="*/ 820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615" y="8201"/>
                  </a:moveTo>
                  <a:cubicBezTo>
                    <a:pt x="4757" y="22488"/>
                    <a:pt x="16187" y="2486"/>
                    <a:pt x="7615" y="82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8" name="Freeform: Shape 657">
              <a:extLst>
                <a:ext uri="{FF2B5EF4-FFF2-40B4-BE49-F238E27FC236}">
                  <a16:creationId xmlns:a16="http://schemas.microsoft.com/office/drawing/2014/main" xmlns="" id="{16FCCEA4-0CAC-4213-9B60-DE290C170050}"/>
                </a:ext>
              </a:extLst>
            </p:cNvPr>
            <p:cNvSpPr/>
            <p:nvPr/>
          </p:nvSpPr>
          <p:spPr>
            <a:xfrm>
              <a:off x="7305199" y="175736"/>
              <a:ext cx="9525" cy="9525"/>
            </a:xfrm>
            <a:custGeom>
              <a:avLst/>
              <a:gdLst>
                <a:gd name="connsiteX0" fmla="*/ 10001 w 9525"/>
                <a:gd name="connsiteY0" fmla="*/ 7144 h 9525"/>
                <a:gd name="connsiteX1" fmla="*/ 7144 w 9525"/>
                <a:gd name="connsiteY1" fmla="*/ 7144 h 9525"/>
                <a:gd name="connsiteX2" fmla="*/ 1000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144"/>
                  </a:moveTo>
                  <a:lnTo>
                    <a:pt x="7144" y="7144"/>
                  </a:lnTo>
                  <a:cubicBezTo>
                    <a:pt x="8096" y="7144"/>
                    <a:pt x="9049" y="7144"/>
                    <a:pt x="100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9" name="Freeform: Shape 658">
              <a:extLst>
                <a:ext uri="{FF2B5EF4-FFF2-40B4-BE49-F238E27FC236}">
                  <a16:creationId xmlns:a16="http://schemas.microsoft.com/office/drawing/2014/main" xmlns="" id="{09FC34F6-39D3-4874-BB3C-91BD5CD53C8B}"/>
                </a:ext>
              </a:extLst>
            </p:cNvPr>
            <p:cNvSpPr/>
            <p:nvPr/>
          </p:nvSpPr>
          <p:spPr>
            <a:xfrm>
              <a:off x="7402354" y="50720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7144"/>
                    <a:pt x="7144" y="8096"/>
                    <a:pt x="7144" y="8096"/>
                  </a:cubicBezTo>
                  <a:cubicBezTo>
                    <a:pt x="7144" y="8096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0" name="Freeform: Shape 659">
              <a:extLst>
                <a:ext uri="{FF2B5EF4-FFF2-40B4-BE49-F238E27FC236}">
                  <a16:creationId xmlns:a16="http://schemas.microsoft.com/office/drawing/2014/main" xmlns="" id="{C25B0B08-95AB-4A5C-8E82-ADD5644FBDF4}"/>
                </a:ext>
              </a:extLst>
            </p:cNvPr>
            <p:cNvSpPr/>
            <p:nvPr/>
          </p:nvSpPr>
          <p:spPr>
            <a:xfrm>
              <a:off x="7208996" y="4024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1" name="Freeform: Shape 660">
              <a:extLst>
                <a:ext uri="{FF2B5EF4-FFF2-40B4-BE49-F238E27FC236}">
                  <a16:creationId xmlns:a16="http://schemas.microsoft.com/office/drawing/2014/main" xmlns="" id="{218FD484-0034-4DF7-B29F-B7737FABDD15}"/>
                </a:ext>
              </a:extLst>
            </p:cNvPr>
            <p:cNvSpPr/>
            <p:nvPr/>
          </p:nvSpPr>
          <p:spPr>
            <a:xfrm>
              <a:off x="7228999" y="16621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9049"/>
                    <a:pt x="9049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2" name="Freeform: Shape 661">
              <a:extLst>
                <a:ext uri="{FF2B5EF4-FFF2-40B4-BE49-F238E27FC236}">
                  <a16:creationId xmlns:a16="http://schemas.microsoft.com/office/drawing/2014/main" xmlns="" id="{5AD167D9-6AEE-4DBB-9D76-76C120A37A18}"/>
                </a:ext>
              </a:extLst>
            </p:cNvPr>
            <p:cNvSpPr/>
            <p:nvPr/>
          </p:nvSpPr>
          <p:spPr>
            <a:xfrm>
              <a:off x="7710113" y="815392"/>
              <a:ext cx="9525" cy="9525"/>
            </a:xfrm>
            <a:custGeom>
              <a:avLst/>
              <a:gdLst>
                <a:gd name="connsiteX0" fmla="*/ 8947 w 9525"/>
                <a:gd name="connsiteY0" fmla="*/ 7567 h 9525"/>
                <a:gd name="connsiteX1" fmla="*/ 8947 w 9525"/>
                <a:gd name="connsiteY1" fmla="*/ 7567 h 9525"/>
                <a:gd name="connsiteX2" fmla="*/ 8947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947" y="7567"/>
                  </a:moveTo>
                  <a:cubicBezTo>
                    <a:pt x="7995" y="7567"/>
                    <a:pt x="7995" y="7567"/>
                    <a:pt x="8947" y="7567"/>
                  </a:cubicBezTo>
                  <a:cubicBezTo>
                    <a:pt x="6090" y="6615"/>
                    <a:pt x="7042" y="7567"/>
                    <a:pt x="894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3" name="Freeform: Shape 662">
              <a:extLst>
                <a:ext uri="{FF2B5EF4-FFF2-40B4-BE49-F238E27FC236}">
                  <a16:creationId xmlns:a16="http://schemas.microsoft.com/office/drawing/2014/main" xmlns="" id="{9C846068-5946-4B2F-B7B2-F255B5DC4F11}"/>
                </a:ext>
              </a:extLst>
            </p:cNvPr>
            <p:cNvSpPr/>
            <p:nvPr/>
          </p:nvSpPr>
          <p:spPr>
            <a:xfrm>
              <a:off x="7269956" y="1302044"/>
              <a:ext cx="38100" cy="19050"/>
            </a:xfrm>
            <a:custGeom>
              <a:avLst/>
              <a:gdLst>
                <a:gd name="connsiteX0" fmla="*/ 7144 w 38100"/>
                <a:gd name="connsiteY0" fmla="*/ 12405 h 19050"/>
                <a:gd name="connsiteX1" fmla="*/ 38576 w 38100"/>
                <a:gd name="connsiteY1" fmla="*/ 7643 h 19050"/>
                <a:gd name="connsiteX2" fmla="*/ 7144 w 38100"/>
                <a:gd name="connsiteY2" fmla="*/ 1240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19050">
                  <a:moveTo>
                    <a:pt x="7144" y="12405"/>
                  </a:moveTo>
                  <a:cubicBezTo>
                    <a:pt x="15716" y="15263"/>
                    <a:pt x="25241" y="4785"/>
                    <a:pt x="38576" y="7643"/>
                  </a:cubicBezTo>
                  <a:cubicBezTo>
                    <a:pt x="36671" y="6690"/>
                    <a:pt x="17621" y="14310"/>
                    <a:pt x="7144" y="124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4" name="Freeform: Shape 663">
              <a:extLst>
                <a:ext uri="{FF2B5EF4-FFF2-40B4-BE49-F238E27FC236}">
                  <a16:creationId xmlns:a16="http://schemas.microsoft.com/office/drawing/2014/main" xmlns="" id="{A327B83D-0F58-4659-9921-25F2DA1F81FA}"/>
                </a:ext>
              </a:extLst>
            </p:cNvPr>
            <p:cNvSpPr/>
            <p:nvPr/>
          </p:nvSpPr>
          <p:spPr>
            <a:xfrm>
              <a:off x="7289006" y="164544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1095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lnTo>
                    <a:pt x="10954" y="7858"/>
                  </a:lnTo>
                  <a:cubicBezTo>
                    <a:pt x="10001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5" name="Freeform: Shape 664">
              <a:extLst>
                <a:ext uri="{FF2B5EF4-FFF2-40B4-BE49-F238E27FC236}">
                  <a16:creationId xmlns:a16="http://schemas.microsoft.com/office/drawing/2014/main" xmlns="" id="{4D4BA6E0-ABB6-45B9-8E18-3974258170F5}"/>
                </a:ext>
              </a:extLst>
            </p:cNvPr>
            <p:cNvSpPr/>
            <p:nvPr/>
          </p:nvSpPr>
          <p:spPr>
            <a:xfrm>
              <a:off x="7300436" y="130254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1095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6" name="Freeform: Shape 665">
              <a:extLst>
                <a:ext uri="{FF2B5EF4-FFF2-40B4-BE49-F238E27FC236}">
                  <a16:creationId xmlns:a16="http://schemas.microsoft.com/office/drawing/2014/main" xmlns="" id="{385C257F-5F9B-4217-AE3F-ED3AFD53C2D6}"/>
                </a:ext>
              </a:extLst>
            </p:cNvPr>
            <p:cNvSpPr/>
            <p:nvPr/>
          </p:nvSpPr>
          <p:spPr>
            <a:xfrm>
              <a:off x="7754779" y="98631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9049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8096" y="9049"/>
                    <a:pt x="8096" y="8096"/>
                    <a:pt x="9049" y="7144"/>
                  </a:cubicBezTo>
                  <a:cubicBezTo>
                    <a:pt x="9049" y="7144"/>
                    <a:pt x="8096" y="7144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7" name="Freeform: Shape 666">
              <a:extLst>
                <a:ext uri="{FF2B5EF4-FFF2-40B4-BE49-F238E27FC236}">
                  <a16:creationId xmlns:a16="http://schemas.microsoft.com/office/drawing/2014/main" xmlns="" id="{E04F0FF3-06F9-4186-8967-DA3C436F41AA}"/>
                </a:ext>
              </a:extLst>
            </p:cNvPr>
            <p:cNvSpPr/>
            <p:nvPr/>
          </p:nvSpPr>
          <p:spPr>
            <a:xfrm>
              <a:off x="7744301" y="84915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8096" y="10001"/>
                  </a:lnTo>
                  <a:cubicBezTo>
                    <a:pt x="8096" y="9049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8" name="Freeform: Shape 667">
              <a:extLst>
                <a:ext uri="{FF2B5EF4-FFF2-40B4-BE49-F238E27FC236}">
                  <a16:creationId xmlns:a16="http://schemas.microsoft.com/office/drawing/2014/main" xmlns="" id="{D233EF4F-4514-4E29-9862-69162F23B26C}"/>
                </a:ext>
              </a:extLst>
            </p:cNvPr>
            <p:cNvSpPr/>
            <p:nvPr/>
          </p:nvSpPr>
          <p:spPr>
            <a:xfrm>
              <a:off x="7735932" y="1060466"/>
              <a:ext cx="9525" cy="19050"/>
            </a:xfrm>
            <a:custGeom>
              <a:avLst/>
              <a:gdLst>
                <a:gd name="connsiteX0" fmla="*/ 10751 w 9525"/>
                <a:gd name="connsiteY0" fmla="*/ 7286 h 19050"/>
                <a:gd name="connsiteX1" fmla="*/ 10751 w 9525"/>
                <a:gd name="connsiteY1" fmla="*/ 728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0751" y="7286"/>
                  </a:moveTo>
                  <a:cubicBezTo>
                    <a:pt x="2178" y="23479"/>
                    <a:pt x="11703" y="5381"/>
                    <a:pt x="10751" y="7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9" name="Freeform: Shape 668">
              <a:extLst>
                <a:ext uri="{FF2B5EF4-FFF2-40B4-BE49-F238E27FC236}">
                  <a16:creationId xmlns:a16="http://schemas.microsoft.com/office/drawing/2014/main" xmlns="" id="{26C7CF03-CE26-4D43-B449-B2BF5A79F1BD}"/>
                </a:ext>
              </a:extLst>
            </p:cNvPr>
            <p:cNvSpPr/>
            <p:nvPr/>
          </p:nvSpPr>
          <p:spPr>
            <a:xfrm>
              <a:off x="7703344" y="1127177"/>
              <a:ext cx="9525" cy="9525"/>
            </a:xfrm>
            <a:custGeom>
              <a:avLst/>
              <a:gdLst>
                <a:gd name="connsiteX0" fmla="*/ 7144 w 9525"/>
                <a:gd name="connsiteY0" fmla="*/ 10107 h 9525"/>
                <a:gd name="connsiteX1" fmla="*/ 7144 w 9525"/>
                <a:gd name="connsiteY1" fmla="*/ 1010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107"/>
                  </a:moveTo>
                  <a:cubicBezTo>
                    <a:pt x="8096" y="10107"/>
                    <a:pt x="12859" y="3440"/>
                    <a:pt x="7144" y="101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0" name="Freeform: Shape 669">
              <a:extLst>
                <a:ext uri="{FF2B5EF4-FFF2-40B4-BE49-F238E27FC236}">
                  <a16:creationId xmlns:a16="http://schemas.microsoft.com/office/drawing/2014/main" xmlns="" id="{74AB9752-3191-4696-8A87-AC4E5E3AC278}"/>
                </a:ext>
              </a:extLst>
            </p:cNvPr>
            <p:cNvSpPr/>
            <p:nvPr/>
          </p:nvSpPr>
          <p:spPr>
            <a:xfrm>
              <a:off x="7190899" y="638077"/>
              <a:ext cx="9525" cy="19050"/>
            </a:xfrm>
            <a:custGeom>
              <a:avLst/>
              <a:gdLst>
                <a:gd name="connsiteX0" fmla="*/ 7144 w 9525"/>
                <a:gd name="connsiteY0" fmla="*/ 14385 h 19050"/>
                <a:gd name="connsiteX1" fmla="*/ 10001 w 9525"/>
                <a:gd name="connsiteY1" fmla="*/ 10575 h 19050"/>
                <a:gd name="connsiteX2" fmla="*/ 7144 w 9525"/>
                <a:gd name="connsiteY2" fmla="*/ 1438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14385"/>
                  </a:moveTo>
                  <a:cubicBezTo>
                    <a:pt x="8096" y="12480"/>
                    <a:pt x="9049" y="11528"/>
                    <a:pt x="10001" y="10575"/>
                  </a:cubicBezTo>
                  <a:cubicBezTo>
                    <a:pt x="8096" y="11528"/>
                    <a:pt x="8096" y="98"/>
                    <a:pt x="7144" y="14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1" name="Freeform: Shape 670">
              <a:extLst>
                <a:ext uri="{FF2B5EF4-FFF2-40B4-BE49-F238E27FC236}">
                  <a16:creationId xmlns:a16="http://schemas.microsoft.com/office/drawing/2014/main" xmlns="" id="{AEC43DF6-07DA-43F6-BE0B-DAC07D5B1489}"/>
                </a:ext>
              </a:extLst>
            </p:cNvPr>
            <p:cNvSpPr/>
            <p:nvPr/>
          </p:nvSpPr>
          <p:spPr>
            <a:xfrm>
              <a:off x="7287101" y="164094"/>
              <a:ext cx="9525" cy="9525"/>
            </a:xfrm>
            <a:custGeom>
              <a:avLst/>
              <a:gdLst>
                <a:gd name="connsiteX0" fmla="*/ 7144 w 9525"/>
                <a:gd name="connsiteY0" fmla="*/ 9260 h 9525"/>
                <a:gd name="connsiteX1" fmla="*/ 7144 w 9525"/>
                <a:gd name="connsiteY1" fmla="*/ 926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260"/>
                  </a:moveTo>
                  <a:cubicBezTo>
                    <a:pt x="10001" y="4498"/>
                    <a:pt x="8096" y="9260"/>
                    <a:pt x="7144" y="92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2" name="Freeform: Shape 671">
              <a:extLst>
                <a:ext uri="{FF2B5EF4-FFF2-40B4-BE49-F238E27FC236}">
                  <a16:creationId xmlns:a16="http://schemas.microsoft.com/office/drawing/2014/main" xmlns="" id="{7ABD79FC-ECA9-4680-989D-05F5EDE51F59}"/>
                </a:ext>
              </a:extLst>
            </p:cNvPr>
            <p:cNvSpPr/>
            <p:nvPr/>
          </p:nvSpPr>
          <p:spPr>
            <a:xfrm>
              <a:off x="7752874" y="1072038"/>
              <a:ext cx="19050" cy="19050"/>
            </a:xfrm>
            <a:custGeom>
              <a:avLst/>
              <a:gdLst>
                <a:gd name="connsiteX0" fmla="*/ 12859 w 19050"/>
                <a:gd name="connsiteY0" fmla="*/ 7144 h 19050"/>
                <a:gd name="connsiteX1" fmla="*/ 7144 w 19050"/>
                <a:gd name="connsiteY1" fmla="*/ 18574 h 19050"/>
                <a:gd name="connsiteX2" fmla="*/ 12859 w 19050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9050">
                  <a:moveTo>
                    <a:pt x="12859" y="7144"/>
                  </a:moveTo>
                  <a:lnTo>
                    <a:pt x="7144" y="18574"/>
                  </a:lnTo>
                  <a:cubicBezTo>
                    <a:pt x="9049" y="15716"/>
                    <a:pt x="10954" y="11906"/>
                    <a:pt x="1285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3" name="Freeform: Shape 672">
              <a:extLst>
                <a:ext uri="{FF2B5EF4-FFF2-40B4-BE49-F238E27FC236}">
                  <a16:creationId xmlns:a16="http://schemas.microsoft.com/office/drawing/2014/main" xmlns="" id="{5F8D06C3-7E24-4DD9-B4DF-8793A479D0A3}"/>
                </a:ext>
              </a:extLst>
            </p:cNvPr>
            <p:cNvSpPr/>
            <p:nvPr/>
          </p:nvSpPr>
          <p:spPr>
            <a:xfrm>
              <a:off x="6852999" y="1048226"/>
              <a:ext cx="9525" cy="9525"/>
            </a:xfrm>
            <a:custGeom>
              <a:avLst/>
              <a:gdLst>
                <a:gd name="connsiteX0" fmla="*/ 7858 w 9525"/>
                <a:gd name="connsiteY0" fmla="*/ 10001 h 9525"/>
                <a:gd name="connsiteX1" fmla="*/ 7858 w 9525"/>
                <a:gd name="connsiteY1" fmla="*/ 7144 h 9525"/>
                <a:gd name="connsiteX2" fmla="*/ 7858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10001"/>
                  </a:moveTo>
                  <a:lnTo>
                    <a:pt x="7858" y="7144"/>
                  </a:lnTo>
                  <a:cubicBezTo>
                    <a:pt x="6906" y="8096"/>
                    <a:pt x="6906" y="9049"/>
                    <a:pt x="7858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4" name="Freeform: Shape 673">
              <a:extLst>
                <a:ext uri="{FF2B5EF4-FFF2-40B4-BE49-F238E27FC236}">
                  <a16:creationId xmlns:a16="http://schemas.microsoft.com/office/drawing/2014/main" xmlns="" id="{C743D0C6-316A-48B1-9F8A-11C71244E910}"/>
                </a:ext>
              </a:extLst>
            </p:cNvPr>
            <p:cNvSpPr/>
            <p:nvPr/>
          </p:nvSpPr>
          <p:spPr>
            <a:xfrm>
              <a:off x="7729162" y="1119663"/>
              <a:ext cx="19050" cy="19050"/>
            </a:xfrm>
            <a:custGeom>
              <a:avLst/>
              <a:gdLst>
                <a:gd name="connsiteX0" fmla="*/ 13711 w 19050"/>
                <a:gd name="connsiteY0" fmla="*/ 7144 h 19050"/>
                <a:gd name="connsiteX1" fmla="*/ 13711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3711" y="7144"/>
                  </a:moveTo>
                  <a:cubicBezTo>
                    <a:pt x="12758" y="8096"/>
                    <a:pt x="-577" y="24289"/>
                    <a:pt x="1371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5" name="Freeform: Shape 674">
              <a:extLst>
                <a:ext uri="{FF2B5EF4-FFF2-40B4-BE49-F238E27FC236}">
                  <a16:creationId xmlns:a16="http://schemas.microsoft.com/office/drawing/2014/main" xmlns="" id="{4171E47E-DAE3-4C3E-B673-7F32B22EDA62}"/>
                </a:ext>
              </a:extLst>
            </p:cNvPr>
            <p:cNvSpPr/>
            <p:nvPr/>
          </p:nvSpPr>
          <p:spPr>
            <a:xfrm>
              <a:off x="7193756" y="6415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6" name="Freeform: Shape 675">
              <a:extLst>
                <a:ext uri="{FF2B5EF4-FFF2-40B4-BE49-F238E27FC236}">
                  <a16:creationId xmlns:a16="http://schemas.microsoft.com/office/drawing/2014/main" xmlns="" id="{EB89D2DE-4F5C-4382-B049-9519BC174E64}"/>
                </a:ext>
              </a:extLst>
            </p:cNvPr>
            <p:cNvSpPr/>
            <p:nvPr/>
          </p:nvSpPr>
          <p:spPr>
            <a:xfrm>
              <a:off x="6847333" y="157160"/>
              <a:ext cx="942975" cy="1181100"/>
            </a:xfrm>
            <a:custGeom>
              <a:avLst/>
              <a:gdLst>
                <a:gd name="connsiteX0" fmla="*/ 353567 w 942975"/>
                <a:gd name="connsiteY0" fmla="*/ 407672 h 1181100"/>
                <a:gd name="connsiteX1" fmla="*/ 358330 w 942975"/>
                <a:gd name="connsiteY1" fmla="*/ 501970 h 1181100"/>
                <a:gd name="connsiteX2" fmla="*/ 353567 w 942975"/>
                <a:gd name="connsiteY2" fmla="*/ 524830 h 1181100"/>
                <a:gd name="connsiteX3" fmla="*/ 353567 w 942975"/>
                <a:gd name="connsiteY3" fmla="*/ 504827 h 1181100"/>
                <a:gd name="connsiteX4" fmla="*/ 46862 w 942975"/>
                <a:gd name="connsiteY4" fmla="*/ 678182 h 1181100"/>
                <a:gd name="connsiteX5" fmla="*/ 71627 w 942975"/>
                <a:gd name="connsiteY5" fmla="*/ 1047752 h 1181100"/>
                <a:gd name="connsiteX6" fmla="*/ 940307 w 942975"/>
                <a:gd name="connsiteY6" fmla="*/ 779147 h 1181100"/>
                <a:gd name="connsiteX7" fmla="*/ 945070 w 942975"/>
                <a:gd name="connsiteY7" fmla="*/ 806770 h 1181100"/>
                <a:gd name="connsiteX8" fmla="*/ 941260 w 942975"/>
                <a:gd name="connsiteY8" fmla="*/ 748667 h 1181100"/>
                <a:gd name="connsiteX9" fmla="*/ 920305 w 942975"/>
                <a:gd name="connsiteY9" fmla="*/ 685802 h 1181100"/>
                <a:gd name="connsiteX10" fmla="*/ 757427 w 942975"/>
                <a:gd name="connsiteY10" fmla="*/ 584837 h 1181100"/>
                <a:gd name="connsiteX11" fmla="*/ 598360 w 942975"/>
                <a:gd name="connsiteY11" fmla="*/ 542927 h 1181100"/>
                <a:gd name="connsiteX12" fmla="*/ 578357 w 942975"/>
                <a:gd name="connsiteY12" fmla="*/ 308612 h 1181100"/>
                <a:gd name="connsiteX13" fmla="*/ 579310 w 942975"/>
                <a:gd name="connsiteY13" fmla="*/ 41912 h 1181100"/>
                <a:gd name="connsiteX14" fmla="*/ 399287 w 942975"/>
                <a:gd name="connsiteY14" fmla="*/ 18100 h 1181100"/>
                <a:gd name="connsiteX15" fmla="*/ 571690 w 942975"/>
                <a:gd name="connsiteY15" fmla="*/ 336235 h 1181100"/>
                <a:gd name="connsiteX16" fmla="*/ 566927 w 942975"/>
                <a:gd name="connsiteY16" fmla="*/ 406720 h 1181100"/>
                <a:gd name="connsiteX17" fmla="*/ 579310 w 942975"/>
                <a:gd name="connsiteY17" fmla="*/ 528640 h 1181100"/>
                <a:gd name="connsiteX18" fmla="*/ 576452 w 942975"/>
                <a:gd name="connsiteY18" fmla="*/ 520067 h 1181100"/>
                <a:gd name="connsiteX19" fmla="*/ 657415 w 942975"/>
                <a:gd name="connsiteY19" fmla="*/ 570550 h 1181100"/>
                <a:gd name="connsiteX20" fmla="*/ 750760 w 942975"/>
                <a:gd name="connsiteY20" fmla="*/ 601030 h 1181100"/>
                <a:gd name="connsiteX21" fmla="*/ 874585 w 942975"/>
                <a:gd name="connsiteY21" fmla="*/ 662942 h 1181100"/>
                <a:gd name="connsiteX22" fmla="*/ 919352 w 942975"/>
                <a:gd name="connsiteY22" fmla="*/ 762955 h 1181100"/>
                <a:gd name="connsiteX23" fmla="*/ 914590 w 942975"/>
                <a:gd name="connsiteY23" fmla="*/ 742000 h 1181100"/>
                <a:gd name="connsiteX24" fmla="*/ 916495 w 942975"/>
                <a:gd name="connsiteY24" fmla="*/ 738190 h 1181100"/>
                <a:gd name="connsiteX25" fmla="*/ 919352 w 942975"/>
                <a:gd name="connsiteY25" fmla="*/ 809627 h 1181100"/>
                <a:gd name="connsiteX26" fmla="*/ 645985 w 942975"/>
                <a:gd name="connsiteY26" fmla="*/ 1147765 h 1181100"/>
                <a:gd name="connsiteX27" fmla="*/ 656462 w 942975"/>
                <a:gd name="connsiteY27" fmla="*/ 1139192 h 1181100"/>
                <a:gd name="connsiteX28" fmla="*/ 64007 w 942975"/>
                <a:gd name="connsiteY28" fmla="*/ 1002985 h 1181100"/>
                <a:gd name="connsiteX29" fmla="*/ 53530 w 942975"/>
                <a:gd name="connsiteY29" fmla="*/ 722950 h 1181100"/>
                <a:gd name="connsiteX30" fmla="*/ 173545 w 942975"/>
                <a:gd name="connsiteY30" fmla="*/ 591505 h 1181100"/>
                <a:gd name="connsiteX31" fmla="*/ 240220 w 942975"/>
                <a:gd name="connsiteY31" fmla="*/ 566740 h 1181100"/>
                <a:gd name="connsiteX32" fmla="*/ 220217 w 942975"/>
                <a:gd name="connsiteY32" fmla="*/ 573407 h 1181100"/>
                <a:gd name="connsiteX33" fmla="*/ 316420 w 942975"/>
                <a:gd name="connsiteY33" fmla="*/ 552452 h 1181100"/>
                <a:gd name="connsiteX34" fmla="*/ 388810 w 942975"/>
                <a:gd name="connsiteY34" fmla="*/ 15242 h 1181100"/>
                <a:gd name="connsiteX35" fmla="*/ 378332 w 942975"/>
                <a:gd name="connsiteY35" fmla="*/ 14290 h 1181100"/>
                <a:gd name="connsiteX36" fmla="*/ 353567 w 942975"/>
                <a:gd name="connsiteY36" fmla="*/ 407672 h 1181100"/>
                <a:gd name="connsiteX37" fmla="*/ 202120 w 942975"/>
                <a:gd name="connsiteY37" fmla="*/ 565787 h 1181100"/>
                <a:gd name="connsiteX38" fmla="*/ 202120 w 942975"/>
                <a:gd name="connsiteY38" fmla="*/ 565787 h 1181100"/>
                <a:gd name="connsiteX39" fmla="*/ 179260 w 942975"/>
                <a:gd name="connsiteY39" fmla="*/ 574360 h 1181100"/>
                <a:gd name="connsiteX40" fmla="*/ 179260 w 942975"/>
                <a:gd name="connsiteY40" fmla="*/ 574360 h 1181100"/>
                <a:gd name="connsiteX41" fmla="*/ 233552 w 942975"/>
                <a:gd name="connsiteY41" fmla="*/ 576265 h 1181100"/>
                <a:gd name="connsiteX42" fmla="*/ 233552 w 942975"/>
                <a:gd name="connsiteY42" fmla="*/ 576265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942975" h="1181100">
                  <a:moveTo>
                    <a:pt x="353567" y="407672"/>
                  </a:moveTo>
                  <a:cubicBezTo>
                    <a:pt x="352615" y="423865"/>
                    <a:pt x="362140" y="499112"/>
                    <a:pt x="358330" y="501970"/>
                  </a:cubicBezTo>
                  <a:cubicBezTo>
                    <a:pt x="360235" y="483872"/>
                    <a:pt x="358330" y="518162"/>
                    <a:pt x="353567" y="524830"/>
                  </a:cubicBezTo>
                  <a:cubicBezTo>
                    <a:pt x="349757" y="524830"/>
                    <a:pt x="353567" y="505780"/>
                    <a:pt x="353567" y="504827"/>
                  </a:cubicBezTo>
                  <a:cubicBezTo>
                    <a:pt x="304990" y="580075"/>
                    <a:pt x="112585" y="556262"/>
                    <a:pt x="46862" y="678182"/>
                  </a:cubicBezTo>
                  <a:cubicBezTo>
                    <a:pt x="-20765" y="803912"/>
                    <a:pt x="4952" y="970600"/>
                    <a:pt x="71627" y="1047752"/>
                  </a:cubicBezTo>
                  <a:cubicBezTo>
                    <a:pt x="291655" y="1300165"/>
                    <a:pt x="968882" y="1193485"/>
                    <a:pt x="940307" y="779147"/>
                  </a:cubicBezTo>
                  <a:cubicBezTo>
                    <a:pt x="942212" y="788672"/>
                    <a:pt x="943165" y="797245"/>
                    <a:pt x="945070" y="806770"/>
                  </a:cubicBezTo>
                  <a:cubicBezTo>
                    <a:pt x="927925" y="744857"/>
                    <a:pt x="926973" y="725807"/>
                    <a:pt x="941260" y="748667"/>
                  </a:cubicBezTo>
                  <a:cubicBezTo>
                    <a:pt x="907923" y="686755"/>
                    <a:pt x="900302" y="665800"/>
                    <a:pt x="920305" y="685802"/>
                  </a:cubicBezTo>
                  <a:cubicBezTo>
                    <a:pt x="891730" y="637225"/>
                    <a:pt x="804100" y="595315"/>
                    <a:pt x="757427" y="584837"/>
                  </a:cubicBezTo>
                  <a:cubicBezTo>
                    <a:pt x="764095" y="585790"/>
                    <a:pt x="616457" y="561977"/>
                    <a:pt x="598360" y="542927"/>
                  </a:cubicBezTo>
                  <a:cubicBezTo>
                    <a:pt x="600265" y="483872"/>
                    <a:pt x="575500" y="384812"/>
                    <a:pt x="578357" y="308612"/>
                  </a:cubicBezTo>
                  <a:cubicBezTo>
                    <a:pt x="571690" y="267655"/>
                    <a:pt x="607885" y="78107"/>
                    <a:pt x="579310" y="41912"/>
                  </a:cubicBezTo>
                  <a:cubicBezTo>
                    <a:pt x="565023" y="23815"/>
                    <a:pt x="427862" y="-10475"/>
                    <a:pt x="399287" y="18100"/>
                  </a:cubicBezTo>
                  <a:cubicBezTo>
                    <a:pt x="569785" y="35245"/>
                    <a:pt x="553592" y="147640"/>
                    <a:pt x="571690" y="336235"/>
                  </a:cubicBezTo>
                  <a:cubicBezTo>
                    <a:pt x="558355" y="341950"/>
                    <a:pt x="565975" y="366715"/>
                    <a:pt x="566927" y="406720"/>
                  </a:cubicBezTo>
                  <a:cubicBezTo>
                    <a:pt x="567880" y="448630"/>
                    <a:pt x="578357" y="487682"/>
                    <a:pt x="579310" y="528640"/>
                  </a:cubicBezTo>
                  <a:cubicBezTo>
                    <a:pt x="577405" y="525782"/>
                    <a:pt x="576452" y="522925"/>
                    <a:pt x="576452" y="520067"/>
                  </a:cubicBezTo>
                  <a:cubicBezTo>
                    <a:pt x="580262" y="567692"/>
                    <a:pt x="625982" y="577217"/>
                    <a:pt x="657415" y="570550"/>
                  </a:cubicBezTo>
                  <a:cubicBezTo>
                    <a:pt x="673607" y="575312"/>
                    <a:pt x="762190" y="608650"/>
                    <a:pt x="750760" y="601030"/>
                  </a:cubicBezTo>
                  <a:cubicBezTo>
                    <a:pt x="774573" y="607697"/>
                    <a:pt x="878395" y="649607"/>
                    <a:pt x="874585" y="662942"/>
                  </a:cubicBezTo>
                  <a:cubicBezTo>
                    <a:pt x="885062" y="673420"/>
                    <a:pt x="901255" y="713425"/>
                    <a:pt x="919352" y="762955"/>
                  </a:cubicBezTo>
                  <a:cubicBezTo>
                    <a:pt x="918400" y="756287"/>
                    <a:pt x="916495" y="748667"/>
                    <a:pt x="914590" y="742000"/>
                  </a:cubicBezTo>
                  <a:cubicBezTo>
                    <a:pt x="921257" y="750572"/>
                    <a:pt x="920305" y="770575"/>
                    <a:pt x="916495" y="738190"/>
                  </a:cubicBezTo>
                  <a:cubicBezTo>
                    <a:pt x="923162" y="751525"/>
                    <a:pt x="919352" y="811532"/>
                    <a:pt x="919352" y="809627"/>
                  </a:cubicBezTo>
                  <a:cubicBezTo>
                    <a:pt x="1005077" y="923927"/>
                    <a:pt x="699325" y="1129667"/>
                    <a:pt x="645985" y="1147765"/>
                  </a:cubicBezTo>
                  <a:cubicBezTo>
                    <a:pt x="703135" y="1106807"/>
                    <a:pt x="639317" y="1142050"/>
                    <a:pt x="656462" y="1139192"/>
                  </a:cubicBezTo>
                  <a:cubicBezTo>
                    <a:pt x="547877" y="1240157"/>
                    <a:pt x="131635" y="1117285"/>
                    <a:pt x="64007" y="1002985"/>
                  </a:cubicBezTo>
                  <a:cubicBezTo>
                    <a:pt x="17335" y="924880"/>
                    <a:pt x="25907" y="801055"/>
                    <a:pt x="53530" y="722950"/>
                  </a:cubicBezTo>
                  <a:cubicBezTo>
                    <a:pt x="76390" y="657227"/>
                    <a:pt x="174498" y="590552"/>
                    <a:pt x="173545" y="591505"/>
                  </a:cubicBezTo>
                  <a:cubicBezTo>
                    <a:pt x="177355" y="599125"/>
                    <a:pt x="234505" y="566740"/>
                    <a:pt x="240220" y="566740"/>
                  </a:cubicBezTo>
                  <a:cubicBezTo>
                    <a:pt x="237362" y="566740"/>
                    <a:pt x="219265" y="573407"/>
                    <a:pt x="220217" y="573407"/>
                  </a:cubicBezTo>
                  <a:cubicBezTo>
                    <a:pt x="243077" y="557215"/>
                    <a:pt x="317373" y="551500"/>
                    <a:pt x="316420" y="552452"/>
                  </a:cubicBezTo>
                  <a:cubicBezTo>
                    <a:pt x="449770" y="510542"/>
                    <a:pt x="340232" y="126685"/>
                    <a:pt x="388810" y="15242"/>
                  </a:cubicBezTo>
                  <a:cubicBezTo>
                    <a:pt x="386905" y="35245"/>
                    <a:pt x="386905" y="11432"/>
                    <a:pt x="378332" y="14290"/>
                  </a:cubicBezTo>
                  <a:cubicBezTo>
                    <a:pt x="364045" y="20005"/>
                    <a:pt x="361187" y="383860"/>
                    <a:pt x="353567" y="407672"/>
                  </a:cubicBezTo>
                  <a:close/>
                  <a:moveTo>
                    <a:pt x="202120" y="565787"/>
                  </a:moveTo>
                  <a:cubicBezTo>
                    <a:pt x="204977" y="564835"/>
                    <a:pt x="214502" y="560072"/>
                    <a:pt x="202120" y="565787"/>
                  </a:cubicBezTo>
                  <a:close/>
                  <a:moveTo>
                    <a:pt x="179260" y="574360"/>
                  </a:moveTo>
                  <a:cubicBezTo>
                    <a:pt x="195452" y="567692"/>
                    <a:pt x="188785" y="572455"/>
                    <a:pt x="179260" y="574360"/>
                  </a:cubicBezTo>
                  <a:close/>
                  <a:moveTo>
                    <a:pt x="233552" y="576265"/>
                  </a:moveTo>
                  <a:cubicBezTo>
                    <a:pt x="218312" y="582932"/>
                    <a:pt x="239267" y="570550"/>
                    <a:pt x="233552" y="5762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7" name="Freeform: Shape 676">
              <a:extLst>
                <a:ext uri="{FF2B5EF4-FFF2-40B4-BE49-F238E27FC236}">
                  <a16:creationId xmlns:a16="http://schemas.microsoft.com/office/drawing/2014/main" xmlns="" id="{601FC9AC-BCE8-4990-BD57-882F49E32611}"/>
                </a:ext>
              </a:extLst>
            </p:cNvPr>
            <p:cNvSpPr/>
            <p:nvPr/>
          </p:nvSpPr>
          <p:spPr>
            <a:xfrm>
              <a:off x="7076473" y="720016"/>
              <a:ext cx="9525" cy="9525"/>
            </a:xfrm>
            <a:custGeom>
              <a:avLst/>
              <a:gdLst>
                <a:gd name="connsiteX0" fmla="*/ 9174 w 9525"/>
                <a:gd name="connsiteY0" fmla="*/ 7694 h 9525"/>
                <a:gd name="connsiteX1" fmla="*/ 9174 w 9525"/>
                <a:gd name="connsiteY1" fmla="*/ 769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174" y="7694"/>
                  </a:moveTo>
                  <a:cubicBezTo>
                    <a:pt x="14889" y="5789"/>
                    <a:pt x="2507" y="9599"/>
                    <a:pt x="9174" y="76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8" name="Freeform: Shape 677">
              <a:extLst>
                <a:ext uri="{FF2B5EF4-FFF2-40B4-BE49-F238E27FC236}">
                  <a16:creationId xmlns:a16="http://schemas.microsoft.com/office/drawing/2014/main" xmlns="" id="{DF5A0D59-084D-44D9-BD30-E7EDE59F8CEE}"/>
                </a:ext>
              </a:extLst>
            </p:cNvPr>
            <p:cNvSpPr/>
            <p:nvPr/>
          </p:nvSpPr>
          <p:spPr>
            <a:xfrm>
              <a:off x="7408598" y="558366"/>
              <a:ext cx="9525" cy="9525"/>
            </a:xfrm>
            <a:custGeom>
              <a:avLst/>
              <a:gdLst>
                <a:gd name="connsiteX0" fmla="*/ 7567 w 9525"/>
                <a:gd name="connsiteY0" fmla="*/ 7419 h 9525"/>
                <a:gd name="connsiteX1" fmla="*/ 7567 w 9525"/>
                <a:gd name="connsiteY1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419"/>
                  </a:moveTo>
                  <a:cubicBezTo>
                    <a:pt x="6615" y="8371"/>
                    <a:pt x="7567" y="6466"/>
                    <a:pt x="7567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9" name="Freeform: Shape 678">
              <a:extLst>
                <a:ext uri="{FF2B5EF4-FFF2-40B4-BE49-F238E27FC236}">
                  <a16:creationId xmlns:a16="http://schemas.microsoft.com/office/drawing/2014/main" xmlns="" id="{CAC482CE-0366-4B7E-81D9-EC87FDF48B56}"/>
                </a:ext>
              </a:extLst>
            </p:cNvPr>
            <p:cNvSpPr/>
            <p:nvPr/>
          </p:nvSpPr>
          <p:spPr>
            <a:xfrm>
              <a:off x="6851809" y="1021873"/>
              <a:ext cx="9525" cy="9525"/>
            </a:xfrm>
            <a:custGeom>
              <a:avLst/>
              <a:gdLst>
                <a:gd name="connsiteX0" fmla="*/ 7144 w 9525"/>
                <a:gd name="connsiteY0" fmla="*/ 9684 h 9525"/>
                <a:gd name="connsiteX1" fmla="*/ 7144 w 9525"/>
                <a:gd name="connsiteY1" fmla="*/ 968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684"/>
                  </a:moveTo>
                  <a:cubicBezTo>
                    <a:pt x="7144" y="9684"/>
                    <a:pt x="9049" y="3969"/>
                    <a:pt x="7144" y="9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0" name="Freeform: Shape 679">
              <a:extLst>
                <a:ext uri="{FF2B5EF4-FFF2-40B4-BE49-F238E27FC236}">
                  <a16:creationId xmlns:a16="http://schemas.microsoft.com/office/drawing/2014/main" xmlns="" id="{9CA12BD4-E621-4F3E-9308-ECCF73E88608}"/>
                </a:ext>
              </a:extLst>
            </p:cNvPr>
            <p:cNvSpPr/>
            <p:nvPr/>
          </p:nvSpPr>
          <p:spPr>
            <a:xfrm>
              <a:off x="7418546" y="42624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9049"/>
                    <a:pt x="8096" y="8096"/>
                    <a:pt x="8096" y="7144"/>
                  </a:cubicBezTo>
                  <a:cubicBezTo>
                    <a:pt x="8096" y="7144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1" name="Freeform: Shape 680">
              <a:extLst>
                <a:ext uri="{FF2B5EF4-FFF2-40B4-BE49-F238E27FC236}">
                  <a16:creationId xmlns:a16="http://schemas.microsoft.com/office/drawing/2014/main" xmlns="" id="{2105697F-18BE-4740-A537-F7D5C1ED59B7}"/>
                </a:ext>
              </a:extLst>
            </p:cNvPr>
            <p:cNvSpPr/>
            <p:nvPr/>
          </p:nvSpPr>
          <p:spPr>
            <a:xfrm>
              <a:off x="7421404" y="234791"/>
              <a:ext cx="9525" cy="19050"/>
            </a:xfrm>
            <a:custGeom>
              <a:avLst/>
              <a:gdLst>
                <a:gd name="connsiteX0" fmla="*/ 7144 w 9525"/>
                <a:gd name="connsiteY0" fmla="*/ 14764 h 19050"/>
                <a:gd name="connsiteX1" fmla="*/ 9049 w 9525"/>
                <a:gd name="connsiteY1" fmla="*/ 7144 h 19050"/>
                <a:gd name="connsiteX2" fmla="*/ 7144 w 9525"/>
                <a:gd name="connsiteY2" fmla="*/ 1476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14764"/>
                  </a:moveTo>
                  <a:lnTo>
                    <a:pt x="9049" y="7144"/>
                  </a:lnTo>
                  <a:cubicBezTo>
                    <a:pt x="8096" y="10954"/>
                    <a:pt x="7144" y="12859"/>
                    <a:pt x="7144" y="147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2" name="Freeform: Shape 681">
              <a:extLst>
                <a:ext uri="{FF2B5EF4-FFF2-40B4-BE49-F238E27FC236}">
                  <a16:creationId xmlns:a16="http://schemas.microsoft.com/office/drawing/2014/main" xmlns="" id="{1632308D-D437-4A31-AFEA-338415E75D32}"/>
                </a:ext>
              </a:extLst>
            </p:cNvPr>
            <p:cNvSpPr/>
            <p:nvPr/>
          </p:nvSpPr>
          <p:spPr>
            <a:xfrm>
              <a:off x="7425849" y="197749"/>
              <a:ext cx="9525" cy="9525"/>
            </a:xfrm>
            <a:custGeom>
              <a:avLst/>
              <a:gdLst>
                <a:gd name="connsiteX0" fmla="*/ 8414 w 9525"/>
                <a:gd name="connsiteY0" fmla="*/ 7990 h 9525"/>
                <a:gd name="connsiteX1" fmla="*/ 841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990"/>
                  </a:moveTo>
                  <a:cubicBezTo>
                    <a:pt x="8414" y="7990"/>
                    <a:pt x="5556" y="6085"/>
                    <a:pt x="841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3" name="Freeform: Shape 682">
              <a:extLst>
                <a:ext uri="{FF2B5EF4-FFF2-40B4-BE49-F238E27FC236}">
                  <a16:creationId xmlns:a16="http://schemas.microsoft.com/office/drawing/2014/main" xmlns="" id="{093D0B34-9133-4E70-9259-89CAE28D6CC0}"/>
                </a:ext>
              </a:extLst>
            </p:cNvPr>
            <p:cNvSpPr/>
            <p:nvPr/>
          </p:nvSpPr>
          <p:spPr>
            <a:xfrm>
              <a:off x="7759541" y="8377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8096"/>
                    <a:pt x="8096" y="9049"/>
                  </a:cubicBezTo>
                  <a:cubicBezTo>
                    <a:pt x="10954" y="11906"/>
                    <a:pt x="9049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4" name="Freeform: Shape 683">
              <a:extLst>
                <a:ext uri="{FF2B5EF4-FFF2-40B4-BE49-F238E27FC236}">
                  <a16:creationId xmlns:a16="http://schemas.microsoft.com/office/drawing/2014/main" xmlns="" id="{04D81739-B824-4B29-88AC-A910E51E59D0}"/>
                </a:ext>
              </a:extLst>
            </p:cNvPr>
            <p:cNvSpPr/>
            <p:nvPr/>
          </p:nvSpPr>
          <p:spPr>
            <a:xfrm>
              <a:off x="7543324" y="723337"/>
              <a:ext cx="19050" cy="9525"/>
            </a:xfrm>
            <a:custGeom>
              <a:avLst/>
              <a:gdLst>
                <a:gd name="connsiteX0" fmla="*/ 7144 w 19050"/>
                <a:gd name="connsiteY0" fmla="*/ 8182 h 9525"/>
                <a:gd name="connsiteX1" fmla="*/ 13811 w 19050"/>
                <a:gd name="connsiteY1" fmla="*/ 9135 h 9525"/>
                <a:gd name="connsiteX2" fmla="*/ 7144 w 19050"/>
                <a:gd name="connsiteY2" fmla="*/ 818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8182"/>
                  </a:moveTo>
                  <a:cubicBezTo>
                    <a:pt x="9049" y="8182"/>
                    <a:pt x="11906" y="8182"/>
                    <a:pt x="13811" y="9135"/>
                  </a:cubicBezTo>
                  <a:cubicBezTo>
                    <a:pt x="10954" y="7230"/>
                    <a:pt x="8096" y="6277"/>
                    <a:pt x="7144" y="81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5" name="Freeform: Shape 684">
              <a:extLst>
                <a:ext uri="{FF2B5EF4-FFF2-40B4-BE49-F238E27FC236}">
                  <a16:creationId xmlns:a16="http://schemas.microsoft.com/office/drawing/2014/main" xmlns="" id="{DB0902E5-582D-4866-BD0F-7CA946625DFC}"/>
                </a:ext>
              </a:extLst>
            </p:cNvPr>
            <p:cNvSpPr/>
            <p:nvPr/>
          </p:nvSpPr>
          <p:spPr>
            <a:xfrm>
              <a:off x="7759118" y="107108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10001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6" name="Freeform: Shape 685">
              <a:extLst>
                <a:ext uri="{FF2B5EF4-FFF2-40B4-BE49-F238E27FC236}">
                  <a16:creationId xmlns:a16="http://schemas.microsoft.com/office/drawing/2014/main" xmlns="" id="{82ABACDD-F662-47B2-990B-96B8A9454D18}"/>
                </a:ext>
              </a:extLst>
            </p:cNvPr>
            <p:cNvSpPr/>
            <p:nvPr/>
          </p:nvSpPr>
          <p:spPr>
            <a:xfrm>
              <a:off x="7550944" y="725328"/>
              <a:ext cx="57150" cy="19050"/>
            </a:xfrm>
            <a:custGeom>
              <a:avLst/>
              <a:gdLst>
                <a:gd name="connsiteX0" fmla="*/ 52864 w 57150"/>
                <a:gd name="connsiteY0" fmla="*/ 20479 h 19050"/>
                <a:gd name="connsiteX1" fmla="*/ 7144 w 57150"/>
                <a:gd name="connsiteY1" fmla="*/ 7144 h 19050"/>
                <a:gd name="connsiteX2" fmla="*/ 52864 w 57150"/>
                <a:gd name="connsiteY2" fmla="*/ 2047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9050">
                  <a:moveTo>
                    <a:pt x="52864" y="20479"/>
                  </a:moveTo>
                  <a:cubicBezTo>
                    <a:pt x="50006" y="18574"/>
                    <a:pt x="10001" y="7144"/>
                    <a:pt x="7144" y="7144"/>
                  </a:cubicBezTo>
                  <a:cubicBezTo>
                    <a:pt x="9049" y="8096"/>
                    <a:pt x="49054" y="19526"/>
                    <a:pt x="52864" y="20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7" name="Freeform: Shape 686">
              <a:extLst>
                <a:ext uri="{FF2B5EF4-FFF2-40B4-BE49-F238E27FC236}">
                  <a16:creationId xmlns:a16="http://schemas.microsoft.com/office/drawing/2014/main" xmlns="" id="{99CCFF2D-7805-4147-8E36-494D999D2666}"/>
                </a:ext>
              </a:extLst>
            </p:cNvPr>
            <p:cNvSpPr/>
            <p:nvPr/>
          </p:nvSpPr>
          <p:spPr>
            <a:xfrm>
              <a:off x="7246123" y="164306"/>
              <a:ext cx="9525" cy="9525"/>
            </a:xfrm>
            <a:custGeom>
              <a:avLst/>
              <a:gdLst>
                <a:gd name="connsiteX0" fmla="*/ 9069 w 9525"/>
                <a:gd name="connsiteY0" fmla="*/ 7144 h 9525"/>
                <a:gd name="connsiteX1" fmla="*/ 906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069" y="7144"/>
                  </a:moveTo>
                  <a:cubicBezTo>
                    <a:pt x="8117" y="8096"/>
                    <a:pt x="5259" y="8096"/>
                    <a:pt x="906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8" name="Freeform: Shape 687">
              <a:extLst>
                <a:ext uri="{FF2B5EF4-FFF2-40B4-BE49-F238E27FC236}">
                  <a16:creationId xmlns:a16="http://schemas.microsoft.com/office/drawing/2014/main" xmlns="" id="{1C3703E1-FAE6-4F6A-A46E-87DDE853CE39}"/>
                </a:ext>
              </a:extLst>
            </p:cNvPr>
            <p:cNvSpPr/>
            <p:nvPr/>
          </p:nvSpPr>
          <p:spPr>
            <a:xfrm>
              <a:off x="7244239" y="165258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lnTo>
                    <a:pt x="7144" y="7144"/>
                  </a:lnTo>
                  <a:cubicBezTo>
                    <a:pt x="7144" y="7144"/>
                    <a:pt x="8096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9" name="Freeform: Shape 688">
              <a:extLst>
                <a:ext uri="{FF2B5EF4-FFF2-40B4-BE49-F238E27FC236}">
                  <a16:creationId xmlns:a16="http://schemas.microsoft.com/office/drawing/2014/main" xmlns="" id="{A14A5595-84A6-4209-AC6D-A5285414DE92}"/>
                </a:ext>
              </a:extLst>
            </p:cNvPr>
            <p:cNvSpPr/>
            <p:nvPr/>
          </p:nvSpPr>
          <p:spPr>
            <a:xfrm>
              <a:off x="7238524" y="165258"/>
              <a:ext cx="19050" cy="9525"/>
            </a:xfrm>
            <a:custGeom>
              <a:avLst/>
              <a:gdLst>
                <a:gd name="connsiteX0" fmla="*/ 7144 w 19050"/>
                <a:gd name="connsiteY0" fmla="*/ 8096 h 9525"/>
                <a:gd name="connsiteX1" fmla="*/ 11906 w 19050"/>
                <a:gd name="connsiteY1" fmla="*/ 7144 h 9525"/>
                <a:gd name="connsiteX2" fmla="*/ 7144 w 19050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8096"/>
                  </a:moveTo>
                  <a:lnTo>
                    <a:pt x="11906" y="7144"/>
                  </a:lnTo>
                  <a:cubicBezTo>
                    <a:pt x="10954" y="7144"/>
                    <a:pt x="8096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0" name="Freeform: Shape 689">
              <a:extLst>
                <a:ext uri="{FF2B5EF4-FFF2-40B4-BE49-F238E27FC236}">
                  <a16:creationId xmlns:a16="http://schemas.microsoft.com/office/drawing/2014/main" xmlns="" id="{43BD6FDC-9FFE-4A4A-B744-F20C501AABE8}"/>
                </a:ext>
              </a:extLst>
            </p:cNvPr>
            <p:cNvSpPr/>
            <p:nvPr/>
          </p:nvSpPr>
          <p:spPr>
            <a:xfrm>
              <a:off x="7306151" y="164306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8096" y="7144"/>
                  </a:lnTo>
                  <a:cubicBezTo>
                    <a:pt x="7144" y="7144"/>
                    <a:pt x="7144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1" name="Freeform: Shape 690">
              <a:extLst>
                <a:ext uri="{FF2B5EF4-FFF2-40B4-BE49-F238E27FC236}">
                  <a16:creationId xmlns:a16="http://schemas.microsoft.com/office/drawing/2014/main" xmlns="" id="{2038596F-CEF5-4393-9DCC-608BCE54B62D}"/>
                </a:ext>
              </a:extLst>
            </p:cNvPr>
            <p:cNvSpPr/>
            <p:nvPr/>
          </p:nvSpPr>
          <p:spPr>
            <a:xfrm>
              <a:off x="7303610" y="163459"/>
              <a:ext cx="28575" cy="9525"/>
            </a:xfrm>
            <a:custGeom>
              <a:avLst/>
              <a:gdLst>
                <a:gd name="connsiteX0" fmla="*/ 26830 w 28575"/>
                <a:gd name="connsiteY0" fmla="*/ 7990 h 9525"/>
                <a:gd name="connsiteX1" fmla="*/ 26830 w 2857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9525">
                  <a:moveTo>
                    <a:pt x="26830" y="7990"/>
                  </a:moveTo>
                  <a:cubicBezTo>
                    <a:pt x="-17937" y="6085"/>
                    <a:pt x="27783" y="7990"/>
                    <a:pt x="26830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2" name="Freeform: Shape 691">
              <a:extLst>
                <a:ext uri="{FF2B5EF4-FFF2-40B4-BE49-F238E27FC236}">
                  <a16:creationId xmlns:a16="http://schemas.microsoft.com/office/drawing/2014/main" xmlns="" id="{5D4FAD11-4B2A-45C0-8664-565137D19FFD}"/>
                </a:ext>
              </a:extLst>
            </p:cNvPr>
            <p:cNvSpPr/>
            <p:nvPr/>
          </p:nvSpPr>
          <p:spPr>
            <a:xfrm>
              <a:off x="7382827" y="176413"/>
              <a:ext cx="19050" cy="9525"/>
            </a:xfrm>
            <a:custGeom>
              <a:avLst/>
              <a:gdLst>
                <a:gd name="connsiteX0" fmla="*/ 20003 w 19050"/>
                <a:gd name="connsiteY0" fmla="*/ 7419 h 9525"/>
                <a:gd name="connsiteX1" fmla="*/ 20003 w 19050"/>
                <a:gd name="connsiteY1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20003" y="7419"/>
                  </a:moveTo>
                  <a:cubicBezTo>
                    <a:pt x="2857" y="8371"/>
                    <a:pt x="2857" y="6466"/>
                    <a:pt x="20003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3" name="Freeform: Shape 692">
              <a:extLst>
                <a:ext uri="{FF2B5EF4-FFF2-40B4-BE49-F238E27FC236}">
                  <a16:creationId xmlns:a16="http://schemas.microsoft.com/office/drawing/2014/main" xmlns="" id="{02399857-0885-4846-AC71-864D9F6A7A23}"/>
                </a:ext>
              </a:extLst>
            </p:cNvPr>
            <p:cNvSpPr/>
            <p:nvPr/>
          </p:nvSpPr>
          <p:spPr>
            <a:xfrm>
              <a:off x="7410926" y="199972"/>
              <a:ext cx="9525" cy="19050"/>
            </a:xfrm>
            <a:custGeom>
              <a:avLst/>
              <a:gdLst>
                <a:gd name="connsiteX0" fmla="*/ 9049 w 9525"/>
                <a:gd name="connsiteY0" fmla="*/ 10530 h 19050"/>
                <a:gd name="connsiteX1" fmla="*/ 7144 w 9525"/>
                <a:gd name="connsiteY1" fmla="*/ 10530 h 19050"/>
                <a:gd name="connsiteX2" fmla="*/ 9049 w 9525"/>
                <a:gd name="connsiteY2" fmla="*/ 1053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9049" y="10530"/>
                  </a:moveTo>
                  <a:cubicBezTo>
                    <a:pt x="9049" y="2910"/>
                    <a:pt x="7144" y="10530"/>
                    <a:pt x="7144" y="10530"/>
                  </a:cubicBezTo>
                  <a:cubicBezTo>
                    <a:pt x="7144" y="15293"/>
                    <a:pt x="7144" y="16245"/>
                    <a:pt x="9049" y="10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4" name="Freeform: Shape 693">
              <a:extLst>
                <a:ext uri="{FF2B5EF4-FFF2-40B4-BE49-F238E27FC236}">
                  <a16:creationId xmlns:a16="http://schemas.microsoft.com/office/drawing/2014/main" xmlns="" id="{467675B8-FB86-4A41-B2BC-A5468ED64B1D}"/>
                </a:ext>
              </a:extLst>
            </p:cNvPr>
            <p:cNvSpPr/>
            <p:nvPr/>
          </p:nvSpPr>
          <p:spPr>
            <a:xfrm>
              <a:off x="7414736" y="661511"/>
              <a:ext cx="9525" cy="9525"/>
            </a:xfrm>
            <a:custGeom>
              <a:avLst/>
              <a:gdLst>
                <a:gd name="connsiteX0" fmla="*/ 10001 w 9525"/>
                <a:gd name="connsiteY0" fmla="*/ 7144 h 9525"/>
                <a:gd name="connsiteX1" fmla="*/ 7144 w 9525"/>
                <a:gd name="connsiteY1" fmla="*/ 7144 h 9525"/>
                <a:gd name="connsiteX2" fmla="*/ 1000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144"/>
                  </a:moveTo>
                  <a:lnTo>
                    <a:pt x="7144" y="7144"/>
                  </a:lnTo>
                  <a:cubicBezTo>
                    <a:pt x="8096" y="12859"/>
                    <a:pt x="8096" y="7144"/>
                    <a:pt x="100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5" name="Freeform: Shape 694">
              <a:extLst>
                <a:ext uri="{FF2B5EF4-FFF2-40B4-BE49-F238E27FC236}">
                  <a16:creationId xmlns:a16="http://schemas.microsoft.com/office/drawing/2014/main" xmlns="" id="{4C6B291A-312F-497E-ADBD-876E0ACB5464}"/>
                </a:ext>
              </a:extLst>
            </p:cNvPr>
            <p:cNvSpPr/>
            <p:nvPr/>
          </p:nvSpPr>
          <p:spPr>
            <a:xfrm>
              <a:off x="7448806" y="697004"/>
              <a:ext cx="19050" cy="9525"/>
            </a:xfrm>
            <a:custGeom>
              <a:avLst/>
              <a:gdLst>
                <a:gd name="connsiteX0" fmla="*/ 15936 w 19050"/>
                <a:gd name="connsiteY0" fmla="*/ 9750 h 9525"/>
                <a:gd name="connsiteX1" fmla="*/ 15936 w 19050"/>
                <a:gd name="connsiteY1" fmla="*/ 975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5936" y="9750"/>
                  </a:moveTo>
                  <a:cubicBezTo>
                    <a:pt x="11174" y="7845"/>
                    <a:pt x="-1209" y="4988"/>
                    <a:pt x="15936" y="97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6" name="Freeform: Shape 695">
              <a:extLst>
                <a:ext uri="{FF2B5EF4-FFF2-40B4-BE49-F238E27FC236}">
                  <a16:creationId xmlns:a16="http://schemas.microsoft.com/office/drawing/2014/main" xmlns="" id="{1A1B85AB-5A61-4EFD-ABB7-683A6D4B909C}"/>
                </a:ext>
              </a:extLst>
            </p:cNvPr>
            <p:cNvSpPr/>
            <p:nvPr/>
          </p:nvSpPr>
          <p:spPr>
            <a:xfrm>
              <a:off x="7487270" y="724976"/>
              <a:ext cx="19050" cy="9525"/>
            </a:xfrm>
            <a:custGeom>
              <a:avLst/>
              <a:gdLst>
                <a:gd name="connsiteX0" fmla="*/ 8905 w 19050"/>
                <a:gd name="connsiteY0" fmla="*/ 7496 h 9525"/>
                <a:gd name="connsiteX1" fmla="*/ 8905 w 19050"/>
                <a:gd name="connsiteY1" fmla="*/ 74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8905" y="7496"/>
                  </a:moveTo>
                  <a:cubicBezTo>
                    <a:pt x="-620" y="5591"/>
                    <a:pt x="32718" y="12259"/>
                    <a:pt x="8905" y="74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7" name="Freeform: Shape 696">
              <a:extLst>
                <a:ext uri="{FF2B5EF4-FFF2-40B4-BE49-F238E27FC236}">
                  <a16:creationId xmlns:a16="http://schemas.microsoft.com/office/drawing/2014/main" xmlns="" id="{6AF47AA6-2A69-4579-AC3C-9DF6C1FC5894}"/>
                </a:ext>
              </a:extLst>
            </p:cNvPr>
            <p:cNvSpPr/>
            <p:nvPr/>
          </p:nvSpPr>
          <p:spPr>
            <a:xfrm>
              <a:off x="7708106" y="1113759"/>
              <a:ext cx="9525" cy="9525"/>
            </a:xfrm>
            <a:custGeom>
              <a:avLst/>
              <a:gdLst>
                <a:gd name="connsiteX0" fmla="*/ 7144 w 9525"/>
                <a:gd name="connsiteY0" fmla="*/ 11143 h 9525"/>
                <a:gd name="connsiteX1" fmla="*/ 10954 w 9525"/>
                <a:gd name="connsiteY1" fmla="*/ 11143 h 9525"/>
                <a:gd name="connsiteX2" fmla="*/ 7144 w 9525"/>
                <a:gd name="connsiteY2" fmla="*/ 111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1143"/>
                  </a:moveTo>
                  <a:lnTo>
                    <a:pt x="10954" y="11143"/>
                  </a:lnTo>
                  <a:cubicBezTo>
                    <a:pt x="12859" y="7333"/>
                    <a:pt x="10001" y="4476"/>
                    <a:pt x="7144" y="111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8" name="Freeform: Shape 697">
              <a:extLst>
                <a:ext uri="{FF2B5EF4-FFF2-40B4-BE49-F238E27FC236}">
                  <a16:creationId xmlns:a16="http://schemas.microsoft.com/office/drawing/2014/main" xmlns="" id="{9680F079-610A-4EE6-9321-B9CF70256402}"/>
                </a:ext>
              </a:extLst>
            </p:cNvPr>
            <p:cNvSpPr/>
            <p:nvPr/>
          </p:nvSpPr>
          <p:spPr>
            <a:xfrm>
              <a:off x="7529036" y="1274921"/>
              <a:ext cx="19050" cy="19050"/>
            </a:xfrm>
            <a:custGeom>
              <a:avLst/>
              <a:gdLst>
                <a:gd name="connsiteX0" fmla="*/ 19526 w 19050"/>
                <a:gd name="connsiteY0" fmla="*/ 7144 h 19050"/>
                <a:gd name="connsiteX1" fmla="*/ 7144 w 19050"/>
                <a:gd name="connsiteY1" fmla="*/ 11906 h 19050"/>
                <a:gd name="connsiteX2" fmla="*/ 19526 w 19050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9050">
                  <a:moveTo>
                    <a:pt x="19526" y="7144"/>
                  </a:moveTo>
                  <a:cubicBezTo>
                    <a:pt x="16669" y="7144"/>
                    <a:pt x="10001" y="9049"/>
                    <a:pt x="7144" y="11906"/>
                  </a:cubicBezTo>
                  <a:cubicBezTo>
                    <a:pt x="11906" y="10001"/>
                    <a:pt x="16669" y="8096"/>
                    <a:pt x="1952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9" name="Freeform: Shape 698">
              <a:extLst>
                <a:ext uri="{FF2B5EF4-FFF2-40B4-BE49-F238E27FC236}">
                  <a16:creationId xmlns:a16="http://schemas.microsoft.com/office/drawing/2014/main" xmlns="" id="{35E13680-CC7D-4BEE-BDC0-89931FAFC2A6}"/>
                </a:ext>
              </a:extLst>
            </p:cNvPr>
            <p:cNvSpPr/>
            <p:nvPr/>
          </p:nvSpPr>
          <p:spPr>
            <a:xfrm>
              <a:off x="6879322" y="1084639"/>
              <a:ext cx="19050" cy="9525"/>
            </a:xfrm>
            <a:custGeom>
              <a:avLst/>
              <a:gdLst>
                <a:gd name="connsiteX0" fmla="*/ 9158 w 19050"/>
                <a:gd name="connsiteY0" fmla="*/ 7878 h 9525"/>
                <a:gd name="connsiteX1" fmla="*/ 9158 w 19050"/>
                <a:gd name="connsiteY1" fmla="*/ 787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9158" y="7878"/>
                  </a:moveTo>
                  <a:cubicBezTo>
                    <a:pt x="18683" y="11688"/>
                    <a:pt x="1538" y="5021"/>
                    <a:pt x="9158" y="78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0" name="Freeform: Shape 699">
              <a:extLst>
                <a:ext uri="{FF2B5EF4-FFF2-40B4-BE49-F238E27FC236}">
                  <a16:creationId xmlns:a16="http://schemas.microsoft.com/office/drawing/2014/main" xmlns="" id="{83A24C1A-069C-4F95-AB2A-7FD90BD1A992}"/>
                </a:ext>
              </a:extLst>
            </p:cNvPr>
            <p:cNvSpPr/>
            <p:nvPr/>
          </p:nvSpPr>
          <p:spPr>
            <a:xfrm>
              <a:off x="7459504" y="197855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8096" y="5027"/>
                    <a:pt x="7144" y="883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1" name="Freeform: Shape 700">
              <a:extLst>
                <a:ext uri="{FF2B5EF4-FFF2-40B4-BE49-F238E27FC236}">
                  <a16:creationId xmlns:a16="http://schemas.microsoft.com/office/drawing/2014/main" xmlns="" id="{AE1742DA-DBC0-4B76-944A-57FF8C2E326A}"/>
                </a:ext>
              </a:extLst>
            </p:cNvPr>
            <p:cNvSpPr/>
            <p:nvPr/>
          </p:nvSpPr>
          <p:spPr>
            <a:xfrm>
              <a:off x="7455254" y="192881"/>
              <a:ext cx="9525" cy="19050"/>
            </a:xfrm>
            <a:custGeom>
              <a:avLst/>
              <a:gdLst>
                <a:gd name="connsiteX0" fmla="*/ 9488 w 9525"/>
                <a:gd name="connsiteY0" fmla="*/ 7144 h 19050"/>
                <a:gd name="connsiteX1" fmla="*/ 9488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488" y="7144"/>
                  </a:moveTo>
                  <a:cubicBezTo>
                    <a:pt x="4726" y="15716"/>
                    <a:pt x="8536" y="11906"/>
                    <a:pt x="948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2" name="Freeform: Shape 701">
              <a:extLst>
                <a:ext uri="{FF2B5EF4-FFF2-40B4-BE49-F238E27FC236}">
                  <a16:creationId xmlns:a16="http://schemas.microsoft.com/office/drawing/2014/main" xmlns="" id="{9010F611-C7D0-4091-B72D-46ABCC0FE7E3}"/>
                </a:ext>
              </a:extLst>
            </p:cNvPr>
            <p:cNvSpPr/>
            <p:nvPr/>
          </p:nvSpPr>
          <p:spPr>
            <a:xfrm>
              <a:off x="7415689" y="1814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3" name="Freeform: Shape 702">
              <a:extLst>
                <a:ext uri="{FF2B5EF4-FFF2-40B4-BE49-F238E27FC236}">
                  <a16:creationId xmlns:a16="http://schemas.microsoft.com/office/drawing/2014/main" xmlns="" id="{459E210F-9A93-4B0E-B3AA-E2641947763A}"/>
                </a:ext>
              </a:extLst>
            </p:cNvPr>
            <p:cNvSpPr/>
            <p:nvPr/>
          </p:nvSpPr>
          <p:spPr>
            <a:xfrm>
              <a:off x="7389019" y="1766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4" name="Freeform: Shape 703">
              <a:extLst>
                <a:ext uri="{FF2B5EF4-FFF2-40B4-BE49-F238E27FC236}">
                  <a16:creationId xmlns:a16="http://schemas.microsoft.com/office/drawing/2014/main" xmlns="" id="{A6320669-8615-4A7E-A6F4-CAFD5861547E}"/>
                </a:ext>
              </a:extLst>
            </p:cNvPr>
            <p:cNvSpPr/>
            <p:nvPr/>
          </p:nvSpPr>
          <p:spPr>
            <a:xfrm>
              <a:off x="7385209" y="17287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5" name="Freeform: Shape 704">
              <a:extLst>
                <a:ext uri="{FF2B5EF4-FFF2-40B4-BE49-F238E27FC236}">
                  <a16:creationId xmlns:a16="http://schemas.microsoft.com/office/drawing/2014/main" xmlns="" id="{D5D1A7E8-C8F7-4944-B60D-CE372212A10F}"/>
                </a:ext>
              </a:extLst>
            </p:cNvPr>
            <p:cNvSpPr/>
            <p:nvPr/>
          </p:nvSpPr>
          <p:spPr>
            <a:xfrm>
              <a:off x="7414736" y="180498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lnTo>
                    <a:pt x="7144" y="7144"/>
                  </a:lnTo>
                  <a:cubicBezTo>
                    <a:pt x="7144" y="8096"/>
                    <a:pt x="8096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6" name="Freeform: Shape 705">
              <a:extLst>
                <a:ext uri="{FF2B5EF4-FFF2-40B4-BE49-F238E27FC236}">
                  <a16:creationId xmlns:a16="http://schemas.microsoft.com/office/drawing/2014/main" xmlns="" id="{DBEE0D55-3815-4F2A-AA8F-6C0035DBFEF2}"/>
                </a:ext>
              </a:extLst>
            </p:cNvPr>
            <p:cNvSpPr/>
            <p:nvPr/>
          </p:nvSpPr>
          <p:spPr>
            <a:xfrm>
              <a:off x="7449979" y="19912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8096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7" name="Freeform: Shape 706">
              <a:extLst>
                <a:ext uri="{FF2B5EF4-FFF2-40B4-BE49-F238E27FC236}">
                  <a16:creationId xmlns:a16="http://schemas.microsoft.com/office/drawing/2014/main" xmlns="" id="{8088A572-C462-4BC7-B4DC-5EDBAFDACB86}"/>
                </a:ext>
              </a:extLst>
            </p:cNvPr>
            <p:cNvSpPr/>
            <p:nvPr/>
          </p:nvSpPr>
          <p:spPr>
            <a:xfrm>
              <a:off x="7427119" y="179228"/>
              <a:ext cx="9525" cy="9525"/>
            </a:xfrm>
            <a:custGeom>
              <a:avLst/>
              <a:gdLst>
                <a:gd name="connsiteX0" fmla="*/ 7144 w 9525"/>
                <a:gd name="connsiteY0" fmla="*/ 8414 h 9525"/>
                <a:gd name="connsiteX1" fmla="*/ 7144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414"/>
                  </a:moveTo>
                  <a:cubicBezTo>
                    <a:pt x="8096" y="8414"/>
                    <a:pt x="9049" y="5556"/>
                    <a:pt x="714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8" name="Freeform: Shape 707">
              <a:extLst>
                <a:ext uri="{FF2B5EF4-FFF2-40B4-BE49-F238E27FC236}">
                  <a16:creationId xmlns:a16="http://schemas.microsoft.com/office/drawing/2014/main" xmlns="" id="{B4EEC4D3-9BB7-430A-B831-568C857C88F5}"/>
                </a:ext>
              </a:extLst>
            </p:cNvPr>
            <p:cNvSpPr/>
            <p:nvPr/>
          </p:nvSpPr>
          <p:spPr>
            <a:xfrm>
              <a:off x="7436220" y="18145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13811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9" name="Freeform: Shape 708">
              <a:extLst>
                <a:ext uri="{FF2B5EF4-FFF2-40B4-BE49-F238E27FC236}">
                  <a16:creationId xmlns:a16="http://schemas.microsoft.com/office/drawing/2014/main" xmlns="" id="{A0BE4888-EF3F-4906-B4F6-1F6398993B2E}"/>
                </a:ext>
              </a:extLst>
            </p:cNvPr>
            <p:cNvSpPr/>
            <p:nvPr/>
          </p:nvSpPr>
          <p:spPr>
            <a:xfrm>
              <a:off x="7449979" y="1881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0" name="Freeform: Shape 709">
              <a:extLst>
                <a:ext uri="{FF2B5EF4-FFF2-40B4-BE49-F238E27FC236}">
                  <a16:creationId xmlns:a16="http://schemas.microsoft.com/office/drawing/2014/main" xmlns="" id="{91704A19-9400-4441-AE69-7662823DB52B}"/>
                </a:ext>
              </a:extLst>
            </p:cNvPr>
            <p:cNvSpPr/>
            <p:nvPr/>
          </p:nvSpPr>
          <p:spPr>
            <a:xfrm>
              <a:off x="7421404" y="178593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7144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1" name="Freeform: Shape 710">
              <a:extLst>
                <a:ext uri="{FF2B5EF4-FFF2-40B4-BE49-F238E27FC236}">
                  <a16:creationId xmlns:a16="http://schemas.microsoft.com/office/drawing/2014/main" xmlns="" id="{D0CF565E-5536-412D-ABDF-E55C9144F339}"/>
                </a:ext>
              </a:extLst>
            </p:cNvPr>
            <p:cNvSpPr/>
            <p:nvPr/>
          </p:nvSpPr>
          <p:spPr>
            <a:xfrm>
              <a:off x="7171849" y="19573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2" name="Freeform: Shape 711">
              <a:extLst>
                <a:ext uri="{FF2B5EF4-FFF2-40B4-BE49-F238E27FC236}">
                  <a16:creationId xmlns:a16="http://schemas.microsoft.com/office/drawing/2014/main" xmlns="" id="{F0FE3557-658C-44C4-926D-5166DB33F749}"/>
                </a:ext>
              </a:extLst>
            </p:cNvPr>
            <p:cNvSpPr/>
            <p:nvPr/>
          </p:nvSpPr>
          <p:spPr>
            <a:xfrm>
              <a:off x="7160419" y="180710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7144" y="502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3" name="Freeform: Shape 712">
              <a:extLst>
                <a:ext uri="{FF2B5EF4-FFF2-40B4-BE49-F238E27FC236}">
                  <a16:creationId xmlns:a16="http://schemas.microsoft.com/office/drawing/2014/main" xmlns="" id="{A7C0B374-99C2-4154-8EE9-7AA73E6E7127}"/>
                </a:ext>
              </a:extLst>
            </p:cNvPr>
            <p:cNvSpPr/>
            <p:nvPr/>
          </p:nvSpPr>
          <p:spPr>
            <a:xfrm>
              <a:off x="7377589" y="168354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lnTo>
                    <a:pt x="7144" y="7858"/>
                  </a:lnTo>
                  <a:cubicBezTo>
                    <a:pt x="7144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4" name="Freeform: Shape 713">
              <a:extLst>
                <a:ext uri="{FF2B5EF4-FFF2-40B4-BE49-F238E27FC236}">
                  <a16:creationId xmlns:a16="http://schemas.microsoft.com/office/drawing/2014/main" xmlns="" id="{0F7A042F-21E3-4956-8703-B1BBAF75FF2E}"/>
                </a:ext>
              </a:extLst>
            </p:cNvPr>
            <p:cNvSpPr/>
            <p:nvPr/>
          </p:nvSpPr>
          <p:spPr>
            <a:xfrm>
              <a:off x="7299766" y="166211"/>
              <a:ext cx="9525" cy="19050"/>
            </a:xfrm>
            <a:custGeom>
              <a:avLst/>
              <a:gdLst>
                <a:gd name="connsiteX0" fmla="*/ 7815 w 9525"/>
                <a:gd name="connsiteY0" fmla="*/ 7144 h 19050"/>
                <a:gd name="connsiteX1" fmla="*/ 7815 w 9525"/>
                <a:gd name="connsiteY1" fmla="*/ 12859 h 19050"/>
                <a:gd name="connsiteX2" fmla="*/ 7815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815" y="7144"/>
                  </a:moveTo>
                  <a:cubicBezTo>
                    <a:pt x="8767" y="10001"/>
                    <a:pt x="5909" y="10001"/>
                    <a:pt x="7815" y="12859"/>
                  </a:cubicBezTo>
                  <a:cubicBezTo>
                    <a:pt x="7815" y="12859"/>
                    <a:pt x="8767" y="9049"/>
                    <a:pt x="781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5" name="Freeform: Shape 714">
              <a:extLst>
                <a:ext uri="{FF2B5EF4-FFF2-40B4-BE49-F238E27FC236}">
                  <a16:creationId xmlns:a16="http://schemas.microsoft.com/office/drawing/2014/main" xmlns="" id="{B14B329B-CC32-4F2D-BB28-0246B53C2356}"/>
                </a:ext>
              </a:extLst>
            </p:cNvPr>
            <p:cNvSpPr/>
            <p:nvPr/>
          </p:nvSpPr>
          <p:spPr>
            <a:xfrm>
              <a:off x="7449979" y="1995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6" name="Freeform: Shape 715">
              <a:extLst>
                <a:ext uri="{FF2B5EF4-FFF2-40B4-BE49-F238E27FC236}">
                  <a16:creationId xmlns:a16="http://schemas.microsoft.com/office/drawing/2014/main" xmlns="" id="{B9C08DE0-B2CA-4179-9A6E-3430CE5157F0}"/>
                </a:ext>
              </a:extLst>
            </p:cNvPr>
            <p:cNvSpPr/>
            <p:nvPr/>
          </p:nvSpPr>
          <p:spPr>
            <a:xfrm>
              <a:off x="7300436" y="17287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7" name="Freeform: Shape 716">
              <a:extLst>
                <a:ext uri="{FF2B5EF4-FFF2-40B4-BE49-F238E27FC236}">
                  <a16:creationId xmlns:a16="http://schemas.microsoft.com/office/drawing/2014/main" xmlns="" id="{AE4C03CB-25AA-40DC-98F8-F0428D20F60F}"/>
                </a:ext>
              </a:extLst>
            </p:cNvPr>
            <p:cNvSpPr/>
            <p:nvPr/>
          </p:nvSpPr>
          <p:spPr>
            <a:xfrm>
              <a:off x="7357586" y="1690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8096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8" name="Freeform: Shape 717">
              <a:extLst>
                <a:ext uri="{FF2B5EF4-FFF2-40B4-BE49-F238E27FC236}">
                  <a16:creationId xmlns:a16="http://schemas.microsoft.com/office/drawing/2014/main" xmlns="" id="{67068892-5EA7-4A47-BB44-86B48FF53338}"/>
                </a:ext>
              </a:extLst>
            </p:cNvPr>
            <p:cNvSpPr/>
            <p:nvPr/>
          </p:nvSpPr>
          <p:spPr>
            <a:xfrm>
              <a:off x="7371874" y="1738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9" name="Freeform: Shape 718">
              <a:extLst>
                <a:ext uri="{FF2B5EF4-FFF2-40B4-BE49-F238E27FC236}">
                  <a16:creationId xmlns:a16="http://schemas.microsoft.com/office/drawing/2014/main" xmlns="" id="{DAEB6C44-1658-49BB-9E5A-9BCFCD57A5A5}"/>
                </a:ext>
              </a:extLst>
            </p:cNvPr>
            <p:cNvSpPr/>
            <p:nvPr/>
          </p:nvSpPr>
          <p:spPr>
            <a:xfrm>
              <a:off x="7349691" y="171376"/>
              <a:ext cx="9525" cy="9525"/>
            </a:xfrm>
            <a:custGeom>
              <a:avLst/>
              <a:gdLst>
                <a:gd name="connsiteX0" fmla="*/ 7419 w 9525"/>
                <a:gd name="connsiteY0" fmla="*/ 7694 h 9525"/>
                <a:gd name="connsiteX1" fmla="*/ 7419 w 9525"/>
                <a:gd name="connsiteY1" fmla="*/ 769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419" y="7694"/>
                  </a:moveTo>
                  <a:cubicBezTo>
                    <a:pt x="6466" y="5789"/>
                    <a:pt x="8371" y="9599"/>
                    <a:pt x="7419" y="76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0" name="Freeform: Shape 719">
              <a:extLst>
                <a:ext uri="{FF2B5EF4-FFF2-40B4-BE49-F238E27FC236}">
                  <a16:creationId xmlns:a16="http://schemas.microsoft.com/office/drawing/2014/main" xmlns="" id="{0B987E61-8072-4AAD-BDED-317785C4C82D}"/>
                </a:ext>
              </a:extLst>
            </p:cNvPr>
            <p:cNvSpPr/>
            <p:nvPr/>
          </p:nvSpPr>
          <p:spPr>
            <a:xfrm>
              <a:off x="7342346" y="1719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1" name="Freeform: Shape 720">
              <a:extLst>
                <a:ext uri="{FF2B5EF4-FFF2-40B4-BE49-F238E27FC236}">
                  <a16:creationId xmlns:a16="http://schemas.microsoft.com/office/drawing/2014/main" xmlns="" id="{3BA196E6-B740-4E9B-8CAE-DBD3B2E0DA63}"/>
                </a:ext>
              </a:extLst>
            </p:cNvPr>
            <p:cNvSpPr/>
            <p:nvPr/>
          </p:nvSpPr>
          <p:spPr>
            <a:xfrm>
              <a:off x="7193518" y="190023"/>
              <a:ext cx="9525" cy="9525"/>
            </a:xfrm>
            <a:custGeom>
              <a:avLst/>
              <a:gdLst>
                <a:gd name="connsiteX0" fmla="*/ 8334 w 9525"/>
                <a:gd name="connsiteY0" fmla="*/ 10001 h 9525"/>
                <a:gd name="connsiteX1" fmla="*/ 7382 w 9525"/>
                <a:gd name="connsiteY1" fmla="*/ 7144 h 9525"/>
                <a:gd name="connsiteX2" fmla="*/ 833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334" y="10001"/>
                  </a:moveTo>
                  <a:cubicBezTo>
                    <a:pt x="8334" y="9049"/>
                    <a:pt x="8334" y="8096"/>
                    <a:pt x="7382" y="7144"/>
                  </a:cubicBezTo>
                  <a:cubicBezTo>
                    <a:pt x="7382" y="9049"/>
                    <a:pt x="6429" y="10001"/>
                    <a:pt x="833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2" name="Freeform: Shape 721">
              <a:extLst>
                <a:ext uri="{FF2B5EF4-FFF2-40B4-BE49-F238E27FC236}">
                  <a16:creationId xmlns:a16="http://schemas.microsoft.com/office/drawing/2014/main" xmlns="" id="{EA1170A2-E0B1-41DB-9701-35DAF46AD3E5}"/>
                </a:ext>
              </a:extLst>
            </p:cNvPr>
            <p:cNvSpPr/>
            <p:nvPr/>
          </p:nvSpPr>
          <p:spPr>
            <a:xfrm>
              <a:off x="7449979" y="19859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0001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3" name="Freeform: Shape 722">
              <a:extLst>
                <a:ext uri="{FF2B5EF4-FFF2-40B4-BE49-F238E27FC236}">
                  <a16:creationId xmlns:a16="http://schemas.microsoft.com/office/drawing/2014/main" xmlns="" id="{22622044-9C63-428B-BCBF-DECDF4D388B7}"/>
                </a:ext>
              </a:extLst>
            </p:cNvPr>
            <p:cNvSpPr/>
            <p:nvPr/>
          </p:nvSpPr>
          <p:spPr>
            <a:xfrm>
              <a:off x="7347109" y="193833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lnTo>
                    <a:pt x="7144" y="7144"/>
                  </a:lnTo>
                  <a:cubicBezTo>
                    <a:pt x="7144" y="8096"/>
                    <a:pt x="8096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4" name="Freeform: Shape 723">
              <a:extLst>
                <a:ext uri="{FF2B5EF4-FFF2-40B4-BE49-F238E27FC236}">
                  <a16:creationId xmlns:a16="http://schemas.microsoft.com/office/drawing/2014/main" xmlns="" id="{412CFC69-23D6-4CE2-B64A-28FE09F073C4}"/>
                </a:ext>
              </a:extLst>
            </p:cNvPr>
            <p:cNvSpPr/>
            <p:nvPr/>
          </p:nvSpPr>
          <p:spPr>
            <a:xfrm>
              <a:off x="7249001" y="1900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5" name="Freeform: Shape 724">
              <a:extLst>
                <a:ext uri="{FF2B5EF4-FFF2-40B4-BE49-F238E27FC236}">
                  <a16:creationId xmlns:a16="http://schemas.microsoft.com/office/drawing/2014/main" xmlns="" id="{D57B4E8D-5389-458F-8033-0246CDE7DBBA}"/>
                </a:ext>
              </a:extLst>
            </p:cNvPr>
            <p:cNvSpPr/>
            <p:nvPr/>
          </p:nvSpPr>
          <p:spPr>
            <a:xfrm>
              <a:off x="7343299" y="192982"/>
              <a:ext cx="9525" cy="9525"/>
            </a:xfrm>
            <a:custGeom>
              <a:avLst/>
              <a:gdLst>
                <a:gd name="connsiteX0" fmla="*/ 7144 w 9525"/>
                <a:gd name="connsiteY0" fmla="*/ 8947 h 9525"/>
                <a:gd name="connsiteX1" fmla="*/ 7144 w 9525"/>
                <a:gd name="connsiteY1" fmla="*/ 894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947"/>
                  </a:moveTo>
                  <a:cubicBezTo>
                    <a:pt x="7144" y="6090"/>
                    <a:pt x="7144" y="7042"/>
                    <a:pt x="7144" y="89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6" name="Freeform: Shape 725">
              <a:extLst>
                <a:ext uri="{FF2B5EF4-FFF2-40B4-BE49-F238E27FC236}">
                  <a16:creationId xmlns:a16="http://schemas.microsoft.com/office/drawing/2014/main" xmlns="" id="{38F153D3-9845-4F08-B2CB-03779AB92488}"/>
                </a:ext>
              </a:extLst>
            </p:cNvPr>
            <p:cNvSpPr/>
            <p:nvPr/>
          </p:nvSpPr>
          <p:spPr>
            <a:xfrm>
              <a:off x="7193756" y="1900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7" name="Freeform: Shape 726">
              <a:extLst>
                <a:ext uri="{FF2B5EF4-FFF2-40B4-BE49-F238E27FC236}">
                  <a16:creationId xmlns:a16="http://schemas.microsoft.com/office/drawing/2014/main" xmlns="" id="{2C565A6C-6578-44CF-859F-C418387F662B}"/>
                </a:ext>
              </a:extLst>
            </p:cNvPr>
            <p:cNvSpPr/>
            <p:nvPr/>
          </p:nvSpPr>
          <p:spPr>
            <a:xfrm>
              <a:off x="7160309" y="163353"/>
              <a:ext cx="304800" cy="47625"/>
            </a:xfrm>
            <a:custGeom>
              <a:avLst/>
              <a:gdLst>
                <a:gd name="connsiteX0" fmla="*/ 32972 w 304800"/>
                <a:gd name="connsiteY0" fmla="*/ 41434 h 47625"/>
                <a:gd name="connsiteX1" fmla="*/ 42497 w 304800"/>
                <a:gd name="connsiteY1" fmla="*/ 38576 h 47625"/>
                <a:gd name="connsiteX2" fmla="*/ 220614 w 304800"/>
                <a:gd name="connsiteY2" fmla="*/ 28099 h 47625"/>
                <a:gd name="connsiteX3" fmla="*/ 297766 w 304800"/>
                <a:gd name="connsiteY3" fmla="*/ 42386 h 47625"/>
                <a:gd name="connsiteX4" fmla="*/ 299672 w 304800"/>
                <a:gd name="connsiteY4" fmla="*/ 42386 h 47625"/>
                <a:gd name="connsiteX5" fmla="*/ 301576 w 304800"/>
                <a:gd name="connsiteY5" fmla="*/ 40481 h 47625"/>
                <a:gd name="connsiteX6" fmla="*/ 301576 w 304800"/>
                <a:gd name="connsiteY6" fmla="*/ 37624 h 47625"/>
                <a:gd name="connsiteX7" fmla="*/ 263476 w 304800"/>
                <a:gd name="connsiteY7" fmla="*/ 25241 h 47625"/>
                <a:gd name="connsiteX8" fmla="*/ 236807 w 304800"/>
                <a:gd name="connsiteY8" fmla="*/ 24289 h 47625"/>
                <a:gd name="connsiteX9" fmla="*/ 228234 w 304800"/>
                <a:gd name="connsiteY9" fmla="*/ 10001 h 47625"/>
                <a:gd name="connsiteX10" fmla="*/ 62499 w 304800"/>
                <a:gd name="connsiteY10" fmla="*/ 7144 h 47625"/>
                <a:gd name="connsiteX11" fmla="*/ 55832 w 304800"/>
                <a:gd name="connsiteY11" fmla="*/ 10001 h 47625"/>
                <a:gd name="connsiteX12" fmla="*/ 55832 w 304800"/>
                <a:gd name="connsiteY12" fmla="*/ 19526 h 47625"/>
                <a:gd name="connsiteX13" fmla="*/ 8207 w 304800"/>
                <a:gd name="connsiteY13" fmla="*/ 15716 h 47625"/>
                <a:gd name="connsiteX14" fmla="*/ 9159 w 304800"/>
                <a:gd name="connsiteY14" fmla="*/ 37624 h 47625"/>
                <a:gd name="connsiteX15" fmla="*/ 10111 w 304800"/>
                <a:gd name="connsiteY15" fmla="*/ 36671 h 47625"/>
                <a:gd name="connsiteX16" fmla="*/ 12016 w 304800"/>
                <a:gd name="connsiteY16" fmla="*/ 37624 h 47625"/>
                <a:gd name="connsiteX17" fmla="*/ 32972 w 304800"/>
                <a:gd name="connsiteY17" fmla="*/ 41434 h 47625"/>
                <a:gd name="connsiteX18" fmla="*/ 59641 w 304800"/>
                <a:gd name="connsiteY18" fmla="*/ 30956 h 47625"/>
                <a:gd name="connsiteX19" fmla="*/ 59641 w 304800"/>
                <a:gd name="connsiteY19" fmla="*/ 30956 h 47625"/>
                <a:gd name="connsiteX20" fmla="*/ 61547 w 304800"/>
                <a:gd name="connsiteY20" fmla="*/ 30956 h 47625"/>
                <a:gd name="connsiteX21" fmla="*/ 61547 w 304800"/>
                <a:gd name="connsiteY21" fmla="*/ 30956 h 47625"/>
                <a:gd name="connsiteX22" fmla="*/ 55832 w 304800"/>
                <a:gd name="connsiteY22" fmla="*/ 10954 h 47625"/>
                <a:gd name="connsiteX23" fmla="*/ 55832 w 304800"/>
                <a:gd name="connsiteY23" fmla="*/ 1095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4800" h="47625">
                  <a:moveTo>
                    <a:pt x="32972" y="41434"/>
                  </a:moveTo>
                  <a:cubicBezTo>
                    <a:pt x="42497" y="41434"/>
                    <a:pt x="37734" y="17621"/>
                    <a:pt x="42497" y="38576"/>
                  </a:cubicBezTo>
                  <a:cubicBezTo>
                    <a:pt x="37734" y="36671"/>
                    <a:pt x="218709" y="39529"/>
                    <a:pt x="220614" y="28099"/>
                  </a:cubicBezTo>
                  <a:cubicBezTo>
                    <a:pt x="218709" y="35719"/>
                    <a:pt x="300624" y="35719"/>
                    <a:pt x="297766" y="42386"/>
                  </a:cubicBezTo>
                  <a:cubicBezTo>
                    <a:pt x="300624" y="37624"/>
                    <a:pt x="301576" y="37624"/>
                    <a:pt x="299672" y="42386"/>
                  </a:cubicBezTo>
                  <a:cubicBezTo>
                    <a:pt x="297766" y="44291"/>
                    <a:pt x="307291" y="32861"/>
                    <a:pt x="301576" y="40481"/>
                  </a:cubicBezTo>
                  <a:cubicBezTo>
                    <a:pt x="300624" y="39529"/>
                    <a:pt x="300624" y="38576"/>
                    <a:pt x="301576" y="37624"/>
                  </a:cubicBezTo>
                  <a:cubicBezTo>
                    <a:pt x="302529" y="25241"/>
                    <a:pt x="263476" y="25241"/>
                    <a:pt x="263476" y="25241"/>
                  </a:cubicBezTo>
                  <a:cubicBezTo>
                    <a:pt x="247284" y="18574"/>
                    <a:pt x="247284" y="15716"/>
                    <a:pt x="236807" y="24289"/>
                  </a:cubicBezTo>
                  <a:cubicBezTo>
                    <a:pt x="232997" y="22384"/>
                    <a:pt x="232997" y="16669"/>
                    <a:pt x="228234" y="10001"/>
                  </a:cubicBezTo>
                  <a:cubicBezTo>
                    <a:pt x="227282" y="10954"/>
                    <a:pt x="61547" y="9049"/>
                    <a:pt x="62499" y="7144"/>
                  </a:cubicBezTo>
                  <a:cubicBezTo>
                    <a:pt x="58689" y="16669"/>
                    <a:pt x="60594" y="10001"/>
                    <a:pt x="55832" y="10001"/>
                  </a:cubicBezTo>
                  <a:cubicBezTo>
                    <a:pt x="56784" y="19526"/>
                    <a:pt x="57736" y="9049"/>
                    <a:pt x="55832" y="19526"/>
                  </a:cubicBezTo>
                  <a:cubicBezTo>
                    <a:pt x="54879" y="14764"/>
                    <a:pt x="12969" y="16669"/>
                    <a:pt x="8207" y="15716"/>
                  </a:cubicBezTo>
                  <a:cubicBezTo>
                    <a:pt x="5349" y="18574"/>
                    <a:pt x="9159" y="37624"/>
                    <a:pt x="9159" y="37624"/>
                  </a:cubicBezTo>
                  <a:cubicBezTo>
                    <a:pt x="10111" y="37624"/>
                    <a:pt x="12016" y="33814"/>
                    <a:pt x="10111" y="36671"/>
                  </a:cubicBezTo>
                  <a:cubicBezTo>
                    <a:pt x="11064" y="34766"/>
                    <a:pt x="12016" y="34766"/>
                    <a:pt x="12016" y="37624"/>
                  </a:cubicBezTo>
                  <a:cubicBezTo>
                    <a:pt x="19636" y="34766"/>
                    <a:pt x="28209" y="40481"/>
                    <a:pt x="32972" y="41434"/>
                  </a:cubicBezTo>
                  <a:close/>
                  <a:moveTo>
                    <a:pt x="59641" y="30956"/>
                  </a:moveTo>
                  <a:cubicBezTo>
                    <a:pt x="59641" y="30956"/>
                    <a:pt x="58689" y="31909"/>
                    <a:pt x="59641" y="30956"/>
                  </a:cubicBezTo>
                  <a:close/>
                  <a:moveTo>
                    <a:pt x="61547" y="30956"/>
                  </a:moveTo>
                  <a:cubicBezTo>
                    <a:pt x="60594" y="30004"/>
                    <a:pt x="59641" y="27146"/>
                    <a:pt x="61547" y="30956"/>
                  </a:cubicBezTo>
                  <a:close/>
                  <a:moveTo>
                    <a:pt x="55832" y="10954"/>
                  </a:moveTo>
                  <a:cubicBezTo>
                    <a:pt x="56784" y="10954"/>
                    <a:pt x="55832" y="14764"/>
                    <a:pt x="55832" y="10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8" name="Freeform: Shape 727">
              <a:extLst>
                <a:ext uri="{FF2B5EF4-FFF2-40B4-BE49-F238E27FC236}">
                  <a16:creationId xmlns:a16="http://schemas.microsoft.com/office/drawing/2014/main" xmlns="" id="{2262E627-3013-4082-9409-155D9EE4A787}"/>
                </a:ext>
              </a:extLst>
            </p:cNvPr>
            <p:cNvSpPr/>
            <p:nvPr/>
          </p:nvSpPr>
          <p:spPr>
            <a:xfrm>
              <a:off x="7208573" y="17097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8096"/>
                    <a:pt x="7567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9" name="Freeform: Shape 728">
              <a:extLst>
                <a:ext uri="{FF2B5EF4-FFF2-40B4-BE49-F238E27FC236}">
                  <a16:creationId xmlns:a16="http://schemas.microsoft.com/office/drawing/2014/main" xmlns="" id="{340D2997-2C4A-4264-A640-7C0F489513F2}"/>
                </a:ext>
              </a:extLst>
            </p:cNvPr>
            <p:cNvSpPr/>
            <p:nvPr/>
          </p:nvSpPr>
          <p:spPr>
            <a:xfrm>
              <a:off x="7415689" y="1824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0" name="Freeform: Shape 729">
              <a:extLst>
                <a:ext uri="{FF2B5EF4-FFF2-40B4-BE49-F238E27FC236}">
                  <a16:creationId xmlns:a16="http://schemas.microsoft.com/office/drawing/2014/main" xmlns="" id="{65D995DF-302D-4C1E-A7E0-A583EB3BED17}"/>
                </a:ext>
              </a:extLst>
            </p:cNvPr>
            <p:cNvSpPr/>
            <p:nvPr/>
          </p:nvSpPr>
          <p:spPr>
            <a:xfrm>
              <a:off x="7246144" y="19055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1" name="Freeform: Shape 730">
              <a:extLst>
                <a:ext uri="{FF2B5EF4-FFF2-40B4-BE49-F238E27FC236}">
                  <a16:creationId xmlns:a16="http://schemas.microsoft.com/office/drawing/2014/main" xmlns="" id="{BADDDCB9-2715-4439-8AC4-A58A15C7A581}"/>
                </a:ext>
              </a:extLst>
            </p:cNvPr>
            <p:cNvSpPr/>
            <p:nvPr/>
          </p:nvSpPr>
          <p:spPr>
            <a:xfrm>
              <a:off x="7427119" y="19383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2" name="Freeform: Shape 731">
              <a:extLst>
                <a:ext uri="{FF2B5EF4-FFF2-40B4-BE49-F238E27FC236}">
                  <a16:creationId xmlns:a16="http://schemas.microsoft.com/office/drawing/2014/main" xmlns="" id="{053274A5-D293-4E3C-9B12-408D70AE2B89}"/>
                </a:ext>
              </a:extLst>
            </p:cNvPr>
            <p:cNvSpPr/>
            <p:nvPr/>
          </p:nvSpPr>
          <p:spPr>
            <a:xfrm>
              <a:off x="7431881" y="1947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8096" y="8096"/>
                  </a:lnTo>
                  <a:cubicBezTo>
                    <a:pt x="8096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3" name="Freeform: Shape 732">
              <a:extLst>
                <a:ext uri="{FF2B5EF4-FFF2-40B4-BE49-F238E27FC236}">
                  <a16:creationId xmlns:a16="http://schemas.microsoft.com/office/drawing/2014/main" xmlns="" id="{592C4350-10C1-49B1-9B5E-9EA51BAAD79B}"/>
                </a:ext>
              </a:extLst>
            </p:cNvPr>
            <p:cNvSpPr/>
            <p:nvPr/>
          </p:nvSpPr>
          <p:spPr>
            <a:xfrm>
              <a:off x="7436644" y="195421"/>
              <a:ext cx="9525" cy="9525"/>
            </a:xfrm>
            <a:custGeom>
              <a:avLst/>
              <a:gdLst>
                <a:gd name="connsiteX0" fmla="*/ 7144 w 9525"/>
                <a:gd name="connsiteY0" fmla="*/ 8414 h 9525"/>
                <a:gd name="connsiteX1" fmla="*/ 7144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414"/>
                  </a:moveTo>
                  <a:cubicBezTo>
                    <a:pt x="7144" y="8414"/>
                    <a:pt x="7144" y="5556"/>
                    <a:pt x="714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4" name="Freeform: Shape 733">
              <a:extLst>
                <a:ext uri="{FF2B5EF4-FFF2-40B4-BE49-F238E27FC236}">
                  <a16:creationId xmlns:a16="http://schemas.microsoft.com/office/drawing/2014/main" xmlns="" id="{5B1BFF90-207A-4BAD-8C1C-6ECEBC351829}"/>
                </a:ext>
              </a:extLst>
            </p:cNvPr>
            <p:cNvSpPr/>
            <p:nvPr/>
          </p:nvSpPr>
          <p:spPr>
            <a:xfrm>
              <a:off x="7370207" y="192881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7858" y="7144"/>
                    <a:pt x="6906" y="7144"/>
                    <a:pt x="7858" y="7144"/>
                  </a:cubicBezTo>
                  <a:cubicBezTo>
                    <a:pt x="6906" y="8096"/>
                    <a:pt x="6906" y="8096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5" name="Freeform: Shape 734">
              <a:extLst>
                <a:ext uri="{FF2B5EF4-FFF2-40B4-BE49-F238E27FC236}">
                  <a16:creationId xmlns:a16="http://schemas.microsoft.com/office/drawing/2014/main" xmlns="" id="{7398F21A-935C-459F-8F19-DE2EDA3DED3F}"/>
                </a:ext>
              </a:extLst>
            </p:cNvPr>
            <p:cNvSpPr/>
            <p:nvPr/>
          </p:nvSpPr>
          <p:spPr>
            <a:xfrm>
              <a:off x="7389971" y="18811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7144" y="8096"/>
                    <a:pt x="7144" y="8096"/>
                  </a:cubicBezTo>
                  <a:cubicBezTo>
                    <a:pt x="7144" y="9049"/>
                    <a:pt x="8096" y="9049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6" name="Freeform: Shape 735">
              <a:extLst>
                <a:ext uri="{FF2B5EF4-FFF2-40B4-BE49-F238E27FC236}">
                  <a16:creationId xmlns:a16="http://schemas.microsoft.com/office/drawing/2014/main" xmlns="" id="{9B795438-A6E9-4A8D-B576-9E140D5C84FE}"/>
                </a:ext>
              </a:extLst>
            </p:cNvPr>
            <p:cNvSpPr/>
            <p:nvPr/>
          </p:nvSpPr>
          <p:spPr>
            <a:xfrm>
              <a:off x="7348590" y="19478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7" name="Freeform: Shape 736">
              <a:extLst>
                <a:ext uri="{FF2B5EF4-FFF2-40B4-BE49-F238E27FC236}">
                  <a16:creationId xmlns:a16="http://schemas.microsoft.com/office/drawing/2014/main" xmlns="" id="{0C6E9E32-AF32-41C0-A90E-B5F46EFCB09A}"/>
                </a:ext>
              </a:extLst>
            </p:cNvPr>
            <p:cNvSpPr/>
            <p:nvPr/>
          </p:nvSpPr>
          <p:spPr>
            <a:xfrm>
              <a:off x="7389019" y="18907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8096"/>
                    <a:pt x="7144" y="7144"/>
                  </a:cubicBez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8" name="Freeform: Shape 737">
              <a:extLst>
                <a:ext uri="{FF2B5EF4-FFF2-40B4-BE49-F238E27FC236}">
                  <a16:creationId xmlns:a16="http://schemas.microsoft.com/office/drawing/2014/main" xmlns="" id="{85F1DEB6-DBB7-4923-AAD2-585A0697EE57}"/>
                </a:ext>
              </a:extLst>
            </p:cNvPr>
            <p:cNvSpPr/>
            <p:nvPr/>
          </p:nvSpPr>
          <p:spPr>
            <a:xfrm>
              <a:off x="7453789" y="20050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9" name="Freeform: Shape 738">
              <a:extLst>
                <a:ext uri="{FF2B5EF4-FFF2-40B4-BE49-F238E27FC236}">
                  <a16:creationId xmlns:a16="http://schemas.microsoft.com/office/drawing/2014/main" xmlns="" id="{E25317D8-4798-4CE1-A019-31086D32B64D}"/>
                </a:ext>
              </a:extLst>
            </p:cNvPr>
            <p:cNvSpPr/>
            <p:nvPr/>
          </p:nvSpPr>
          <p:spPr>
            <a:xfrm>
              <a:off x="7453789" y="20050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0" name="Freeform: Shape 739">
              <a:extLst>
                <a:ext uri="{FF2B5EF4-FFF2-40B4-BE49-F238E27FC236}">
                  <a16:creationId xmlns:a16="http://schemas.microsoft.com/office/drawing/2014/main" xmlns="" id="{4E0464E0-3F63-4A20-8708-DCFB3E862934}"/>
                </a:ext>
              </a:extLst>
            </p:cNvPr>
            <p:cNvSpPr/>
            <p:nvPr/>
          </p:nvSpPr>
          <p:spPr>
            <a:xfrm>
              <a:off x="7454741" y="1995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1" name="Freeform: Shape 740">
              <a:extLst>
                <a:ext uri="{FF2B5EF4-FFF2-40B4-BE49-F238E27FC236}">
                  <a16:creationId xmlns:a16="http://schemas.microsoft.com/office/drawing/2014/main" xmlns="" id="{F788E41F-3CF2-4E8E-8709-5A2BD0A92950}"/>
                </a:ext>
              </a:extLst>
            </p:cNvPr>
            <p:cNvSpPr/>
            <p:nvPr/>
          </p:nvSpPr>
          <p:spPr>
            <a:xfrm>
              <a:off x="7448312" y="198596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8096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lnTo>
                    <a:pt x="7858" y="8096"/>
                  </a:lnTo>
                  <a:cubicBezTo>
                    <a:pt x="6906" y="8096"/>
                    <a:pt x="6906" y="8096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2" name="Freeform: Shape 741">
              <a:extLst>
                <a:ext uri="{FF2B5EF4-FFF2-40B4-BE49-F238E27FC236}">
                  <a16:creationId xmlns:a16="http://schemas.microsoft.com/office/drawing/2014/main" xmlns="" id="{FA6D2FE3-9E57-4B5F-8141-0D2D3515A8EF}"/>
                </a:ext>
              </a:extLst>
            </p:cNvPr>
            <p:cNvSpPr/>
            <p:nvPr/>
          </p:nvSpPr>
          <p:spPr>
            <a:xfrm>
              <a:off x="7447121" y="19859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0954" y="1095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3" name="Freeform: Shape 742">
              <a:extLst>
                <a:ext uri="{FF2B5EF4-FFF2-40B4-BE49-F238E27FC236}">
                  <a16:creationId xmlns:a16="http://schemas.microsoft.com/office/drawing/2014/main" xmlns="" id="{400D427A-EA37-4B14-8D91-9E89593B8430}"/>
                </a:ext>
              </a:extLst>
            </p:cNvPr>
            <p:cNvSpPr/>
            <p:nvPr/>
          </p:nvSpPr>
          <p:spPr>
            <a:xfrm>
              <a:off x="7441406" y="184837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10954" y="6615"/>
                    <a:pt x="8096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4" name="Freeform: Shape 743">
              <a:extLst>
                <a:ext uri="{FF2B5EF4-FFF2-40B4-BE49-F238E27FC236}">
                  <a16:creationId xmlns:a16="http://schemas.microsoft.com/office/drawing/2014/main" xmlns="" id="{46FEFB98-88E3-4C44-999C-3BF4263DDC51}"/>
                </a:ext>
              </a:extLst>
            </p:cNvPr>
            <p:cNvSpPr/>
            <p:nvPr/>
          </p:nvSpPr>
          <p:spPr>
            <a:xfrm>
              <a:off x="7437596" y="18049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7144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8096" y="9049"/>
                    <a:pt x="7144" y="7144"/>
                    <a:pt x="7144" y="7144"/>
                  </a:cubicBezTo>
                  <a:cubicBezTo>
                    <a:pt x="7144" y="8096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5" name="Freeform: Shape 744">
              <a:extLst>
                <a:ext uri="{FF2B5EF4-FFF2-40B4-BE49-F238E27FC236}">
                  <a16:creationId xmlns:a16="http://schemas.microsoft.com/office/drawing/2014/main" xmlns="" id="{65A2C406-7788-41C1-A003-A687B3E75560}"/>
                </a:ext>
              </a:extLst>
            </p:cNvPr>
            <p:cNvSpPr/>
            <p:nvPr/>
          </p:nvSpPr>
          <p:spPr>
            <a:xfrm>
              <a:off x="7406164" y="175736"/>
              <a:ext cx="9525" cy="9525"/>
            </a:xfrm>
            <a:custGeom>
              <a:avLst/>
              <a:gdLst>
                <a:gd name="connsiteX0" fmla="*/ 7144 w 9525"/>
                <a:gd name="connsiteY0" fmla="*/ 10001 h 9525"/>
                <a:gd name="connsiteX1" fmla="*/ 7144 w 9525"/>
                <a:gd name="connsiteY1" fmla="*/ 7144 h 9525"/>
                <a:gd name="connsiteX2" fmla="*/ 714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001"/>
                  </a:moveTo>
                  <a:lnTo>
                    <a:pt x="7144" y="7144"/>
                  </a:lnTo>
                  <a:cubicBezTo>
                    <a:pt x="7144" y="8096"/>
                    <a:pt x="7144" y="9049"/>
                    <a:pt x="714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6" name="Freeform: Shape 745">
              <a:extLst>
                <a:ext uri="{FF2B5EF4-FFF2-40B4-BE49-F238E27FC236}">
                  <a16:creationId xmlns:a16="http://schemas.microsoft.com/office/drawing/2014/main" xmlns="" id="{FE3C3630-E70B-44D4-801A-2DF2E5ADDC07}"/>
                </a:ext>
              </a:extLst>
            </p:cNvPr>
            <p:cNvSpPr/>
            <p:nvPr/>
          </p:nvSpPr>
          <p:spPr>
            <a:xfrm>
              <a:off x="7398544" y="191728"/>
              <a:ext cx="9525" cy="9525"/>
            </a:xfrm>
            <a:custGeom>
              <a:avLst/>
              <a:gdLst>
                <a:gd name="connsiteX0" fmla="*/ 7144 w 9525"/>
                <a:gd name="connsiteY0" fmla="*/ 7344 h 9525"/>
                <a:gd name="connsiteX1" fmla="*/ 7144 w 9525"/>
                <a:gd name="connsiteY1" fmla="*/ 73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344"/>
                  </a:moveTo>
                  <a:cubicBezTo>
                    <a:pt x="10001" y="9249"/>
                    <a:pt x="7144" y="6392"/>
                    <a:pt x="7144" y="73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7" name="Freeform: Shape 746">
              <a:extLst>
                <a:ext uri="{FF2B5EF4-FFF2-40B4-BE49-F238E27FC236}">
                  <a16:creationId xmlns:a16="http://schemas.microsoft.com/office/drawing/2014/main" xmlns="" id="{379BEFE2-8673-434E-A498-C1C0D4E0C6CA}"/>
                </a:ext>
              </a:extLst>
            </p:cNvPr>
            <p:cNvSpPr/>
            <p:nvPr/>
          </p:nvSpPr>
          <p:spPr>
            <a:xfrm>
              <a:off x="7396508" y="172603"/>
              <a:ext cx="9525" cy="9525"/>
            </a:xfrm>
            <a:custGeom>
              <a:avLst/>
              <a:gdLst>
                <a:gd name="connsiteX0" fmla="*/ 8227 w 9525"/>
                <a:gd name="connsiteY0" fmla="*/ 7419 h 9525"/>
                <a:gd name="connsiteX1" fmla="*/ 8227 w 9525"/>
                <a:gd name="connsiteY1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27" y="7419"/>
                  </a:moveTo>
                  <a:cubicBezTo>
                    <a:pt x="9179" y="6466"/>
                    <a:pt x="5369" y="8371"/>
                    <a:pt x="8227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8" name="Freeform: Shape 747">
              <a:extLst>
                <a:ext uri="{FF2B5EF4-FFF2-40B4-BE49-F238E27FC236}">
                  <a16:creationId xmlns:a16="http://schemas.microsoft.com/office/drawing/2014/main" xmlns="" id="{B470AE7F-2D7D-400E-86A7-85C626770A11}"/>
                </a:ext>
              </a:extLst>
            </p:cNvPr>
            <p:cNvSpPr/>
            <p:nvPr/>
          </p:nvSpPr>
          <p:spPr>
            <a:xfrm>
              <a:off x="7344251" y="168915"/>
              <a:ext cx="9525" cy="9525"/>
            </a:xfrm>
            <a:custGeom>
              <a:avLst/>
              <a:gdLst>
                <a:gd name="connsiteX0" fmla="*/ 7144 w 9525"/>
                <a:gd name="connsiteY0" fmla="*/ 7297 h 9525"/>
                <a:gd name="connsiteX1" fmla="*/ 7144 w 9525"/>
                <a:gd name="connsiteY1" fmla="*/ 10154 h 9525"/>
                <a:gd name="connsiteX2" fmla="*/ 7144 w 9525"/>
                <a:gd name="connsiteY2" fmla="*/ 729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297"/>
                  </a:moveTo>
                  <a:lnTo>
                    <a:pt x="7144" y="10154"/>
                  </a:lnTo>
                  <a:cubicBezTo>
                    <a:pt x="7144" y="10154"/>
                    <a:pt x="7144" y="6344"/>
                    <a:pt x="7144" y="72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9" name="Freeform: Shape 748">
              <a:extLst>
                <a:ext uri="{FF2B5EF4-FFF2-40B4-BE49-F238E27FC236}">
                  <a16:creationId xmlns:a16="http://schemas.microsoft.com/office/drawing/2014/main" xmlns="" id="{1B178F65-DC87-43B5-9FC0-6CA8F3F312AA}"/>
                </a:ext>
              </a:extLst>
            </p:cNvPr>
            <p:cNvSpPr/>
            <p:nvPr/>
          </p:nvSpPr>
          <p:spPr>
            <a:xfrm>
              <a:off x="7319486" y="169935"/>
              <a:ext cx="9525" cy="9525"/>
            </a:xfrm>
            <a:custGeom>
              <a:avLst/>
              <a:gdLst>
                <a:gd name="connsiteX0" fmla="*/ 8096 w 9525"/>
                <a:gd name="connsiteY0" fmla="*/ 9135 h 9525"/>
                <a:gd name="connsiteX1" fmla="*/ 7144 w 9525"/>
                <a:gd name="connsiteY1" fmla="*/ 8182 h 9525"/>
                <a:gd name="connsiteX2" fmla="*/ 8096 w 9525"/>
                <a:gd name="connsiteY2" fmla="*/ 913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135"/>
                  </a:moveTo>
                  <a:cubicBezTo>
                    <a:pt x="8096" y="7230"/>
                    <a:pt x="7144" y="6277"/>
                    <a:pt x="7144" y="8182"/>
                  </a:cubicBezTo>
                  <a:cubicBezTo>
                    <a:pt x="8096" y="8182"/>
                    <a:pt x="8096" y="9135"/>
                    <a:pt x="8096" y="91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0" name="Freeform: Shape 749">
              <a:extLst>
                <a:ext uri="{FF2B5EF4-FFF2-40B4-BE49-F238E27FC236}">
                  <a16:creationId xmlns:a16="http://schemas.microsoft.com/office/drawing/2014/main" xmlns="" id="{681155CF-8869-409A-89E4-0A9BC38E2217}"/>
                </a:ext>
              </a:extLst>
            </p:cNvPr>
            <p:cNvSpPr/>
            <p:nvPr/>
          </p:nvSpPr>
          <p:spPr>
            <a:xfrm>
              <a:off x="7251859" y="164175"/>
              <a:ext cx="9525" cy="9525"/>
            </a:xfrm>
            <a:custGeom>
              <a:avLst/>
              <a:gdLst>
                <a:gd name="connsiteX0" fmla="*/ 7144 w 9525"/>
                <a:gd name="connsiteY0" fmla="*/ 8227 h 9525"/>
                <a:gd name="connsiteX1" fmla="*/ 7144 w 9525"/>
                <a:gd name="connsiteY1" fmla="*/ 822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227"/>
                  </a:moveTo>
                  <a:cubicBezTo>
                    <a:pt x="7144" y="5369"/>
                    <a:pt x="7144" y="9179"/>
                    <a:pt x="7144" y="82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1" name="Freeform: Shape 750">
              <a:extLst>
                <a:ext uri="{FF2B5EF4-FFF2-40B4-BE49-F238E27FC236}">
                  <a16:creationId xmlns:a16="http://schemas.microsoft.com/office/drawing/2014/main" xmlns="" id="{E57AB052-777C-4C70-8EDE-837C5F7D9C63}"/>
                </a:ext>
              </a:extLst>
            </p:cNvPr>
            <p:cNvSpPr/>
            <p:nvPr/>
          </p:nvSpPr>
          <p:spPr>
            <a:xfrm>
              <a:off x="7710418" y="974916"/>
              <a:ext cx="28575" cy="19050"/>
            </a:xfrm>
            <a:custGeom>
              <a:avLst/>
              <a:gdLst>
                <a:gd name="connsiteX0" fmla="*/ 7689 w 28575"/>
                <a:gd name="connsiteY0" fmla="*/ 15683 h 19050"/>
                <a:gd name="connsiteX1" fmla="*/ 7689 w 28575"/>
                <a:gd name="connsiteY1" fmla="*/ 1568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9050">
                  <a:moveTo>
                    <a:pt x="7689" y="15683"/>
                  </a:moveTo>
                  <a:cubicBezTo>
                    <a:pt x="43884" y="-1462"/>
                    <a:pt x="1974" y="11873"/>
                    <a:pt x="7689" y="156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2" name="Freeform: Shape 751">
              <a:extLst>
                <a:ext uri="{FF2B5EF4-FFF2-40B4-BE49-F238E27FC236}">
                  <a16:creationId xmlns:a16="http://schemas.microsoft.com/office/drawing/2014/main" xmlns="" id="{3E609035-7B2D-479B-9757-43CF1283BAC7}"/>
                </a:ext>
              </a:extLst>
            </p:cNvPr>
            <p:cNvSpPr/>
            <p:nvPr/>
          </p:nvSpPr>
          <p:spPr>
            <a:xfrm>
              <a:off x="7695677" y="936184"/>
              <a:ext cx="19050" cy="28575"/>
            </a:xfrm>
            <a:custGeom>
              <a:avLst/>
              <a:gdLst>
                <a:gd name="connsiteX0" fmla="*/ 12905 w 19050"/>
                <a:gd name="connsiteY0" fmla="*/ 11553 h 28575"/>
                <a:gd name="connsiteX1" fmla="*/ 18620 w 19050"/>
                <a:gd name="connsiteY1" fmla="*/ 30603 h 28575"/>
                <a:gd name="connsiteX2" fmla="*/ 12905 w 19050"/>
                <a:gd name="connsiteY2" fmla="*/ 11553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28575">
                  <a:moveTo>
                    <a:pt x="12905" y="11553"/>
                  </a:moveTo>
                  <a:cubicBezTo>
                    <a:pt x="12905" y="40128"/>
                    <a:pt x="-3287" y="10601"/>
                    <a:pt x="18620" y="30603"/>
                  </a:cubicBezTo>
                  <a:cubicBezTo>
                    <a:pt x="30050" y="18221"/>
                    <a:pt x="-4240" y="-1782"/>
                    <a:pt x="12905" y="115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3" name="Freeform: Shape 752">
              <a:extLst>
                <a:ext uri="{FF2B5EF4-FFF2-40B4-BE49-F238E27FC236}">
                  <a16:creationId xmlns:a16="http://schemas.microsoft.com/office/drawing/2014/main" xmlns="" id="{49F179DF-BDE3-404B-9C1A-309AF09674A9}"/>
                </a:ext>
              </a:extLst>
            </p:cNvPr>
            <p:cNvSpPr/>
            <p:nvPr/>
          </p:nvSpPr>
          <p:spPr>
            <a:xfrm>
              <a:off x="7709059" y="9539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4" name="Freeform: Shape 753">
              <a:extLst>
                <a:ext uri="{FF2B5EF4-FFF2-40B4-BE49-F238E27FC236}">
                  <a16:creationId xmlns:a16="http://schemas.microsoft.com/office/drawing/2014/main" xmlns="" id="{4C9FB26A-394F-4A59-8716-B77C833A5427}"/>
                </a:ext>
              </a:extLst>
            </p:cNvPr>
            <p:cNvSpPr/>
            <p:nvPr/>
          </p:nvSpPr>
          <p:spPr>
            <a:xfrm>
              <a:off x="7191389" y="1085809"/>
              <a:ext cx="19050" cy="9525"/>
            </a:xfrm>
            <a:custGeom>
              <a:avLst/>
              <a:gdLst>
                <a:gd name="connsiteX0" fmla="*/ 10464 w 19050"/>
                <a:gd name="connsiteY0" fmla="*/ 9566 h 9525"/>
                <a:gd name="connsiteX1" fmla="*/ 10464 w 19050"/>
                <a:gd name="connsiteY1" fmla="*/ 956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0464" y="9566"/>
                  </a:moveTo>
                  <a:cubicBezTo>
                    <a:pt x="39039" y="2898"/>
                    <a:pt x="-4776" y="12423"/>
                    <a:pt x="10464" y="95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5" name="Freeform: Shape 754">
              <a:extLst>
                <a:ext uri="{FF2B5EF4-FFF2-40B4-BE49-F238E27FC236}">
                  <a16:creationId xmlns:a16="http://schemas.microsoft.com/office/drawing/2014/main" xmlns="" id="{8B097C0B-6E27-4BD9-9C74-45AFEA374460}"/>
                </a:ext>
              </a:extLst>
            </p:cNvPr>
            <p:cNvSpPr/>
            <p:nvPr/>
          </p:nvSpPr>
          <p:spPr>
            <a:xfrm>
              <a:off x="6890861" y="1076801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10001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9049" y="9049"/>
                    <a:pt x="10001" y="8096"/>
                    <a:pt x="10001" y="7144"/>
                  </a:cubicBezTo>
                  <a:cubicBezTo>
                    <a:pt x="9049" y="7144"/>
                    <a:pt x="8096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6" name="Freeform: Shape 755">
              <a:extLst>
                <a:ext uri="{FF2B5EF4-FFF2-40B4-BE49-F238E27FC236}">
                  <a16:creationId xmlns:a16="http://schemas.microsoft.com/office/drawing/2014/main" xmlns="" id="{1A54344F-3C29-487A-8FE4-95289EC6CF78}"/>
                </a:ext>
              </a:extLst>
            </p:cNvPr>
            <p:cNvSpPr/>
            <p:nvPr/>
          </p:nvSpPr>
          <p:spPr>
            <a:xfrm>
              <a:off x="7185184" y="1099661"/>
              <a:ext cx="9525" cy="19050"/>
            </a:xfrm>
            <a:custGeom>
              <a:avLst/>
              <a:gdLst>
                <a:gd name="connsiteX0" fmla="*/ 9049 w 9525"/>
                <a:gd name="connsiteY0" fmla="*/ 7144 h 19050"/>
                <a:gd name="connsiteX1" fmla="*/ 7144 w 9525"/>
                <a:gd name="connsiteY1" fmla="*/ 12859 h 19050"/>
                <a:gd name="connsiteX2" fmla="*/ 9049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9049" y="7144"/>
                  </a:moveTo>
                  <a:lnTo>
                    <a:pt x="7144" y="12859"/>
                  </a:lnTo>
                  <a:cubicBezTo>
                    <a:pt x="7144" y="10954"/>
                    <a:pt x="8096" y="9049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7" name="Freeform: Shape 756">
              <a:extLst>
                <a:ext uri="{FF2B5EF4-FFF2-40B4-BE49-F238E27FC236}">
                  <a16:creationId xmlns:a16="http://schemas.microsoft.com/office/drawing/2014/main" xmlns="" id="{CDA1671A-AB41-4D6C-A89B-F40E31DDEF50}"/>
                </a:ext>
              </a:extLst>
            </p:cNvPr>
            <p:cNvSpPr/>
            <p:nvPr/>
          </p:nvSpPr>
          <p:spPr>
            <a:xfrm>
              <a:off x="7195344" y="987866"/>
              <a:ext cx="9525" cy="9525"/>
            </a:xfrm>
            <a:custGeom>
              <a:avLst/>
              <a:gdLst>
                <a:gd name="connsiteX0" fmla="*/ 8414 w 9525"/>
                <a:gd name="connsiteY0" fmla="*/ 7496 h 9525"/>
                <a:gd name="connsiteX1" fmla="*/ 8414 w 9525"/>
                <a:gd name="connsiteY1" fmla="*/ 74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496"/>
                  </a:moveTo>
                  <a:cubicBezTo>
                    <a:pt x="8414" y="5591"/>
                    <a:pt x="5556" y="12259"/>
                    <a:pt x="8414" y="74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8" name="Freeform: Shape 757">
              <a:extLst>
                <a:ext uri="{FF2B5EF4-FFF2-40B4-BE49-F238E27FC236}">
                  <a16:creationId xmlns:a16="http://schemas.microsoft.com/office/drawing/2014/main" xmlns="" id="{A696AB92-4857-456D-9373-F92209477F84}"/>
                </a:ext>
              </a:extLst>
            </p:cNvPr>
            <p:cNvSpPr/>
            <p:nvPr/>
          </p:nvSpPr>
          <p:spPr>
            <a:xfrm>
              <a:off x="7123271" y="11272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9" name="Freeform: Shape 758">
              <a:extLst>
                <a:ext uri="{FF2B5EF4-FFF2-40B4-BE49-F238E27FC236}">
                  <a16:creationId xmlns:a16="http://schemas.microsoft.com/office/drawing/2014/main" xmlns="" id="{7273B6E8-7A33-4DBA-B98D-A4F11070748D}"/>
                </a:ext>
              </a:extLst>
            </p:cNvPr>
            <p:cNvSpPr/>
            <p:nvPr/>
          </p:nvSpPr>
          <p:spPr>
            <a:xfrm>
              <a:off x="7221830" y="952976"/>
              <a:ext cx="19050" cy="19050"/>
            </a:xfrm>
            <a:custGeom>
              <a:avLst/>
              <a:gdLst>
                <a:gd name="connsiteX0" fmla="*/ 18123 w 19050"/>
                <a:gd name="connsiteY0" fmla="*/ 7144 h 19050"/>
                <a:gd name="connsiteX1" fmla="*/ 18123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8123" y="7144"/>
                  </a:moveTo>
                  <a:cubicBezTo>
                    <a:pt x="11455" y="14764"/>
                    <a:pt x="-2833" y="34766"/>
                    <a:pt x="1812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0" name="Freeform: Shape 759">
              <a:extLst>
                <a:ext uri="{FF2B5EF4-FFF2-40B4-BE49-F238E27FC236}">
                  <a16:creationId xmlns:a16="http://schemas.microsoft.com/office/drawing/2014/main" xmlns="" id="{4AF724D1-C836-4345-A474-9CA0423755DA}"/>
                </a:ext>
              </a:extLst>
            </p:cNvPr>
            <p:cNvSpPr/>
            <p:nvPr/>
          </p:nvSpPr>
          <p:spPr>
            <a:xfrm>
              <a:off x="6986111" y="10539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1" name="Freeform: Shape 760">
              <a:extLst>
                <a:ext uri="{FF2B5EF4-FFF2-40B4-BE49-F238E27FC236}">
                  <a16:creationId xmlns:a16="http://schemas.microsoft.com/office/drawing/2014/main" xmlns="" id="{B0060E6C-7DE1-4820-973B-3CCC53142093}"/>
                </a:ext>
              </a:extLst>
            </p:cNvPr>
            <p:cNvSpPr/>
            <p:nvPr/>
          </p:nvSpPr>
          <p:spPr>
            <a:xfrm>
              <a:off x="6986111" y="10510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9049"/>
                    <a:pt x="9049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2" name="Freeform: Shape 761">
              <a:extLst>
                <a:ext uri="{FF2B5EF4-FFF2-40B4-BE49-F238E27FC236}">
                  <a16:creationId xmlns:a16="http://schemas.microsoft.com/office/drawing/2014/main" xmlns="" id="{FCBA984B-CF2D-4DFA-A17C-AB925869A5E5}"/>
                </a:ext>
              </a:extLst>
            </p:cNvPr>
            <p:cNvSpPr/>
            <p:nvPr/>
          </p:nvSpPr>
          <p:spPr>
            <a:xfrm>
              <a:off x="7187089" y="1094898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8096" y="1857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3" name="Freeform: Shape 762">
              <a:extLst>
                <a:ext uri="{FF2B5EF4-FFF2-40B4-BE49-F238E27FC236}">
                  <a16:creationId xmlns:a16="http://schemas.microsoft.com/office/drawing/2014/main" xmlns="" id="{B4E7C107-FCC7-482D-A620-4CEE448A0FD0}"/>
                </a:ext>
              </a:extLst>
            </p:cNvPr>
            <p:cNvSpPr/>
            <p:nvPr/>
          </p:nvSpPr>
          <p:spPr>
            <a:xfrm>
              <a:off x="7189946" y="1073493"/>
              <a:ext cx="19050" cy="19050"/>
            </a:xfrm>
            <a:custGeom>
              <a:avLst/>
              <a:gdLst>
                <a:gd name="connsiteX0" fmla="*/ 7144 w 19050"/>
                <a:gd name="connsiteY0" fmla="*/ 12356 h 19050"/>
                <a:gd name="connsiteX1" fmla="*/ 7144 w 19050"/>
                <a:gd name="connsiteY1" fmla="*/ 1235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2356"/>
                  </a:moveTo>
                  <a:cubicBezTo>
                    <a:pt x="14764" y="8546"/>
                    <a:pt x="16669" y="2831"/>
                    <a:pt x="7144" y="123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4" name="Freeform: Shape 763">
              <a:extLst>
                <a:ext uri="{FF2B5EF4-FFF2-40B4-BE49-F238E27FC236}">
                  <a16:creationId xmlns:a16="http://schemas.microsoft.com/office/drawing/2014/main" xmlns="" id="{9DBECD6E-2989-4DBA-A16F-7C822DAC7CCC}"/>
                </a:ext>
              </a:extLst>
            </p:cNvPr>
            <p:cNvSpPr/>
            <p:nvPr/>
          </p:nvSpPr>
          <p:spPr>
            <a:xfrm>
              <a:off x="7101364" y="1094898"/>
              <a:ext cx="95250" cy="66675"/>
            </a:xfrm>
            <a:custGeom>
              <a:avLst/>
              <a:gdLst>
                <a:gd name="connsiteX0" fmla="*/ 38576 w 95250"/>
                <a:gd name="connsiteY0" fmla="*/ 43339 h 66675"/>
                <a:gd name="connsiteX1" fmla="*/ 30004 w 95250"/>
                <a:gd name="connsiteY1" fmla="*/ 57626 h 66675"/>
                <a:gd name="connsiteX2" fmla="*/ 7144 w 95250"/>
                <a:gd name="connsiteY2" fmla="*/ 62389 h 66675"/>
                <a:gd name="connsiteX3" fmla="*/ 90964 w 95250"/>
                <a:gd name="connsiteY3" fmla="*/ 18574 h 66675"/>
                <a:gd name="connsiteX4" fmla="*/ 88106 w 95250"/>
                <a:gd name="connsiteY4" fmla="*/ 9049 h 66675"/>
                <a:gd name="connsiteX5" fmla="*/ 78581 w 95250"/>
                <a:gd name="connsiteY5" fmla="*/ 7144 h 66675"/>
                <a:gd name="connsiteX6" fmla="*/ 38576 w 95250"/>
                <a:gd name="connsiteY6" fmla="*/ 4333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66675">
                  <a:moveTo>
                    <a:pt x="38576" y="43339"/>
                  </a:moveTo>
                  <a:cubicBezTo>
                    <a:pt x="45244" y="41434"/>
                    <a:pt x="17621" y="51911"/>
                    <a:pt x="30004" y="57626"/>
                  </a:cubicBezTo>
                  <a:cubicBezTo>
                    <a:pt x="28099" y="55721"/>
                    <a:pt x="21431" y="35719"/>
                    <a:pt x="7144" y="62389"/>
                  </a:cubicBezTo>
                  <a:cubicBezTo>
                    <a:pt x="8096" y="81439"/>
                    <a:pt x="71914" y="48101"/>
                    <a:pt x="90964" y="18574"/>
                  </a:cubicBezTo>
                  <a:cubicBezTo>
                    <a:pt x="87154" y="24289"/>
                    <a:pt x="86201" y="20479"/>
                    <a:pt x="88106" y="9049"/>
                  </a:cubicBezTo>
                  <a:cubicBezTo>
                    <a:pt x="83344" y="22384"/>
                    <a:pt x="80486" y="21431"/>
                    <a:pt x="78581" y="7144"/>
                  </a:cubicBezTo>
                  <a:cubicBezTo>
                    <a:pt x="42386" y="33814"/>
                    <a:pt x="47149" y="33814"/>
                    <a:pt x="38576" y="433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5" name="Freeform: Shape 764">
              <a:extLst>
                <a:ext uri="{FF2B5EF4-FFF2-40B4-BE49-F238E27FC236}">
                  <a16:creationId xmlns:a16="http://schemas.microsoft.com/office/drawing/2014/main" xmlns="" id="{3D2EABCF-1723-42B9-ABFF-FC7CC6F418A2}"/>
                </a:ext>
              </a:extLst>
            </p:cNvPr>
            <p:cNvSpPr/>
            <p:nvPr/>
          </p:nvSpPr>
          <p:spPr>
            <a:xfrm>
              <a:off x="7156609" y="1110138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8096" y="8096"/>
                    <a:pt x="7144" y="7144"/>
                    <a:pt x="7144" y="7144"/>
                  </a:cubicBezTo>
                  <a:cubicBezTo>
                    <a:pt x="7144" y="8096"/>
                    <a:pt x="7144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6" name="Freeform: Shape 765">
              <a:extLst>
                <a:ext uri="{FF2B5EF4-FFF2-40B4-BE49-F238E27FC236}">
                  <a16:creationId xmlns:a16="http://schemas.microsoft.com/office/drawing/2014/main" xmlns="" id="{ABB1DCDA-8628-431D-B737-D0BF87E0416A}"/>
                </a:ext>
              </a:extLst>
            </p:cNvPr>
            <p:cNvSpPr/>
            <p:nvPr/>
          </p:nvSpPr>
          <p:spPr>
            <a:xfrm>
              <a:off x="7140522" y="1119663"/>
              <a:ext cx="9525" cy="9525"/>
            </a:xfrm>
            <a:custGeom>
              <a:avLst/>
              <a:gdLst>
                <a:gd name="connsiteX0" fmla="*/ 7990 w 9525"/>
                <a:gd name="connsiteY0" fmla="*/ 7144 h 9525"/>
                <a:gd name="connsiteX1" fmla="*/ 799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144"/>
                  </a:moveTo>
                  <a:cubicBezTo>
                    <a:pt x="7990" y="7144"/>
                    <a:pt x="6085" y="7144"/>
                    <a:pt x="799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7" name="Freeform: Shape 766">
              <a:extLst>
                <a:ext uri="{FF2B5EF4-FFF2-40B4-BE49-F238E27FC236}">
                  <a16:creationId xmlns:a16="http://schemas.microsoft.com/office/drawing/2014/main" xmlns="" id="{7AD58FB4-6135-41B8-82E5-535D717A56B0}"/>
                </a:ext>
              </a:extLst>
            </p:cNvPr>
            <p:cNvSpPr/>
            <p:nvPr/>
          </p:nvSpPr>
          <p:spPr>
            <a:xfrm>
              <a:off x="7183279" y="1079968"/>
              <a:ext cx="9525" cy="9525"/>
            </a:xfrm>
            <a:custGeom>
              <a:avLst/>
              <a:gdLst>
                <a:gd name="connsiteX0" fmla="*/ 7144 w 9525"/>
                <a:gd name="connsiteY0" fmla="*/ 11597 h 9525"/>
                <a:gd name="connsiteX1" fmla="*/ 7144 w 9525"/>
                <a:gd name="connsiteY1" fmla="*/ 1159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1597"/>
                  </a:moveTo>
                  <a:cubicBezTo>
                    <a:pt x="10001" y="2072"/>
                    <a:pt x="7144" y="10644"/>
                    <a:pt x="7144" y="11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8" name="Freeform: Shape 767">
              <a:extLst>
                <a:ext uri="{FF2B5EF4-FFF2-40B4-BE49-F238E27FC236}">
                  <a16:creationId xmlns:a16="http://schemas.microsoft.com/office/drawing/2014/main" xmlns="" id="{ACC33EB0-E9F8-4C2B-9FEB-1ACF0CC51E74}"/>
                </a:ext>
              </a:extLst>
            </p:cNvPr>
            <p:cNvSpPr/>
            <p:nvPr/>
          </p:nvSpPr>
          <p:spPr>
            <a:xfrm>
              <a:off x="7187089" y="109299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190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9" name="Freeform: Shape 768">
              <a:extLst>
                <a:ext uri="{FF2B5EF4-FFF2-40B4-BE49-F238E27FC236}">
                  <a16:creationId xmlns:a16="http://schemas.microsoft.com/office/drawing/2014/main" xmlns="" id="{0D063D62-2DA1-46CE-8B19-D5B8120E60E4}"/>
                </a:ext>
              </a:extLst>
            </p:cNvPr>
            <p:cNvSpPr/>
            <p:nvPr/>
          </p:nvSpPr>
          <p:spPr>
            <a:xfrm>
              <a:off x="7083266" y="109108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8096"/>
                  </a:lnTo>
                  <a:cubicBezTo>
                    <a:pt x="7144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xmlns="" id="{DA31ED0D-FCA7-4BDC-BC5B-0348C1AC25E1}"/>
                </a:ext>
              </a:extLst>
            </p:cNvPr>
            <p:cNvSpPr/>
            <p:nvPr/>
          </p:nvSpPr>
          <p:spPr>
            <a:xfrm>
              <a:off x="7117711" y="1101262"/>
              <a:ext cx="47625" cy="28575"/>
            </a:xfrm>
            <a:custGeom>
              <a:avLst/>
              <a:gdLst>
                <a:gd name="connsiteX0" fmla="*/ 8894 w 47625"/>
                <a:gd name="connsiteY0" fmla="*/ 30307 h 28575"/>
                <a:gd name="connsiteX1" fmla="*/ 46041 w 47625"/>
                <a:gd name="connsiteY1" fmla="*/ 16972 h 28575"/>
                <a:gd name="connsiteX2" fmla="*/ 43184 w 47625"/>
                <a:gd name="connsiteY2" fmla="*/ 10305 h 28575"/>
                <a:gd name="connsiteX3" fmla="*/ 8894 w 47625"/>
                <a:gd name="connsiteY3" fmla="*/ 3030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28575">
                  <a:moveTo>
                    <a:pt x="8894" y="30307"/>
                  </a:moveTo>
                  <a:cubicBezTo>
                    <a:pt x="14609" y="28402"/>
                    <a:pt x="37469" y="11257"/>
                    <a:pt x="46041" y="16972"/>
                  </a:cubicBezTo>
                  <a:cubicBezTo>
                    <a:pt x="43184" y="15067"/>
                    <a:pt x="42231" y="12210"/>
                    <a:pt x="43184" y="10305"/>
                  </a:cubicBezTo>
                  <a:cubicBezTo>
                    <a:pt x="25086" y="-3983"/>
                    <a:pt x="321" y="35070"/>
                    <a:pt x="8894" y="303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1" name="Freeform: Shape 770">
              <a:extLst>
                <a:ext uri="{FF2B5EF4-FFF2-40B4-BE49-F238E27FC236}">
                  <a16:creationId xmlns:a16="http://schemas.microsoft.com/office/drawing/2014/main" xmlns="" id="{95943735-5A5D-4599-A97C-F4585B1D3A9F}"/>
                </a:ext>
              </a:extLst>
            </p:cNvPr>
            <p:cNvSpPr/>
            <p:nvPr/>
          </p:nvSpPr>
          <p:spPr>
            <a:xfrm>
              <a:off x="7176611" y="108537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2" name="Freeform: Shape 771">
              <a:extLst>
                <a:ext uri="{FF2B5EF4-FFF2-40B4-BE49-F238E27FC236}">
                  <a16:creationId xmlns:a16="http://schemas.microsoft.com/office/drawing/2014/main" xmlns="" id="{B976CAF0-2FC3-4624-BD79-59E133D90D7B}"/>
                </a:ext>
              </a:extLst>
            </p:cNvPr>
            <p:cNvSpPr/>
            <p:nvPr/>
          </p:nvSpPr>
          <p:spPr>
            <a:xfrm>
              <a:off x="7184231" y="1098708"/>
              <a:ext cx="57150" cy="38100"/>
            </a:xfrm>
            <a:custGeom>
              <a:avLst/>
              <a:gdLst>
                <a:gd name="connsiteX0" fmla="*/ 53816 w 57150"/>
                <a:gd name="connsiteY0" fmla="*/ 28099 h 38100"/>
                <a:gd name="connsiteX1" fmla="*/ 7144 w 57150"/>
                <a:gd name="connsiteY1" fmla="*/ 39529 h 38100"/>
                <a:gd name="connsiteX2" fmla="*/ 10954 w 57150"/>
                <a:gd name="connsiteY2" fmla="*/ 24289 h 38100"/>
                <a:gd name="connsiteX3" fmla="*/ 35719 w 57150"/>
                <a:gd name="connsiteY3" fmla="*/ 7144 h 38100"/>
                <a:gd name="connsiteX4" fmla="*/ 53816 w 57150"/>
                <a:gd name="connsiteY4" fmla="*/ 28099 h 38100"/>
                <a:gd name="connsiteX5" fmla="*/ 49054 w 57150"/>
                <a:gd name="connsiteY5" fmla="*/ 30956 h 38100"/>
                <a:gd name="connsiteX6" fmla="*/ 46196 w 57150"/>
                <a:gd name="connsiteY6" fmla="*/ 30004 h 38100"/>
                <a:gd name="connsiteX7" fmla="*/ 49054 w 57150"/>
                <a:gd name="connsiteY7" fmla="*/ 3095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" h="38100">
                  <a:moveTo>
                    <a:pt x="53816" y="28099"/>
                  </a:moveTo>
                  <a:cubicBezTo>
                    <a:pt x="41434" y="30956"/>
                    <a:pt x="28099" y="42386"/>
                    <a:pt x="7144" y="39529"/>
                  </a:cubicBezTo>
                  <a:cubicBezTo>
                    <a:pt x="7144" y="37624"/>
                    <a:pt x="13811" y="24289"/>
                    <a:pt x="10954" y="24289"/>
                  </a:cubicBezTo>
                  <a:cubicBezTo>
                    <a:pt x="22384" y="49054"/>
                    <a:pt x="16669" y="19526"/>
                    <a:pt x="35719" y="7144"/>
                  </a:cubicBezTo>
                  <a:cubicBezTo>
                    <a:pt x="30956" y="43339"/>
                    <a:pt x="53816" y="24289"/>
                    <a:pt x="53816" y="28099"/>
                  </a:cubicBezTo>
                  <a:close/>
                  <a:moveTo>
                    <a:pt x="49054" y="30956"/>
                  </a:moveTo>
                  <a:lnTo>
                    <a:pt x="46196" y="30004"/>
                  </a:lnTo>
                  <a:cubicBezTo>
                    <a:pt x="47149" y="31909"/>
                    <a:pt x="48101" y="31909"/>
                    <a:pt x="49054" y="309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3" name="Freeform: Shape 772">
              <a:extLst>
                <a:ext uri="{FF2B5EF4-FFF2-40B4-BE49-F238E27FC236}">
                  <a16:creationId xmlns:a16="http://schemas.microsoft.com/office/drawing/2014/main" xmlns="" id="{0D76597C-48F4-4F99-B5DF-5C4E0D12986B}"/>
                </a:ext>
              </a:extLst>
            </p:cNvPr>
            <p:cNvSpPr/>
            <p:nvPr/>
          </p:nvSpPr>
          <p:spPr>
            <a:xfrm>
              <a:off x="7660481" y="9463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8096" y="8096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4" name="Freeform: Shape 773">
              <a:extLst>
                <a:ext uri="{FF2B5EF4-FFF2-40B4-BE49-F238E27FC236}">
                  <a16:creationId xmlns:a16="http://schemas.microsoft.com/office/drawing/2014/main" xmlns="" id="{CF1B1C8F-2EAB-4D4F-80FC-FFA95F08AB59}"/>
                </a:ext>
              </a:extLst>
            </p:cNvPr>
            <p:cNvSpPr/>
            <p:nvPr/>
          </p:nvSpPr>
          <p:spPr>
            <a:xfrm>
              <a:off x="7327106" y="9758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9049" y="7144"/>
                  </a:ln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5" name="Freeform: Shape 774">
              <a:extLst>
                <a:ext uri="{FF2B5EF4-FFF2-40B4-BE49-F238E27FC236}">
                  <a16:creationId xmlns:a16="http://schemas.microsoft.com/office/drawing/2014/main" xmlns="" id="{B64C7F32-D4D1-4B09-8039-C12E7FF3583E}"/>
                </a:ext>
              </a:extLst>
            </p:cNvPr>
            <p:cNvSpPr/>
            <p:nvPr/>
          </p:nvSpPr>
          <p:spPr>
            <a:xfrm>
              <a:off x="7362349" y="941172"/>
              <a:ext cx="9525" cy="9525"/>
            </a:xfrm>
            <a:custGeom>
              <a:avLst/>
              <a:gdLst>
                <a:gd name="connsiteX0" fmla="*/ 7144 w 9525"/>
                <a:gd name="connsiteY0" fmla="*/ 9422 h 9525"/>
                <a:gd name="connsiteX1" fmla="*/ 9049 w 9525"/>
                <a:gd name="connsiteY1" fmla="*/ 7517 h 9525"/>
                <a:gd name="connsiteX2" fmla="*/ 7144 w 9525"/>
                <a:gd name="connsiteY2" fmla="*/ 942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422"/>
                  </a:moveTo>
                  <a:lnTo>
                    <a:pt x="9049" y="7517"/>
                  </a:lnTo>
                  <a:cubicBezTo>
                    <a:pt x="8096" y="6565"/>
                    <a:pt x="7144" y="7517"/>
                    <a:pt x="7144" y="94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6" name="Freeform: Shape 775">
              <a:extLst>
                <a:ext uri="{FF2B5EF4-FFF2-40B4-BE49-F238E27FC236}">
                  <a16:creationId xmlns:a16="http://schemas.microsoft.com/office/drawing/2014/main" xmlns="" id="{319CD144-7C6D-4D8F-B96A-754C1E76CC25}"/>
                </a:ext>
              </a:extLst>
            </p:cNvPr>
            <p:cNvSpPr/>
            <p:nvPr/>
          </p:nvSpPr>
          <p:spPr>
            <a:xfrm>
              <a:off x="7639103" y="94821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6615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7" name="Freeform: Shape 776">
              <a:extLst>
                <a:ext uri="{FF2B5EF4-FFF2-40B4-BE49-F238E27FC236}">
                  <a16:creationId xmlns:a16="http://schemas.microsoft.com/office/drawing/2014/main" xmlns="" id="{FCCA25E2-420E-4638-B44F-C9E450BA2125}"/>
                </a:ext>
              </a:extLst>
            </p:cNvPr>
            <p:cNvSpPr/>
            <p:nvPr/>
          </p:nvSpPr>
          <p:spPr>
            <a:xfrm>
              <a:off x="7474744" y="9434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8096"/>
                    <a:pt x="9049" y="9049"/>
                  </a:cubicBez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8" name="Freeform: Shape 777">
              <a:extLst>
                <a:ext uri="{FF2B5EF4-FFF2-40B4-BE49-F238E27FC236}">
                  <a16:creationId xmlns:a16="http://schemas.microsoft.com/office/drawing/2014/main" xmlns="" id="{53B6F233-1DD8-42F1-92A4-5BEF02DD3B65}"/>
                </a:ext>
              </a:extLst>
            </p:cNvPr>
            <p:cNvSpPr/>
            <p:nvPr/>
          </p:nvSpPr>
          <p:spPr>
            <a:xfrm>
              <a:off x="7361396" y="943027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9" name="Freeform: Shape 778">
              <a:extLst>
                <a:ext uri="{FF2B5EF4-FFF2-40B4-BE49-F238E27FC236}">
                  <a16:creationId xmlns:a16="http://schemas.microsoft.com/office/drawing/2014/main" xmlns="" id="{EA9F2E1D-71E2-4168-BC99-12F8981EE140}"/>
                </a:ext>
              </a:extLst>
            </p:cNvPr>
            <p:cNvSpPr/>
            <p:nvPr/>
          </p:nvSpPr>
          <p:spPr>
            <a:xfrm>
              <a:off x="7306151" y="95297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7144"/>
                    <a:pt x="7144" y="8096"/>
                    <a:pt x="7144" y="8096"/>
                  </a:cubicBezTo>
                  <a:cubicBezTo>
                    <a:pt x="7144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0" name="Freeform: Shape 779">
              <a:extLst>
                <a:ext uri="{FF2B5EF4-FFF2-40B4-BE49-F238E27FC236}">
                  <a16:creationId xmlns:a16="http://schemas.microsoft.com/office/drawing/2014/main" xmlns="" id="{6C8CDA0E-1B7F-460A-B3CE-6DB7F489BE48}"/>
                </a:ext>
              </a:extLst>
            </p:cNvPr>
            <p:cNvSpPr/>
            <p:nvPr/>
          </p:nvSpPr>
          <p:spPr>
            <a:xfrm>
              <a:off x="7310914" y="97678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7144"/>
                    <a:pt x="7144" y="8096"/>
                    <a:pt x="7144" y="8096"/>
                  </a:cubicBezTo>
                  <a:lnTo>
                    <a:pt x="8096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1" name="Freeform: Shape 780">
              <a:extLst>
                <a:ext uri="{FF2B5EF4-FFF2-40B4-BE49-F238E27FC236}">
                  <a16:creationId xmlns:a16="http://schemas.microsoft.com/office/drawing/2014/main" xmlns="" id="{3CE68C7A-185A-4A34-A51A-2B583301B5FB}"/>
                </a:ext>
              </a:extLst>
            </p:cNvPr>
            <p:cNvSpPr/>
            <p:nvPr/>
          </p:nvSpPr>
          <p:spPr>
            <a:xfrm>
              <a:off x="7249001" y="968216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lnTo>
                    <a:pt x="7144" y="9049"/>
                  </a:lnTo>
                  <a:cubicBezTo>
                    <a:pt x="8096" y="8096"/>
                    <a:pt x="9049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2" name="Freeform: Shape 781">
              <a:extLst>
                <a:ext uri="{FF2B5EF4-FFF2-40B4-BE49-F238E27FC236}">
                  <a16:creationId xmlns:a16="http://schemas.microsoft.com/office/drawing/2014/main" xmlns="" id="{FB7682D5-F952-46E8-9BD1-8A534AA30C2E}"/>
                </a:ext>
              </a:extLst>
            </p:cNvPr>
            <p:cNvSpPr/>
            <p:nvPr/>
          </p:nvSpPr>
          <p:spPr>
            <a:xfrm>
              <a:off x="7305199" y="9720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8096"/>
                  </a:lnTo>
                  <a:cubicBezTo>
                    <a:pt x="7144" y="8096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3" name="Freeform: Shape 782">
              <a:extLst>
                <a:ext uri="{FF2B5EF4-FFF2-40B4-BE49-F238E27FC236}">
                  <a16:creationId xmlns:a16="http://schemas.microsoft.com/office/drawing/2014/main" xmlns="" id="{0E7D18A5-0642-44AD-BD95-E0F448E90858}"/>
                </a:ext>
              </a:extLst>
            </p:cNvPr>
            <p:cNvSpPr/>
            <p:nvPr/>
          </p:nvSpPr>
          <p:spPr>
            <a:xfrm>
              <a:off x="7677626" y="97012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4" name="Freeform: Shape 783">
              <a:extLst>
                <a:ext uri="{FF2B5EF4-FFF2-40B4-BE49-F238E27FC236}">
                  <a16:creationId xmlns:a16="http://schemas.microsoft.com/office/drawing/2014/main" xmlns="" id="{9A37342B-4E0A-4376-A96B-9A3CD732E316}"/>
                </a:ext>
              </a:extLst>
            </p:cNvPr>
            <p:cNvSpPr/>
            <p:nvPr/>
          </p:nvSpPr>
          <p:spPr>
            <a:xfrm>
              <a:off x="7682389" y="955833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9049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9049" y="7144"/>
                  </a:lnTo>
                  <a:cubicBezTo>
                    <a:pt x="8096" y="8096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5" name="Freeform: Shape 784">
              <a:extLst>
                <a:ext uri="{FF2B5EF4-FFF2-40B4-BE49-F238E27FC236}">
                  <a16:creationId xmlns:a16="http://schemas.microsoft.com/office/drawing/2014/main" xmlns="" id="{0E72A33A-1F43-4915-8F3D-1B27AB685957}"/>
                </a:ext>
              </a:extLst>
            </p:cNvPr>
            <p:cNvSpPr/>
            <p:nvPr/>
          </p:nvSpPr>
          <p:spPr>
            <a:xfrm>
              <a:off x="7546181" y="962562"/>
              <a:ext cx="9525" cy="9525"/>
            </a:xfrm>
            <a:custGeom>
              <a:avLst/>
              <a:gdLst>
                <a:gd name="connsiteX0" fmla="*/ 7144 w 9525"/>
                <a:gd name="connsiteY0" fmla="*/ 8035 h 9525"/>
                <a:gd name="connsiteX1" fmla="*/ 9049 w 9525"/>
                <a:gd name="connsiteY1" fmla="*/ 11845 h 9525"/>
                <a:gd name="connsiteX2" fmla="*/ 7144 w 9525"/>
                <a:gd name="connsiteY2" fmla="*/ 803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35"/>
                  </a:moveTo>
                  <a:cubicBezTo>
                    <a:pt x="8096" y="8987"/>
                    <a:pt x="10001" y="10892"/>
                    <a:pt x="9049" y="11845"/>
                  </a:cubicBezTo>
                  <a:cubicBezTo>
                    <a:pt x="10001" y="9940"/>
                    <a:pt x="10001" y="5177"/>
                    <a:pt x="7144" y="80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6" name="Freeform: Shape 785">
              <a:extLst>
                <a:ext uri="{FF2B5EF4-FFF2-40B4-BE49-F238E27FC236}">
                  <a16:creationId xmlns:a16="http://schemas.microsoft.com/office/drawing/2014/main" xmlns="" id="{9AA4E2EB-C777-458F-855B-9ADA37EC36D8}"/>
                </a:ext>
              </a:extLst>
            </p:cNvPr>
            <p:cNvSpPr/>
            <p:nvPr/>
          </p:nvSpPr>
          <p:spPr>
            <a:xfrm>
              <a:off x="7672864" y="1051083"/>
              <a:ext cx="9525" cy="9525"/>
            </a:xfrm>
            <a:custGeom>
              <a:avLst/>
              <a:gdLst>
                <a:gd name="connsiteX0" fmla="*/ 7144 w 9525"/>
                <a:gd name="connsiteY0" fmla="*/ 10001 h 9525"/>
                <a:gd name="connsiteX1" fmla="*/ 8096 w 9525"/>
                <a:gd name="connsiteY1" fmla="*/ 7144 h 9525"/>
                <a:gd name="connsiteX2" fmla="*/ 714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001"/>
                  </a:moveTo>
                  <a:cubicBezTo>
                    <a:pt x="7144" y="9049"/>
                    <a:pt x="8096" y="8096"/>
                    <a:pt x="8096" y="7144"/>
                  </a:cubicBezTo>
                  <a:cubicBezTo>
                    <a:pt x="8096" y="8096"/>
                    <a:pt x="7144" y="9049"/>
                    <a:pt x="714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7" name="Freeform: Shape 786">
              <a:extLst>
                <a:ext uri="{FF2B5EF4-FFF2-40B4-BE49-F238E27FC236}">
                  <a16:creationId xmlns:a16="http://schemas.microsoft.com/office/drawing/2014/main" xmlns="" id="{9A453440-392F-424A-B21E-4D8965D992DC}"/>
                </a:ext>
              </a:extLst>
            </p:cNvPr>
            <p:cNvSpPr/>
            <p:nvPr/>
          </p:nvSpPr>
          <p:spPr>
            <a:xfrm>
              <a:off x="7673816" y="104917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8096" y="7144"/>
                  </a:lnTo>
                  <a:cubicBezTo>
                    <a:pt x="8096" y="7144"/>
                    <a:pt x="8096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8" name="Freeform: Shape 787">
              <a:extLst>
                <a:ext uri="{FF2B5EF4-FFF2-40B4-BE49-F238E27FC236}">
                  <a16:creationId xmlns:a16="http://schemas.microsoft.com/office/drawing/2014/main" xmlns="" id="{8B814CCC-DC66-4FC5-9B5B-76D22F3EB38D}"/>
                </a:ext>
              </a:extLst>
            </p:cNvPr>
            <p:cNvSpPr/>
            <p:nvPr/>
          </p:nvSpPr>
          <p:spPr>
            <a:xfrm>
              <a:off x="7538561" y="1063466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8096" y="7144"/>
                    <a:pt x="7144" y="7144"/>
                    <a:pt x="7144" y="7144"/>
                  </a:cubicBezTo>
                  <a:cubicBezTo>
                    <a:pt x="8096" y="8096"/>
                    <a:pt x="8096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9" name="Freeform: Shape 788">
              <a:extLst>
                <a:ext uri="{FF2B5EF4-FFF2-40B4-BE49-F238E27FC236}">
                  <a16:creationId xmlns:a16="http://schemas.microsoft.com/office/drawing/2014/main" xmlns="" id="{0B9B94CC-B643-44CF-A2D4-A6BDDCBA3E83}"/>
                </a:ext>
              </a:extLst>
            </p:cNvPr>
            <p:cNvSpPr/>
            <p:nvPr/>
          </p:nvSpPr>
          <p:spPr>
            <a:xfrm>
              <a:off x="7679789" y="929163"/>
              <a:ext cx="19050" cy="38100"/>
            </a:xfrm>
            <a:custGeom>
              <a:avLst/>
              <a:gdLst>
                <a:gd name="connsiteX0" fmla="*/ 13553 w 19050"/>
                <a:gd name="connsiteY0" fmla="*/ 35719 h 38100"/>
                <a:gd name="connsiteX1" fmla="*/ 18316 w 19050"/>
                <a:gd name="connsiteY1" fmla="*/ 7144 h 38100"/>
                <a:gd name="connsiteX2" fmla="*/ 13553 w 19050"/>
                <a:gd name="connsiteY2" fmla="*/ 3571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38100">
                  <a:moveTo>
                    <a:pt x="13553" y="35719"/>
                  </a:moveTo>
                  <a:cubicBezTo>
                    <a:pt x="14506" y="27146"/>
                    <a:pt x="25936" y="11906"/>
                    <a:pt x="18316" y="7144"/>
                  </a:cubicBezTo>
                  <a:cubicBezTo>
                    <a:pt x="-1687" y="15716"/>
                    <a:pt x="10696" y="27146"/>
                    <a:pt x="13553" y="357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0" name="Freeform: Shape 789">
              <a:extLst>
                <a:ext uri="{FF2B5EF4-FFF2-40B4-BE49-F238E27FC236}">
                  <a16:creationId xmlns:a16="http://schemas.microsoft.com/office/drawing/2014/main" xmlns="" id="{4ECAE63D-8525-4832-9B4B-9EF5843C56A4}"/>
                </a:ext>
              </a:extLst>
            </p:cNvPr>
            <p:cNvSpPr/>
            <p:nvPr/>
          </p:nvSpPr>
          <p:spPr>
            <a:xfrm>
              <a:off x="7686199" y="1034467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1" name="Freeform: Shape 790">
              <a:extLst>
                <a:ext uri="{FF2B5EF4-FFF2-40B4-BE49-F238E27FC236}">
                  <a16:creationId xmlns:a16="http://schemas.microsoft.com/office/drawing/2014/main" xmlns="" id="{CA634068-5AB9-42EA-AF09-699910F3C9EF}"/>
                </a:ext>
              </a:extLst>
            </p:cNvPr>
            <p:cNvSpPr/>
            <p:nvPr/>
          </p:nvSpPr>
          <p:spPr>
            <a:xfrm>
              <a:off x="7265194" y="110728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2" name="Freeform: Shape 791">
              <a:extLst>
                <a:ext uri="{FF2B5EF4-FFF2-40B4-BE49-F238E27FC236}">
                  <a16:creationId xmlns:a16="http://schemas.microsoft.com/office/drawing/2014/main" xmlns="" id="{9CDC5003-8C0A-43D3-ABF3-33912A94398F}"/>
                </a:ext>
              </a:extLst>
            </p:cNvPr>
            <p:cNvSpPr/>
            <p:nvPr/>
          </p:nvSpPr>
          <p:spPr>
            <a:xfrm>
              <a:off x="7677626" y="98059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3" name="Freeform: Shape 792">
              <a:extLst>
                <a:ext uri="{FF2B5EF4-FFF2-40B4-BE49-F238E27FC236}">
                  <a16:creationId xmlns:a16="http://schemas.microsoft.com/office/drawing/2014/main" xmlns="" id="{9BE2987D-7CF8-45FD-9B95-1385C99FE9D0}"/>
                </a:ext>
              </a:extLst>
            </p:cNvPr>
            <p:cNvSpPr/>
            <p:nvPr/>
          </p:nvSpPr>
          <p:spPr>
            <a:xfrm>
              <a:off x="7283291" y="11053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4" name="Freeform: Shape 793">
              <a:extLst>
                <a:ext uri="{FF2B5EF4-FFF2-40B4-BE49-F238E27FC236}">
                  <a16:creationId xmlns:a16="http://schemas.microsoft.com/office/drawing/2014/main" xmlns="" id="{C47FD27D-FB92-43BF-85F9-406E9248BCE7}"/>
                </a:ext>
              </a:extLst>
            </p:cNvPr>
            <p:cNvSpPr/>
            <p:nvPr/>
          </p:nvSpPr>
          <p:spPr>
            <a:xfrm>
              <a:off x="7272814" y="95773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5" name="Freeform: Shape 794">
              <a:extLst>
                <a:ext uri="{FF2B5EF4-FFF2-40B4-BE49-F238E27FC236}">
                  <a16:creationId xmlns:a16="http://schemas.microsoft.com/office/drawing/2014/main" xmlns="" id="{ACC26871-DE7A-4E76-ABA2-545CB60BA036}"/>
                </a:ext>
              </a:extLst>
            </p:cNvPr>
            <p:cNvSpPr/>
            <p:nvPr/>
          </p:nvSpPr>
          <p:spPr>
            <a:xfrm>
              <a:off x="7283291" y="11053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6" name="Freeform: Shape 795">
              <a:extLst>
                <a:ext uri="{FF2B5EF4-FFF2-40B4-BE49-F238E27FC236}">
                  <a16:creationId xmlns:a16="http://schemas.microsoft.com/office/drawing/2014/main" xmlns="" id="{54E04102-21FA-4A50-8ED2-A37F920F882A}"/>
                </a:ext>
              </a:extLst>
            </p:cNvPr>
            <p:cNvSpPr/>
            <p:nvPr/>
          </p:nvSpPr>
          <p:spPr>
            <a:xfrm>
              <a:off x="7399496" y="1061561"/>
              <a:ext cx="9525" cy="9525"/>
            </a:xfrm>
            <a:custGeom>
              <a:avLst/>
              <a:gdLst>
                <a:gd name="connsiteX0" fmla="*/ 8096 w 9525"/>
                <a:gd name="connsiteY0" fmla="*/ 9049 h 9525"/>
                <a:gd name="connsiteX1" fmla="*/ 7144 w 9525"/>
                <a:gd name="connsiteY1" fmla="*/ 7144 h 9525"/>
                <a:gd name="connsiteX2" fmla="*/ 8096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049"/>
                  </a:moveTo>
                  <a:cubicBezTo>
                    <a:pt x="8096" y="9049"/>
                    <a:pt x="8096" y="8096"/>
                    <a:pt x="7144" y="7144"/>
                  </a:cubicBezTo>
                  <a:cubicBezTo>
                    <a:pt x="7144" y="8096"/>
                    <a:pt x="7144" y="8096"/>
                    <a:pt x="8096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7" name="Freeform: Shape 796">
              <a:extLst>
                <a:ext uri="{FF2B5EF4-FFF2-40B4-BE49-F238E27FC236}">
                  <a16:creationId xmlns:a16="http://schemas.microsoft.com/office/drawing/2014/main" xmlns="" id="{A9E15873-4A65-4572-B496-AA8B6B47FF95}"/>
                </a:ext>
              </a:extLst>
            </p:cNvPr>
            <p:cNvSpPr/>
            <p:nvPr/>
          </p:nvSpPr>
          <p:spPr>
            <a:xfrm>
              <a:off x="7381637" y="1057751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lnTo>
                    <a:pt x="7858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8" name="Freeform: Shape 797">
              <a:extLst>
                <a:ext uri="{FF2B5EF4-FFF2-40B4-BE49-F238E27FC236}">
                  <a16:creationId xmlns:a16="http://schemas.microsoft.com/office/drawing/2014/main" xmlns="" id="{8FAE8C77-7C60-4B70-A796-BC15B2E09E3B}"/>
                </a:ext>
              </a:extLst>
            </p:cNvPr>
            <p:cNvSpPr/>
            <p:nvPr/>
          </p:nvSpPr>
          <p:spPr>
            <a:xfrm>
              <a:off x="7537609" y="938688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8096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7144"/>
                    <a:pt x="7144" y="7144"/>
                    <a:pt x="7144" y="8096"/>
                  </a:cubicBezTo>
                  <a:cubicBezTo>
                    <a:pt x="7144" y="8096"/>
                    <a:pt x="8096" y="8096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9" name="Freeform: Shape 798">
              <a:extLst>
                <a:ext uri="{FF2B5EF4-FFF2-40B4-BE49-F238E27FC236}">
                  <a16:creationId xmlns:a16="http://schemas.microsoft.com/office/drawing/2014/main" xmlns="" id="{37B30984-7A85-465D-93FA-F6A0545EC851}"/>
                </a:ext>
              </a:extLst>
            </p:cNvPr>
            <p:cNvSpPr/>
            <p:nvPr/>
          </p:nvSpPr>
          <p:spPr>
            <a:xfrm>
              <a:off x="7282339" y="110632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8096" y="8096"/>
                    <a:pt x="7144" y="9049"/>
                  </a:cubicBezTo>
                  <a:cubicBezTo>
                    <a:pt x="7144" y="8096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0" name="Freeform: Shape 799">
              <a:extLst>
                <a:ext uri="{FF2B5EF4-FFF2-40B4-BE49-F238E27FC236}">
                  <a16:creationId xmlns:a16="http://schemas.microsoft.com/office/drawing/2014/main" xmlns="" id="{2FE729B2-F16C-4AB4-9ADA-C391AE855145}"/>
                </a:ext>
              </a:extLst>
            </p:cNvPr>
            <p:cNvSpPr/>
            <p:nvPr/>
          </p:nvSpPr>
          <p:spPr>
            <a:xfrm>
              <a:off x="7422594" y="1032986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8096"/>
                    <a:pt x="6906" y="8096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1" name="Freeform: Shape 800">
              <a:extLst>
                <a:ext uri="{FF2B5EF4-FFF2-40B4-BE49-F238E27FC236}">
                  <a16:creationId xmlns:a16="http://schemas.microsoft.com/office/drawing/2014/main" xmlns="" id="{C0B39135-58DD-43A2-A28A-5C53923E31C9}"/>
                </a:ext>
              </a:extLst>
            </p:cNvPr>
            <p:cNvSpPr/>
            <p:nvPr/>
          </p:nvSpPr>
          <p:spPr>
            <a:xfrm>
              <a:off x="7425192" y="1022754"/>
              <a:ext cx="19050" cy="28575"/>
            </a:xfrm>
            <a:custGeom>
              <a:avLst/>
              <a:gdLst>
                <a:gd name="connsiteX0" fmla="*/ 14786 w 19050"/>
                <a:gd name="connsiteY0" fmla="*/ 20233 h 28575"/>
                <a:gd name="connsiteX1" fmla="*/ 14786 w 19050"/>
                <a:gd name="connsiteY1" fmla="*/ 20233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28575">
                  <a:moveTo>
                    <a:pt x="14786" y="20233"/>
                  </a:moveTo>
                  <a:cubicBezTo>
                    <a:pt x="26216" y="-15009"/>
                    <a:pt x="-7122" y="33568"/>
                    <a:pt x="14786" y="202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2" name="Freeform: Shape 801">
              <a:extLst>
                <a:ext uri="{FF2B5EF4-FFF2-40B4-BE49-F238E27FC236}">
                  <a16:creationId xmlns:a16="http://schemas.microsoft.com/office/drawing/2014/main" xmlns="" id="{88B0D180-5D43-4383-A1A5-530FE63F3A5F}"/>
                </a:ext>
              </a:extLst>
            </p:cNvPr>
            <p:cNvSpPr/>
            <p:nvPr/>
          </p:nvSpPr>
          <p:spPr>
            <a:xfrm>
              <a:off x="7430929" y="103774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7144"/>
                    <a:pt x="7144" y="8096"/>
                    <a:pt x="7144" y="9049"/>
                  </a:cubicBezTo>
                  <a:cubicBezTo>
                    <a:pt x="8096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3" name="Freeform: Shape 802">
              <a:extLst>
                <a:ext uri="{FF2B5EF4-FFF2-40B4-BE49-F238E27FC236}">
                  <a16:creationId xmlns:a16="http://schemas.microsoft.com/office/drawing/2014/main" xmlns="" id="{3B27B388-8090-49F5-9D3F-7241CD2F0D6A}"/>
                </a:ext>
              </a:extLst>
            </p:cNvPr>
            <p:cNvSpPr/>
            <p:nvPr/>
          </p:nvSpPr>
          <p:spPr>
            <a:xfrm>
              <a:off x="7464266" y="1041558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8096" y="7144"/>
                    <a:pt x="8096" y="7144"/>
                  </a:cubicBezTo>
                  <a:cubicBezTo>
                    <a:pt x="8096" y="8096"/>
                    <a:pt x="8096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4" name="Freeform: Shape 803">
              <a:extLst>
                <a:ext uri="{FF2B5EF4-FFF2-40B4-BE49-F238E27FC236}">
                  <a16:creationId xmlns:a16="http://schemas.microsoft.com/office/drawing/2014/main" xmlns="" id="{03AF11F2-FE0D-4556-BD48-6A47B4982CAF}"/>
                </a:ext>
              </a:extLst>
            </p:cNvPr>
            <p:cNvSpPr/>
            <p:nvPr/>
          </p:nvSpPr>
          <p:spPr>
            <a:xfrm>
              <a:off x="7201376" y="107394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1476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5" name="Freeform: Shape 804">
              <a:extLst>
                <a:ext uri="{FF2B5EF4-FFF2-40B4-BE49-F238E27FC236}">
                  <a16:creationId xmlns:a16="http://schemas.microsoft.com/office/drawing/2014/main" xmlns="" id="{DDE3A3A7-FCB3-45B4-B3A8-85B179C39848}"/>
                </a:ext>
              </a:extLst>
            </p:cNvPr>
            <p:cNvSpPr/>
            <p:nvPr/>
          </p:nvSpPr>
          <p:spPr>
            <a:xfrm>
              <a:off x="7581525" y="989171"/>
              <a:ext cx="9525" cy="9525"/>
            </a:xfrm>
            <a:custGeom>
              <a:avLst/>
              <a:gdLst>
                <a:gd name="connsiteX0" fmla="*/ 8947 w 9525"/>
                <a:gd name="connsiteY0" fmla="*/ 7144 h 9525"/>
                <a:gd name="connsiteX1" fmla="*/ 894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947" y="7144"/>
                  </a:moveTo>
                  <a:cubicBezTo>
                    <a:pt x="6090" y="7144"/>
                    <a:pt x="7042" y="9049"/>
                    <a:pt x="894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6" name="Freeform: Shape 805">
              <a:extLst>
                <a:ext uri="{FF2B5EF4-FFF2-40B4-BE49-F238E27FC236}">
                  <a16:creationId xmlns:a16="http://schemas.microsoft.com/office/drawing/2014/main" xmlns="" id="{E92115D2-B5AA-42F5-A315-52094EC5F115}"/>
                </a:ext>
              </a:extLst>
            </p:cNvPr>
            <p:cNvSpPr/>
            <p:nvPr/>
          </p:nvSpPr>
          <p:spPr>
            <a:xfrm>
              <a:off x="7434739" y="102250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144" y="8096"/>
                    <a:pt x="7144" y="9049"/>
                    <a:pt x="7144" y="9049"/>
                  </a:cubicBezTo>
                  <a:cubicBezTo>
                    <a:pt x="7144" y="9049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7" name="Freeform: Shape 806">
              <a:extLst>
                <a:ext uri="{FF2B5EF4-FFF2-40B4-BE49-F238E27FC236}">
                  <a16:creationId xmlns:a16="http://schemas.microsoft.com/office/drawing/2014/main" xmlns="" id="{E275DAA4-117E-4AEB-A4E6-A94597EE91E5}"/>
                </a:ext>
              </a:extLst>
            </p:cNvPr>
            <p:cNvSpPr/>
            <p:nvPr/>
          </p:nvSpPr>
          <p:spPr>
            <a:xfrm>
              <a:off x="7585234" y="10282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0001" y="10954"/>
                    <a:pt x="13811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8" name="Freeform: Shape 807">
              <a:extLst>
                <a:ext uri="{FF2B5EF4-FFF2-40B4-BE49-F238E27FC236}">
                  <a16:creationId xmlns:a16="http://schemas.microsoft.com/office/drawing/2014/main" xmlns="" id="{93863E2B-513D-45C5-8393-B9D6DA79CD87}"/>
                </a:ext>
              </a:extLst>
            </p:cNvPr>
            <p:cNvSpPr/>
            <p:nvPr/>
          </p:nvSpPr>
          <p:spPr>
            <a:xfrm>
              <a:off x="7590949" y="10291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9" name="Freeform: Shape 808">
              <a:extLst>
                <a:ext uri="{FF2B5EF4-FFF2-40B4-BE49-F238E27FC236}">
                  <a16:creationId xmlns:a16="http://schemas.microsoft.com/office/drawing/2014/main" xmlns="" id="{BDDF95AE-8FE6-4196-8AE9-F7173381A86F}"/>
                </a:ext>
              </a:extLst>
            </p:cNvPr>
            <p:cNvSpPr/>
            <p:nvPr/>
          </p:nvSpPr>
          <p:spPr>
            <a:xfrm>
              <a:off x="6870859" y="924791"/>
              <a:ext cx="828675" cy="209550"/>
            </a:xfrm>
            <a:custGeom>
              <a:avLst/>
              <a:gdLst>
                <a:gd name="connsiteX0" fmla="*/ 334804 w 828675"/>
                <a:gd name="connsiteY0" fmla="*/ 154391 h 209550"/>
                <a:gd name="connsiteX1" fmla="*/ 305276 w 828675"/>
                <a:gd name="connsiteY1" fmla="*/ 162011 h 209550"/>
                <a:gd name="connsiteX2" fmla="*/ 302419 w 828675"/>
                <a:gd name="connsiteY2" fmla="*/ 172489 h 209550"/>
                <a:gd name="connsiteX3" fmla="*/ 286226 w 828675"/>
                <a:gd name="connsiteY3" fmla="*/ 153439 h 209550"/>
                <a:gd name="connsiteX4" fmla="*/ 248126 w 828675"/>
                <a:gd name="connsiteY4" fmla="*/ 163916 h 209550"/>
                <a:gd name="connsiteX5" fmla="*/ 251936 w 828675"/>
                <a:gd name="connsiteY5" fmla="*/ 179156 h 209550"/>
                <a:gd name="connsiteX6" fmla="*/ 184309 w 828675"/>
                <a:gd name="connsiteY6" fmla="*/ 180109 h 209550"/>
                <a:gd name="connsiteX7" fmla="*/ 182404 w 828675"/>
                <a:gd name="connsiteY7" fmla="*/ 160106 h 209550"/>
                <a:gd name="connsiteX8" fmla="*/ 7144 w 828675"/>
                <a:gd name="connsiteY8" fmla="*/ 158201 h 209550"/>
                <a:gd name="connsiteX9" fmla="*/ 17621 w 828675"/>
                <a:gd name="connsiteY9" fmla="*/ 135341 h 209550"/>
                <a:gd name="connsiteX10" fmla="*/ 121444 w 828675"/>
                <a:gd name="connsiteY10" fmla="*/ 127721 h 209550"/>
                <a:gd name="connsiteX11" fmla="*/ 108109 w 828675"/>
                <a:gd name="connsiteY11" fmla="*/ 144866 h 209550"/>
                <a:gd name="connsiteX12" fmla="*/ 121444 w 828675"/>
                <a:gd name="connsiteY12" fmla="*/ 142961 h 209550"/>
                <a:gd name="connsiteX13" fmla="*/ 123349 w 828675"/>
                <a:gd name="connsiteY13" fmla="*/ 127721 h 209550"/>
                <a:gd name="connsiteX14" fmla="*/ 186214 w 828675"/>
                <a:gd name="connsiteY14" fmla="*/ 133436 h 209550"/>
                <a:gd name="connsiteX15" fmla="*/ 225266 w 828675"/>
                <a:gd name="connsiteY15" fmla="*/ 114386 h 209550"/>
                <a:gd name="connsiteX16" fmla="*/ 220504 w 828675"/>
                <a:gd name="connsiteY16" fmla="*/ 136294 h 209550"/>
                <a:gd name="connsiteX17" fmla="*/ 342424 w 828675"/>
                <a:gd name="connsiteY17" fmla="*/ 58189 h 209550"/>
                <a:gd name="connsiteX18" fmla="*/ 326231 w 828675"/>
                <a:gd name="connsiteY18" fmla="*/ 42949 h 209550"/>
                <a:gd name="connsiteX19" fmla="*/ 298609 w 828675"/>
                <a:gd name="connsiteY19" fmla="*/ 71524 h 209550"/>
                <a:gd name="connsiteX20" fmla="*/ 283369 w 828675"/>
                <a:gd name="connsiteY20" fmla="*/ 70571 h 209550"/>
                <a:gd name="connsiteX21" fmla="*/ 289084 w 828675"/>
                <a:gd name="connsiteY21" fmla="*/ 58189 h 209550"/>
                <a:gd name="connsiteX22" fmla="*/ 304324 w 828675"/>
                <a:gd name="connsiteY22" fmla="*/ 60094 h 209550"/>
                <a:gd name="connsiteX23" fmla="*/ 353854 w 828675"/>
                <a:gd name="connsiteY23" fmla="*/ 33424 h 209550"/>
                <a:gd name="connsiteX24" fmla="*/ 357664 w 828675"/>
                <a:gd name="connsiteY24" fmla="*/ 39139 h 209550"/>
                <a:gd name="connsiteX25" fmla="*/ 350996 w 828675"/>
                <a:gd name="connsiteY25" fmla="*/ 63904 h 209550"/>
                <a:gd name="connsiteX26" fmla="*/ 352901 w 828675"/>
                <a:gd name="connsiteY26" fmla="*/ 70571 h 209550"/>
                <a:gd name="connsiteX27" fmla="*/ 373856 w 828675"/>
                <a:gd name="connsiteY27" fmla="*/ 47711 h 209550"/>
                <a:gd name="connsiteX28" fmla="*/ 385286 w 828675"/>
                <a:gd name="connsiteY28" fmla="*/ 70571 h 209550"/>
                <a:gd name="connsiteX29" fmla="*/ 409099 w 828675"/>
                <a:gd name="connsiteY29" fmla="*/ 35329 h 209550"/>
                <a:gd name="connsiteX30" fmla="*/ 387191 w 828675"/>
                <a:gd name="connsiteY30" fmla="*/ 48664 h 209550"/>
                <a:gd name="connsiteX31" fmla="*/ 383381 w 828675"/>
                <a:gd name="connsiteY31" fmla="*/ 46759 h 209550"/>
                <a:gd name="connsiteX32" fmla="*/ 385286 w 828675"/>
                <a:gd name="connsiteY32" fmla="*/ 30566 h 209550"/>
                <a:gd name="connsiteX33" fmla="*/ 476726 w 828675"/>
                <a:gd name="connsiteY33" fmla="*/ 28661 h 209550"/>
                <a:gd name="connsiteX34" fmla="*/ 449104 w 828675"/>
                <a:gd name="connsiteY34" fmla="*/ 44854 h 209550"/>
                <a:gd name="connsiteX35" fmla="*/ 453866 w 828675"/>
                <a:gd name="connsiteY35" fmla="*/ 27709 h 209550"/>
                <a:gd name="connsiteX36" fmla="*/ 437674 w 828675"/>
                <a:gd name="connsiteY36" fmla="*/ 29614 h 209550"/>
                <a:gd name="connsiteX37" fmla="*/ 444341 w 828675"/>
                <a:gd name="connsiteY37" fmla="*/ 69619 h 209550"/>
                <a:gd name="connsiteX38" fmla="*/ 453866 w 828675"/>
                <a:gd name="connsiteY38" fmla="*/ 54379 h 209550"/>
                <a:gd name="connsiteX39" fmla="*/ 489109 w 828675"/>
                <a:gd name="connsiteY39" fmla="*/ 37234 h 209550"/>
                <a:gd name="connsiteX40" fmla="*/ 478631 w 828675"/>
                <a:gd name="connsiteY40" fmla="*/ 57236 h 209550"/>
                <a:gd name="connsiteX41" fmla="*/ 471964 w 828675"/>
                <a:gd name="connsiteY41" fmla="*/ 50569 h 209550"/>
                <a:gd name="connsiteX42" fmla="*/ 475774 w 828675"/>
                <a:gd name="connsiteY42" fmla="*/ 41996 h 209550"/>
                <a:gd name="connsiteX43" fmla="*/ 476726 w 828675"/>
                <a:gd name="connsiteY43" fmla="*/ 31519 h 209550"/>
                <a:gd name="connsiteX44" fmla="*/ 543401 w 828675"/>
                <a:gd name="connsiteY44" fmla="*/ 12469 h 209550"/>
                <a:gd name="connsiteX45" fmla="*/ 496729 w 828675"/>
                <a:gd name="connsiteY45" fmla="*/ 38186 h 209550"/>
                <a:gd name="connsiteX46" fmla="*/ 544354 w 828675"/>
                <a:gd name="connsiteY46" fmla="*/ 20089 h 209550"/>
                <a:gd name="connsiteX47" fmla="*/ 533876 w 828675"/>
                <a:gd name="connsiteY47" fmla="*/ 34376 h 209550"/>
                <a:gd name="connsiteX48" fmla="*/ 492919 w 828675"/>
                <a:gd name="connsiteY48" fmla="*/ 49616 h 209550"/>
                <a:gd name="connsiteX49" fmla="*/ 564356 w 828675"/>
                <a:gd name="connsiteY49" fmla="*/ 8659 h 209550"/>
                <a:gd name="connsiteX50" fmla="*/ 576739 w 828675"/>
                <a:gd name="connsiteY50" fmla="*/ 12469 h 209550"/>
                <a:gd name="connsiteX51" fmla="*/ 552926 w 828675"/>
                <a:gd name="connsiteY51" fmla="*/ 18184 h 209550"/>
                <a:gd name="connsiteX52" fmla="*/ 556736 w 828675"/>
                <a:gd name="connsiteY52" fmla="*/ 43901 h 209550"/>
                <a:gd name="connsiteX53" fmla="*/ 583406 w 828675"/>
                <a:gd name="connsiteY53" fmla="*/ 25804 h 209550"/>
                <a:gd name="connsiteX54" fmla="*/ 584359 w 828675"/>
                <a:gd name="connsiteY54" fmla="*/ 7706 h 209550"/>
                <a:gd name="connsiteX55" fmla="*/ 611981 w 828675"/>
                <a:gd name="connsiteY55" fmla="*/ 24851 h 209550"/>
                <a:gd name="connsiteX56" fmla="*/ 608171 w 828675"/>
                <a:gd name="connsiteY56" fmla="*/ 18184 h 209550"/>
                <a:gd name="connsiteX57" fmla="*/ 582454 w 828675"/>
                <a:gd name="connsiteY57" fmla="*/ 28661 h 209550"/>
                <a:gd name="connsiteX58" fmla="*/ 618649 w 828675"/>
                <a:gd name="connsiteY58" fmla="*/ 35329 h 209550"/>
                <a:gd name="connsiteX59" fmla="*/ 619601 w 828675"/>
                <a:gd name="connsiteY59" fmla="*/ 15326 h 209550"/>
                <a:gd name="connsiteX60" fmla="*/ 673894 w 828675"/>
                <a:gd name="connsiteY60" fmla="*/ 21994 h 209550"/>
                <a:gd name="connsiteX61" fmla="*/ 663416 w 828675"/>
                <a:gd name="connsiteY61" fmla="*/ 45806 h 209550"/>
                <a:gd name="connsiteX62" fmla="*/ 703421 w 828675"/>
                <a:gd name="connsiteY62" fmla="*/ 20089 h 209550"/>
                <a:gd name="connsiteX63" fmla="*/ 763429 w 828675"/>
                <a:gd name="connsiteY63" fmla="*/ 26756 h 209550"/>
                <a:gd name="connsiteX64" fmla="*/ 743426 w 828675"/>
                <a:gd name="connsiteY64" fmla="*/ 26756 h 209550"/>
                <a:gd name="connsiteX65" fmla="*/ 743426 w 828675"/>
                <a:gd name="connsiteY65" fmla="*/ 42949 h 209550"/>
                <a:gd name="connsiteX66" fmla="*/ 752951 w 828675"/>
                <a:gd name="connsiteY66" fmla="*/ 45806 h 209550"/>
                <a:gd name="connsiteX67" fmla="*/ 763429 w 828675"/>
                <a:gd name="connsiteY67" fmla="*/ 14374 h 209550"/>
                <a:gd name="connsiteX68" fmla="*/ 770096 w 828675"/>
                <a:gd name="connsiteY68" fmla="*/ 45806 h 209550"/>
                <a:gd name="connsiteX69" fmla="*/ 775811 w 828675"/>
                <a:gd name="connsiteY69" fmla="*/ 21041 h 209550"/>
                <a:gd name="connsiteX70" fmla="*/ 775811 w 828675"/>
                <a:gd name="connsiteY70" fmla="*/ 31519 h 209550"/>
                <a:gd name="connsiteX71" fmla="*/ 818674 w 828675"/>
                <a:gd name="connsiteY71" fmla="*/ 40091 h 209550"/>
                <a:gd name="connsiteX72" fmla="*/ 821531 w 828675"/>
                <a:gd name="connsiteY72" fmla="*/ 43901 h 209550"/>
                <a:gd name="connsiteX73" fmla="*/ 770096 w 828675"/>
                <a:gd name="connsiteY73" fmla="*/ 121054 h 209550"/>
                <a:gd name="connsiteX74" fmla="*/ 820579 w 828675"/>
                <a:gd name="connsiteY74" fmla="*/ 105814 h 209550"/>
                <a:gd name="connsiteX75" fmla="*/ 830104 w 828675"/>
                <a:gd name="connsiteY75" fmla="*/ 105814 h 209550"/>
                <a:gd name="connsiteX76" fmla="*/ 824389 w 828675"/>
                <a:gd name="connsiteY76" fmla="*/ 119149 h 209550"/>
                <a:gd name="connsiteX77" fmla="*/ 762476 w 828675"/>
                <a:gd name="connsiteY77" fmla="*/ 139151 h 209550"/>
                <a:gd name="connsiteX78" fmla="*/ 724376 w 828675"/>
                <a:gd name="connsiteY78" fmla="*/ 160106 h 209550"/>
                <a:gd name="connsiteX79" fmla="*/ 718661 w 828675"/>
                <a:gd name="connsiteY79" fmla="*/ 138199 h 209550"/>
                <a:gd name="connsiteX80" fmla="*/ 676751 w 828675"/>
                <a:gd name="connsiteY80" fmla="*/ 161059 h 209550"/>
                <a:gd name="connsiteX81" fmla="*/ 682466 w 828675"/>
                <a:gd name="connsiteY81" fmla="*/ 141056 h 209550"/>
                <a:gd name="connsiteX82" fmla="*/ 684371 w 828675"/>
                <a:gd name="connsiteY82" fmla="*/ 136294 h 209550"/>
                <a:gd name="connsiteX83" fmla="*/ 538639 w 828675"/>
                <a:gd name="connsiteY83" fmla="*/ 138199 h 209550"/>
                <a:gd name="connsiteX84" fmla="*/ 532924 w 828675"/>
                <a:gd name="connsiteY84" fmla="*/ 143914 h 209550"/>
                <a:gd name="connsiteX85" fmla="*/ 525304 w 828675"/>
                <a:gd name="connsiteY85" fmla="*/ 168679 h 209550"/>
                <a:gd name="connsiteX86" fmla="*/ 531019 w 828675"/>
                <a:gd name="connsiteY86" fmla="*/ 163916 h 209550"/>
                <a:gd name="connsiteX87" fmla="*/ 517684 w 828675"/>
                <a:gd name="connsiteY87" fmla="*/ 151534 h 209550"/>
                <a:gd name="connsiteX88" fmla="*/ 527209 w 828675"/>
                <a:gd name="connsiteY88" fmla="*/ 124864 h 209550"/>
                <a:gd name="connsiteX89" fmla="*/ 513874 w 828675"/>
                <a:gd name="connsiteY89" fmla="*/ 133436 h 209550"/>
                <a:gd name="connsiteX90" fmla="*/ 518636 w 828675"/>
                <a:gd name="connsiteY90" fmla="*/ 155344 h 209550"/>
                <a:gd name="connsiteX91" fmla="*/ 413861 w 828675"/>
                <a:gd name="connsiteY91" fmla="*/ 189634 h 209550"/>
                <a:gd name="connsiteX92" fmla="*/ 416719 w 828675"/>
                <a:gd name="connsiteY92" fmla="*/ 180109 h 209550"/>
                <a:gd name="connsiteX93" fmla="*/ 395764 w 828675"/>
                <a:gd name="connsiteY93" fmla="*/ 171536 h 209550"/>
                <a:gd name="connsiteX94" fmla="*/ 386239 w 828675"/>
                <a:gd name="connsiteY94" fmla="*/ 197254 h 209550"/>
                <a:gd name="connsiteX95" fmla="*/ 382429 w 828675"/>
                <a:gd name="connsiteY95" fmla="*/ 199159 h 209550"/>
                <a:gd name="connsiteX96" fmla="*/ 389096 w 828675"/>
                <a:gd name="connsiteY96" fmla="*/ 167726 h 209550"/>
                <a:gd name="connsiteX97" fmla="*/ 368141 w 828675"/>
                <a:gd name="connsiteY97" fmla="*/ 204874 h 209550"/>
                <a:gd name="connsiteX98" fmla="*/ 348139 w 828675"/>
                <a:gd name="connsiteY98" fmla="*/ 143914 h 209550"/>
                <a:gd name="connsiteX99" fmla="*/ 348139 w 828675"/>
                <a:gd name="connsiteY99" fmla="*/ 153439 h 209550"/>
                <a:gd name="connsiteX100" fmla="*/ 355759 w 828675"/>
                <a:gd name="connsiteY100" fmla="*/ 139151 h 209550"/>
                <a:gd name="connsiteX101" fmla="*/ 334804 w 828675"/>
                <a:gd name="connsiteY101" fmla="*/ 154391 h 209550"/>
                <a:gd name="connsiteX102" fmla="*/ 38576 w 828675"/>
                <a:gd name="connsiteY102" fmla="*/ 154391 h 209550"/>
                <a:gd name="connsiteX103" fmla="*/ 39529 w 828675"/>
                <a:gd name="connsiteY103" fmla="*/ 152486 h 209550"/>
                <a:gd name="connsiteX104" fmla="*/ 38576 w 828675"/>
                <a:gd name="connsiteY104" fmla="*/ 154391 h 209550"/>
                <a:gd name="connsiteX105" fmla="*/ 420529 w 828675"/>
                <a:gd name="connsiteY105" fmla="*/ 122959 h 209550"/>
                <a:gd name="connsiteX106" fmla="*/ 404336 w 828675"/>
                <a:gd name="connsiteY106" fmla="*/ 144866 h 209550"/>
                <a:gd name="connsiteX107" fmla="*/ 420529 w 828675"/>
                <a:gd name="connsiteY107" fmla="*/ 122959 h 209550"/>
                <a:gd name="connsiteX108" fmla="*/ 427196 w 828675"/>
                <a:gd name="connsiteY108" fmla="*/ 142961 h 209550"/>
                <a:gd name="connsiteX109" fmla="*/ 427196 w 828675"/>
                <a:gd name="connsiteY109" fmla="*/ 142961 h 209550"/>
                <a:gd name="connsiteX110" fmla="*/ 430054 w 828675"/>
                <a:gd name="connsiteY110" fmla="*/ 136294 h 209550"/>
                <a:gd name="connsiteX111" fmla="*/ 430054 w 828675"/>
                <a:gd name="connsiteY111" fmla="*/ 136294 h 209550"/>
                <a:gd name="connsiteX112" fmla="*/ 430054 w 828675"/>
                <a:gd name="connsiteY112" fmla="*/ 136294 h 209550"/>
                <a:gd name="connsiteX113" fmla="*/ 362426 w 828675"/>
                <a:gd name="connsiteY113" fmla="*/ 141056 h 209550"/>
                <a:gd name="connsiteX114" fmla="*/ 362426 w 828675"/>
                <a:gd name="connsiteY114" fmla="*/ 141056 h 209550"/>
                <a:gd name="connsiteX115" fmla="*/ 370046 w 828675"/>
                <a:gd name="connsiteY115" fmla="*/ 146771 h 209550"/>
                <a:gd name="connsiteX116" fmla="*/ 370046 w 828675"/>
                <a:gd name="connsiteY116" fmla="*/ 146771 h 209550"/>
                <a:gd name="connsiteX117" fmla="*/ 394811 w 828675"/>
                <a:gd name="connsiteY117" fmla="*/ 159154 h 209550"/>
                <a:gd name="connsiteX118" fmla="*/ 394811 w 828675"/>
                <a:gd name="connsiteY118" fmla="*/ 159154 h 209550"/>
                <a:gd name="connsiteX119" fmla="*/ 757714 w 828675"/>
                <a:gd name="connsiteY119" fmla="*/ 105814 h 209550"/>
                <a:gd name="connsiteX120" fmla="*/ 757714 w 828675"/>
                <a:gd name="connsiteY120" fmla="*/ 105814 h 209550"/>
                <a:gd name="connsiteX121" fmla="*/ 701516 w 828675"/>
                <a:gd name="connsiteY121" fmla="*/ 101051 h 209550"/>
                <a:gd name="connsiteX122" fmla="*/ 687229 w 828675"/>
                <a:gd name="connsiteY122" fmla="*/ 131531 h 209550"/>
                <a:gd name="connsiteX123" fmla="*/ 682466 w 828675"/>
                <a:gd name="connsiteY123" fmla="*/ 132484 h 209550"/>
                <a:gd name="connsiteX124" fmla="*/ 696754 w 828675"/>
                <a:gd name="connsiteY124" fmla="*/ 111529 h 209550"/>
                <a:gd name="connsiteX125" fmla="*/ 730091 w 828675"/>
                <a:gd name="connsiteY125" fmla="*/ 129626 h 209550"/>
                <a:gd name="connsiteX126" fmla="*/ 701516 w 828675"/>
                <a:gd name="connsiteY126" fmla="*/ 101051 h 209550"/>
                <a:gd name="connsiteX127" fmla="*/ 519589 w 828675"/>
                <a:gd name="connsiteY127" fmla="*/ 102004 h 209550"/>
                <a:gd name="connsiteX128" fmla="*/ 558641 w 828675"/>
                <a:gd name="connsiteY128" fmla="*/ 116291 h 209550"/>
                <a:gd name="connsiteX129" fmla="*/ 562451 w 828675"/>
                <a:gd name="connsiteY129" fmla="*/ 129626 h 209550"/>
                <a:gd name="connsiteX130" fmla="*/ 543401 w 828675"/>
                <a:gd name="connsiteY130" fmla="*/ 130579 h 209550"/>
                <a:gd name="connsiteX131" fmla="*/ 557689 w 828675"/>
                <a:gd name="connsiteY131" fmla="*/ 158201 h 209550"/>
                <a:gd name="connsiteX132" fmla="*/ 571976 w 828675"/>
                <a:gd name="connsiteY132" fmla="*/ 148676 h 209550"/>
                <a:gd name="connsiteX133" fmla="*/ 558641 w 828675"/>
                <a:gd name="connsiteY133" fmla="*/ 140104 h 209550"/>
                <a:gd name="connsiteX134" fmla="*/ 598646 w 828675"/>
                <a:gd name="connsiteY134" fmla="*/ 115339 h 209550"/>
                <a:gd name="connsiteX135" fmla="*/ 599599 w 828675"/>
                <a:gd name="connsiteY135" fmla="*/ 126769 h 209550"/>
                <a:gd name="connsiteX136" fmla="*/ 598646 w 828675"/>
                <a:gd name="connsiteY136" fmla="*/ 105814 h 209550"/>
                <a:gd name="connsiteX137" fmla="*/ 670084 w 828675"/>
                <a:gd name="connsiteY137" fmla="*/ 114386 h 209550"/>
                <a:gd name="connsiteX138" fmla="*/ 671036 w 828675"/>
                <a:gd name="connsiteY138" fmla="*/ 105814 h 209550"/>
                <a:gd name="connsiteX139" fmla="*/ 583406 w 828675"/>
                <a:gd name="connsiteY139" fmla="*/ 110576 h 209550"/>
                <a:gd name="connsiteX140" fmla="*/ 579596 w 828675"/>
                <a:gd name="connsiteY140" fmla="*/ 61999 h 209550"/>
                <a:gd name="connsiteX141" fmla="*/ 519589 w 828675"/>
                <a:gd name="connsiteY141" fmla="*/ 102004 h 209550"/>
                <a:gd name="connsiteX142" fmla="*/ 471011 w 828675"/>
                <a:gd name="connsiteY142" fmla="*/ 120101 h 209550"/>
                <a:gd name="connsiteX143" fmla="*/ 435769 w 828675"/>
                <a:gd name="connsiteY143" fmla="*/ 136294 h 209550"/>
                <a:gd name="connsiteX144" fmla="*/ 431959 w 828675"/>
                <a:gd name="connsiteY144" fmla="*/ 153439 h 209550"/>
                <a:gd name="connsiteX145" fmla="*/ 471011 w 828675"/>
                <a:gd name="connsiteY145" fmla="*/ 120101 h 209550"/>
                <a:gd name="connsiteX146" fmla="*/ 373856 w 828675"/>
                <a:gd name="connsiteY146" fmla="*/ 58189 h 209550"/>
                <a:gd name="connsiteX147" fmla="*/ 373856 w 828675"/>
                <a:gd name="connsiteY147" fmla="*/ 58189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828675" h="209550">
                  <a:moveTo>
                    <a:pt x="334804" y="154391"/>
                  </a:moveTo>
                  <a:cubicBezTo>
                    <a:pt x="333851" y="155344"/>
                    <a:pt x="301466" y="166774"/>
                    <a:pt x="305276" y="162011"/>
                  </a:cubicBezTo>
                  <a:cubicBezTo>
                    <a:pt x="311944" y="160106"/>
                    <a:pt x="310991" y="162964"/>
                    <a:pt x="302419" y="172489"/>
                  </a:cubicBezTo>
                  <a:cubicBezTo>
                    <a:pt x="305276" y="175346"/>
                    <a:pt x="290989" y="152486"/>
                    <a:pt x="286226" y="153439"/>
                  </a:cubicBezTo>
                  <a:cubicBezTo>
                    <a:pt x="302419" y="178204"/>
                    <a:pt x="238601" y="165821"/>
                    <a:pt x="248126" y="163916"/>
                  </a:cubicBezTo>
                  <a:cubicBezTo>
                    <a:pt x="245269" y="183919"/>
                    <a:pt x="237649" y="166774"/>
                    <a:pt x="251936" y="179156"/>
                  </a:cubicBezTo>
                  <a:cubicBezTo>
                    <a:pt x="233839" y="166774"/>
                    <a:pt x="191929" y="167726"/>
                    <a:pt x="184309" y="180109"/>
                  </a:cubicBezTo>
                  <a:cubicBezTo>
                    <a:pt x="180499" y="170584"/>
                    <a:pt x="178594" y="169631"/>
                    <a:pt x="182404" y="160106"/>
                  </a:cubicBezTo>
                  <a:cubicBezTo>
                    <a:pt x="166211" y="148676"/>
                    <a:pt x="41434" y="180109"/>
                    <a:pt x="7144" y="158201"/>
                  </a:cubicBezTo>
                  <a:cubicBezTo>
                    <a:pt x="12859" y="150581"/>
                    <a:pt x="37624" y="132484"/>
                    <a:pt x="17621" y="135341"/>
                  </a:cubicBezTo>
                  <a:cubicBezTo>
                    <a:pt x="40481" y="111529"/>
                    <a:pt x="86201" y="142961"/>
                    <a:pt x="121444" y="127721"/>
                  </a:cubicBezTo>
                  <a:cubicBezTo>
                    <a:pt x="121444" y="129626"/>
                    <a:pt x="109061" y="142961"/>
                    <a:pt x="108109" y="144866"/>
                  </a:cubicBezTo>
                  <a:cubicBezTo>
                    <a:pt x="114776" y="136294"/>
                    <a:pt x="119539" y="136294"/>
                    <a:pt x="121444" y="142961"/>
                  </a:cubicBezTo>
                  <a:cubicBezTo>
                    <a:pt x="134779" y="136294"/>
                    <a:pt x="123349" y="132484"/>
                    <a:pt x="123349" y="127721"/>
                  </a:cubicBezTo>
                  <a:cubicBezTo>
                    <a:pt x="139541" y="129626"/>
                    <a:pt x="197644" y="125816"/>
                    <a:pt x="186214" y="133436"/>
                  </a:cubicBezTo>
                  <a:cubicBezTo>
                    <a:pt x="184309" y="133436"/>
                    <a:pt x="225266" y="114386"/>
                    <a:pt x="225266" y="114386"/>
                  </a:cubicBezTo>
                  <a:cubicBezTo>
                    <a:pt x="230029" y="120101"/>
                    <a:pt x="212884" y="137246"/>
                    <a:pt x="220504" y="136294"/>
                  </a:cubicBezTo>
                  <a:cubicBezTo>
                    <a:pt x="270034" y="107719"/>
                    <a:pt x="301466" y="93431"/>
                    <a:pt x="342424" y="58189"/>
                  </a:cubicBezTo>
                  <a:cubicBezTo>
                    <a:pt x="344329" y="68666"/>
                    <a:pt x="330041" y="41996"/>
                    <a:pt x="326231" y="42949"/>
                  </a:cubicBezTo>
                  <a:cubicBezTo>
                    <a:pt x="317659" y="54379"/>
                    <a:pt x="314801" y="56284"/>
                    <a:pt x="298609" y="71524"/>
                  </a:cubicBezTo>
                  <a:cubicBezTo>
                    <a:pt x="296704" y="57236"/>
                    <a:pt x="291941" y="56284"/>
                    <a:pt x="283369" y="70571"/>
                  </a:cubicBezTo>
                  <a:cubicBezTo>
                    <a:pt x="293846" y="65809"/>
                    <a:pt x="295751" y="61999"/>
                    <a:pt x="289084" y="58189"/>
                  </a:cubicBezTo>
                  <a:cubicBezTo>
                    <a:pt x="295751" y="52474"/>
                    <a:pt x="300514" y="53426"/>
                    <a:pt x="304324" y="60094"/>
                  </a:cubicBezTo>
                  <a:cubicBezTo>
                    <a:pt x="302419" y="14374"/>
                    <a:pt x="348139" y="61999"/>
                    <a:pt x="353854" y="33424"/>
                  </a:cubicBezTo>
                  <a:cubicBezTo>
                    <a:pt x="350044" y="39139"/>
                    <a:pt x="351949" y="41044"/>
                    <a:pt x="357664" y="39139"/>
                  </a:cubicBezTo>
                  <a:cubicBezTo>
                    <a:pt x="357664" y="41996"/>
                    <a:pt x="351949" y="60094"/>
                    <a:pt x="350996" y="63904"/>
                  </a:cubicBezTo>
                  <a:cubicBezTo>
                    <a:pt x="348139" y="59141"/>
                    <a:pt x="350996" y="68666"/>
                    <a:pt x="352901" y="70571"/>
                  </a:cubicBezTo>
                  <a:cubicBezTo>
                    <a:pt x="354806" y="69619"/>
                    <a:pt x="372904" y="48664"/>
                    <a:pt x="373856" y="47711"/>
                  </a:cubicBezTo>
                  <a:cubicBezTo>
                    <a:pt x="378619" y="47711"/>
                    <a:pt x="385286" y="69619"/>
                    <a:pt x="385286" y="70571"/>
                  </a:cubicBezTo>
                  <a:cubicBezTo>
                    <a:pt x="396716" y="53426"/>
                    <a:pt x="415766" y="64856"/>
                    <a:pt x="409099" y="35329"/>
                  </a:cubicBezTo>
                  <a:cubicBezTo>
                    <a:pt x="397669" y="41996"/>
                    <a:pt x="399574" y="53426"/>
                    <a:pt x="387191" y="48664"/>
                  </a:cubicBezTo>
                  <a:cubicBezTo>
                    <a:pt x="399574" y="28661"/>
                    <a:pt x="380524" y="45806"/>
                    <a:pt x="383381" y="46759"/>
                  </a:cubicBezTo>
                  <a:cubicBezTo>
                    <a:pt x="383381" y="43901"/>
                    <a:pt x="386239" y="31519"/>
                    <a:pt x="385286" y="30566"/>
                  </a:cubicBezTo>
                  <a:cubicBezTo>
                    <a:pt x="421481" y="32471"/>
                    <a:pt x="427196" y="23899"/>
                    <a:pt x="476726" y="28661"/>
                  </a:cubicBezTo>
                  <a:cubicBezTo>
                    <a:pt x="478631" y="26756"/>
                    <a:pt x="451009" y="45806"/>
                    <a:pt x="449104" y="44854"/>
                  </a:cubicBezTo>
                  <a:cubicBezTo>
                    <a:pt x="451961" y="39139"/>
                    <a:pt x="453866" y="33424"/>
                    <a:pt x="453866" y="27709"/>
                  </a:cubicBezTo>
                  <a:cubicBezTo>
                    <a:pt x="447199" y="41996"/>
                    <a:pt x="444341" y="29614"/>
                    <a:pt x="437674" y="29614"/>
                  </a:cubicBezTo>
                  <a:cubicBezTo>
                    <a:pt x="446246" y="41996"/>
                    <a:pt x="440531" y="44854"/>
                    <a:pt x="444341" y="69619"/>
                  </a:cubicBezTo>
                  <a:cubicBezTo>
                    <a:pt x="445294" y="67714"/>
                    <a:pt x="458629" y="58189"/>
                    <a:pt x="453866" y="54379"/>
                  </a:cubicBezTo>
                  <a:cubicBezTo>
                    <a:pt x="455771" y="55331"/>
                    <a:pt x="515779" y="77239"/>
                    <a:pt x="489109" y="37234"/>
                  </a:cubicBezTo>
                  <a:cubicBezTo>
                    <a:pt x="490061" y="46759"/>
                    <a:pt x="486251" y="53426"/>
                    <a:pt x="478631" y="57236"/>
                  </a:cubicBezTo>
                  <a:cubicBezTo>
                    <a:pt x="481489" y="51521"/>
                    <a:pt x="479584" y="49616"/>
                    <a:pt x="471964" y="50569"/>
                  </a:cubicBezTo>
                  <a:cubicBezTo>
                    <a:pt x="479584" y="46759"/>
                    <a:pt x="481489" y="43901"/>
                    <a:pt x="475774" y="41996"/>
                  </a:cubicBezTo>
                  <a:cubicBezTo>
                    <a:pt x="491014" y="15326"/>
                    <a:pt x="474821" y="70571"/>
                    <a:pt x="476726" y="31519"/>
                  </a:cubicBezTo>
                  <a:cubicBezTo>
                    <a:pt x="475774" y="33424"/>
                    <a:pt x="544354" y="11516"/>
                    <a:pt x="543401" y="12469"/>
                  </a:cubicBezTo>
                  <a:cubicBezTo>
                    <a:pt x="544354" y="7706"/>
                    <a:pt x="495776" y="40091"/>
                    <a:pt x="496729" y="38186"/>
                  </a:cubicBezTo>
                  <a:cubicBezTo>
                    <a:pt x="511016" y="18184"/>
                    <a:pt x="538639" y="21041"/>
                    <a:pt x="544354" y="20089"/>
                  </a:cubicBezTo>
                  <a:cubicBezTo>
                    <a:pt x="547211" y="24851"/>
                    <a:pt x="539591" y="35329"/>
                    <a:pt x="533876" y="34376"/>
                  </a:cubicBezTo>
                  <a:cubicBezTo>
                    <a:pt x="538639" y="27709"/>
                    <a:pt x="502444" y="40091"/>
                    <a:pt x="492919" y="49616"/>
                  </a:cubicBezTo>
                  <a:cubicBezTo>
                    <a:pt x="522446" y="54379"/>
                    <a:pt x="548164" y="-2771"/>
                    <a:pt x="564356" y="8659"/>
                  </a:cubicBezTo>
                  <a:cubicBezTo>
                    <a:pt x="564356" y="7706"/>
                    <a:pt x="569119" y="16279"/>
                    <a:pt x="576739" y="12469"/>
                  </a:cubicBezTo>
                  <a:cubicBezTo>
                    <a:pt x="577691" y="25804"/>
                    <a:pt x="552926" y="6754"/>
                    <a:pt x="552926" y="18184"/>
                  </a:cubicBezTo>
                  <a:cubicBezTo>
                    <a:pt x="551974" y="11516"/>
                    <a:pt x="571024" y="45806"/>
                    <a:pt x="556736" y="43901"/>
                  </a:cubicBezTo>
                  <a:cubicBezTo>
                    <a:pt x="550069" y="18184"/>
                    <a:pt x="584359" y="25804"/>
                    <a:pt x="583406" y="25804"/>
                  </a:cubicBezTo>
                  <a:cubicBezTo>
                    <a:pt x="584359" y="16279"/>
                    <a:pt x="575786" y="16279"/>
                    <a:pt x="584359" y="7706"/>
                  </a:cubicBezTo>
                  <a:cubicBezTo>
                    <a:pt x="591026" y="7706"/>
                    <a:pt x="601504" y="9611"/>
                    <a:pt x="611981" y="24851"/>
                  </a:cubicBezTo>
                  <a:cubicBezTo>
                    <a:pt x="599599" y="28661"/>
                    <a:pt x="598646" y="25804"/>
                    <a:pt x="608171" y="18184"/>
                  </a:cubicBezTo>
                  <a:cubicBezTo>
                    <a:pt x="605314" y="8659"/>
                    <a:pt x="582454" y="20089"/>
                    <a:pt x="582454" y="28661"/>
                  </a:cubicBezTo>
                  <a:cubicBezTo>
                    <a:pt x="582454" y="28661"/>
                    <a:pt x="615791" y="33424"/>
                    <a:pt x="618649" y="35329"/>
                  </a:cubicBezTo>
                  <a:cubicBezTo>
                    <a:pt x="618649" y="33424"/>
                    <a:pt x="621506" y="15326"/>
                    <a:pt x="619601" y="15326"/>
                  </a:cubicBezTo>
                  <a:cubicBezTo>
                    <a:pt x="614839" y="24851"/>
                    <a:pt x="673894" y="21994"/>
                    <a:pt x="673894" y="21994"/>
                  </a:cubicBezTo>
                  <a:cubicBezTo>
                    <a:pt x="671036" y="23899"/>
                    <a:pt x="661511" y="44854"/>
                    <a:pt x="663416" y="45806"/>
                  </a:cubicBezTo>
                  <a:cubicBezTo>
                    <a:pt x="671989" y="58189"/>
                    <a:pt x="697706" y="37234"/>
                    <a:pt x="703421" y="20089"/>
                  </a:cubicBezTo>
                  <a:cubicBezTo>
                    <a:pt x="705326" y="25804"/>
                    <a:pt x="764381" y="16279"/>
                    <a:pt x="763429" y="26756"/>
                  </a:cubicBezTo>
                  <a:cubicBezTo>
                    <a:pt x="749141" y="24851"/>
                    <a:pt x="756761" y="31519"/>
                    <a:pt x="743426" y="26756"/>
                  </a:cubicBezTo>
                  <a:cubicBezTo>
                    <a:pt x="750094" y="29614"/>
                    <a:pt x="750094" y="35329"/>
                    <a:pt x="743426" y="42949"/>
                  </a:cubicBezTo>
                  <a:cubicBezTo>
                    <a:pt x="750094" y="42949"/>
                    <a:pt x="762476" y="31519"/>
                    <a:pt x="752951" y="45806"/>
                  </a:cubicBezTo>
                  <a:cubicBezTo>
                    <a:pt x="758666" y="43901"/>
                    <a:pt x="776764" y="24851"/>
                    <a:pt x="763429" y="14374"/>
                  </a:cubicBezTo>
                  <a:cubicBezTo>
                    <a:pt x="782479" y="7706"/>
                    <a:pt x="755809" y="45806"/>
                    <a:pt x="770096" y="45806"/>
                  </a:cubicBezTo>
                  <a:cubicBezTo>
                    <a:pt x="770096" y="45806"/>
                    <a:pt x="802481" y="16279"/>
                    <a:pt x="775811" y="21041"/>
                  </a:cubicBezTo>
                  <a:cubicBezTo>
                    <a:pt x="774859" y="29614"/>
                    <a:pt x="777716" y="28661"/>
                    <a:pt x="775811" y="31519"/>
                  </a:cubicBezTo>
                  <a:cubicBezTo>
                    <a:pt x="769144" y="32471"/>
                    <a:pt x="821531" y="38186"/>
                    <a:pt x="818674" y="40091"/>
                  </a:cubicBezTo>
                  <a:cubicBezTo>
                    <a:pt x="816769" y="41996"/>
                    <a:pt x="818674" y="42949"/>
                    <a:pt x="821531" y="43901"/>
                  </a:cubicBezTo>
                  <a:cubicBezTo>
                    <a:pt x="813911" y="65809"/>
                    <a:pt x="797719" y="91526"/>
                    <a:pt x="770096" y="121054"/>
                  </a:cubicBezTo>
                  <a:cubicBezTo>
                    <a:pt x="772001" y="122959"/>
                    <a:pt x="821531" y="104861"/>
                    <a:pt x="820579" y="105814"/>
                  </a:cubicBezTo>
                  <a:cubicBezTo>
                    <a:pt x="812959" y="105814"/>
                    <a:pt x="816769" y="105814"/>
                    <a:pt x="830104" y="105814"/>
                  </a:cubicBezTo>
                  <a:cubicBezTo>
                    <a:pt x="828199" y="116291"/>
                    <a:pt x="810101" y="108671"/>
                    <a:pt x="824389" y="119149"/>
                  </a:cubicBezTo>
                  <a:cubicBezTo>
                    <a:pt x="814864" y="150581"/>
                    <a:pt x="766286" y="138199"/>
                    <a:pt x="762476" y="139151"/>
                  </a:cubicBezTo>
                  <a:cubicBezTo>
                    <a:pt x="751046" y="141056"/>
                    <a:pt x="757714" y="178204"/>
                    <a:pt x="724376" y="160106"/>
                  </a:cubicBezTo>
                  <a:cubicBezTo>
                    <a:pt x="735806" y="162011"/>
                    <a:pt x="721519" y="142009"/>
                    <a:pt x="718661" y="138199"/>
                  </a:cubicBezTo>
                  <a:cubicBezTo>
                    <a:pt x="718661" y="138199"/>
                    <a:pt x="681514" y="150581"/>
                    <a:pt x="676751" y="161059"/>
                  </a:cubicBezTo>
                  <a:cubicBezTo>
                    <a:pt x="672941" y="152486"/>
                    <a:pt x="674846" y="145819"/>
                    <a:pt x="682466" y="141056"/>
                  </a:cubicBezTo>
                  <a:cubicBezTo>
                    <a:pt x="685324" y="152486"/>
                    <a:pt x="686276" y="150581"/>
                    <a:pt x="684371" y="136294"/>
                  </a:cubicBezTo>
                  <a:cubicBezTo>
                    <a:pt x="659606" y="143914"/>
                    <a:pt x="552926" y="196301"/>
                    <a:pt x="538639" y="138199"/>
                  </a:cubicBezTo>
                  <a:cubicBezTo>
                    <a:pt x="538639" y="142961"/>
                    <a:pt x="536734" y="144866"/>
                    <a:pt x="532924" y="143914"/>
                  </a:cubicBezTo>
                  <a:cubicBezTo>
                    <a:pt x="542449" y="152486"/>
                    <a:pt x="539591" y="160106"/>
                    <a:pt x="525304" y="168679"/>
                  </a:cubicBezTo>
                  <a:cubicBezTo>
                    <a:pt x="523399" y="162964"/>
                    <a:pt x="524351" y="161059"/>
                    <a:pt x="531019" y="163916"/>
                  </a:cubicBezTo>
                  <a:cubicBezTo>
                    <a:pt x="526256" y="146771"/>
                    <a:pt x="521494" y="153439"/>
                    <a:pt x="517684" y="151534"/>
                  </a:cubicBezTo>
                  <a:cubicBezTo>
                    <a:pt x="517684" y="141056"/>
                    <a:pt x="520541" y="132484"/>
                    <a:pt x="527209" y="124864"/>
                  </a:cubicBezTo>
                  <a:cubicBezTo>
                    <a:pt x="520541" y="138199"/>
                    <a:pt x="515779" y="141056"/>
                    <a:pt x="513874" y="133436"/>
                  </a:cubicBezTo>
                  <a:cubicBezTo>
                    <a:pt x="510064" y="137246"/>
                    <a:pt x="483394" y="177251"/>
                    <a:pt x="518636" y="155344"/>
                  </a:cubicBezTo>
                  <a:cubicBezTo>
                    <a:pt x="509111" y="172489"/>
                    <a:pt x="422434" y="188681"/>
                    <a:pt x="413861" y="189634"/>
                  </a:cubicBezTo>
                  <a:cubicBezTo>
                    <a:pt x="401479" y="181061"/>
                    <a:pt x="411956" y="187729"/>
                    <a:pt x="416719" y="180109"/>
                  </a:cubicBezTo>
                  <a:cubicBezTo>
                    <a:pt x="411004" y="182966"/>
                    <a:pt x="394811" y="171536"/>
                    <a:pt x="395764" y="171536"/>
                  </a:cubicBezTo>
                  <a:cubicBezTo>
                    <a:pt x="407194" y="166774"/>
                    <a:pt x="383381" y="202969"/>
                    <a:pt x="386239" y="197254"/>
                  </a:cubicBezTo>
                  <a:cubicBezTo>
                    <a:pt x="387191" y="189634"/>
                    <a:pt x="386239" y="190586"/>
                    <a:pt x="382429" y="199159"/>
                  </a:cubicBezTo>
                  <a:cubicBezTo>
                    <a:pt x="388144" y="179156"/>
                    <a:pt x="388144" y="183919"/>
                    <a:pt x="389096" y="167726"/>
                  </a:cubicBezTo>
                  <a:cubicBezTo>
                    <a:pt x="382429" y="163916"/>
                    <a:pt x="365284" y="205826"/>
                    <a:pt x="368141" y="204874"/>
                  </a:cubicBezTo>
                  <a:cubicBezTo>
                    <a:pt x="375761" y="153439"/>
                    <a:pt x="354806" y="167726"/>
                    <a:pt x="348139" y="143914"/>
                  </a:cubicBezTo>
                  <a:cubicBezTo>
                    <a:pt x="354806" y="143914"/>
                    <a:pt x="354806" y="147724"/>
                    <a:pt x="348139" y="153439"/>
                  </a:cubicBezTo>
                  <a:cubicBezTo>
                    <a:pt x="396716" y="129626"/>
                    <a:pt x="340519" y="154391"/>
                    <a:pt x="355759" y="139151"/>
                  </a:cubicBezTo>
                  <a:cubicBezTo>
                    <a:pt x="337661" y="138199"/>
                    <a:pt x="341471" y="143914"/>
                    <a:pt x="334804" y="154391"/>
                  </a:cubicBezTo>
                  <a:close/>
                  <a:moveTo>
                    <a:pt x="38576" y="154391"/>
                  </a:moveTo>
                  <a:cubicBezTo>
                    <a:pt x="38576" y="153439"/>
                    <a:pt x="39529" y="153439"/>
                    <a:pt x="39529" y="152486"/>
                  </a:cubicBezTo>
                  <a:cubicBezTo>
                    <a:pt x="39529" y="153439"/>
                    <a:pt x="39529" y="154391"/>
                    <a:pt x="38576" y="154391"/>
                  </a:cubicBezTo>
                  <a:close/>
                  <a:moveTo>
                    <a:pt x="420529" y="122959"/>
                  </a:moveTo>
                  <a:cubicBezTo>
                    <a:pt x="398621" y="122006"/>
                    <a:pt x="403384" y="129626"/>
                    <a:pt x="404336" y="144866"/>
                  </a:cubicBezTo>
                  <a:cubicBezTo>
                    <a:pt x="420529" y="152486"/>
                    <a:pt x="430054" y="110576"/>
                    <a:pt x="420529" y="122959"/>
                  </a:cubicBezTo>
                  <a:close/>
                  <a:moveTo>
                    <a:pt x="427196" y="142961"/>
                  </a:moveTo>
                  <a:cubicBezTo>
                    <a:pt x="431006" y="143914"/>
                    <a:pt x="428149" y="133436"/>
                    <a:pt x="427196" y="142961"/>
                  </a:cubicBezTo>
                  <a:close/>
                  <a:moveTo>
                    <a:pt x="430054" y="136294"/>
                  </a:moveTo>
                  <a:cubicBezTo>
                    <a:pt x="429101" y="136294"/>
                    <a:pt x="429101" y="136294"/>
                    <a:pt x="430054" y="136294"/>
                  </a:cubicBezTo>
                  <a:lnTo>
                    <a:pt x="430054" y="136294"/>
                  </a:lnTo>
                  <a:close/>
                  <a:moveTo>
                    <a:pt x="362426" y="141056"/>
                  </a:moveTo>
                  <a:cubicBezTo>
                    <a:pt x="364331" y="140104"/>
                    <a:pt x="355759" y="142009"/>
                    <a:pt x="362426" y="141056"/>
                  </a:cubicBezTo>
                  <a:close/>
                  <a:moveTo>
                    <a:pt x="370046" y="146771"/>
                  </a:moveTo>
                  <a:cubicBezTo>
                    <a:pt x="368141" y="136294"/>
                    <a:pt x="369094" y="144866"/>
                    <a:pt x="370046" y="146771"/>
                  </a:cubicBezTo>
                  <a:close/>
                  <a:moveTo>
                    <a:pt x="394811" y="159154"/>
                  </a:moveTo>
                  <a:cubicBezTo>
                    <a:pt x="399574" y="122006"/>
                    <a:pt x="392906" y="162011"/>
                    <a:pt x="394811" y="159154"/>
                  </a:cubicBezTo>
                  <a:close/>
                  <a:moveTo>
                    <a:pt x="757714" y="105814"/>
                  </a:moveTo>
                  <a:cubicBezTo>
                    <a:pt x="751046" y="88669"/>
                    <a:pt x="734854" y="128674"/>
                    <a:pt x="757714" y="105814"/>
                  </a:cubicBezTo>
                  <a:close/>
                  <a:moveTo>
                    <a:pt x="701516" y="101051"/>
                  </a:moveTo>
                  <a:cubicBezTo>
                    <a:pt x="686276" y="116291"/>
                    <a:pt x="671989" y="113434"/>
                    <a:pt x="687229" y="131531"/>
                  </a:cubicBezTo>
                  <a:cubicBezTo>
                    <a:pt x="686276" y="125816"/>
                    <a:pt x="684371" y="125816"/>
                    <a:pt x="682466" y="132484"/>
                  </a:cubicBezTo>
                  <a:cubicBezTo>
                    <a:pt x="685324" y="138199"/>
                    <a:pt x="706279" y="120101"/>
                    <a:pt x="696754" y="111529"/>
                  </a:cubicBezTo>
                  <a:cubicBezTo>
                    <a:pt x="706279" y="99146"/>
                    <a:pt x="722471" y="128674"/>
                    <a:pt x="730091" y="129626"/>
                  </a:cubicBezTo>
                  <a:cubicBezTo>
                    <a:pt x="740569" y="116291"/>
                    <a:pt x="728186" y="98194"/>
                    <a:pt x="701516" y="101051"/>
                  </a:cubicBezTo>
                  <a:close/>
                  <a:moveTo>
                    <a:pt x="519589" y="102004"/>
                  </a:moveTo>
                  <a:cubicBezTo>
                    <a:pt x="537686" y="150581"/>
                    <a:pt x="539591" y="101051"/>
                    <a:pt x="558641" y="116291"/>
                  </a:cubicBezTo>
                  <a:cubicBezTo>
                    <a:pt x="548164" y="131531"/>
                    <a:pt x="551974" y="129626"/>
                    <a:pt x="562451" y="129626"/>
                  </a:cubicBezTo>
                  <a:cubicBezTo>
                    <a:pt x="548164" y="152486"/>
                    <a:pt x="563404" y="117244"/>
                    <a:pt x="543401" y="130579"/>
                  </a:cubicBezTo>
                  <a:cubicBezTo>
                    <a:pt x="544354" y="134389"/>
                    <a:pt x="557689" y="159154"/>
                    <a:pt x="557689" y="158201"/>
                  </a:cubicBezTo>
                  <a:cubicBezTo>
                    <a:pt x="557689" y="158201"/>
                    <a:pt x="571976" y="148676"/>
                    <a:pt x="571976" y="148676"/>
                  </a:cubicBezTo>
                  <a:cubicBezTo>
                    <a:pt x="571976" y="146771"/>
                    <a:pt x="557689" y="150581"/>
                    <a:pt x="558641" y="140104"/>
                  </a:cubicBezTo>
                  <a:cubicBezTo>
                    <a:pt x="573881" y="129626"/>
                    <a:pt x="591026" y="122006"/>
                    <a:pt x="598646" y="115339"/>
                  </a:cubicBezTo>
                  <a:cubicBezTo>
                    <a:pt x="593884" y="134389"/>
                    <a:pt x="597694" y="118196"/>
                    <a:pt x="599599" y="126769"/>
                  </a:cubicBezTo>
                  <a:cubicBezTo>
                    <a:pt x="639604" y="85811"/>
                    <a:pt x="670084" y="175346"/>
                    <a:pt x="598646" y="105814"/>
                  </a:cubicBezTo>
                  <a:cubicBezTo>
                    <a:pt x="609124" y="102004"/>
                    <a:pt x="664369" y="122006"/>
                    <a:pt x="670084" y="114386"/>
                  </a:cubicBezTo>
                  <a:cubicBezTo>
                    <a:pt x="671036" y="111529"/>
                    <a:pt x="671036" y="108671"/>
                    <a:pt x="671036" y="105814"/>
                  </a:cubicBezTo>
                  <a:cubicBezTo>
                    <a:pt x="629126" y="99146"/>
                    <a:pt x="611981" y="95336"/>
                    <a:pt x="583406" y="110576"/>
                  </a:cubicBezTo>
                  <a:cubicBezTo>
                    <a:pt x="584359" y="111529"/>
                    <a:pt x="581501" y="61999"/>
                    <a:pt x="579596" y="61999"/>
                  </a:cubicBezTo>
                  <a:cubicBezTo>
                    <a:pt x="580549" y="64856"/>
                    <a:pt x="523399" y="99146"/>
                    <a:pt x="519589" y="102004"/>
                  </a:cubicBezTo>
                  <a:close/>
                  <a:moveTo>
                    <a:pt x="471011" y="120101"/>
                  </a:moveTo>
                  <a:cubicBezTo>
                    <a:pt x="451009" y="128674"/>
                    <a:pt x="461486" y="150581"/>
                    <a:pt x="435769" y="136294"/>
                  </a:cubicBezTo>
                  <a:cubicBezTo>
                    <a:pt x="439579" y="141056"/>
                    <a:pt x="431959" y="152486"/>
                    <a:pt x="431959" y="153439"/>
                  </a:cubicBezTo>
                  <a:cubicBezTo>
                    <a:pt x="457676" y="160106"/>
                    <a:pt x="475774" y="143914"/>
                    <a:pt x="471011" y="120101"/>
                  </a:cubicBezTo>
                  <a:close/>
                  <a:moveTo>
                    <a:pt x="373856" y="58189"/>
                  </a:moveTo>
                  <a:cubicBezTo>
                    <a:pt x="372904" y="58189"/>
                    <a:pt x="373856" y="58189"/>
                    <a:pt x="373856" y="581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0" name="Freeform: Shape 809">
              <a:extLst>
                <a:ext uri="{FF2B5EF4-FFF2-40B4-BE49-F238E27FC236}">
                  <a16:creationId xmlns:a16="http://schemas.microsoft.com/office/drawing/2014/main" xmlns="" id="{E5184B02-46A8-4D10-8EC0-04D96CC9D813}"/>
                </a:ext>
              </a:extLst>
            </p:cNvPr>
            <p:cNvSpPr/>
            <p:nvPr/>
          </p:nvSpPr>
          <p:spPr>
            <a:xfrm>
              <a:off x="7680092" y="965358"/>
              <a:ext cx="9525" cy="19050"/>
            </a:xfrm>
            <a:custGeom>
              <a:avLst/>
              <a:gdLst>
                <a:gd name="connsiteX0" fmla="*/ 7535 w 9525"/>
                <a:gd name="connsiteY0" fmla="*/ 12859 h 19050"/>
                <a:gd name="connsiteX1" fmla="*/ 10393 w 9525"/>
                <a:gd name="connsiteY1" fmla="*/ 7144 h 19050"/>
                <a:gd name="connsiteX2" fmla="*/ 7535 w 9525"/>
                <a:gd name="connsiteY2" fmla="*/ 1285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535" y="12859"/>
                  </a:moveTo>
                  <a:cubicBezTo>
                    <a:pt x="8488" y="10954"/>
                    <a:pt x="11345" y="10954"/>
                    <a:pt x="10393" y="7144"/>
                  </a:cubicBezTo>
                  <a:cubicBezTo>
                    <a:pt x="11345" y="10954"/>
                    <a:pt x="5630" y="8096"/>
                    <a:pt x="7535" y="128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1" name="Freeform: Shape 810">
              <a:extLst>
                <a:ext uri="{FF2B5EF4-FFF2-40B4-BE49-F238E27FC236}">
                  <a16:creationId xmlns:a16="http://schemas.microsoft.com/office/drawing/2014/main" xmlns="" id="{129F2AC7-6360-4922-8776-4F3470F4D8C1}"/>
                </a:ext>
              </a:extLst>
            </p:cNvPr>
            <p:cNvSpPr/>
            <p:nvPr/>
          </p:nvSpPr>
          <p:spPr>
            <a:xfrm>
              <a:off x="7683870" y="971982"/>
              <a:ext cx="9525" cy="9525"/>
            </a:xfrm>
            <a:custGeom>
              <a:avLst/>
              <a:gdLst>
                <a:gd name="connsiteX0" fmla="*/ 7567 w 9525"/>
                <a:gd name="connsiteY0" fmla="*/ 10045 h 9525"/>
                <a:gd name="connsiteX1" fmla="*/ 7567 w 9525"/>
                <a:gd name="connsiteY1" fmla="*/ 1004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10045"/>
                  </a:moveTo>
                  <a:cubicBezTo>
                    <a:pt x="7567" y="5282"/>
                    <a:pt x="6615" y="7187"/>
                    <a:pt x="7567" y="100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2" name="Freeform: Shape 811">
              <a:extLst>
                <a:ext uri="{FF2B5EF4-FFF2-40B4-BE49-F238E27FC236}">
                  <a16:creationId xmlns:a16="http://schemas.microsoft.com/office/drawing/2014/main" xmlns="" id="{B9F86077-22FA-40D3-AA4A-5319108358B2}"/>
                </a:ext>
              </a:extLst>
            </p:cNvPr>
            <p:cNvSpPr/>
            <p:nvPr/>
          </p:nvSpPr>
          <p:spPr>
            <a:xfrm>
              <a:off x="7691914" y="1029908"/>
              <a:ext cx="9525" cy="19050"/>
            </a:xfrm>
            <a:custGeom>
              <a:avLst/>
              <a:gdLst>
                <a:gd name="connsiteX0" fmla="*/ 7144 w 9525"/>
                <a:gd name="connsiteY0" fmla="*/ 9269 h 19050"/>
                <a:gd name="connsiteX1" fmla="*/ 7144 w 9525"/>
                <a:gd name="connsiteY1" fmla="*/ 926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9269"/>
                  </a:moveTo>
                  <a:cubicBezTo>
                    <a:pt x="10001" y="697"/>
                    <a:pt x="8096" y="21652"/>
                    <a:pt x="7144" y="92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3" name="Freeform: Shape 812">
              <a:extLst>
                <a:ext uri="{FF2B5EF4-FFF2-40B4-BE49-F238E27FC236}">
                  <a16:creationId xmlns:a16="http://schemas.microsoft.com/office/drawing/2014/main" xmlns="" id="{38AAC76A-EEED-44BF-8555-0CCB503B490A}"/>
                </a:ext>
              </a:extLst>
            </p:cNvPr>
            <p:cNvSpPr/>
            <p:nvPr/>
          </p:nvSpPr>
          <p:spPr>
            <a:xfrm>
              <a:off x="7690961" y="1042182"/>
              <a:ext cx="9525" cy="9525"/>
            </a:xfrm>
            <a:custGeom>
              <a:avLst/>
              <a:gdLst>
                <a:gd name="connsiteX0" fmla="*/ 7144 w 9525"/>
                <a:gd name="connsiteY0" fmla="*/ 10330 h 9525"/>
                <a:gd name="connsiteX1" fmla="*/ 7144 w 9525"/>
                <a:gd name="connsiteY1" fmla="*/ 103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330"/>
                  </a:moveTo>
                  <a:cubicBezTo>
                    <a:pt x="12859" y="3663"/>
                    <a:pt x="8096" y="9378"/>
                    <a:pt x="7144" y="103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4" name="Freeform: Shape 813">
              <a:extLst>
                <a:ext uri="{FF2B5EF4-FFF2-40B4-BE49-F238E27FC236}">
                  <a16:creationId xmlns:a16="http://schemas.microsoft.com/office/drawing/2014/main" xmlns="" id="{C8E2DB66-7C53-418F-880A-EA4323988AA5}"/>
                </a:ext>
              </a:extLst>
            </p:cNvPr>
            <p:cNvSpPr/>
            <p:nvPr/>
          </p:nvSpPr>
          <p:spPr>
            <a:xfrm>
              <a:off x="7612856" y="932688"/>
              <a:ext cx="9525" cy="9525"/>
            </a:xfrm>
            <a:custGeom>
              <a:avLst/>
              <a:gdLst>
                <a:gd name="connsiteX0" fmla="*/ 10001 w 9525"/>
                <a:gd name="connsiteY0" fmla="*/ 8381 h 9525"/>
                <a:gd name="connsiteX1" fmla="*/ 7144 w 9525"/>
                <a:gd name="connsiteY1" fmla="*/ 9334 h 9525"/>
                <a:gd name="connsiteX2" fmla="*/ 10001 w 9525"/>
                <a:gd name="connsiteY2" fmla="*/ 838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8381"/>
                  </a:moveTo>
                  <a:cubicBezTo>
                    <a:pt x="9049" y="5524"/>
                    <a:pt x="8096" y="8381"/>
                    <a:pt x="7144" y="9334"/>
                  </a:cubicBezTo>
                  <a:cubicBezTo>
                    <a:pt x="7144" y="9334"/>
                    <a:pt x="9049" y="10286"/>
                    <a:pt x="10001" y="83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5" name="Freeform: Shape 814">
              <a:extLst>
                <a:ext uri="{FF2B5EF4-FFF2-40B4-BE49-F238E27FC236}">
                  <a16:creationId xmlns:a16="http://schemas.microsoft.com/office/drawing/2014/main" xmlns="" id="{39B15569-AE16-4D05-9173-7B4CDBA4A3F6}"/>
                </a:ext>
              </a:extLst>
            </p:cNvPr>
            <p:cNvSpPr/>
            <p:nvPr/>
          </p:nvSpPr>
          <p:spPr>
            <a:xfrm>
              <a:off x="6955771" y="1016793"/>
              <a:ext cx="28575" cy="9525"/>
            </a:xfrm>
            <a:custGeom>
              <a:avLst/>
              <a:gdLst>
                <a:gd name="connsiteX0" fmla="*/ 28911 w 28575"/>
                <a:gd name="connsiteY0" fmla="*/ 7144 h 9525"/>
                <a:gd name="connsiteX1" fmla="*/ 28911 w 2857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9525">
                  <a:moveTo>
                    <a:pt x="28911" y="7144"/>
                  </a:moveTo>
                  <a:cubicBezTo>
                    <a:pt x="19386" y="7144"/>
                    <a:pt x="-14903" y="10954"/>
                    <a:pt x="2891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6" name="Freeform: Shape 815">
              <a:extLst>
                <a:ext uri="{FF2B5EF4-FFF2-40B4-BE49-F238E27FC236}">
                  <a16:creationId xmlns:a16="http://schemas.microsoft.com/office/drawing/2014/main" xmlns="" id="{FF2BAD92-263D-4068-AB7D-5EAB7E220E84}"/>
                </a:ext>
              </a:extLst>
            </p:cNvPr>
            <p:cNvSpPr/>
            <p:nvPr/>
          </p:nvSpPr>
          <p:spPr>
            <a:xfrm>
              <a:off x="7543324" y="954936"/>
              <a:ext cx="19050" cy="19050"/>
            </a:xfrm>
            <a:custGeom>
              <a:avLst/>
              <a:gdLst>
                <a:gd name="connsiteX0" fmla="*/ 7144 w 19050"/>
                <a:gd name="connsiteY0" fmla="*/ 16613 h 19050"/>
                <a:gd name="connsiteX1" fmla="*/ 7144 w 19050"/>
                <a:gd name="connsiteY1" fmla="*/ 1661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6613"/>
                  </a:moveTo>
                  <a:cubicBezTo>
                    <a:pt x="34766" y="-1484"/>
                    <a:pt x="10954" y="10898"/>
                    <a:pt x="7144" y="166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7" name="Freeform: Shape 816">
              <a:extLst>
                <a:ext uri="{FF2B5EF4-FFF2-40B4-BE49-F238E27FC236}">
                  <a16:creationId xmlns:a16="http://schemas.microsoft.com/office/drawing/2014/main" xmlns="" id="{113C107E-7E64-4D13-9C6B-BE1F1F14C03C}"/>
                </a:ext>
              </a:extLst>
            </p:cNvPr>
            <p:cNvSpPr/>
            <p:nvPr/>
          </p:nvSpPr>
          <p:spPr>
            <a:xfrm>
              <a:off x="7542242" y="938688"/>
              <a:ext cx="9525" cy="19050"/>
            </a:xfrm>
            <a:custGeom>
              <a:avLst/>
              <a:gdLst>
                <a:gd name="connsiteX0" fmla="*/ 7273 w 9525"/>
                <a:gd name="connsiteY0" fmla="*/ 7144 h 19050"/>
                <a:gd name="connsiteX1" fmla="*/ 7273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273" y="7144"/>
                  </a:moveTo>
                  <a:cubicBezTo>
                    <a:pt x="11083" y="21431"/>
                    <a:pt x="6320" y="18574"/>
                    <a:pt x="727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8" name="Freeform: Shape 817">
              <a:extLst>
                <a:ext uri="{FF2B5EF4-FFF2-40B4-BE49-F238E27FC236}">
                  <a16:creationId xmlns:a16="http://schemas.microsoft.com/office/drawing/2014/main" xmlns="" id="{A8D2C831-8831-49EC-8260-3CA61FAC9C44}"/>
                </a:ext>
              </a:extLst>
            </p:cNvPr>
            <p:cNvSpPr/>
            <p:nvPr/>
          </p:nvSpPr>
          <p:spPr>
            <a:xfrm>
              <a:off x="7580867" y="1065371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5795" y="14764"/>
                    <a:pt x="7701" y="9049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9" name="Freeform: Shape 818">
              <a:extLst>
                <a:ext uri="{FF2B5EF4-FFF2-40B4-BE49-F238E27FC236}">
                  <a16:creationId xmlns:a16="http://schemas.microsoft.com/office/drawing/2014/main" xmlns="" id="{F5824086-711B-4C17-BE02-9087325DC142}"/>
                </a:ext>
              </a:extLst>
            </p:cNvPr>
            <p:cNvSpPr/>
            <p:nvPr/>
          </p:nvSpPr>
          <p:spPr>
            <a:xfrm>
              <a:off x="7476209" y="933175"/>
              <a:ext cx="9525" cy="9525"/>
            </a:xfrm>
            <a:custGeom>
              <a:avLst/>
              <a:gdLst>
                <a:gd name="connsiteX0" fmla="*/ 9488 w 9525"/>
                <a:gd name="connsiteY0" fmla="*/ 10752 h 9525"/>
                <a:gd name="connsiteX1" fmla="*/ 9488 w 9525"/>
                <a:gd name="connsiteY1" fmla="*/ 1075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488" y="10752"/>
                  </a:moveTo>
                  <a:cubicBezTo>
                    <a:pt x="8536" y="9800"/>
                    <a:pt x="4726" y="3132"/>
                    <a:pt x="9488" y="107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0" name="Freeform: Shape 819">
              <a:extLst>
                <a:ext uri="{FF2B5EF4-FFF2-40B4-BE49-F238E27FC236}">
                  <a16:creationId xmlns:a16="http://schemas.microsoft.com/office/drawing/2014/main" xmlns="" id="{20E622CF-9C92-4D70-8CCA-24F937311CDF}"/>
                </a:ext>
              </a:extLst>
            </p:cNvPr>
            <p:cNvSpPr/>
            <p:nvPr/>
          </p:nvSpPr>
          <p:spPr>
            <a:xfrm>
              <a:off x="7478554" y="93392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9049"/>
                  </a:lnTo>
                  <a:lnTo>
                    <a:pt x="8096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1" name="Freeform: Shape 820">
              <a:extLst>
                <a:ext uri="{FF2B5EF4-FFF2-40B4-BE49-F238E27FC236}">
                  <a16:creationId xmlns:a16="http://schemas.microsoft.com/office/drawing/2014/main" xmlns="" id="{EE791029-30AD-4C9B-8045-30DFB74CF2BA}"/>
                </a:ext>
              </a:extLst>
            </p:cNvPr>
            <p:cNvSpPr/>
            <p:nvPr/>
          </p:nvSpPr>
          <p:spPr>
            <a:xfrm>
              <a:off x="7581424" y="107828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10001" y="7567"/>
                    <a:pt x="14764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2" name="Freeform: Shape 821">
              <a:extLst>
                <a:ext uri="{FF2B5EF4-FFF2-40B4-BE49-F238E27FC236}">
                  <a16:creationId xmlns:a16="http://schemas.microsoft.com/office/drawing/2014/main" xmlns="" id="{4BFB028C-633A-4E23-8901-EC17B73EDC99}"/>
                </a:ext>
              </a:extLst>
            </p:cNvPr>
            <p:cNvSpPr/>
            <p:nvPr/>
          </p:nvSpPr>
          <p:spPr>
            <a:xfrm>
              <a:off x="7552315" y="1046176"/>
              <a:ext cx="9525" cy="9525"/>
            </a:xfrm>
            <a:custGeom>
              <a:avLst/>
              <a:gdLst>
                <a:gd name="connsiteX0" fmla="*/ 7677 w 9525"/>
                <a:gd name="connsiteY0" fmla="*/ 9193 h 9525"/>
                <a:gd name="connsiteX1" fmla="*/ 9582 w 9525"/>
                <a:gd name="connsiteY1" fmla="*/ 7288 h 9525"/>
                <a:gd name="connsiteX2" fmla="*/ 7677 w 9525"/>
                <a:gd name="connsiteY2" fmla="*/ 919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677" y="9193"/>
                  </a:moveTo>
                  <a:lnTo>
                    <a:pt x="9582" y="7288"/>
                  </a:lnTo>
                  <a:cubicBezTo>
                    <a:pt x="9582" y="8241"/>
                    <a:pt x="5772" y="5383"/>
                    <a:pt x="7677" y="91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3" name="Freeform: Shape 822">
              <a:extLst>
                <a:ext uri="{FF2B5EF4-FFF2-40B4-BE49-F238E27FC236}">
                  <a16:creationId xmlns:a16="http://schemas.microsoft.com/office/drawing/2014/main" xmlns="" id="{4DF3B06D-0DF4-43DF-BE63-507A26B73B0E}"/>
                </a:ext>
              </a:extLst>
            </p:cNvPr>
            <p:cNvSpPr/>
            <p:nvPr/>
          </p:nvSpPr>
          <p:spPr>
            <a:xfrm>
              <a:off x="7456738" y="936783"/>
              <a:ext cx="9525" cy="9525"/>
            </a:xfrm>
            <a:custGeom>
              <a:avLst/>
              <a:gdLst>
                <a:gd name="connsiteX0" fmla="*/ 9909 w 9525"/>
                <a:gd name="connsiteY0" fmla="*/ 7144 h 9525"/>
                <a:gd name="connsiteX1" fmla="*/ 990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909" y="7144"/>
                  </a:moveTo>
                  <a:cubicBezTo>
                    <a:pt x="4194" y="13811"/>
                    <a:pt x="8956" y="8096"/>
                    <a:pt x="990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4" name="Freeform: Shape 823">
              <a:extLst>
                <a:ext uri="{FF2B5EF4-FFF2-40B4-BE49-F238E27FC236}">
                  <a16:creationId xmlns:a16="http://schemas.microsoft.com/office/drawing/2014/main" xmlns="" id="{D5E6B6D6-AEF1-4237-B3AB-81848B8C8F3E}"/>
                </a:ext>
              </a:extLst>
            </p:cNvPr>
            <p:cNvSpPr/>
            <p:nvPr/>
          </p:nvSpPr>
          <p:spPr>
            <a:xfrm>
              <a:off x="7533553" y="1068228"/>
              <a:ext cx="9525" cy="19050"/>
            </a:xfrm>
            <a:custGeom>
              <a:avLst/>
              <a:gdLst>
                <a:gd name="connsiteX0" fmla="*/ 9294 w 9525"/>
                <a:gd name="connsiteY0" fmla="*/ 7144 h 19050"/>
                <a:gd name="connsiteX1" fmla="*/ 8342 w 9525"/>
                <a:gd name="connsiteY1" fmla="*/ 12859 h 19050"/>
                <a:gd name="connsiteX2" fmla="*/ 9294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9294" y="7144"/>
                  </a:moveTo>
                  <a:cubicBezTo>
                    <a:pt x="11199" y="11906"/>
                    <a:pt x="4532" y="9049"/>
                    <a:pt x="8342" y="12859"/>
                  </a:cubicBezTo>
                  <a:cubicBezTo>
                    <a:pt x="12152" y="11906"/>
                    <a:pt x="10247" y="9049"/>
                    <a:pt x="929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5" name="Freeform: Shape 824">
              <a:extLst>
                <a:ext uri="{FF2B5EF4-FFF2-40B4-BE49-F238E27FC236}">
                  <a16:creationId xmlns:a16="http://schemas.microsoft.com/office/drawing/2014/main" xmlns="" id="{2D85E760-0386-4242-AFCD-7B3131FD2ECB}"/>
                </a:ext>
              </a:extLst>
            </p:cNvPr>
            <p:cNvSpPr/>
            <p:nvPr/>
          </p:nvSpPr>
          <p:spPr>
            <a:xfrm>
              <a:off x="7458551" y="103012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7144"/>
                    <a:pt x="7144" y="7144"/>
                    <a:pt x="7144" y="8096"/>
                  </a:cubicBezTo>
                  <a:cubicBezTo>
                    <a:pt x="7144" y="7144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6" name="Freeform: Shape 825">
              <a:extLst>
                <a:ext uri="{FF2B5EF4-FFF2-40B4-BE49-F238E27FC236}">
                  <a16:creationId xmlns:a16="http://schemas.microsoft.com/office/drawing/2014/main" xmlns="" id="{6C1E4A39-3F46-45EE-AB6E-CF2EA88B0950}"/>
                </a:ext>
              </a:extLst>
            </p:cNvPr>
            <p:cNvSpPr/>
            <p:nvPr/>
          </p:nvSpPr>
          <p:spPr>
            <a:xfrm>
              <a:off x="7459504" y="1029028"/>
              <a:ext cx="9525" cy="9525"/>
            </a:xfrm>
            <a:custGeom>
              <a:avLst/>
              <a:gdLst>
                <a:gd name="connsiteX0" fmla="*/ 7144 w 9525"/>
                <a:gd name="connsiteY0" fmla="*/ 8244 h 9525"/>
                <a:gd name="connsiteX1" fmla="*/ 10954 w 9525"/>
                <a:gd name="connsiteY1" fmla="*/ 8244 h 9525"/>
                <a:gd name="connsiteX2" fmla="*/ 7144 w 9525"/>
                <a:gd name="connsiteY2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244"/>
                  </a:moveTo>
                  <a:cubicBezTo>
                    <a:pt x="8096" y="8244"/>
                    <a:pt x="10001" y="10149"/>
                    <a:pt x="10954" y="8244"/>
                  </a:cubicBezTo>
                  <a:cubicBezTo>
                    <a:pt x="9049" y="6339"/>
                    <a:pt x="8096" y="7291"/>
                    <a:pt x="7144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:a16="http://schemas.microsoft.com/office/drawing/2014/main" xmlns="" id="{CB87CC51-0E44-4D3E-ACCB-6B48B6D60E2C}"/>
                </a:ext>
              </a:extLst>
            </p:cNvPr>
            <p:cNvSpPr/>
            <p:nvPr/>
          </p:nvSpPr>
          <p:spPr>
            <a:xfrm>
              <a:off x="7445121" y="1029686"/>
              <a:ext cx="9525" cy="9525"/>
            </a:xfrm>
            <a:custGeom>
              <a:avLst/>
              <a:gdLst>
                <a:gd name="connsiteX0" fmla="*/ 7239 w 9525"/>
                <a:gd name="connsiteY0" fmla="*/ 10443 h 9525"/>
                <a:gd name="connsiteX1" fmla="*/ 7239 w 9525"/>
                <a:gd name="connsiteY1" fmla="*/ 104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239" y="10443"/>
                  </a:moveTo>
                  <a:cubicBezTo>
                    <a:pt x="12954" y="4728"/>
                    <a:pt x="6286" y="7586"/>
                    <a:pt x="7239" y="104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8" name="Freeform: Shape 827">
              <a:extLst>
                <a:ext uri="{FF2B5EF4-FFF2-40B4-BE49-F238E27FC236}">
                  <a16:creationId xmlns:a16="http://schemas.microsoft.com/office/drawing/2014/main" xmlns="" id="{D81BC30D-D4E3-48A0-A71B-A872CEFBC249}"/>
                </a:ext>
              </a:extLst>
            </p:cNvPr>
            <p:cNvSpPr/>
            <p:nvPr/>
          </p:nvSpPr>
          <p:spPr>
            <a:xfrm>
              <a:off x="7347109" y="940446"/>
              <a:ext cx="19050" cy="9525"/>
            </a:xfrm>
            <a:custGeom>
              <a:avLst/>
              <a:gdLst>
                <a:gd name="connsiteX0" fmla="*/ 7144 w 19050"/>
                <a:gd name="connsiteY0" fmla="*/ 8244 h 9525"/>
                <a:gd name="connsiteX1" fmla="*/ 7144 w 19050"/>
                <a:gd name="connsiteY1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8244"/>
                  </a:moveTo>
                  <a:cubicBezTo>
                    <a:pt x="21431" y="12054"/>
                    <a:pt x="17621" y="4434"/>
                    <a:pt x="7144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9" name="Freeform: Shape 828">
              <a:extLst>
                <a:ext uri="{FF2B5EF4-FFF2-40B4-BE49-F238E27FC236}">
                  <a16:creationId xmlns:a16="http://schemas.microsoft.com/office/drawing/2014/main" xmlns="" id="{EA5BBCDA-8997-492F-A3A5-1D446BA85F5C}"/>
                </a:ext>
              </a:extLst>
            </p:cNvPr>
            <p:cNvSpPr/>
            <p:nvPr/>
          </p:nvSpPr>
          <p:spPr>
            <a:xfrm>
              <a:off x="7358539" y="938688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9049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8096" y="8096"/>
                    <a:pt x="8096" y="8096"/>
                    <a:pt x="9049" y="7144"/>
                  </a:cubicBezTo>
                  <a:cubicBezTo>
                    <a:pt x="8096" y="8096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0" name="Freeform: Shape 829">
              <a:extLst>
                <a:ext uri="{FF2B5EF4-FFF2-40B4-BE49-F238E27FC236}">
                  <a16:creationId xmlns:a16="http://schemas.microsoft.com/office/drawing/2014/main" xmlns="" id="{BF0AF1CE-E380-4070-B1BB-220F72DDB1F3}"/>
                </a:ext>
              </a:extLst>
            </p:cNvPr>
            <p:cNvSpPr/>
            <p:nvPr/>
          </p:nvSpPr>
          <p:spPr>
            <a:xfrm>
              <a:off x="7501625" y="1081563"/>
              <a:ext cx="9525" cy="19050"/>
            </a:xfrm>
            <a:custGeom>
              <a:avLst/>
              <a:gdLst>
                <a:gd name="connsiteX0" fmla="*/ 8837 w 9525"/>
                <a:gd name="connsiteY0" fmla="*/ 7144 h 19050"/>
                <a:gd name="connsiteX1" fmla="*/ 8837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837" y="7144"/>
                  </a:moveTo>
                  <a:cubicBezTo>
                    <a:pt x="5027" y="20479"/>
                    <a:pt x="8837" y="9049"/>
                    <a:pt x="883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1" name="Freeform: Shape 830">
              <a:extLst>
                <a:ext uri="{FF2B5EF4-FFF2-40B4-BE49-F238E27FC236}">
                  <a16:creationId xmlns:a16="http://schemas.microsoft.com/office/drawing/2014/main" xmlns="" id="{05511A29-75FC-41BB-8E9A-3A7485845F3C}"/>
                </a:ext>
              </a:extLst>
            </p:cNvPr>
            <p:cNvSpPr/>
            <p:nvPr/>
          </p:nvSpPr>
          <p:spPr>
            <a:xfrm>
              <a:off x="7340288" y="939565"/>
              <a:ext cx="9525" cy="9525"/>
            </a:xfrm>
            <a:custGeom>
              <a:avLst/>
              <a:gdLst>
                <a:gd name="connsiteX0" fmla="*/ 7297 w 9525"/>
                <a:gd name="connsiteY0" fmla="*/ 8172 h 9525"/>
                <a:gd name="connsiteX1" fmla="*/ 10154 w 9525"/>
                <a:gd name="connsiteY1" fmla="*/ 9125 h 9525"/>
                <a:gd name="connsiteX2" fmla="*/ 7297 w 9525"/>
                <a:gd name="connsiteY2" fmla="*/ 817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297" y="8172"/>
                  </a:moveTo>
                  <a:cubicBezTo>
                    <a:pt x="8249" y="8172"/>
                    <a:pt x="9202" y="8172"/>
                    <a:pt x="10154" y="9125"/>
                  </a:cubicBezTo>
                  <a:cubicBezTo>
                    <a:pt x="10154" y="5315"/>
                    <a:pt x="6344" y="8172"/>
                    <a:pt x="7297" y="81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:a16="http://schemas.microsoft.com/office/drawing/2014/main" xmlns="" id="{79875EB2-2B3D-478E-A9CF-3E31B823468D}"/>
                </a:ext>
              </a:extLst>
            </p:cNvPr>
            <p:cNvSpPr/>
            <p:nvPr/>
          </p:nvSpPr>
          <p:spPr>
            <a:xfrm>
              <a:off x="7398544" y="1026861"/>
              <a:ext cx="19050" cy="9525"/>
            </a:xfrm>
            <a:custGeom>
              <a:avLst/>
              <a:gdLst>
                <a:gd name="connsiteX0" fmla="*/ 7144 w 19050"/>
                <a:gd name="connsiteY0" fmla="*/ 9458 h 9525"/>
                <a:gd name="connsiteX1" fmla="*/ 11906 w 19050"/>
                <a:gd name="connsiteY1" fmla="*/ 10411 h 9525"/>
                <a:gd name="connsiteX2" fmla="*/ 7144 w 19050"/>
                <a:gd name="connsiteY2" fmla="*/ 94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9458"/>
                  </a:moveTo>
                  <a:cubicBezTo>
                    <a:pt x="8096" y="11363"/>
                    <a:pt x="10001" y="10411"/>
                    <a:pt x="11906" y="10411"/>
                  </a:cubicBezTo>
                  <a:cubicBezTo>
                    <a:pt x="10001" y="10411"/>
                    <a:pt x="8096" y="3743"/>
                    <a:pt x="7144" y="94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xmlns="" id="{3A630964-C1B1-4959-AD43-E84F97139BEC}"/>
                </a:ext>
              </a:extLst>
            </p:cNvPr>
            <p:cNvSpPr/>
            <p:nvPr/>
          </p:nvSpPr>
          <p:spPr>
            <a:xfrm>
              <a:off x="7329964" y="956592"/>
              <a:ext cx="9525" cy="19050"/>
            </a:xfrm>
            <a:custGeom>
              <a:avLst/>
              <a:gdLst>
                <a:gd name="connsiteX0" fmla="*/ 7144 w 9525"/>
                <a:gd name="connsiteY0" fmla="*/ 8290 h 19050"/>
                <a:gd name="connsiteX1" fmla="*/ 9049 w 9525"/>
                <a:gd name="connsiteY1" fmla="*/ 14005 h 19050"/>
                <a:gd name="connsiteX2" fmla="*/ 7144 w 9525"/>
                <a:gd name="connsiteY2" fmla="*/ 829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8290"/>
                  </a:moveTo>
                  <a:cubicBezTo>
                    <a:pt x="8096" y="8290"/>
                    <a:pt x="9049" y="11148"/>
                    <a:pt x="9049" y="14005"/>
                  </a:cubicBezTo>
                  <a:cubicBezTo>
                    <a:pt x="10001" y="11148"/>
                    <a:pt x="10954" y="4480"/>
                    <a:pt x="7144" y="82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4" name="Freeform: Shape 833">
              <a:extLst>
                <a:ext uri="{FF2B5EF4-FFF2-40B4-BE49-F238E27FC236}">
                  <a16:creationId xmlns:a16="http://schemas.microsoft.com/office/drawing/2014/main" xmlns="" id="{1753CDAE-2D3C-46B4-97C8-530DFD6A5472}"/>
                </a:ext>
              </a:extLst>
            </p:cNvPr>
            <p:cNvSpPr/>
            <p:nvPr/>
          </p:nvSpPr>
          <p:spPr>
            <a:xfrm>
              <a:off x="7390924" y="1028329"/>
              <a:ext cx="9525" cy="9525"/>
            </a:xfrm>
            <a:custGeom>
              <a:avLst/>
              <a:gdLst>
                <a:gd name="connsiteX0" fmla="*/ 7144 w 9525"/>
                <a:gd name="connsiteY0" fmla="*/ 7990 h 9525"/>
                <a:gd name="connsiteX1" fmla="*/ 714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990"/>
                  </a:moveTo>
                  <a:cubicBezTo>
                    <a:pt x="7144" y="7990"/>
                    <a:pt x="15716" y="6085"/>
                    <a:pt x="714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xmlns="" id="{8963D405-E160-42F0-AF50-4722C92FF195}"/>
                </a:ext>
              </a:extLst>
            </p:cNvPr>
            <p:cNvSpPr/>
            <p:nvPr/>
          </p:nvSpPr>
          <p:spPr>
            <a:xfrm>
              <a:off x="7407519" y="1069159"/>
              <a:ext cx="9525" cy="19050"/>
            </a:xfrm>
            <a:custGeom>
              <a:avLst/>
              <a:gdLst>
                <a:gd name="connsiteX0" fmla="*/ 7694 w 9525"/>
                <a:gd name="connsiteY0" fmla="*/ 20500 h 19050"/>
                <a:gd name="connsiteX1" fmla="*/ 7694 w 9525"/>
                <a:gd name="connsiteY1" fmla="*/ 2050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694" y="20500"/>
                  </a:moveTo>
                  <a:cubicBezTo>
                    <a:pt x="5789" y="23358"/>
                    <a:pt x="9599" y="-10932"/>
                    <a:pt x="7694" y="205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:a16="http://schemas.microsoft.com/office/drawing/2014/main" xmlns="" id="{6EA5D71E-3491-4F4E-9B3F-0ADCF8B9E227}"/>
                </a:ext>
              </a:extLst>
            </p:cNvPr>
            <p:cNvSpPr/>
            <p:nvPr/>
          </p:nvSpPr>
          <p:spPr>
            <a:xfrm>
              <a:off x="7400449" y="1073943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8096" y="7144"/>
                    <a:pt x="9049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xmlns="" id="{ED6D8CE9-457D-4795-996C-BD522D447AFB}"/>
                </a:ext>
              </a:extLst>
            </p:cNvPr>
            <p:cNvSpPr/>
            <p:nvPr/>
          </p:nvSpPr>
          <p:spPr>
            <a:xfrm>
              <a:off x="7319486" y="106060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8096" y="8096"/>
                    <a:pt x="8096" y="7144"/>
                  </a:cubicBezTo>
                  <a:cubicBezTo>
                    <a:pt x="7144" y="8096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8" name="Freeform: Shape 837">
              <a:extLst>
                <a:ext uri="{FF2B5EF4-FFF2-40B4-BE49-F238E27FC236}">
                  <a16:creationId xmlns:a16="http://schemas.microsoft.com/office/drawing/2014/main" xmlns="" id="{A6EEC68B-8984-4F8C-AB8C-31CA202B5A99}"/>
                </a:ext>
              </a:extLst>
            </p:cNvPr>
            <p:cNvSpPr/>
            <p:nvPr/>
          </p:nvSpPr>
          <p:spPr>
            <a:xfrm>
              <a:off x="7383867" y="1077738"/>
              <a:ext cx="9525" cy="9525"/>
            </a:xfrm>
            <a:custGeom>
              <a:avLst/>
              <a:gdLst>
                <a:gd name="connsiteX0" fmla="*/ 8485 w 9525"/>
                <a:gd name="connsiteY0" fmla="*/ 9064 h 9525"/>
                <a:gd name="connsiteX1" fmla="*/ 8485 w 9525"/>
                <a:gd name="connsiteY1" fmla="*/ 906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85" y="9064"/>
                  </a:moveTo>
                  <a:cubicBezTo>
                    <a:pt x="4675" y="4302"/>
                    <a:pt x="10390" y="10017"/>
                    <a:pt x="8485" y="90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9" name="Freeform: Shape 838">
              <a:extLst>
                <a:ext uri="{FF2B5EF4-FFF2-40B4-BE49-F238E27FC236}">
                  <a16:creationId xmlns:a16="http://schemas.microsoft.com/office/drawing/2014/main" xmlns="" id="{889F2A37-207C-42A6-ADD2-CCB0155EAD52}"/>
                </a:ext>
              </a:extLst>
            </p:cNvPr>
            <p:cNvSpPr/>
            <p:nvPr/>
          </p:nvSpPr>
          <p:spPr>
            <a:xfrm>
              <a:off x="7280434" y="946511"/>
              <a:ext cx="9525" cy="9525"/>
            </a:xfrm>
            <a:custGeom>
              <a:avLst/>
              <a:gdLst>
                <a:gd name="connsiteX0" fmla="*/ 7144 w 9525"/>
                <a:gd name="connsiteY0" fmla="*/ 10751 h 9525"/>
                <a:gd name="connsiteX1" fmla="*/ 7144 w 9525"/>
                <a:gd name="connsiteY1" fmla="*/ 1075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751"/>
                  </a:moveTo>
                  <a:cubicBezTo>
                    <a:pt x="8096" y="5036"/>
                    <a:pt x="8096" y="6941"/>
                    <a:pt x="7144" y="107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0" name="Freeform: Shape 839">
              <a:extLst>
                <a:ext uri="{FF2B5EF4-FFF2-40B4-BE49-F238E27FC236}">
                  <a16:creationId xmlns:a16="http://schemas.microsoft.com/office/drawing/2014/main" xmlns="" id="{A39380BB-D432-4E5E-B0DB-FBDAADD7D68F}"/>
                </a:ext>
              </a:extLst>
            </p:cNvPr>
            <p:cNvSpPr/>
            <p:nvPr/>
          </p:nvSpPr>
          <p:spPr>
            <a:xfrm>
              <a:off x="7278529" y="9463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1" name="Freeform: Shape 840">
              <a:extLst>
                <a:ext uri="{FF2B5EF4-FFF2-40B4-BE49-F238E27FC236}">
                  <a16:creationId xmlns:a16="http://schemas.microsoft.com/office/drawing/2014/main" xmlns="" id="{89E018A8-AC61-43C6-85BA-6D3BB773113E}"/>
                </a:ext>
              </a:extLst>
            </p:cNvPr>
            <p:cNvSpPr/>
            <p:nvPr/>
          </p:nvSpPr>
          <p:spPr>
            <a:xfrm>
              <a:off x="7328059" y="1055846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10954 w 9525"/>
                <a:gd name="connsiteY1" fmla="*/ 8096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9049" y="9049"/>
                    <a:pt x="10001" y="9049"/>
                    <a:pt x="10954" y="8096"/>
                  </a:cubicBezTo>
                  <a:cubicBezTo>
                    <a:pt x="10954" y="7144"/>
                    <a:pt x="7144" y="6191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2" name="Freeform: Shape 841">
              <a:extLst>
                <a:ext uri="{FF2B5EF4-FFF2-40B4-BE49-F238E27FC236}">
                  <a16:creationId xmlns:a16="http://schemas.microsoft.com/office/drawing/2014/main" xmlns="" id="{F4D00CF1-FA95-4918-845F-F145B53E3103}"/>
                </a:ext>
              </a:extLst>
            </p:cNvPr>
            <p:cNvSpPr/>
            <p:nvPr/>
          </p:nvSpPr>
          <p:spPr>
            <a:xfrm>
              <a:off x="7266146" y="959008"/>
              <a:ext cx="9525" cy="9525"/>
            </a:xfrm>
            <a:custGeom>
              <a:avLst/>
              <a:gdLst>
                <a:gd name="connsiteX0" fmla="*/ 7144 w 9525"/>
                <a:gd name="connsiteY0" fmla="*/ 9684 h 9525"/>
                <a:gd name="connsiteX1" fmla="*/ 7144 w 9525"/>
                <a:gd name="connsiteY1" fmla="*/ 968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684"/>
                  </a:moveTo>
                  <a:cubicBezTo>
                    <a:pt x="15716" y="3969"/>
                    <a:pt x="7144" y="9684"/>
                    <a:pt x="7144" y="9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3" name="Freeform: Shape 842">
              <a:extLst>
                <a:ext uri="{FF2B5EF4-FFF2-40B4-BE49-F238E27FC236}">
                  <a16:creationId xmlns:a16="http://schemas.microsoft.com/office/drawing/2014/main" xmlns="" id="{6D056001-FF52-4FEF-998B-AD8A39759CD8}"/>
                </a:ext>
              </a:extLst>
            </p:cNvPr>
            <p:cNvSpPr/>
            <p:nvPr/>
          </p:nvSpPr>
          <p:spPr>
            <a:xfrm>
              <a:off x="7244864" y="952023"/>
              <a:ext cx="9525" cy="9525"/>
            </a:xfrm>
            <a:custGeom>
              <a:avLst/>
              <a:gdLst>
                <a:gd name="connsiteX0" fmla="*/ 10329 w 9525"/>
                <a:gd name="connsiteY0" fmla="*/ 7144 h 9525"/>
                <a:gd name="connsiteX1" fmla="*/ 1032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329" y="7144"/>
                  </a:moveTo>
                  <a:cubicBezTo>
                    <a:pt x="11281" y="7144"/>
                    <a:pt x="2708" y="11906"/>
                    <a:pt x="1032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4" name="Freeform: Shape 843">
              <a:extLst>
                <a:ext uri="{FF2B5EF4-FFF2-40B4-BE49-F238E27FC236}">
                  <a16:creationId xmlns:a16="http://schemas.microsoft.com/office/drawing/2014/main" xmlns="" id="{77BBE46C-AC77-4821-9125-D926D7E0D5A5}"/>
                </a:ext>
              </a:extLst>
            </p:cNvPr>
            <p:cNvSpPr/>
            <p:nvPr/>
          </p:nvSpPr>
          <p:spPr>
            <a:xfrm>
              <a:off x="7286149" y="1100084"/>
              <a:ext cx="9525" cy="19050"/>
            </a:xfrm>
            <a:custGeom>
              <a:avLst/>
              <a:gdLst>
                <a:gd name="connsiteX0" fmla="*/ 7144 w 9525"/>
                <a:gd name="connsiteY0" fmla="*/ 14340 h 19050"/>
                <a:gd name="connsiteX1" fmla="*/ 7144 w 9525"/>
                <a:gd name="connsiteY1" fmla="*/ 1434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14340"/>
                  </a:moveTo>
                  <a:cubicBezTo>
                    <a:pt x="7144" y="14340"/>
                    <a:pt x="10001" y="-1852"/>
                    <a:pt x="7144" y="143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:a16="http://schemas.microsoft.com/office/drawing/2014/main" xmlns="" id="{A29DFCD5-C669-4DA7-A224-D40AC5FA5582}"/>
                </a:ext>
              </a:extLst>
            </p:cNvPr>
            <p:cNvSpPr/>
            <p:nvPr/>
          </p:nvSpPr>
          <p:spPr>
            <a:xfrm>
              <a:off x="7064216" y="961548"/>
              <a:ext cx="95250" cy="76200"/>
            </a:xfrm>
            <a:custGeom>
              <a:avLst/>
              <a:gdLst>
                <a:gd name="connsiteX0" fmla="*/ 69056 w 95250"/>
                <a:gd name="connsiteY0" fmla="*/ 22384 h 76200"/>
                <a:gd name="connsiteX1" fmla="*/ 85249 w 95250"/>
                <a:gd name="connsiteY1" fmla="*/ 28099 h 76200"/>
                <a:gd name="connsiteX2" fmla="*/ 90964 w 95250"/>
                <a:gd name="connsiteY2" fmla="*/ 10001 h 76200"/>
                <a:gd name="connsiteX3" fmla="*/ 90011 w 95250"/>
                <a:gd name="connsiteY3" fmla="*/ 7144 h 76200"/>
                <a:gd name="connsiteX4" fmla="*/ 7144 w 95250"/>
                <a:gd name="connsiteY4" fmla="*/ 20479 h 76200"/>
                <a:gd name="connsiteX5" fmla="*/ 13811 w 95250"/>
                <a:gd name="connsiteY5" fmla="*/ 69056 h 76200"/>
                <a:gd name="connsiteX6" fmla="*/ 69056 w 95250"/>
                <a:gd name="connsiteY6" fmla="*/ 2238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76200">
                  <a:moveTo>
                    <a:pt x="69056" y="22384"/>
                  </a:moveTo>
                  <a:cubicBezTo>
                    <a:pt x="69056" y="22384"/>
                    <a:pt x="77629" y="29051"/>
                    <a:pt x="85249" y="28099"/>
                  </a:cubicBezTo>
                  <a:cubicBezTo>
                    <a:pt x="78581" y="26194"/>
                    <a:pt x="88106" y="15716"/>
                    <a:pt x="90964" y="10001"/>
                  </a:cubicBezTo>
                  <a:cubicBezTo>
                    <a:pt x="90011" y="10001"/>
                    <a:pt x="89059" y="9049"/>
                    <a:pt x="90011" y="7144"/>
                  </a:cubicBezTo>
                  <a:cubicBezTo>
                    <a:pt x="73819" y="18574"/>
                    <a:pt x="34766" y="16669"/>
                    <a:pt x="7144" y="20479"/>
                  </a:cubicBezTo>
                  <a:cubicBezTo>
                    <a:pt x="20479" y="24289"/>
                    <a:pt x="13811" y="61436"/>
                    <a:pt x="13811" y="69056"/>
                  </a:cubicBezTo>
                  <a:cubicBezTo>
                    <a:pt x="25241" y="76676"/>
                    <a:pt x="71914" y="31909"/>
                    <a:pt x="69056" y="22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6" name="Freeform: Shape 845">
              <a:extLst>
                <a:ext uri="{FF2B5EF4-FFF2-40B4-BE49-F238E27FC236}">
                  <a16:creationId xmlns:a16="http://schemas.microsoft.com/office/drawing/2014/main" xmlns="" id="{8057F3E3-1F28-4576-A3A9-5DFBDCA18187}"/>
                </a:ext>
              </a:extLst>
            </p:cNvPr>
            <p:cNvSpPr/>
            <p:nvPr/>
          </p:nvSpPr>
          <p:spPr>
            <a:xfrm>
              <a:off x="7141369" y="98274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9049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8096" y="7858"/>
                    <a:pt x="8096" y="7858"/>
                    <a:pt x="9049" y="7858"/>
                  </a:cubicBezTo>
                  <a:cubicBezTo>
                    <a:pt x="9049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xmlns="" id="{6EB28436-278C-47B0-B231-68A928E346D1}"/>
                </a:ext>
              </a:extLst>
            </p:cNvPr>
            <p:cNvSpPr/>
            <p:nvPr/>
          </p:nvSpPr>
          <p:spPr>
            <a:xfrm>
              <a:off x="7059454" y="97512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10001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lnTo>
                    <a:pt x="10001" y="7858"/>
                  </a:lnTo>
                  <a:cubicBezTo>
                    <a:pt x="10001" y="6906"/>
                    <a:pt x="9049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:a16="http://schemas.microsoft.com/office/drawing/2014/main" xmlns="" id="{351E527B-C654-47F4-B4F1-EED53EEA81FB}"/>
                </a:ext>
              </a:extLst>
            </p:cNvPr>
            <p:cNvSpPr/>
            <p:nvPr/>
          </p:nvSpPr>
          <p:spPr>
            <a:xfrm>
              <a:off x="7152911" y="964882"/>
              <a:ext cx="9525" cy="9525"/>
            </a:xfrm>
            <a:custGeom>
              <a:avLst/>
              <a:gdLst>
                <a:gd name="connsiteX0" fmla="*/ 11794 w 9525"/>
                <a:gd name="connsiteY0" fmla="*/ 11430 h 9525"/>
                <a:gd name="connsiteX1" fmla="*/ 11794 w 9525"/>
                <a:gd name="connsiteY1" fmla="*/ 114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794" y="11430"/>
                  </a:moveTo>
                  <a:cubicBezTo>
                    <a:pt x="6079" y="5715"/>
                    <a:pt x="5126" y="5715"/>
                    <a:pt x="11794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9" name="Freeform: Shape 848">
              <a:extLst>
                <a:ext uri="{FF2B5EF4-FFF2-40B4-BE49-F238E27FC236}">
                  <a16:creationId xmlns:a16="http://schemas.microsoft.com/office/drawing/2014/main" xmlns="" id="{0701F5D7-2158-4650-8E0C-B4D409946D36}"/>
                </a:ext>
              </a:extLst>
            </p:cNvPr>
            <p:cNvSpPr/>
            <p:nvPr/>
          </p:nvSpPr>
          <p:spPr>
            <a:xfrm>
              <a:off x="7148832" y="960596"/>
              <a:ext cx="9525" cy="9525"/>
            </a:xfrm>
            <a:custGeom>
              <a:avLst/>
              <a:gdLst>
                <a:gd name="connsiteX0" fmla="*/ 7301 w 9525"/>
                <a:gd name="connsiteY0" fmla="*/ 7144 h 9525"/>
                <a:gd name="connsiteX1" fmla="*/ 7301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01" y="7144"/>
                  </a:moveTo>
                  <a:cubicBezTo>
                    <a:pt x="6348" y="16669"/>
                    <a:pt x="10158" y="9049"/>
                    <a:pt x="73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0" name="Freeform: Shape 849">
              <a:extLst>
                <a:ext uri="{FF2B5EF4-FFF2-40B4-BE49-F238E27FC236}">
                  <a16:creationId xmlns:a16="http://schemas.microsoft.com/office/drawing/2014/main" xmlns="" id="{BE356560-3553-424B-9074-EA59D2115AAE}"/>
                </a:ext>
              </a:extLst>
            </p:cNvPr>
            <p:cNvSpPr/>
            <p:nvPr/>
          </p:nvSpPr>
          <p:spPr>
            <a:xfrm>
              <a:off x="7159425" y="1098708"/>
              <a:ext cx="9525" cy="9525"/>
            </a:xfrm>
            <a:custGeom>
              <a:avLst/>
              <a:gdLst>
                <a:gd name="connsiteX0" fmla="*/ 10995 w 9525"/>
                <a:gd name="connsiteY0" fmla="*/ 7144 h 9525"/>
                <a:gd name="connsiteX1" fmla="*/ 10995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995" y="7144"/>
                  </a:moveTo>
                  <a:cubicBezTo>
                    <a:pt x="9090" y="7144"/>
                    <a:pt x="3375" y="10954"/>
                    <a:pt x="1099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1" name="Freeform: Shape 850">
              <a:extLst>
                <a:ext uri="{FF2B5EF4-FFF2-40B4-BE49-F238E27FC236}">
                  <a16:creationId xmlns:a16="http://schemas.microsoft.com/office/drawing/2014/main" xmlns="" id="{154A6F9F-6931-4596-8B96-3CC130D7D41F}"/>
                </a:ext>
              </a:extLst>
            </p:cNvPr>
            <p:cNvSpPr/>
            <p:nvPr/>
          </p:nvSpPr>
          <p:spPr>
            <a:xfrm>
              <a:off x="7141369" y="1091088"/>
              <a:ext cx="19050" cy="9525"/>
            </a:xfrm>
            <a:custGeom>
              <a:avLst/>
              <a:gdLst>
                <a:gd name="connsiteX0" fmla="*/ 7144 w 19050"/>
                <a:gd name="connsiteY0" fmla="*/ 8096 h 9525"/>
                <a:gd name="connsiteX1" fmla="*/ 12859 w 19050"/>
                <a:gd name="connsiteY1" fmla="*/ 7144 h 9525"/>
                <a:gd name="connsiteX2" fmla="*/ 7144 w 19050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8096"/>
                  </a:moveTo>
                  <a:cubicBezTo>
                    <a:pt x="9049" y="10954"/>
                    <a:pt x="11906" y="8096"/>
                    <a:pt x="12859" y="7144"/>
                  </a:cubicBezTo>
                  <a:cubicBezTo>
                    <a:pt x="9049" y="8096"/>
                    <a:pt x="10954" y="6191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2" name="Freeform: Shape 851">
              <a:extLst>
                <a:ext uri="{FF2B5EF4-FFF2-40B4-BE49-F238E27FC236}">
                  <a16:creationId xmlns:a16="http://schemas.microsoft.com/office/drawing/2014/main" xmlns="" id="{9661D50B-29EB-4D89-9FA3-E32DFADB9AF9}"/>
                </a:ext>
              </a:extLst>
            </p:cNvPr>
            <p:cNvSpPr/>
            <p:nvPr/>
          </p:nvSpPr>
          <p:spPr>
            <a:xfrm>
              <a:off x="7146717" y="1124426"/>
              <a:ext cx="9525" cy="9525"/>
            </a:xfrm>
            <a:custGeom>
              <a:avLst/>
              <a:gdLst>
                <a:gd name="connsiteX0" fmla="*/ 10368 w 9525"/>
                <a:gd name="connsiteY0" fmla="*/ 7144 h 9525"/>
                <a:gd name="connsiteX1" fmla="*/ 1036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368" y="7144"/>
                  </a:moveTo>
                  <a:cubicBezTo>
                    <a:pt x="6558" y="10001"/>
                    <a:pt x="5606" y="10954"/>
                    <a:pt x="1036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3" name="Freeform: Shape 852">
              <a:extLst>
                <a:ext uri="{FF2B5EF4-FFF2-40B4-BE49-F238E27FC236}">
                  <a16:creationId xmlns:a16="http://schemas.microsoft.com/office/drawing/2014/main" xmlns="" id="{7A2B1E94-304E-487F-88A7-DD3D906EB61E}"/>
                </a:ext>
              </a:extLst>
            </p:cNvPr>
            <p:cNvSpPr/>
            <p:nvPr/>
          </p:nvSpPr>
          <p:spPr>
            <a:xfrm>
              <a:off x="7036594" y="1026318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lnTo>
                    <a:pt x="7144" y="7144"/>
                  </a:lnTo>
                  <a:cubicBezTo>
                    <a:pt x="8096" y="8096"/>
                    <a:pt x="8096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4" name="Freeform: Shape 853">
              <a:extLst>
                <a:ext uri="{FF2B5EF4-FFF2-40B4-BE49-F238E27FC236}">
                  <a16:creationId xmlns:a16="http://schemas.microsoft.com/office/drawing/2014/main" xmlns="" id="{5B315129-E263-4F81-B7E0-244A0FA06843}"/>
                </a:ext>
              </a:extLst>
            </p:cNvPr>
            <p:cNvSpPr/>
            <p:nvPr/>
          </p:nvSpPr>
          <p:spPr>
            <a:xfrm>
              <a:off x="7021354" y="976980"/>
              <a:ext cx="57150" cy="57150"/>
            </a:xfrm>
            <a:custGeom>
              <a:avLst/>
              <a:gdLst>
                <a:gd name="connsiteX0" fmla="*/ 50006 w 57150"/>
                <a:gd name="connsiteY0" fmla="*/ 49814 h 57150"/>
                <a:gd name="connsiteX1" fmla="*/ 7144 w 57150"/>
                <a:gd name="connsiteY1" fmla="*/ 53624 h 57150"/>
                <a:gd name="connsiteX2" fmla="*/ 20479 w 57150"/>
                <a:gd name="connsiteY2" fmla="*/ 53624 h 57150"/>
                <a:gd name="connsiteX3" fmla="*/ 33814 w 57150"/>
                <a:gd name="connsiteY3" fmla="*/ 15524 h 57150"/>
                <a:gd name="connsiteX4" fmla="*/ 50006 w 57150"/>
                <a:gd name="connsiteY4" fmla="*/ 4981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0006" y="49814"/>
                  </a:moveTo>
                  <a:cubicBezTo>
                    <a:pt x="16669" y="26002"/>
                    <a:pt x="56674" y="-34958"/>
                    <a:pt x="7144" y="53624"/>
                  </a:cubicBezTo>
                  <a:cubicBezTo>
                    <a:pt x="15716" y="46957"/>
                    <a:pt x="20479" y="46957"/>
                    <a:pt x="20479" y="53624"/>
                  </a:cubicBezTo>
                  <a:cubicBezTo>
                    <a:pt x="20479" y="53624"/>
                    <a:pt x="24289" y="-2573"/>
                    <a:pt x="33814" y="15524"/>
                  </a:cubicBezTo>
                  <a:cubicBezTo>
                    <a:pt x="14764" y="25049"/>
                    <a:pt x="25241" y="68864"/>
                    <a:pt x="50006" y="49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5" name="Freeform: Shape 854">
              <a:extLst>
                <a:ext uri="{FF2B5EF4-FFF2-40B4-BE49-F238E27FC236}">
                  <a16:creationId xmlns:a16="http://schemas.microsoft.com/office/drawing/2014/main" xmlns="" id="{AEE0AAC0-A2C9-481B-875B-D2F0781670CF}"/>
                </a:ext>
              </a:extLst>
            </p:cNvPr>
            <p:cNvSpPr/>
            <p:nvPr/>
          </p:nvSpPr>
          <p:spPr>
            <a:xfrm>
              <a:off x="6977539" y="10225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6" name="Freeform: Shape 855">
              <a:extLst>
                <a:ext uri="{FF2B5EF4-FFF2-40B4-BE49-F238E27FC236}">
                  <a16:creationId xmlns:a16="http://schemas.microsoft.com/office/drawing/2014/main" xmlns="" id="{C62D0EC9-FBD3-4CA1-A7B2-7B3632B86B42}"/>
                </a:ext>
              </a:extLst>
            </p:cNvPr>
            <p:cNvSpPr/>
            <p:nvPr/>
          </p:nvSpPr>
          <p:spPr>
            <a:xfrm>
              <a:off x="6980396" y="1017266"/>
              <a:ext cx="9525" cy="19050"/>
            </a:xfrm>
            <a:custGeom>
              <a:avLst/>
              <a:gdLst>
                <a:gd name="connsiteX0" fmla="*/ 7144 w 9525"/>
                <a:gd name="connsiteY0" fmla="*/ 13339 h 19050"/>
                <a:gd name="connsiteX1" fmla="*/ 7144 w 9525"/>
                <a:gd name="connsiteY1" fmla="*/ 1333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13339"/>
                  </a:moveTo>
                  <a:cubicBezTo>
                    <a:pt x="7144" y="956"/>
                    <a:pt x="7144" y="10481"/>
                    <a:pt x="7144" y="133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7" name="Freeform: Shape 856">
              <a:extLst>
                <a:ext uri="{FF2B5EF4-FFF2-40B4-BE49-F238E27FC236}">
                  <a16:creationId xmlns:a16="http://schemas.microsoft.com/office/drawing/2014/main" xmlns="" id="{A548B94A-06CF-44ED-BC09-E69D9FD37936}"/>
                </a:ext>
              </a:extLst>
            </p:cNvPr>
            <p:cNvSpPr/>
            <p:nvPr/>
          </p:nvSpPr>
          <p:spPr>
            <a:xfrm>
              <a:off x="6986069" y="984408"/>
              <a:ext cx="19050" cy="19050"/>
            </a:xfrm>
            <a:custGeom>
              <a:avLst/>
              <a:gdLst>
                <a:gd name="connsiteX0" fmla="*/ 11948 w 19050"/>
                <a:gd name="connsiteY0" fmla="*/ 7144 h 19050"/>
                <a:gd name="connsiteX1" fmla="*/ 11948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1948" y="7144"/>
                  </a:moveTo>
                  <a:cubicBezTo>
                    <a:pt x="8138" y="9049"/>
                    <a:pt x="3375" y="34766"/>
                    <a:pt x="1194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8" name="Freeform: Shape 857">
              <a:extLst>
                <a:ext uri="{FF2B5EF4-FFF2-40B4-BE49-F238E27FC236}">
                  <a16:creationId xmlns:a16="http://schemas.microsoft.com/office/drawing/2014/main" xmlns="" id="{08247976-CC1D-428E-8E78-D3BF78BBA0D5}"/>
                </a:ext>
              </a:extLst>
            </p:cNvPr>
            <p:cNvSpPr/>
            <p:nvPr/>
          </p:nvSpPr>
          <p:spPr>
            <a:xfrm>
              <a:off x="7013734" y="98917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10001"/>
                    <a:pt x="8096" y="1285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9" name="Freeform: Shape 858">
              <a:extLst>
                <a:ext uri="{FF2B5EF4-FFF2-40B4-BE49-F238E27FC236}">
                  <a16:creationId xmlns:a16="http://schemas.microsoft.com/office/drawing/2014/main" xmlns="" id="{5EB015A6-7D03-485B-84C3-A1B8020DFD5F}"/>
                </a:ext>
              </a:extLst>
            </p:cNvPr>
            <p:cNvSpPr/>
            <p:nvPr/>
          </p:nvSpPr>
          <p:spPr>
            <a:xfrm>
              <a:off x="7010241" y="1019651"/>
              <a:ext cx="9525" cy="9525"/>
            </a:xfrm>
            <a:custGeom>
              <a:avLst/>
              <a:gdLst>
                <a:gd name="connsiteX0" fmla="*/ 9684 w 9525"/>
                <a:gd name="connsiteY0" fmla="*/ 7144 h 9525"/>
                <a:gd name="connsiteX1" fmla="*/ 968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684" y="7144"/>
                  </a:moveTo>
                  <a:cubicBezTo>
                    <a:pt x="9684" y="7144"/>
                    <a:pt x="3969" y="14764"/>
                    <a:pt x="968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0" name="Freeform: Shape 859">
              <a:extLst>
                <a:ext uri="{FF2B5EF4-FFF2-40B4-BE49-F238E27FC236}">
                  <a16:creationId xmlns:a16="http://schemas.microsoft.com/office/drawing/2014/main" xmlns="" id="{5BF12F9A-AB0D-464B-A44A-EECC528C8767}"/>
                </a:ext>
              </a:extLst>
            </p:cNvPr>
            <p:cNvSpPr/>
            <p:nvPr/>
          </p:nvSpPr>
          <p:spPr>
            <a:xfrm>
              <a:off x="7002304" y="988218"/>
              <a:ext cx="9525" cy="9525"/>
            </a:xfrm>
            <a:custGeom>
              <a:avLst/>
              <a:gdLst>
                <a:gd name="connsiteX0" fmla="*/ 10001 w 9525"/>
                <a:gd name="connsiteY0" fmla="*/ 8096 h 9525"/>
                <a:gd name="connsiteX1" fmla="*/ 7144 w 9525"/>
                <a:gd name="connsiteY1" fmla="*/ 7144 h 9525"/>
                <a:gd name="connsiteX2" fmla="*/ 10001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8096"/>
                  </a:moveTo>
                  <a:cubicBezTo>
                    <a:pt x="9049" y="7144"/>
                    <a:pt x="8096" y="7144"/>
                    <a:pt x="7144" y="7144"/>
                  </a:cubicBezTo>
                  <a:lnTo>
                    <a:pt x="10001" y="80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1" name="Freeform: Shape 860">
              <a:extLst>
                <a:ext uri="{FF2B5EF4-FFF2-40B4-BE49-F238E27FC236}">
                  <a16:creationId xmlns:a16="http://schemas.microsoft.com/office/drawing/2014/main" xmlns="" id="{13961D9C-78AB-4FEC-B7D3-F5F6A0057B51}"/>
                </a:ext>
              </a:extLst>
            </p:cNvPr>
            <p:cNvSpPr/>
            <p:nvPr/>
          </p:nvSpPr>
          <p:spPr>
            <a:xfrm>
              <a:off x="7005253" y="1017005"/>
              <a:ext cx="9525" cy="9525"/>
            </a:xfrm>
            <a:custGeom>
              <a:avLst/>
              <a:gdLst>
                <a:gd name="connsiteX0" fmla="*/ 9909 w 9525"/>
                <a:gd name="connsiteY0" fmla="*/ 8837 h 9525"/>
                <a:gd name="connsiteX1" fmla="*/ 9909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909" y="8837"/>
                  </a:moveTo>
                  <a:cubicBezTo>
                    <a:pt x="8956" y="8837"/>
                    <a:pt x="4194" y="5027"/>
                    <a:pt x="9909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2" name="Freeform: Shape 861">
              <a:extLst>
                <a:ext uri="{FF2B5EF4-FFF2-40B4-BE49-F238E27FC236}">
                  <a16:creationId xmlns:a16="http://schemas.microsoft.com/office/drawing/2014/main" xmlns="" id="{69EAF25E-6B75-49BD-9533-7396C823EDED}"/>
                </a:ext>
              </a:extLst>
            </p:cNvPr>
            <p:cNvSpPr/>
            <p:nvPr/>
          </p:nvSpPr>
          <p:spPr>
            <a:xfrm>
              <a:off x="7008532" y="978375"/>
              <a:ext cx="9525" cy="47625"/>
            </a:xfrm>
            <a:custGeom>
              <a:avLst/>
              <a:gdLst>
                <a:gd name="connsiteX0" fmla="*/ 9488 w 9525"/>
                <a:gd name="connsiteY0" fmla="*/ 48420 h 47625"/>
                <a:gd name="connsiteX1" fmla="*/ 9488 w 9525"/>
                <a:gd name="connsiteY1" fmla="*/ 4842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7625">
                  <a:moveTo>
                    <a:pt x="9488" y="48420"/>
                  </a:moveTo>
                  <a:cubicBezTo>
                    <a:pt x="4726" y="-43973"/>
                    <a:pt x="8536" y="47467"/>
                    <a:pt x="9488" y="484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3" name="Freeform: Shape 862">
              <a:extLst>
                <a:ext uri="{FF2B5EF4-FFF2-40B4-BE49-F238E27FC236}">
                  <a16:creationId xmlns:a16="http://schemas.microsoft.com/office/drawing/2014/main" xmlns="" id="{AA459D0C-E5C5-45F8-82E7-D4DBE77EB373}"/>
                </a:ext>
              </a:extLst>
            </p:cNvPr>
            <p:cNvSpPr/>
            <p:nvPr/>
          </p:nvSpPr>
          <p:spPr>
            <a:xfrm>
              <a:off x="7122411" y="1121568"/>
              <a:ext cx="9525" cy="9525"/>
            </a:xfrm>
            <a:custGeom>
              <a:avLst/>
              <a:gdLst>
                <a:gd name="connsiteX0" fmla="*/ 9909 w 9525"/>
                <a:gd name="connsiteY0" fmla="*/ 7144 h 9525"/>
                <a:gd name="connsiteX1" fmla="*/ 990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909" y="7144"/>
                  </a:moveTo>
                  <a:cubicBezTo>
                    <a:pt x="4194" y="13811"/>
                    <a:pt x="8957" y="8096"/>
                    <a:pt x="990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4" name="Freeform: Shape 863">
              <a:extLst>
                <a:ext uri="{FF2B5EF4-FFF2-40B4-BE49-F238E27FC236}">
                  <a16:creationId xmlns:a16="http://schemas.microsoft.com/office/drawing/2014/main" xmlns="" id="{727ADEEF-5BA6-4A9E-AF73-5A4FC2AFEC20}"/>
                </a:ext>
              </a:extLst>
            </p:cNvPr>
            <p:cNvSpPr/>
            <p:nvPr/>
          </p:nvSpPr>
          <p:spPr>
            <a:xfrm>
              <a:off x="7105174" y="1119663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10001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8096"/>
                    <a:pt x="8096" y="9049"/>
                    <a:pt x="7144" y="10001"/>
                  </a:cubicBezTo>
                  <a:cubicBezTo>
                    <a:pt x="8096" y="9049"/>
                    <a:pt x="8096" y="8096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5" name="Freeform: Shape 864">
              <a:extLst>
                <a:ext uri="{FF2B5EF4-FFF2-40B4-BE49-F238E27FC236}">
                  <a16:creationId xmlns:a16="http://schemas.microsoft.com/office/drawing/2014/main" xmlns="" id="{D910AF25-4B61-4B25-9A72-D7FEA5DC3A3F}"/>
                </a:ext>
              </a:extLst>
            </p:cNvPr>
            <p:cNvSpPr/>
            <p:nvPr/>
          </p:nvSpPr>
          <p:spPr>
            <a:xfrm>
              <a:off x="7089099" y="1121568"/>
              <a:ext cx="28575" cy="38100"/>
            </a:xfrm>
            <a:custGeom>
              <a:avLst/>
              <a:gdLst>
                <a:gd name="connsiteX0" fmla="*/ 14645 w 28575"/>
                <a:gd name="connsiteY0" fmla="*/ 34766 h 38100"/>
                <a:gd name="connsiteX1" fmla="*/ 23218 w 28575"/>
                <a:gd name="connsiteY1" fmla="*/ 7144 h 38100"/>
                <a:gd name="connsiteX2" fmla="*/ 14645 w 28575"/>
                <a:gd name="connsiteY2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" h="38100">
                  <a:moveTo>
                    <a:pt x="14645" y="34766"/>
                  </a:moveTo>
                  <a:cubicBezTo>
                    <a:pt x="9883" y="30004"/>
                    <a:pt x="17503" y="17621"/>
                    <a:pt x="23218" y="7144"/>
                  </a:cubicBezTo>
                  <a:cubicBezTo>
                    <a:pt x="-6309" y="29051"/>
                    <a:pt x="13693" y="25241"/>
                    <a:pt x="14645" y="347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6" name="Freeform: Shape 865">
              <a:extLst>
                <a:ext uri="{FF2B5EF4-FFF2-40B4-BE49-F238E27FC236}">
                  <a16:creationId xmlns:a16="http://schemas.microsoft.com/office/drawing/2014/main" xmlns="" id="{E210D099-3E59-4721-8111-F3B25C6F99FF}"/>
                </a:ext>
              </a:extLst>
            </p:cNvPr>
            <p:cNvSpPr/>
            <p:nvPr/>
          </p:nvSpPr>
          <p:spPr>
            <a:xfrm>
              <a:off x="7103269" y="1156103"/>
              <a:ext cx="9525" cy="9525"/>
            </a:xfrm>
            <a:custGeom>
              <a:avLst/>
              <a:gdLst>
                <a:gd name="connsiteX0" fmla="*/ 7144 w 9525"/>
                <a:gd name="connsiteY0" fmla="*/ 9756 h 9525"/>
                <a:gd name="connsiteX1" fmla="*/ 10001 w 9525"/>
                <a:gd name="connsiteY1" fmla="*/ 8804 h 9525"/>
                <a:gd name="connsiteX2" fmla="*/ 7144 w 9525"/>
                <a:gd name="connsiteY2" fmla="*/ 975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756"/>
                  </a:moveTo>
                  <a:cubicBezTo>
                    <a:pt x="9049" y="9756"/>
                    <a:pt x="9049" y="9756"/>
                    <a:pt x="10001" y="8804"/>
                  </a:cubicBezTo>
                  <a:cubicBezTo>
                    <a:pt x="10001" y="4994"/>
                    <a:pt x="9049" y="8804"/>
                    <a:pt x="7144" y="97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7" name="Freeform: Shape 866">
              <a:extLst>
                <a:ext uri="{FF2B5EF4-FFF2-40B4-BE49-F238E27FC236}">
                  <a16:creationId xmlns:a16="http://schemas.microsoft.com/office/drawing/2014/main" xmlns="" id="{59EA3483-B051-4ABA-897E-50E35919F8C4}"/>
                </a:ext>
              </a:extLst>
            </p:cNvPr>
            <p:cNvSpPr/>
            <p:nvPr/>
          </p:nvSpPr>
          <p:spPr>
            <a:xfrm>
              <a:off x="7057830" y="1089183"/>
              <a:ext cx="9525" cy="19050"/>
            </a:xfrm>
            <a:custGeom>
              <a:avLst/>
              <a:gdLst>
                <a:gd name="connsiteX0" fmla="*/ 7814 w 9525"/>
                <a:gd name="connsiteY0" fmla="*/ 7144 h 19050"/>
                <a:gd name="connsiteX1" fmla="*/ 781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814" y="7144"/>
                  </a:moveTo>
                  <a:cubicBezTo>
                    <a:pt x="5910" y="17621"/>
                    <a:pt x="8767" y="10954"/>
                    <a:pt x="78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8" name="Freeform: Shape 867">
              <a:extLst>
                <a:ext uri="{FF2B5EF4-FFF2-40B4-BE49-F238E27FC236}">
                  <a16:creationId xmlns:a16="http://schemas.microsoft.com/office/drawing/2014/main" xmlns="" id="{E445664F-A48F-46BE-AACC-F6326892CB2A}"/>
                </a:ext>
              </a:extLst>
            </p:cNvPr>
            <p:cNvSpPr/>
            <p:nvPr/>
          </p:nvSpPr>
          <p:spPr>
            <a:xfrm>
              <a:off x="7060406" y="1092041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8096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lnTo>
                    <a:pt x="7144" y="8096"/>
                  </a:lnTo>
                  <a:cubicBezTo>
                    <a:pt x="7144" y="8096"/>
                    <a:pt x="8096" y="8096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9" name="Freeform: Shape 868">
              <a:extLst>
                <a:ext uri="{FF2B5EF4-FFF2-40B4-BE49-F238E27FC236}">
                  <a16:creationId xmlns:a16="http://schemas.microsoft.com/office/drawing/2014/main" xmlns="" id="{76BEA2E3-A175-4B10-80D3-117CF807B4FB}"/>
                </a:ext>
              </a:extLst>
            </p:cNvPr>
            <p:cNvSpPr/>
            <p:nvPr/>
          </p:nvSpPr>
          <p:spPr>
            <a:xfrm>
              <a:off x="7057549" y="10882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0" name="Freeform: Shape 869">
              <a:extLst>
                <a:ext uri="{FF2B5EF4-FFF2-40B4-BE49-F238E27FC236}">
                  <a16:creationId xmlns:a16="http://schemas.microsoft.com/office/drawing/2014/main" xmlns="" id="{512CD8D6-4571-4F62-93F2-96D58AF22750}"/>
                </a:ext>
              </a:extLst>
            </p:cNvPr>
            <p:cNvSpPr/>
            <p:nvPr/>
          </p:nvSpPr>
          <p:spPr>
            <a:xfrm>
              <a:off x="6993731" y="984739"/>
              <a:ext cx="9525" cy="9525"/>
            </a:xfrm>
            <a:custGeom>
              <a:avLst/>
              <a:gdLst>
                <a:gd name="connsiteX0" fmla="*/ 10001 w 9525"/>
                <a:gd name="connsiteY0" fmla="*/ 8718 h 9525"/>
                <a:gd name="connsiteX1" fmla="*/ 7144 w 9525"/>
                <a:gd name="connsiteY1" fmla="*/ 7766 h 9525"/>
                <a:gd name="connsiteX2" fmla="*/ 10001 w 9525"/>
                <a:gd name="connsiteY2" fmla="*/ 871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8718"/>
                  </a:moveTo>
                  <a:cubicBezTo>
                    <a:pt x="10001" y="5861"/>
                    <a:pt x="8096" y="7766"/>
                    <a:pt x="7144" y="7766"/>
                  </a:cubicBezTo>
                  <a:cubicBezTo>
                    <a:pt x="8096" y="7766"/>
                    <a:pt x="9049" y="8718"/>
                    <a:pt x="10001" y="87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1" name="Freeform: Shape 870">
              <a:extLst>
                <a:ext uri="{FF2B5EF4-FFF2-40B4-BE49-F238E27FC236}">
                  <a16:creationId xmlns:a16="http://schemas.microsoft.com/office/drawing/2014/main" xmlns="" id="{72FB209A-D825-4DD6-9B8C-EF2AC4E99FC2}"/>
                </a:ext>
              </a:extLst>
            </p:cNvPr>
            <p:cNvSpPr/>
            <p:nvPr/>
          </p:nvSpPr>
          <p:spPr>
            <a:xfrm>
              <a:off x="6928009" y="1012031"/>
              <a:ext cx="9525" cy="9525"/>
            </a:xfrm>
            <a:custGeom>
              <a:avLst/>
              <a:gdLst>
                <a:gd name="connsiteX0" fmla="*/ 8096 w 9525"/>
                <a:gd name="connsiteY0" fmla="*/ 10001 h 9525"/>
                <a:gd name="connsiteX1" fmla="*/ 7144 w 9525"/>
                <a:gd name="connsiteY1" fmla="*/ 7144 h 9525"/>
                <a:gd name="connsiteX2" fmla="*/ 8096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10001"/>
                  </a:moveTo>
                  <a:lnTo>
                    <a:pt x="7144" y="7144"/>
                  </a:lnTo>
                  <a:cubicBezTo>
                    <a:pt x="7144" y="9049"/>
                    <a:pt x="7144" y="10001"/>
                    <a:pt x="8096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2" name="Freeform: Shape 871">
              <a:extLst>
                <a:ext uri="{FF2B5EF4-FFF2-40B4-BE49-F238E27FC236}">
                  <a16:creationId xmlns:a16="http://schemas.microsoft.com/office/drawing/2014/main" xmlns="" id="{470BF3F8-7828-417F-98C9-821E71E0DF02}"/>
                </a:ext>
              </a:extLst>
            </p:cNvPr>
            <p:cNvSpPr/>
            <p:nvPr/>
          </p:nvSpPr>
          <p:spPr>
            <a:xfrm>
              <a:off x="6886099" y="107965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8096" y="8096"/>
                    <a:pt x="7144" y="8096"/>
                  </a:cubicBezTo>
                  <a:cubicBezTo>
                    <a:pt x="7144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3" name="Freeform: Shape 872">
              <a:extLst>
                <a:ext uri="{FF2B5EF4-FFF2-40B4-BE49-F238E27FC236}">
                  <a16:creationId xmlns:a16="http://schemas.microsoft.com/office/drawing/2014/main" xmlns="" id="{BACC9D3C-0C0D-487B-933F-66B5D50DA344}"/>
                </a:ext>
              </a:extLst>
            </p:cNvPr>
            <p:cNvSpPr/>
            <p:nvPr/>
          </p:nvSpPr>
          <p:spPr>
            <a:xfrm>
              <a:off x="6882490" y="1080611"/>
              <a:ext cx="9525" cy="9525"/>
            </a:xfrm>
            <a:custGeom>
              <a:avLst/>
              <a:gdLst>
                <a:gd name="connsiteX0" fmla="*/ 10752 w 9525"/>
                <a:gd name="connsiteY0" fmla="*/ 7144 h 9525"/>
                <a:gd name="connsiteX1" fmla="*/ 10752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752" y="7144"/>
                  </a:moveTo>
                  <a:cubicBezTo>
                    <a:pt x="3132" y="15716"/>
                    <a:pt x="9800" y="9049"/>
                    <a:pt x="1075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4" name="Freeform: Shape 873">
              <a:extLst>
                <a:ext uri="{FF2B5EF4-FFF2-40B4-BE49-F238E27FC236}">
                  <a16:creationId xmlns:a16="http://schemas.microsoft.com/office/drawing/2014/main" xmlns="" id="{E61B71C8-13FE-48D7-8167-CAB9E9860D88}"/>
                </a:ext>
              </a:extLst>
            </p:cNvPr>
            <p:cNvSpPr/>
            <p:nvPr/>
          </p:nvSpPr>
          <p:spPr>
            <a:xfrm>
              <a:off x="6890374" y="1037748"/>
              <a:ext cx="19050" cy="38100"/>
            </a:xfrm>
            <a:custGeom>
              <a:avLst/>
              <a:gdLst>
                <a:gd name="connsiteX0" fmla="*/ 19061 w 19050"/>
                <a:gd name="connsiteY0" fmla="*/ 31909 h 38100"/>
                <a:gd name="connsiteX1" fmla="*/ 7631 w 19050"/>
                <a:gd name="connsiteY1" fmla="*/ 7144 h 38100"/>
                <a:gd name="connsiteX2" fmla="*/ 19061 w 19050"/>
                <a:gd name="connsiteY2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38100">
                  <a:moveTo>
                    <a:pt x="19061" y="31909"/>
                  </a:moveTo>
                  <a:cubicBezTo>
                    <a:pt x="16204" y="24289"/>
                    <a:pt x="20014" y="9049"/>
                    <a:pt x="7631" y="7144"/>
                  </a:cubicBezTo>
                  <a:cubicBezTo>
                    <a:pt x="4774" y="15716"/>
                    <a:pt x="15251" y="40481"/>
                    <a:pt x="19061" y="31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5" name="Freeform: Shape 874">
              <a:extLst>
                <a:ext uri="{FF2B5EF4-FFF2-40B4-BE49-F238E27FC236}">
                  <a16:creationId xmlns:a16="http://schemas.microsoft.com/office/drawing/2014/main" xmlns="" id="{665DBE87-DEEC-48C1-A461-F871E8117C95}"/>
                </a:ext>
              </a:extLst>
            </p:cNvPr>
            <p:cNvSpPr/>
            <p:nvPr/>
          </p:nvSpPr>
          <p:spPr>
            <a:xfrm>
              <a:off x="6884822" y="1062738"/>
              <a:ext cx="38100" cy="28575"/>
            </a:xfrm>
            <a:custGeom>
              <a:avLst/>
              <a:gdLst>
                <a:gd name="connsiteX0" fmla="*/ 11278 w 38100"/>
                <a:gd name="connsiteY0" fmla="*/ 18349 h 28575"/>
                <a:gd name="connsiteX1" fmla="*/ 24613 w 38100"/>
                <a:gd name="connsiteY1" fmla="*/ 8824 h 28575"/>
                <a:gd name="connsiteX2" fmla="*/ 11278 w 38100"/>
                <a:gd name="connsiteY2" fmla="*/ 18349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28575">
                  <a:moveTo>
                    <a:pt x="11278" y="18349"/>
                  </a:moveTo>
                  <a:cubicBezTo>
                    <a:pt x="20803" y="17397"/>
                    <a:pt x="44615" y="48829"/>
                    <a:pt x="24613" y="8824"/>
                  </a:cubicBezTo>
                  <a:cubicBezTo>
                    <a:pt x="20803" y="-1653"/>
                    <a:pt x="-2057" y="41209"/>
                    <a:pt x="11278" y="183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6" name="Freeform: Shape 875">
              <a:extLst>
                <a:ext uri="{FF2B5EF4-FFF2-40B4-BE49-F238E27FC236}">
                  <a16:creationId xmlns:a16="http://schemas.microsoft.com/office/drawing/2014/main" xmlns="" id="{44005970-FF4B-472E-AC1D-53C465050A9F}"/>
                </a:ext>
              </a:extLst>
            </p:cNvPr>
            <p:cNvSpPr/>
            <p:nvPr/>
          </p:nvSpPr>
          <p:spPr>
            <a:xfrm>
              <a:off x="6902291" y="106537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7" name="Freeform: Shape 876">
              <a:extLst>
                <a:ext uri="{FF2B5EF4-FFF2-40B4-BE49-F238E27FC236}">
                  <a16:creationId xmlns:a16="http://schemas.microsoft.com/office/drawing/2014/main" xmlns="" id="{FBFD9862-C08D-4FAF-9734-53520D466C8F}"/>
                </a:ext>
              </a:extLst>
            </p:cNvPr>
            <p:cNvSpPr/>
            <p:nvPr/>
          </p:nvSpPr>
          <p:spPr>
            <a:xfrm>
              <a:off x="7413964" y="1218257"/>
              <a:ext cx="28575" cy="19050"/>
            </a:xfrm>
            <a:custGeom>
              <a:avLst/>
              <a:gdLst>
                <a:gd name="connsiteX0" fmla="*/ 7916 w 28575"/>
                <a:gd name="connsiteY0" fmla="*/ 13325 h 19050"/>
                <a:gd name="connsiteX1" fmla="*/ 7916 w 28575"/>
                <a:gd name="connsiteY1" fmla="*/ 133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9050">
                  <a:moveTo>
                    <a:pt x="7916" y="13325"/>
                  </a:moveTo>
                  <a:cubicBezTo>
                    <a:pt x="296" y="16183"/>
                    <a:pt x="52683" y="-1915"/>
                    <a:pt x="7916" y="133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8" name="Freeform: Shape 877">
              <a:extLst>
                <a:ext uri="{FF2B5EF4-FFF2-40B4-BE49-F238E27FC236}">
                  <a16:creationId xmlns:a16="http://schemas.microsoft.com/office/drawing/2014/main" xmlns="" id="{B72E2ADD-FFB5-48BC-9511-24DB7A814AAA}"/>
                </a:ext>
              </a:extLst>
            </p:cNvPr>
            <p:cNvSpPr/>
            <p:nvPr/>
          </p:nvSpPr>
          <p:spPr>
            <a:xfrm>
              <a:off x="7701439" y="96631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0001"/>
                    <a:pt x="7144" y="10001"/>
                    <a:pt x="8096" y="10001"/>
                  </a:cubicBezTo>
                  <a:cubicBezTo>
                    <a:pt x="8096" y="10001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9" name="Freeform: Shape 878">
              <a:extLst>
                <a:ext uri="{FF2B5EF4-FFF2-40B4-BE49-F238E27FC236}">
                  <a16:creationId xmlns:a16="http://schemas.microsoft.com/office/drawing/2014/main" xmlns="" id="{24B69873-3F17-4D7F-A943-C34255AB8BCD}"/>
                </a:ext>
              </a:extLst>
            </p:cNvPr>
            <p:cNvSpPr/>
            <p:nvPr/>
          </p:nvSpPr>
          <p:spPr>
            <a:xfrm>
              <a:off x="7458551" y="1216818"/>
              <a:ext cx="9525" cy="19050"/>
            </a:xfrm>
            <a:custGeom>
              <a:avLst/>
              <a:gdLst>
                <a:gd name="connsiteX0" fmla="*/ 7144 w 9525"/>
                <a:gd name="connsiteY0" fmla="*/ 12859 h 19050"/>
                <a:gd name="connsiteX1" fmla="*/ 9049 w 9525"/>
                <a:gd name="connsiteY1" fmla="*/ 7144 h 19050"/>
                <a:gd name="connsiteX2" fmla="*/ 7144 w 9525"/>
                <a:gd name="connsiteY2" fmla="*/ 1285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12859"/>
                  </a:moveTo>
                  <a:lnTo>
                    <a:pt x="9049" y="7144"/>
                  </a:lnTo>
                  <a:cubicBezTo>
                    <a:pt x="8096" y="8096"/>
                    <a:pt x="7144" y="10001"/>
                    <a:pt x="7144" y="128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0" name="Freeform: Shape 879">
              <a:extLst>
                <a:ext uri="{FF2B5EF4-FFF2-40B4-BE49-F238E27FC236}">
                  <a16:creationId xmlns:a16="http://schemas.microsoft.com/office/drawing/2014/main" xmlns="" id="{2A4F09FE-F71D-4490-A0CE-A4F13F005804}"/>
                </a:ext>
              </a:extLst>
            </p:cNvPr>
            <p:cNvSpPr/>
            <p:nvPr/>
          </p:nvSpPr>
          <p:spPr>
            <a:xfrm>
              <a:off x="7455694" y="1305293"/>
              <a:ext cx="9525" cy="9525"/>
            </a:xfrm>
            <a:custGeom>
              <a:avLst/>
              <a:gdLst>
                <a:gd name="connsiteX0" fmla="*/ 7144 w 9525"/>
                <a:gd name="connsiteY0" fmla="*/ 9156 h 9525"/>
                <a:gd name="connsiteX1" fmla="*/ 7144 w 9525"/>
                <a:gd name="connsiteY1" fmla="*/ 915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156"/>
                  </a:moveTo>
                  <a:cubicBezTo>
                    <a:pt x="7144" y="12014"/>
                    <a:pt x="10001" y="3441"/>
                    <a:pt x="7144" y="91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1" name="Freeform: Shape 880">
              <a:extLst>
                <a:ext uri="{FF2B5EF4-FFF2-40B4-BE49-F238E27FC236}">
                  <a16:creationId xmlns:a16="http://schemas.microsoft.com/office/drawing/2014/main" xmlns="" id="{FD2A62EA-0E9E-4E62-92C0-85388A07591E}"/>
                </a:ext>
              </a:extLst>
            </p:cNvPr>
            <p:cNvSpPr/>
            <p:nvPr/>
          </p:nvSpPr>
          <p:spPr>
            <a:xfrm>
              <a:off x="7515701" y="1174194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8096" y="6906"/>
                    <a:pt x="8096" y="6906"/>
                    <a:pt x="7144" y="7858"/>
                  </a:cubicBezTo>
                  <a:cubicBezTo>
                    <a:pt x="8096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2" name="Freeform: Shape 881">
              <a:extLst>
                <a:ext uri="{FF2B5EF4-FFF2-40B4-BE49-F238E27FC236}">
                  <a16:creationId xmlns:a16="http://schemas.microsoft.com/office/drawing/2014/main" xmlns="" id="{8A87B40E-580F-4129-A30F-987A28F015CA}"/>
                </a:ext>
              </a:extLst>
            </p:cNvPr>
            <p:cNvSpPr/>
            <p:nvPr/>
          </p:nvSpPr>
          <p:spPr>
            <a:xfrm>
              <a:off x="7369016" y="1322132"/>
              <a:ext cx="28575" cy="28575"/>
            </a:xfrm>
            <a:custGeom>
              <a:avLst/>
              <a:gdLst>
                <a:gd name="connsiteX0" fmla="*/ 7144 w 28575"/>
                <a:gd name="connsiteY0" fmla="*/ 21845 h 28575"/>
                <a:gd name="connsiteX1" fmla="*/ 7144 w 28575"/>
                <a:gd name="connsiteY1" fmla="*/ 2184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28575">
                  <a:moveTo>
                    <a:pt x="7144" y="21845"/>
                  </a:moveTo>
                  <a:cubicBezTo>
                    <a:pt x="19526" y="9463"/>
                    <a:pt x="33814" y="-3872"/>
                    <a:pt x="7144" y="218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3" name="Freeform: Shape 882">
              <a:extLst>
                <a:ext uri="{FF2B5EF4-FFF2-40B4-BE49-F238E27FC236}">
                  <a16:creationId xmlns:a16="http://schemas.microsoft.com/office/drawing/2014/main" xmlns="" id="{98CEF4B9-F28A-436C-BC81-8095D21B2BC6}"/>
                </a:ext>
              </a:extLst>
            </p:cNvPr>
            <p:cNvSpPr/>
            <p:nvPr/>
          </p:nvSpPr>
          <p:spPr>
            <a:xfrm>
              <a:off x="7681436" y="111490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4" name="Freeform: Shape 883">
              <a:extLst>
                <a:ext uri="{FF2B5EF4-FFF2-40B4-BE49-F238E27FC236}">
                  <a16:creationId xmlns:a16="http://schemas.microsoft.com/office/drawing/2014/main" xmlns="" id="{D0DE38B4-C4C9-49F7-B8CC-09CA17E7CC18}"/>
                </a:ext>
              </a:extLst>
            </p:cNvPr>
            <p:cNvSpPr/>
            <p:nvPr/>
          </p:nvSpPr>
          <p:spPr>
            <a:xfrm>
              <a:off x="7681436" y="1114901"/>
              <a:ext cx="9525" cy="9525"/>
            </a:xfrm>
            <a:custGeom>
              <a:avLst/>
              <a:gdLst>
                <a:gd name="connsiteX0" fmla="*/ 9049 w 9525"/>
                <a:gd name="connsiteY0" fmla="*/ 9049 h 9525"/>
                <a:gd name="connsiteX1" fmla="*/ 7144 w 9525"/>
                <a:gd name="connsiteY1" fmla="*/ 7144 h 9525"/>
                <a:gd name="connsiteX2" fmla="*/ 9049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9049"/>
                  </a:moveTo>
                  <a:lnTo>
                    <a:pt x="7144" y="7144"/>
                  </a:lnTo>
                  <a:cubicBezTo>
                    <a:pt x="8096" y="9049"/>
                    <a:pt x="8096" y="10954"/>
                    <a:pt x="9049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5" name="Freeform: Shape 884">
              <a:extLst>
                <a:ext uri="{FF2B5EF4-FFF2-40B4-BE49-F238E27FC236}">
                  <a16:creationId xmlns:a16="http://schemas.microsoft.com/office/drawing/2014/main" xmlns="" id="{3AB6A290-872F-4BFC-A241-756F9FF7A4E9}"/>
                </a:ext>
              </a:extLst>
            </p:cNvPr>
            <p:cNvSpPr/>
            <p:nvPr/>
          </p:nvSpPr>
          <p:spPr>
            <a:xfrm>
              <a:off x="7457705" y="1222216"/>
              <a:ext cx="9525" cy="19050"/>
            </a:xfrm>
            <a:custGeom>
              <a:avLst/>
              <a:gdLst>
                <a:gd name="connsiteX0" fmla="*/ 7990 w 9525"/>
                <a:gd name="connsiteY0" fmla="*/ 12224 h 19050"/>
                <a:gd name="connsiteX1" fmla="*/ 7990 w 9525"/>
                <a:gd name="connsiteY1" fmla="*/ 1222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990" y="12224"/>
                  </a:moveTo>
                  <a:cubicBezTo>
                    <a:pt x="6086" y="794"/>
                    <a:pt x="7990" y="12224"/>
                    <a:pt x="7990" y="122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6" name="Freeform: Shape 885">
              <a:extLst>
                <a:ext uri="{FF2B5EF4-FFF2-40B4-BE49-F238E27FC236}">
                  <a16:creationId xmlns:a16="http://schemas.microsoft.com/office/drawing/2014/main" xmlns="" id="{D617DBA6-9B82-4F80-A420-0238163E5A05}"/>
                </a:ext>
              </a:extLst>
            </p:cNvPr>
            <p:cNvSpPr/>
            <p:nvPr/>
          </p:nvSpPr>
          <p:spPr>
            <a:xfrm>
              <a:off x="7450770" y="1243488"/>
              <a:ext cx="19050" cy="19050"/>
            </a:xfrm>
            <a:custGeom>
              <a:avLst/>
              <a:gdLst>
                <a:gd name="connsiteX0" fmla="*/ 13972 w 19050"/>
                <a:gd name="connsiteY0" fmla="*/ 7144 h 19050"/>
                <a:gd name="connsiteX1" fmla="*/ 13972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3972" y="7144"/>
                  </a:moveTo>
                  <a:cubicBezTo>
                    <a:pt x="6352" y="12859"/>
                    <a:pt x="3495" y="19526"/>
                    <a:pt x="1397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7" name="Freeform: Shape 886">
              <a:extLst>
                <a:ext uri="{FF2B5EF4-FFF2-40B4-BE49-F238E27FC236}">
                  <a16:creationId xmlns:a16="http://schemas.microsoft.com/office/drawing/2014/main" xmlns="" id="{BDF548B2-E454-42EA-9A28-ABFB3CC4BC8D}"/>
                </a:ext>
              </a:extLst>
            </p:cNvPr>
            <p:cNvSpPr/>
            <p:nvPr/>
          </p:nvSpPr>
          <p:spPr>
            <a:xfrm>
              <a:off x="7459504" y="1142507"/>
              <a:ext cx="76200" cy="95250"/>
            </a:xfrm>
            <a:custGeom>
              <a:avLst/>
              <a:gdLst>
                <a:gd name="connsiteX0" fmla="*/ 53816 w 76200"/>
                <a:gd name="connsiteY0" fmla="*/ 40498 h 95250"/>
                <a:gd name="connsiteX1" fmla="*/ 55721 w 76200"/>
                <a:gd name="connsiteY1" fmla="*/ 24305 h 95250"/>
                <a:gd name="connsiteX2" fmla="*/ 60484 w 76200"/>
                <a:gd name="connsiteY2" fmla="*/ 7160 h 95250"/>
                <a:gd name="connsiteX3" fmla="*/ 7144 w 76200"/>
                <a:gd name="connsiteY3" fmla="*/ 80503 h 95250"/>
                <a:gd name="connsiteX4" fmla="*/ 11906 w 76200"/>
                <a:gd name="connsiteY4" fmla="*/ 89075 h 95250"/>
                <a:gd name="connsiteX5" fmla="*/ 22384 w 76200"/>
                <a:gd name="connsiteY5" fmla="*/ 88123 h 95250"/>
                <a:gd name="connsiteX6" fmla="*/ 53816 w 76200"/>
                <a:gd name="connsiteY6" fmla="*/ 40498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95250">
                  <a:moveTo>
                    <a:pt x="53816" y="40498"/>
                  </a:moveTo>
                  <a:cubicBezTo>
                    <a:pt x="47149" y="45260"/>
                    <a:pt x="70961" y="24305"/>
                    <a:pt x="55721" y="24305"/>
                  </a:cubicBezTo>
                  <a:cubicBezTo>
                    <a:pt x="64294" y="30020"/>
                    <a:pt x="79534" y="23353"/>
                    <a:pt x="60484" y="7160"/>
                  </a:cubicBezTo>
                  <a:cubicBezTo>
                    <a:pt x="59531" y="6208"/>
                    <a:pt x="20479" y="47165"/>
                    <a:pt x="7144" y="80503"/>
                  </a:cubicBezTo>
                  <a:cubicBezTo>
                    <a:pt x="10001" y="74788"/>
                    <a:pt x="11906" y="77645"/>
                    <a:pt x="11906" y="89075"/>
                  </a:cubicBezTo>
                  <a:cubicBezTo>
                    <a:pt x="13811" y="74788"/>
                    <a:pt x="17621" y="74788"/>
                    <a:pt x="22384" y="88123"/>
                  </a:cubicBezTo>
                  <a:cubicBezTo>
                    <a:pt x="51911" y="60500"/>
                    <a:pt x="50006" y="47165"/>
                    <a:pt x="53816" y="404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8" name="Freeform: Shape 887">
              <a:extLst>
                <a:ext uri="{FF2B5EF4-FFF2-40B4-BE49-F238E27FC236}">
                  <a16:creationId xmlns:a16="http://schemas.microsoft.com/office/drawing/2014/main" xmlns="" id="{BFF94C6A-56BD-42AC-9477-EACA57748042}"/>
                </a:ext>
              </a:extLst>
            </p:cNvPr>
            <p:cNvSpPr/>
            <p:nvPr/>
          </p:nvSpPr>
          <p:spPr>
            <a:xfrm>
              <a:off x="7488079" y="12025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8096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9" name="Freeform: Shape 888">
              <a:extLst>
                <a:ext uri="{FF2B5EF4-FFF2-40B4-BE49-F238E27FC236}">
                  <a16:creationId xmlns:a16="http://schemas.microsoft.com/office/drawing/2014/main" xmlns="" id="{7EA934F9-1A9F-4C1C-B5CF-D67A2DC387B7}"/>
                </a:ext>
              </a:extLst>
            </p:cNvPr>
            <p:cNvSpPr/>
            <p:nvPr/>
          </p:nvSpPr>
          <p:spPr>
            <a:xfrm>
              <a:off x="7501414" y="118877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8096" y="7567"/>
                    <a:pt x="10001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0" name="Freeform: Shape 889">
              <a:extLst>
                <a:ext uri="{FF2B5EF4-FFF2-40B4-BE49-F238E27FC236}">
                  <a16:creationId xmlns:a16="http://schemas.microsoft.com/office/drawing/2014/main" xmlns="" id="{8462C88E-3FC7-4D8A-A0C7-7AC6C69294F4}"/>
                </a:ext>
              </a:extLst>
            </p:cNvPr>
            <p:cNvSpPr/>
            <p:nvPr/>
          </p:nvSpPr>
          <p:spPr>
            <a:xfrm>
              <a:off x="7463949" y="1236821"/>
              <a:ext cx="9525" cy="9525"/>
            </a:xfrm>
            <a:custGeom>
              <a:avLst/>
              <a:gdLst>
                <a:gd name="connsiteX0" fmla="*/ 8414 w 9525"/>
                <a:gd name="connsiteY0" fmla="*/ 7144 h 9525"/>
                <a:gd name="connsiteX1" fmla="*/ 841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144"/>
                  </a:moveTo>
                  <a:cubicBezTo>
                    <a:pt x="5556" y="16669"/>
                    <a:pt x="8414" y="7144"/>
                    <a:pt x="84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1" name="Freeform: Shape 890">
              <a:extLst>
                <a:ext uri="{FF2B5EF4-FFF2-40B4-BE49-F238E27FC236}">
                  <a16:creationId xmlns:a16="http://schemas.microsoft.com/office/drawing/2014/main" xmlns="" id="{C661FDB5-88B7-42E5-82BC-AA0373D84D23}"/>
                </a:ext>
              </a:extLst>
            </p:cNvPr>
            <p:cNvSpPr/>
            <p:nvPr/>
          </p:nvSpPr>
          <p:spPr>
            <a:xfrm>
              <a:off x="7459080" y="1227084"/>
              <a:ext cx="9525" cy="9525"/>
            </a:xfrm>
            <a:custGeom>
              <a:avLst/>
              <a:gdLst>
                <a:gd name="connsiteX0" fmla="*/ 7567 w 9525"/>
                <a:gd name="connsiteY0" fmla="*/ 9260 h 9525"/>
                <a:gd name="connsiteX1" fmla="*/ 7567 w 9525"/>
                <a:gd name="connsiteY1" fmla="*/ 926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9260"/>
                  </a:moveTo>
                  <a:cubicBezTo>
                    <a:pt x="6615" y="4498"/>
                    <a:pt x="7567" y="9260"/>
                    <a:pt x="7567" y="92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2" name="Freeform: Shape 891">
              <a:extLst>
                <a:ext uri="{FF2B5EF4-FFF2-40B4-BE49-F238E27FC236}">
                  <a16:creationId xmlns:a16="http://schemas.microsoft.com/office/drawing/2014/main" xmlns="" id="{30EBA07E-139B-49B2-952C-0082DB5F7978}"/>
                </a:ext>
              </a:extLst>
            </p:cNvPr>
            <p:cNvSpPr/>
            <p:nvPr/>
          </p:nvSpPr>
          <p:spPr>
            <a:xfrm>
              <a:off x="7570946" y="1183481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7144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7144" y="7144"/>
                  </a:lnTo>
                  <a:cubicBezTo>
                    <a:pt x="7144" y="8096"/>
                    <a:pt x="7144" y="9049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3" name="Freeform: Shape 892">
              <a:extLst>
                <a:ext uri="{FF2B5EF4-FFF2-40B4-BE49-F238E27FC236}">
                  <a16:creationId xmlns:a16="http://schemas.microsoft.com/office/drawing/2014/main" xmlns="" id="{25CFB2E8-4DC0-4106-BA0A-74B10A058C8E}"/>
                </a:ext>
              </a:extLst>
            </p:cNvPr>
            <p:cNvSpPr/>
            <p:nvPr/>
          </p:nvSpPr>
          <p:spPr>
            <a:xfrm>
              <a:off x="7489031" y="1174843"/>
              <a:ext cx="47625" cy="47625"/>
            </a:xfrm>
            <a:custGeom>
              <a:avLst/>
              <a:gdLst>
                <a:gd name="connsiteX0" fmla="*/ 39529 w 47625"/>
                <a:gd name="connsiteY0" fmla="*/ 8162 h 47625"/>
                <a:gd name="connsiteX1" fmla="*/ 7144 w 47625"/>
                <a:gd name="connsiteY1" fmla="*/ 35784 h 47625"/>
                <a:gd name="connsiteX2" fmla="*/ 11906 w 47625"/>
                <a:gd name="connsiteY2" fmla="*/ 41499 h 47625"/>
                <a:gd name="connsiteX3" fmla="*/ 39529 w 47625"/>
                <a:gd name="connsiteY3" fmla="*/ 816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39529" y="8162"/>
                  </a:moveTo>
                  <a:cubicBezTo>
                    <a:pt x="34766" y="11972"/>
                    <a:pt x="19526" y="37689"/>
                    <a:pt x="7144" y="35784"/>
                  </a:cubicBezTo>
                  <a:cubicBezTo>
                    <a:pt x="10954" y="36737"/>
                    <a:pt x="12859" y="38642"/>
                    <a:pt x="11906" y="41499"/>
                  </a:cubicBezTo>
                  <a:cubicBezTo>
                    <a:pt x="35719" y="48167"/>
                    <a:pt x="46196" y="-411"/>
                    <a:pt x="39529" y="81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4" name="Freeform: Shape 893">
              <a:extLst>
                <a:ext uri="{FF2B5EF4-FFF2-40B4-BE49-F238E27FC236}">
                  <a16:creationId xmlns:a16="http://schemas.microsoft.com/office/drawing/2014/main" xmlns="" id="{DBD9B751-8A4A-4140-B0FB-C4EEB0343F57}"/>
                </a:ext>
              </a:extLst>
            </p:cNvPr>
            <p:cNvSpPr/>
            <p:nvPr/>
          </p:nvSpPr>
          <p:spPr>
            <a:xfrm>
              <a:off x="7471886" y="123354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8096" y="7567"/>
                    <a:pt x="8096" y="6615"/>
                    <a:pt x="7144" y="7567"/>
                  </a:cubicBezTo>
                  <a:cubicBezTo>
                    <a:pt x="8096" y="6615"/>
                    <a:pt x="8096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5" name="Freeform: Shape 894">
              <a:extLst>
                <a:ext uri="{FF2B5EF4-FFF2-40B4-BE49-F238E27FC236}">
                  <a16:creationId xmlns:a16="http://schemas.microsoft.com/office/drawing/2014/main" xmlns="" id="{F6A55A43-0913-422A-84CC-ACAC3AE737AA}"/>
                </a:ext>
              </a:extLst>
            </p:cNvPr>
            <p:cNvSpPr/>
            <p:nvPr/>
          </p:nvSpPr>
          <p:spPr>
            <a:xfrm>
              <a:off x="7370921" y="1179671"/>
              <a:ext cx="57150" cy="47625"/>
            </a:xfrm>
            <a:custGeom>
              <a:avLst/>
              <a:gdLst>
                <a:gd name="connsiteX0" fmla="*/ 7144 w 57150"/>
                <a:gd name="connsiteY0" fmla="*/ 25241 h 47625"/>
                <a:gd name="connsiteX1" fmla="*/ 55721 w 57150"/>
                <a:gd name="connsiteY1" fmla="*/ 7144 h 47625"/>
                <a:gd name="connsiteX2" fmla="*/ 53816 w 57150"/>
                <a:gd name="connsiteY2" fmla="*/ 22384 h 47625"/>
                <a:gd name="connsiteX3" fmla="*/ 29051 w 57150"/>
                <a:gd name="connsiteY3" fmla="*/ 43339 h 47625"/>
                <a:gd name="connsiteX4" fmla="*/ 7144 w 57150"/>
                <a:gd name="connsiteY4" fmla="*/ 25241 h 47625"/>
                <a:gd name="connsiteX5" fmla="*/ 11906 w 57150"/>
                <a:gd name="connsiteY5" fmla="*/ 22384 h 47625"/>
                <a:gd name="connsiteX6" fmla="*/ 15716 w 57150"/>
                <a:gd name="connsiteY6" fmla="*/ 22384 h 47625"/>
                <a:gd name="connsiteX7" fmla="*/ 11906 w 57150"/>
                <a:gd name="connsiteY7" fmla="*/ 2238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" h="47625">
                  <a:moveTo>
                    <a:pt x="7144" y="25241"/>
                  </a:moveTo>
                  <a:cubicBezTo>
                    <a:pt x="20479" y="19526"/>
                    <a:pt x="34766" y="10001"/>
                    <a:pt x="55721" y="7144"/>
                  </a:cubicBezTo>
                  <a:cubicBezTo>
                    <a:pt x="56674" y="9049"/>
                    <a:pt x="51911" y="23336"/>
                    <a:pt x="53816" y="22384"/>
                  </a:cubicBezTo>
                  <a:cubicBezTo>
                    <a:pt x="37624" y="-476"/>
                    <a:pt x="47149" y="29051"/>
                    <a:pt x="29051" y="43339"/>
                  </a:cubicBezTo>
                  <a:cubicBezTo>
                    <a:pt x="30956" y="9049"/>
                    <a:pt x="8096" y="29051"/>
                    <a:pt x="7144" y="25241"/>
                  </a:cubicBezTo>
                  <a:close/>
                  <a:moveTo>
                    <a:pt x="11906" y="22384"/>
                  </a:moveTo>
                  <a:lnTo>
                    <a:pt x="15716" y="22384"/>
                  </a:lnTo>
                  <a:cubicBezTo>
                    <a:pt x="14764" y="21431"/>
                    <a:pt x="12859" y="21431"/>
                    <a:pt x="11906" y="22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6" name="Freeform: Shape 895">
              <a:extLst>
                <a:ext uri="{FF2B5EF4-FFF2-40B4-BE49-F238E27FC236}">
                  <a16:creationId xmlns:a16="http://schemas.microsoft.com/office/drawing/2014/main" xmlns="" id="{C52D2D0F-90FF-488C-A079-EB90A3872A79}"/>
                </a:ext>
              </a:extLst>
            </p:cNvPr>
            <p:cNvSpPr/>
            <p:nvPr/>
          </p:nvSpPr>
          <p:spPr>
            <a:xfrm>
              <a:off x="6901339" y="1130141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7144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7144" y="8096"/>
                    <a:pt x="7144" y="9049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7" name="Freeform: Shape 896">
              <a:extLst>
                <a:ext uri="{FF2B5EF4-FFF2-40B4-BE49-F238E27FC236}">
                  <a16:creationId xmlns:a16="http://schemas.microsoft.com/office/drawing/2014/main" xmlns="" id="{6296BDC5-A24E-4826-9031-DE205289C2A9}"/>
                </a:ext>
              </a:extLst>
            </p:cNvPr>
            <p:cNvSpPr/>
            <p:nvPr/>
          </p:nvSpPr>
          <p:spPr>
            <a:xfrm>
              <a:off x="7207091" y="1315878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lnTo>
                    <a:pt x="7144" y="7144"/>
                  </a:lnTo>
                  <a:cubicBezTo>
                    <a:pt x="7144" y="7144"/>
                    <a:pt x="8096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8" name="Freeform: Shape 897">
              <a:extLst>
                <a:ext uri="{FF2B5EF4-FFF2-40B4-BE49-F238E27FC236}">
                  <a16:creationId xmlns:a16="http://schemas.microsoft.com/office/drawing/2014/main" xmlns="" id="{04AAB8A2-C59C-4F37-A13A-A35D9EAB2795}"/>
                </a:ext>
              </a:extLst>
            </p:cNvPr>
            <p:cNvSpPr/>
            <p:nvPr/>
          </p:nvSpPr>
          <p:spPr>
            <a:xfrm>
              <a:off x="7149941" y="1338738"/>
              <a:ext cx="9525" cy="9525"/>
            </a:xfrm>
            <a:custGeom>
              <a:avLst/>
              <a:gdLst>
                <a:gd name="connsiteX0" fmla="*/ 10954 w 9525"/>
                <a:gd name="connsiteY0" fmla="*/ 7144 h 9525"/>
                <a:gd name="connsiteX1" fmla="*/ 7144 w 9525"/>
                <a:gd name="connsiteY1" fmla="*/ 9049 h 9525"/>
                <a:gd name="connsiteX2" fmla="*/ 1095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7144"/>
                  </a:moveTo>
                  <a:lnTo>
                    <a:pt x="7144" y="9049"/>
                  </a:lnTo>
                  <a:cubicBezTo>
                    <a:pt x="8096" y="9049"/>
                    <a:pt x="10001" y="8096"/>
                    <a:pt x="1095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9" name="Freeform: Shape 898">
              <a:extLst>
                <a:ext uri="{FF2B5EF4-FFF2-40B4-BE49-F238E27FC236}">
                  <a16:creationId xmlns:a16="http://schemas.microsoft.com/office/drawing/2014/main" xmlns="" id="{CAF469F2-2C36-4C9E-96B1-363F9095AF2C}"/>
                </a:ext>
              </a:extLst>
            </p:cNvPr>
            <p:cNvSpPr/>
            <p:nvPr/>
          </p:nvSpPr>
          <p:spPr>
            <a:xfrm>
              <a:off x="6911816" y="116157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0" name="Freeform: Shape 899">
              <a:extLst>
                <a:ext uri="{FF2B5EF4-FFF2-40B4-BE49-F238E27FC236}">
                  <a16:creationId xmlns:a16="http://schemas.microsoft.com/office/drawing/2014/main" xmlns="" id="{1CE06608-AB3D-4048-846B-D21BC1EA14E8}"/>
                </a:ext>
              </a:extLst>
            </p:cNvPr>
            <p:cNvSpPr/>
            <p:nvPr/>
          </p:nvSpPr>
          <p:spPr>
            <a:xfrm>
              <a:off x="7048976" y="1291113"/>
              <a:ext cx="9525" cy="9525"/>
            </a:xfrm>
            <a:custGeom>
              <a:avLst/>
              <a:gdLst>
                <a:gd name="connsiteX0" fmla="*/ 8096 w 9525"/>
                <a:gd name="connsiteY0" fmla="*/ 10001 h 9525"/>
                <a:gd name="connsiteX1" fmla="*/ 7144 w 9525"/>
                <a:gd name="connsiteY1" fmla="*/ 7144 h 9525"/>
                <a:gd name="connsiteX2" fmla="*/ 8096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10001"/>
                  </a:moveTo>
                  <a:cubicBezTo>
                    <a:pt x="8096" y="9049"/>
                    <a:pt x="7144" y="8096"/>
                    <a:pt x="7144" y="7144"/>
                  </a:cubicBezTo>
                  <a:cubicBezTo>
                    <a:pt x="7144" y="8096"/>
                    <a:pt x="7144" y="9049"/>
                    <a:pt x="8096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1" name="Freeform: Shape 900">
              <a:extLst>
                <a:ext uri="{FF2B5EF4-FFF2-40B4-BE49-F238E27FC236}">
                  <a16:creationId xmlns:a16="http://schemas.microsoft.com/office/drawing/2014/main" xmlns="" id="{6D743C93-2FF0-4805-9BB9-896AF9BF17B6}"/>
                </a:ext>
              </a:extLst>
            </p:cNvPr>
            <p:cNvSpPr/>
            <p:nvPr/>
          </p:nvSpPr>
          <p:spPr>
            <a:xfrm>
              <a:off x="7153604" y="1338738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7291" y="7144"/>
                    <a:pt x="6339" y="7144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2" name="Freeform: Shape 901">
              <a:extLst>
                <a:ext uri="{FF2B5EF4-FFF2-40B4-BE49-F238E27FC236}">
                  <a16:creationId xmlns:a16="http://schemas.microsoft.com/office/drawing/2014/main" xmlns="" id="{46ED2535-E773-4744-8B09-979EE0AA86D1}"/>
                </a:ext>
              </a:extLst>
            </p:cNvPr>
            <p:cNvSpPr/>
            <p:nvPr/>
          </p:nvSpPr>
          <p:spPr>
            <a:xfrm>
              <a:off x="7230904" y="1341596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9049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8096" y="8096"/>
                    <a:pt x="8096" y="8096"/>
                    <a:pt x="9049" y="7144"/>
                  </a:cubicBezTo>
                  <a:cubicBezTo>
                    <a:pt x="8096" y="7144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3" name="Freeform: Shape 902">
              <a:extLst>
                <a:ext uri="{FF2B5EF4-FFF2-40B4-BE49-F238E27FC236}">
                  <a16:creationId xmlns:a16="http://schemas.microsoft.com/office/drawing/2014/main" xmlns="" id="{ADD842C4-EE4D-4CDC-A45A-9B5AB34B567E}"/>
                </a:ext>
              </a:extLst>
            </p:cNvPr>
            <p:cNvSpPr/>
            <p:nvPr/>
          </p:nvSpPr>
          <p:spPr>
            <a:xfrm>
              <a:off x="7228046" y="1316831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9049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8096" y="8096"/>
                    <a:pt x="8096" y="8096"/>
                    <a:pt x="9049" y="7144"/>
                  </a:cubicBezTo>
                  <a:lnTo>
                    <a:pt x="7144" y="80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4" name="Freeform: Shape 903">
              <a:extLst>
                <a:ext uri="{FF2B5EF4-FFF2-40B4-BE49-F238E27FC236}">
                  <a16:creationId xmlns:a16="http://schemas.microsoft.com/office/drawing/2014/main" xmlns="" id="{78291934-DA7E-4D33-B7A2-781C76BC968F}"/>
                </a:ext>
              </a:extLst>
            </p:cNvPr>
            <p:cNvSpPr/>
            <p:nvPr/>
          </p:nvSpPr>
          <p:spPr>
            <a:xfrm>
              <a:off x="7343299" y="1320641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10001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10001" y="7144"/>
                  </a:lnTo>
                  <a:cubicBezTo>
                    <a:pt x="9049" y="8096"/>
                    <a:pt x="8096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5" name="Freeform: Shape 904">
              <a:extLst>
                <a:ext uri="{FF2B5EF4-FFF2-40B4-BE49-F238E27FC236}">
                  <a16:creationId xmlns:a16="http://schemas.microsoft.com/office/drawing/2014/main" xmlns="" id="{B9262365-DE32-42E5-9B15-CCFC205B0ACA}"/>
                </a:ext>
              </a:extLst>
            </p:cNvPr>
            <p:cNvSpPr/>
            <p:nvPr/>
          </p:nvSpPr>
          <p:spPr>
            <a:xfrm>
              <a:off x="7236619" y="1322546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7144" y="7144"/>
                    <a:pt x="8096" y="7144"/>
                  </a:cubicBezTo>
                  <a:cubicBezTo>
                    <a:pt x="7144" y="7144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6" name="Freeform: Shape 905">
              <a:extLst>
                <a:ext uri="{FF2B5EF4-FFF2-40B4-BE49-F238E27FC236}">
                  <a16:creationId xmlns:a16="http://schemas.microsoft.com/office/drawing/2014/main" xmlns="" id="{0D76776A-3306-48AF-864F-2A4E4464D777}"/>
                </a:ext>
              </a:extLst>
            </p:cNvPr>
            <p:cNvSpPr/>
            <p:nvPr/>
          </p:nvSpPr>
          <p:spPr>
            <a:xfrm>
              <a:off x="6921341" y="11063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7" name="Freeform: Shape 906">
              <a:extLst>
                <a:ext uri="{FF2B5EF4-FFF2-40B4-BE49-F238E27FC236}">
                  <a16:creationId xmlns:a16="http://schemas.microsoft.com/office/drawing/2014/main" xmlns="" id="{8AA78B15-DF8E-4506-94D3-D63581F9F8DF}"/>
                </a:ext>
              </a:extLst>
            </p:cNvPr>
            <p:cNvSpPr/>
            <p:nvPr/>
          </p:nvSpPr>
          <p:spPr>
            <a:xfrm>
              <a:off x="6906101" y="1098708"/>
              <a:ext cx="9525" cy="9525"/>
            </a:xfrm>
            <a:custGeom>
              <a:avLst/>
              <a:gdLst>
                <a:gd name="connsiteX0" fmla="*/ 8096 w 9525"/>
                <a:gd name="connsiteY0" fmla="*/ 10001 h 9525"/>
                <a:gd name="connsiteX1" fmla="*/ 7144 w 9525"/>
                <a:gd name="connsiteY1" fmla="*/ 7144 h 9525"/>
                <a:gd name="connsiteX2" fmla="*/ 8096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10001"/>
                  </a:moveTo>
                  <a:lnTo>
                    <a:pt x="7144" y="7144"/>
                  </a:lnTo>
                  <a:cubicBezTo>
                    <a:pt x="7144" y="8096"/>
                    <a:pt x="7144" y="9049"/>
                    <a:pt x="8096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8" name="Freeform: Shape 907">
              <a:extLst>
                <a:ext uri="{FF2B5EF4-FFF2-40B4-BE49-F238E27FC236}">
                  <a16:creationId xmlns:a16="http://schemas.microsoft.com/office/drawing/2014/main" xmlns="" id="{837B458D-0F46-4B14-A3B3-24A344C33AE6}"/>
                </a:ext>
              </a:extLst>
            </p:cNvPr>
            <p:cNvSpPr/>
            <p:nvPr/>
          </p:nvSpPr>
          <p:spPr>
            <a:xfrm>
              <a:off x="7008677" y="1256823"/>
              <a:ext cx="9525" cy="19050"/>
            </a:xfrm>
            <a:custGeom>
              <a:avLst/>
              <a:gdLst>
                <a:gd name="connsiteX0" fmla="*/ 9343 w 9525"/>
                <a:gd name="connsiteY0" fmla="*/ 11906 h 19050"/>
                <a:gd name="connsiteX1" fmla="*/ 9343 w 9525"/>
                <a:gd name="connsiteY1" fmla="*/ 7144 h 19050"/>
                <a:gd name="connsiteX2" fmla="*/ 9343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9343" y="11906"/>
                  </a:moveTo>
                  <a:cubicBezTo>
                    <a:pt x="9343" y="10001"/>
                    <a:pt x="8391" y="8096"/>
                    <a:pt x="9343" y="7144"/>
                  </a:cubicBezTo>
                  <a:cubicBezTo>
                    <a:pt x="7439" y="8096"/>
                    <a:pt x="5533" y="11906"/>
                    <a:pt x="9343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9" name="Freeform: Shape 908">
              <a:extLst>
                <a:ext uri="{FF2B5EF4-FFF2-40B4-BE49-F238E27FC236}">
                  <a16:creationId xmlns:a16="http://schemas.microsoft.com/office/drawing/2014/main" xmlns="" id="{6A04374B-2CD1-498B-B824-FDB10C61FE95}"/>
                </a:ext>
              </a:extLst>
            </p:cNvPr>
            <p:cNvSpPr/>
            <p:nvPr/>
          </p:nvSpPr>
          <p:spPr>
            <a:xfrm>
              <a:off x="6973729" y="1105376"/>
              <a:ext cx="9525" cy="9525"/>
            </a:xfrm>
            <a:custGeom>
              <a:avLst/>
              <a:gdLst>
                <a:gd name="connsiteX0" fmla="*/ 10001 w 9525"/>
                <a:gd name="connsiteY0" fmla="*/ 8096 h 9525"/>
                <a:gd name="connsiteX1" fmla="*/ 7144 w 9525"/>
                <a:gd name="connsiteY1" fmla="*/ 7144 h 9525"/>
                <a:gd name="connsiteX2" fmla="*/ 10001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8096"/>
                  </a:moveTo>
                  <a:cubicBezTo>
                    <a:pt x="9049" y="8096"/>
                    <a:pt x="8096" y="8096"/>
                    <a:pt x="7144" y="7144"/>
                  </a:cubicBezTo>
                  <a:cubicBezTo>
                    <a:pt x="8096" y="8096"/>
                    <a:pt x="9049" y="8096"/>
                    <a:pt x="10001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0" name="Freeform: Shape 909">
              <a:extLst>
                <a:ext uri="{FF2B5EF4-FFF2-40B4-BE49-F238E27FC236}">
                  <a16:creationId xmlns:a16="http://schemas.microsoft.com/office/drawing/2014/main" xmlns="" id="{1976F938-392F-45EA-9506-DB092AD0E6E6}"/>
                </a:ext>
              </a:extLst>
            </p:cNvPr>
            <p:cNvSpPr/>
            <p:nvPr/>
          </p:nvSpPr>
          <p:spPr>
            <a:xfrm>
              <a:off x="6970871" y="1104423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lnTo>
                    <a:pt x="7144" y="7144"/>
                  </a:lnTo>
                  <a:cubicBezTo>
                    <a:pt x="8096" y="8096"/>
                    <a:pt x="9049" y="8096"/>
                    <a:pt x="9049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1" name="Freeform: Shape 910">
              <a:extLst>
                <a:ext uri="{FF2B5EF4-FFF2-40B4-BE49-F238E27FC236}">
                  <a16:creationId xmlns:a16="http://schemas.microsoft.com/office/drawing/2014/main" xmlns="" id="{DBF2079B-84AF-4B66-8F4D-1818B1BD48AB}"/>
                </a:ext>
              </a:extLst>
            </p:cNvPr>
            <p:cNvSpPr/>
            <p:nvPr/>
          </p:nvSpPr>
          <p:spPr>
            <a:xfrm>
              <a:off x="7060406" y="12063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8096"/>
                  </a:cubicBez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2" name="Freeform: Shape 911">
              <a:extLst>
                <a:ext uri="{FF2B5EF4-FFF2-40B4-BE49-F238E27FC236}">
                  <a16:creationId xmlns:a16="http://schemas.microsoft.com/office/drawing/2014/main" xmlns="" id="{4F8D223B-364A-49F7-987B-0CE1153CBD95}"/>
                </a:ext>
              </a:extLst>
            </p:cNvPr>
            <p:cNvSpPr/>
            <p:nvPr/>
          </p:nvSpPr>
          <p:spPr>
            <a:xfrm>
              <a:off x="6877526" y="1085792"/>
              <a:ext cx="38100" cy="28575"/>
            </a:xfrm>
            <a:custGeom>
              <a:avLst/>
              <a:gdLst>
                <a:gd name="connsiteX0" fmla="*/ 36671 w 38100"/>
                <a:gd name="connsiteY0" fmla="*/ 17203 h 28575"/>
                <a:gd name="connsiteX1" fmla="*/ 7144 w 38100"/>
                <a:gd name="connsiteY1" fmla="*/ 10535 h 28575"/>
                <a:gd name="connsiteX2" fmla="*/ 36671 w 38100"/>
                <a:gd name="connsiteY2" fmla="*/ 17203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28575">
                  <a:moveTo>
                    <a:pt x="36671" y="17203"/>
                  </a:moveTo>
                  <a:cubicBezTo>
                    <a:pt x="29051" y="17203"/>
                    <a:pt x="10954" y="58"/>
                    <a:pt x="7144" y="10535"/>
                  </a:cubicBezTo>
                  <a:cubicBezTo>
                    <a:pt x="17621" y="37205"/>
                    <a:pt x="28099" y="21013"/>
                    <a:pt x="36671" y="172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3" name="Freeform: Shape 912">
              <a:extLst>
                <a:ext uri="{FF2B5EF4-FFF2-40B4-BE49-F238E27FC236}">
                  <a16:creationId xmlns:a16="http://schemas.microsoft.com/office/drawing/2014/main" xmlns="" id="{E14C8A6A-90FB-482F-A85B-AF79425DD6E5}"/>
                </a:ext>
              </a:extLst>
            </p:cNvPr>
            <p:cNvSpPr/>
            <p:nvPr/>
          </p:nvSpPr>
          <p:spPr>
            <a:xfrm>
              <a:off x="6955208" y="1093522"/>
              <a:ext cx="9525" cy="9525"/>
            </a:xfrm>
            <a:custGeom>
              <a:avLst/>
              <a:gdLst>
                <a:gd name="connsiteX0" fmla="*/ 7567 w 9525"/>
                <a:gd name="connsiteY0" fmla="*/ 7567 h 9525"/>
                <a:gd name="connsiteX1" fmla="*/ 7567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567"/>
                  </a:moveTo>
                  <a:cubicBezTo>
                    <a:pt x="7567" y="7567"/>
                    <a:pt x="6615" y="6615"/>
                    <a:pt x="756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4" name="Freeform: Shape 913">
              <a:extLst>
                <a:ext uri="{FF2B5EF4-FFF2-40B4-BE49-F238E27FC236}">
                  <a16:creationId xmlns:a16="http://schemas.microsoft.com/office/drawing/2014/main" xmlns="" id="{99DAB7BF-F25D-44D3-8564-5D1EA86DD7FC}"/>
                </a:ext>
              </a:extLst>
            </p:cNvPr>
            <p:cNvSpPr/>
            <p:nvPr/>
          </p:nvSpPr>
          <p:spPr>
            <a:xfrm>
              <a:off x="7332821" y="120919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8096" y="7144"/>
                  </a:lnTo>
                  <a:cubicBezTo>
                    <a:pt x="7144" y="8096"/>
                    <a:pt x="7144" y="9049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5" name="Freeform: Shape 914">
              <a:extLst>
                <a:ext uri="{FF2B5EF4-FFF2-40B4-BE49-F238E27FC236}">
                  <a16:creationId xmlns:a16="http://schemas.microsoft.com/office/drawing/2014/main" xmlns="" id="{F161B54D-14CC-4104-97A8-2F84222FFEE0}"/>
                </a:ext>
              </a:extLst>
            </p:cNvPr>
            <p:cNvSpPr/>
            <p:nvPr/>
          </p:nvSpPr>
          <p:spPr>
            <a:xfrm>
              <a:off x="6930866" y="11053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6" name="Freeform: Shape 915">
              <a:extLst>
                <a:ext uri="{FF2B5EF4-FFF2-40B4-BE49-F238E27FC236}">
                  <a16:creationId xmlns:a16="http://schemas.microsoft.com/office/drawing/2014/main" xmlns="" id="{FAC94DD4-45BE-48DA-B4C1-E613EFE29AA3}"/>
                </a:ext>
              </a:extLst>
            </p:cNvPr>
            <p:cNvSpPr/>
            <p:nvPr/>
          </p:nvSpPr>
          <p:spPr>
            <a:xfrm>
              <a:off x="7280434" y="122253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7" name="Freeform: Shape 916">
              <a:extLst>
                <a:ext uri="{FF2B5EF4-FFF2-40B4-BE49-F238E27FC236}">
                  <a16:creationId xmlns:a16="http://schemas.microsoft.com/office/drawing/2014/main" xmlns="" id="{7618743B-52D7-4999-8672-986FA06AA9ED}"/>
                </a:ext>
              </a:extLst>
            </p:cNvPr>
            <p:cNvSpPr/>
            <p:nvPr/>
          </p:nvSpPr>
          <p:spPr>
            <a:xfrm>
              <a:off x="7310914" y="13311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8096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8" name="Freeform: Shape 917">
              <a:extLst>
                <a:ext uri="{FF2B5EF4-FFF2-40B4-BE49-F238E27FC236}">
                  <a16:creationId xmlns:a16="http://schemas.microsoft.com/office/drawing/2014/main" xmlns="" id="{C858C076-77CB-463E-9800-A9F41A1AB945}"/>
                </a:ext>
              </a:extLst>
            </p:cNvPr>
            <p:cNvSpPr/>
            <p:nvPr/>
          </p:nvSpPr>
          <p:spPr>
            <a:xfrm>
              <a:off x="7280434" y="122277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lnTo>
                    <a:pt x="7144" y="7858"/>
                  </a:lnTo>
                  <a:cubicBezTo>
                    <a:pt x="7144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9" name="Freeform: Shape 918">
              <a:extLst>
                <a:ext uri="{FF2B5EF4-FFF2-40B4-BE49-F238E27FC236}">
                  <a16:creationId xmlns:a16="http://schemas.microsoft.com/office/drawing/2014/main" xmlns="" id="{95B1AEFB-75A9-4D07-8BF4-582D921CDC06}"/>
                </a:ext>
              </a:extLst>
            </p:cNvPr>
            <p:cNvSpPr/>
            <p:nvPr/>
          </p:nvSpPr>
          <p:spPr>
            <a:xfrm>
              <a:off x="7175659" y="12387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8096" y="9049"/>
                  </a:cubicBezTo>
                  <a:cubicBezTo>
                    <a:pt x="8096" y="9049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0" name="Freeform: Shape 919">
              <a:extLst>
                <a:ext uri="{FF2B5EF4-FFF2-40B4-BE49-F238E27FC236}">
                  <a16:creationId xmlns:a16="http://schemas.microsoft.com/office/drawing/2014/main" xmlns="" id="{C4FBB272-7586-4C96-B1CF-BA2ECE70F29D}"/>
                </a:ext>
              </a:extLst>
            </p:cNvPr>
            <p:cNvSpPr/>
            <p:nvPr/>
          </p:nvSpPr>
          <p:spPr>
            <a:xfrm>
              <a:off x="7195661" y="12492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7144" y="7144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1" name="Freeform: Shape 920">
              <a:extLst>
                <a:ext uri="{FF2B5EF4-FFF2-40B4-BE49-F238E27FC236}">
                  <a16:creationId xmlns:a16="http://schemas.microsoft.com/office/drawing/2014/main" xmlns="" id="{2634A2A5-65EE-4317-BD28-68F0BC0B2C14}"/>
                </a:ext>
              </a:extLst>
            </p:cNvPr>
            <p:cNvSpPr/>
            <p:nvPr/>
          </p:nvSpPr>
          <p:spPr>
            <a:xfrm>
              <a:off x="7005161" y="12863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10001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10001" y="8096"/>
                  </a:cubicBezTo>
                  <a:cubicBezTo>
                    <a:pt x="9049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2" name="Freeform: Shape 921">
              <a:extLst>
                <a:ext uri="{FF2B5EF4-FFF2-40B4-BE49-F238E27FC236}">
                  <a16:creationId xmlns:a16="http://schemas.microsoft.com/office/drawing/2014/main" xmlns="" id="{967DE6A4-973C-44AA-B6C4-50AEA462AF81}"/>
                </a:ext>
              </a:extLst>
            </p:cNvPr>
            <p:cNvSpPr/>
            <p:nvPr/>
          </p:nvSpPr>
          <p:spPr>
            <a:xfrm>
              <a:off x="7280434" y="122062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7144" y="8096"/>
                    <a:pt x="8096" y="7144"/>
                  </a:cubicBezTo>
                  <a:cubicBezTo>
                    <a:pt x="7144" y="7144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3" name="Freeform: Shape 922">
              <a:extLst>
                <a:ext uri="{FF2B5EF4-FFF2-40B4-BE49-F238E27FC236}">
                  <a16:creationId xmlns:a16="http://schemas.microsoft.com/office/drawing/2014/main" xmlns="" id="{8F95F1CA-66EA-48FC-96C8-A358CABBA863}"/>
                </a:ext>
              </a:extLst>
            </p:cNvPr>
            <p:cNvSpPr/>
            <p:nvPr/>
          </p:nvSpPr>
          <p:spPr>
            <a:xfrm>
              <a:off x="7139464" y="126087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8096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4" name="Freeform: Shape 923">
              <a:extLst>
                <a:ext uri="{FF2B5EF4-FFF2-40B4-BE49-F238E27FC236}">
                  <a16:creationId xmlns:a16="http://schemas.microsoft.com/office/drawing/2014/main" xmlns="" id="{990E4547-A714-4D04-AA7D-FAC02E04EE68}"/>
                </a:ext>
              </a:extLst>
            </p:cNvPr>
            <p:cNvSpPr/>
            <p:nvPr/>
          </p:nvSpPr>
          <p:spPr>
            <a:xfrm>
              <a:off x="7122528" y="1255231"/>
              <a:ext cx="28575" cy="19050"/>
            </a:xfrm>
            <a:custGeom>
              <a:avLst/>
              <a:gdLst>
                <a:gd name="connsiteX0" fmla="*/ 14554 w 28575"/>
                <a:gd name="connsiteY0" fmla="*/ 7784 h 19050"/>
                <a:gd name="connsiteX1" fmla="*/ 14554 w 28575"/>
                <a:gd name="connsiteY1" fmla="*/ 778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9050">
                  <a:moveTo>
                    <a:pt x="14554" y="7784"/>
                  </a:moveTo>
                  <a:cubicBezTo>
                    <a:pt x="-13069" y="37311"/>
                    <a:pt x="47891" y="2069"/>
                    <a:pt x="14554" y="77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5" name="Freeform: Shape 924">
              <a:extLst>
                <a:ext uri="{FF2B5EF4-FFF2-40B4-BE49-F238E27FC236}">
                  <a16:creationId xmlns:a16="http://schemas.microsoft.com/office/drawing/2014/main" xmlns="" id="{406D5F2E-A1B5-4D0A-A18F-9DA680B02823}"/>
                </a:ext>
              </a:extLst>
            </p:cNvPr>
            <p:cNvSpPr/>
            <p:nvPr/>
          </p:nvSpPr>
          <p:spPr>
            <a:xfrm>
              <a:off x="7130891" y="1253013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9049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8096" y="8096"/>
                    <a:pt x="8096" y="7144"/>
                    <a:pt x="9049" y="7144"/>
                  </a:cubicBezTo>
                  <a:cubicBezTo>
                    <a:pt x="8096" y="7144"/>
                    <a:pt x="7144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6" name="Freeform: Shape 925">
              <a:extLst>
                <a:ext uri="{FF2B5EF4-FFF2-40B4-BE49-F238E27FC236}">
                  <a16:creationId xmlns:a16="http://schemas.microsoft.com/office/drawing/2014/main" xmlns="" id="{B3F1D940-2C39-4C09-9DF8-EC54F6C120D5}"/>
                </a:ext>
              </a:extLst>
            </p:cNvPr>
            <p:cNvSpPr/>
            <p:nvPr/>
          </p:nvSpPr>
          <p:spPr>
            <a:xfrm>
              <a:off x="7093744" y="1235868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7144" y="7144"/>
                    <a:pt x="8096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7" name="Freeform: Shape 926">
              <a:extLst>
                <a:ext uri="{FF2B5EF4-FFF2-40B4-BE49-F238E27FC236}">
                  <a16:creationId xmlns:a16="http://schemas.microsoft.com/office/drawing/2014/main" xmlns="" id="{303D3558-D6BD-441F-8608-A7B08636AF3C}"/>
                </a:ext>
              </a:extLst>
            </p:cNvPr>
            <p:cNvSpPr/>
            <p:nvPr/>
          </p:nvSpPr>
          <p:spPr>
            <a:xfrm>
              <a:off x="7404259" y="1240356"/>
              <a:ext cx="9525" cy="9525"/>
            </a:xfrm>
            <a:custGeom>
              <a:avLst/>
              <a:gdLst>
                <a:gd name="connsiteX0" fmla="*/ 10954 w 9525"/>
                <a:gd name="connsiteY0" fmla="*/ 7419 h 9525"/>
                <a:gd name="connsiteX1" fmla="*/ 10954 w 9525"/>
                <a:gd name="connsiteY1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954" y="7419"/>
                  </a:moveTo>
                  <a:cubicBezTo>
                    <a:pt x="10954" y="6466"/>
                    <a:pt x="2381" y="8371"/>
                    <a:pt x="10954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8" name="Freeform: Shape 927">
              <a:extLst>
                <a:ext uri="{FF2B5EF4-FFF2-40B4-BE49-F238E27FC236}">
                  <a16:creationId xmlns:a16="http://schemas.microsoft.com/office/drawing/2014/main" xmlns="" id="{7BD3A956-A5F9-4256-8546-E41BF6E8FB5B}"/>
                </a:ext>
              </a:extLst>
            </p:cNvPr>
            <p:cNvSpPr/>
            <p:nvPr/>
          </p:nvSpPr>
          <p:spPr>
            <a:xfrm>
              <a:off x="6989921" y="12101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10001"/>
                    <a:pt x="10001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9" name="Freeform: Shape 928">
              <a:extLst>
                <a:ext uri="{FF2B5EF4-FFF2-40B4-BE49-F238E27FC236}">
                  <a16:creationId xmlns:a16="http://schemas.microsoft.com/office/drawing/2014/main" xmlns="" id="{FB943B8E-85C3-4B6B-BC00-6383AA1356FD}"/>
                </a:ext>
              </a:extLst>
            </p:cNvPr>
            <p:cNvSpPr/>
            <p:nvPr/>
          </p:nvSpPr>
          <p:spPr>
            <a:xfrm>
              <a:off x="7121366" y="126444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9049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8096" y="9049"/>
                    <a:pt x="9049" y="8096"/>
                    <a:pt x="9049" y="7144"/>
                  </a:cubicBezTo>
                  <a:cubicBezTo>
                    <a:pt x="8096" y="8096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0" name="Freeform: Shape 929">
              <a:extLst>
                <a:ext uri="{FF2B5EF4-FFF2-40B4-BE49-F238E27FC236}">
                  <a16:creationId xmlns:a16="http://schemas.microsoft.com/office/drawing/2014/main" xmlns="" id="{F35C2C72-67C0-4195-A6EE-318B695B685C}"/>
                </a:ext>
              </a:extLst>
            </p:cNvPr>
            <p:cNvSpPr/>
            <p:nvPr/>
          </p:nvSpPr>
          <p:spPr>
            <a:xfrm>
              <a:off x="6995319" y="1196220"/>
              <a:ext cx="9525" cy="19050"/>
            </a:xfrm>
            <a:custGeom>
              <a:avLst/>
              <a:gdLst>
                <a:gd name="connsiteX0" fmla="*/ 8414 w 9525"/>
                <a:gd name="connsiteY0" fmla="*/ 13455 h 19050"/>
                <a:gd name="connsiteX1" fmla="*/ 8414 w 9525"/>
                <a:gd name="connsiteY1" fmla="*/ 1345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414" y="13455"/>
                  </a:moveTo>
                  <a:cubicBezTo>
                    <a:pt x="8414" y="8692"/>
                    <a:pt x="5556" y="2025"/>
                    <a:pt x="8414" y="134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1" name="Freeform: Shape 930">
              <a:extLst>
                <a:ext uri="{FF2B5EF4-FFF2-40B4-BE49-F238E27FC236}">
                  <a16:creationId xmlns:a16="http://schemas.microsoft.com/office/drawing/2014/main" xmlns="" id="{35A576C3-7409-4F61-94AB-6E6169C52B71}"/>
                </a:ext>
              </a:extLst>
            </p:cNvPr>
            <p:cNvSpPr/>
            <p:nvPr/>
          </p:nvSpPr>
          <p:spPr>
            <a:xfrm>
              <a:off x="6992779" y="119681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2" name="Freeform: Shape 931">
              <a:extLst>
                <a:ext uri="{FF2B5EF4-FFF2-40B4-BE49-F238E27FC236}">
                  <a16:creationId xmlns:a16="http://schemas.microsoft.com/office/drawing/2014/main" xmlns="" id="{5CDD4FBB-2FBD-4886-B48B-0B7D370F49B6}"/>
                </a:ext>
              </a:extLst>
            </p:cNvPr>
            <p:cNvSpPr/>
            <p:nvPr/>
          </p:nvSpPr>
          <p:spPr>
            <a:xfrm>
              <a:off x="6894395" y="959638"/>
              <a:ext cx="847725" cy="400050"/>
            </a:xfrm>
            <a:custGeom>
              <a:avLst/>
              <a:gdLst>
                <a:gd name="connsiteX0" fmla="*/ 561775 w 847725"/>
                <a:gd name="connsiteY0" fmla="*/ 299566 h 400050"/>
                <a:gd name="connsiteX1" fmla="*/ 596065 w 847725"/>
                <a:gd name="connsiteY1" fmla="*/ 285279 h 400050"/>
                <a:gd name="connsiteX2" fmla="*/ 597017 w 847725"/>
                <a:gd name="connsiteY2" fmla="*/ 274801 h 400050"/>
                <a:gd name="connsiteX3" fmla="*/ 620830 w 847725"/>
                <a:gd name="connsiteY3" fmla="*/ 287184 h 400050"/>
                <a:gd name="connsiteX4" fmla="*/ 660835 w 847725"/>
                <a:gd name="connsiteY4" fmla="*/ 259561 h 400050"/>
                <a:gd name="connsiteX5" fmla="*/ 650357 w 847725"/>
                <a:gd name="connsiteY5" fmla="*/ 248131 h 400050"/>
                <a:gd name="connsiteX6" fmla="*/ 729415 w 847725"/>
                <a:gd name="connsiteY6" fmla="*/ 214794 h 400050"/>
                <a:gd name="connsiteX7" fmla="*/ 824665 w 847725"/>
                <a:gd name="connsiteY7" fmla="*/ 19531 h 400050"/>
                <a:gd name="connsiteX8" fmla="*/ 844667 w 847725"/>
                <a:gd name="connsiteY8" fmla="*/ 35724 h 400050"/>
                <a:gd name="connsiteX9" fmla="*/ 804662 w 847725"/>
                <a:gd name="connsiteY9" fmla="*/ 166216 h 400050"/>
                <a:gd name="connsiteX10" fmla="*/ 797042 w 847725"/>
                <a:gd name="connsiteY10" fmla="*/ 143356 h 400050"/>
                <a:gd name="connsiteX11" fmla="*/ 789422 w 847725"/>
                <a:gd name="connsiteY11" fmla="*/ 174789 h 400050"/>
                <a:gd name="connsiteX12" fmla="*/ 802757 w 847725"/>
                <a:gd name="connsiteY12" fmla="*/ 169074 h 400050"/>
                <a:gd name="connsiteX13" fmla="*/ 751322 w 847725"/>
                <a:gd name="connsiteY13" fmla="*/ 248131 h 400050"/>
                <a:gd name="connsiteX14" fmla="*/ 742750 w 847725"/>
                <a:gd name="connsiteY14" fmla="*/ 237654 h 400050"/>
                <a:gd name="connsiteX15" fmla="*/ 709412 w 847725"/>
                <a:gd name="connsiteY15" fmla="*/ 289089 h 400050"/>
                <a:gd name="connsiteX16" fmla="*/ 703697 w 847725"/>
                <a:gd name="connsiteY16" fmla="*/ 265276 h 400050"/>
                <a:gd name="connsiteX17" fmla="*/ 702745 w 847725"/>
                <a:gd name="connsiteY17" fmla="*/ 270991 h 400050"/>
                <a:gd name="connsiteX18" fmla="*/ 565585 w 847725"/>
                <a:gd name="connsiteY18" fmla="*/ 369099 h 400050"/>
                <a:gd name="connsiteX19" fmla="*/ 552250 w 847725"/>
                <a:gd name="connsiteY19" fmla="*/ 380529 h 400050"/>
                <a:gd name="connsiteX20" fmla="*/ 574157 w 847725"/>
                <a:gd name="connsiteY20" fmla="*/ 379576 h 400050"/>
                <a:gd name="connsiteX21" fmla="*/ 614162 w 847725"/>
                <a:gd name="connsiteY21" fmla="*/ 344334 h 400050"/>
                <a:gd name="connsiteX22" fmla="*/ 635117 w 847725"/>
                <a:gd name="connsiteY22" fmla="*/ 339571 h 400050"/>
                <a:gd name="connsiteX23" fmla="*/ 629402 w 847725"/>
                <a:gd name="connsiteY23" fmla="*/ 354811 h 400050"/>
                <a:gd name="connsiteX24" fmla="*/ 607495 w 847725"/>
                <a:gd name="connsiteY24" fmla="*/ 358621 h 400050"/>
                <a:gd name="connsiteX25" fmla="*/ 620830 w 847725"/>
                <a:gd name="connsiteY25" fmla="*/ 363384 h 400050"/>
                <a:gd name="connsiteX26" fmla="*/ 500815 w 847725"/>
                <a:gd name="connsiteY26" fmla="*/ 386244 h 400050"/>
                <a:gd name="connsiteX27" fmla="*/ 495100 w 847725"/>
                <a:gd name="connsiteY27" fmla="*/ 380529 h 400050"/>
                <a:gd name="connsiteX28" fmla="*/ 540820 w 847725"/>
                <a:gd name="connsiteY28" fmla="*/ 364336 h 400050"/>
                <a:gd name="connsiteX29" fmla="*/ 544630 w 847725"/>
                <a:gd name="connsiteY29" fmla="*/ 362431 h 400050"/>
                <a:gd name="connsiteX30" fmla="*/ 463667 w 847725"/>
                <a:gd name="connsiteY30" fmla="*/ 363384 h 400050"/>
                <a:gd name="connsiteX31" fmla="*/ 457952 w 847725"/>
                <a:gd name="connsiteY31" fmla="*/ 348144 h 400050"/>
                <a:gd name="connsiteX32" fmla="*/ 418900 w 847725"/>
                <a:gd name="connsiteY32" fmla="*/ 379576 h 400050"/>
                <a:gd name="connsiteX33" fmla="*/ 457952 w 847725"/>
                <a:gd name="connsiteY33" fmla="*/ 371956 h 400050"/>
                <a:gd name="connsiteX34" fmla="*/ 454142 w 847725"/>
                <a:gd name="connsiteY34" fmla="*/ 388149 h 400050"/>
                <a:gd name="connsiteX35" fmla="*/ 293170 w 847725"/>
                <a:gd name="connsiteY35" fmla="*/ 388149 h 400050"/>
                <a:gd name="connsiteX36" fmla="*/ 335080 w 847725"/>
                <a:gd name="connsiteY36" fmla="*/ 377671 h 400050"/>
                <a:gd name="connsiteX37" fmla="*/ 324602 w 847725"/>
                <a:gd name="connsiteY37" fmla="*/ 393864 h 400050"/>
                <a:gd name="connsiteX38" fmla="*/ 347462 w 847725"/>
                <a:gd name="connsiteY38" fmla="*/ 394816 h 400050"/>
                <a:gd name="connsiteX39" fmla="*/ 346510 w 847725"/>
                <a:gd name="connsiteY39" fmla="*/ 354811 h 400050"/>
                <a:gd name="connsiteX40" fmla="*/ 280787 w 847725"/>
                <a:gd name="connsiteY40" fmla="*/ 376719 h 400050"/>
                <a:gd name="connsiteX41" fmla="*/ 299837 w 847725"/>
                <a:gd name="connsiteY41" fmla="*/ 359574 h 400050"/>
                <a:gd name="connsiteX42" fmla="*/ 306505 w 847725"/>
                <a:gd name="connsiteY42" fmla="*/ 367194 h 400050"/>
                <a:gd name="connsiteX43" fmla="*/ 295075 w 847725"/>
                <a:gd name="connsiteY43" fmla="*/ 384339 h 400050"/>
                <a:gd name="connsiteX44" fmla="*/ 252212 w 847725"/>
                <a:gd name="connsiteY44" fmla="*/ 385291 h 400050"/>
                <a:gd name="connsiteX45" fmla="*/ 247449 w 847725"/>
                <a:gd name="connsiteY45" fmla="*/ 383386 h 400050"/>
                <a:gd name="connsiteX46" fmla="*/ 271262 w 847725"/>
                <a:gd name="connsiteY46" fmla="*/ 373861 h 400050"/>
                <a:gd name="connsiteX47" fmla="*/ 248402 w 847725"/>
                <a:gd name="connsiteY47" fmla="*/ 375766 h 400050"/>
                <a:gd name="connsiteX48" fmla="*/ 266500 w 847725"/>
                <a:gd name="connsiteY48" fmla="*/ 365289 h 400050"/>
                <a:gd name="connsiteX49" fmla="*/ 278882 w 847725"/>
                <a:gd name="connsiteY49" fmla="*/ 363384 h 400050"/>
                <a:gd name="connsiteX50" fmla="*/ 202682 w 847725"/>
                <a:gd name="connsiteY50" fmla="*/ 371004 h 400050"/>
                <a:gd name="connsiteX51" fmla="*/ 236972 w 847725"/>
                <a:gd name="connsiteY51" fmla="*/ 375766 h 400050"/>
                <a:gd name="connsiteX52" fmla="*/ 223637 w 847725"/>
                <a:gd name="connsiteY52" fmla="*/ 367194 h 400050"/>
                <a:gd name="connsiteX53" fmla="*/ 240782 w 847725"/>
                <a:gd name="connsiteY53" fmla="*/ 350049 h 400050"/>
                <a:gd name="connsiteX54" fmla="*/ 235067 w 847725"/>
                <a:gd name="connsiteY54" fmla="*/ 359574 h 400050"/>
                <a:gd name="connsiteX55" fmla="*/ 190299 w 847725"/>
                <a:gd name="connsiteY55" fmla="*/ 372909 h 400050"/>
                <a:gd name="connsiteX56" fmla="*/ 160772 w 847725"/>
                <a:gd name="connsiteY56" fmla="*/ 342429 h 400050"/>
                <a:gd name="connsiteX57" fmla="*/ 199824 w 847725"/>
                <a:gd name="connsiteY57" fmla="*/ 354811 h 400050"/>
                <a:gd name="connsiteX58" fmla="*/ 144580 w 847725"/>
                <a:gd name="connsiteY58" fmla="*/ 345286 h 400050"/>
                <a:gd name="connsiteX59" fmla="*/ 117910 w 847725"/>
                <a:gd name="connsiteY59" fmla="*/ 335761 h 400050"/>
                <a:gd name="connsiteX60" fmla="*/ 145532 w 847725"/>
                <a:gd name="connsiteY60" fmla="*/ 331951 h 400050"/>
                <a:gd name="connsiteX61" fmla="*/ 78857 w 847725"/>
                <a:gd name="connsiteY61" fmla="*/ 310044 h 400050"/>
                <a:gd name="connsiteX62" fmla="*/ 24565 w 847725"/>
                <a:gd name="connsiteY62" fmla="*/ 230034 h 400050"/>
                <a:gd name="connsiteX63" fmla="*/ 40757 w 847725"/>
                <a:gd name="connsiteY63" fmla="*/ 258609 h 400050"/>
                <a:gd name="connsiteX64" fmla="*/ 55045 w 847725"/>
                <a:gd name="connsiteY64" fmla="*/ 250989 h 400050"/>
                <a:gd name="connsiteX65" fmla="*/ 37899 w 847725"/>
                <a:gd name="connsiteY65" fmla="*/ 239559 h 400050"/>
                <a:gd name="connsiteX66" fmla="*/ 12182 w 847725"/>
                <a:gd name="connsiteY66" fmla="*/ 234796 h 400050"/>
                <a:gd name="connsiteX67" fmla="*/ 38852 w 847725"/>
                <a:gd name="connsiteY67" fmla="*/ 215746 h 400050"/>
                <a:gd name="connsiteX68" fmla="*/ 13135 w 847725"/>
                <a:gd name="connsiteY68" fmla="*/ 194791 h 400050"/>
                <a:gd name="connsiteX69" fmla="*/ 20755 w 847725"/>
                <a:gd name="connsiteY69" fmla="*/ 214794 h 400050"/>
                <a:gd name="connsiteX70" fmla="*/ 21707 w 847725"/>
                <a:gd name="connsiteY70" fmla="*/ 211936 h 400050"/>
                <a:gd name="connsiteX71" fmla="*/ 16945 w 847725"/>
                <a:gd name="connsiteY71" fmla="*/ 150976 h 400050"/>
                <a:gd name="connsiteX72" fmla="*/ 20755 w 847725"/>
                <a:gd name="connsiteY72" fmla="*/ 146214 h 400050"/>
                <a:gd name="connsiteX73" fmla="*/ 40757 w 847725"/>
                <a:gd name="connsiteY73" fmla="*/ 154786 h 400050"/>
                <a:gd name="connsiteX74" fmla="*/ 72190 w 847725"/>
                <a:gd name="connsiteY74" fmla="*/ 194791 h 400050"/>
                <a:gd name="connsiteX75" fmla="*/ 82667 w 847725"/>
                <a:gd name="connsiteY75" fmla="*/ 199554 h 400050"/>
                <a:gd name="connsiteX76" fmla="*/ 62665 w 847725"/>
                <a:gd name="connsiteY76" fmla="*/ 159549 h 400050"/>
                <a:gd name="connsiteX77" fmla="*/ 54092 w 847725"/>
                <a:gd name="connsiteY77" fmla="*/ 146214 h 400050"/>
                <a:gd name="connsiteX78" fmla="*/ 53140 w 847725"/>
                <a:gd name="connsiteY78" fmla="*/ 134784 h 400050"/>
                <a:gd name="connsiteX79" fmla="*/ 67427 w 847725"/>
                <a:gd name="connsiteY79" fmla="*/ 141451 h 400050"/>
                <a:gd name="connsiteX80" fmla="*/ 103622 w 847725"/>
                <a:gd name="connsiteY80" fmla="*/ 199554 h 400050"/>
                <a:gd name="connsiteX81" fmla="*/ 141722 w 847725"/>
                <a:gd name="connsiteY81" fmla="*/ 215746 h 400050"/>
                <a:gd name="connsiteX82" fmla="*/ 130292 w 847725"/>
                <a:gd name="connsiteY82" fmla="*/ 234796 h 400050"/>
                <a:gd name="connsiteX83" fmla="*/ 178870 w 847725"/>
                <a:gd name="connsiteY83" fmla="*/ 243369 h 400050"/>
                <a:gd name="connsiteX84" fmla="*/ 162677 w 847725"/>
                <a:gd name="connsiteY84" fmla="*/ 257656 h 400050"/>
                <a:gd name="connsiteX85" fmla="*/ 157915 w 847725"/>
                <a:gd name="connsiteY85" fmla="*/ 259561 h 400050"/>
                <a:gd name="connsiteX86" fmla="*/ 282692 w 847725"/>
                <a:gd name="connsiteY86" fmla="*/ 294804 h 400050"/>
                <a:gd name="connsiteX87" fmla="*/ 291265 w 847725"/>
                <a:gd name="connsiteY87" fmla="*/ 290994 h 400050"/>
                <a:gd name="connsiteX88" fmla="*/ 306505 w 847725"/>
                <a:gd name="connsiteY88" fmla="*/ 269086 h 400050"/>
                <a:gd name="connsiteX89" fmla="*/ 299837 w 847725"/>
                <a:gd name="connsiteY89" fmla="*/ 271944 h 400050"/>
                <a:gd name="connsiteX90" fmla="*/ 312220 w 847725"/>
                <a:gd name="connsiteY90" fmla="*/ 287184 h 400050"/>
                <a:gd name="connsiteX91" fmla="*/ 294122 w 847725"/>
                <a:gd name="connsiteY91" fmla="*/ 310996 h 400050"/>
                <a:gd name="connsiteX92" fmla="*/ 312220 w 847725"/>
                <a:gd name="connsiteY92" fmla="*/ 306234 h 400050"/>
                <a:gd name="connsiteX93" fmla="*/ 335080 w 847725"/>
                <a:gd name="connsiteY93" fmla="*/ 286231 h 400050"/>
                <a:gd name="connsiteX94" fmla="*/ 312220 w 847725"/>
                <a:gd name="connsiteY94" fmla="*/ 284326 h 400050"/>
                <a:gd name="connsiteX95" fmla="*/ 398897 w 847725"/>
                <a:gd name="connsiteY95" fmla="*/ 270991 h 400050"/>
                <a:gd name="connsiteX96" fmla="*/ 395087 w 847725"/>
                <a:gd name="connsiteY96" fmla="*/ 280516 h 400050"/>
                <a:gd name="connsiteX97" fmla="*/ 452237 w 847725"/>
                <a:gd name="connsiteY97" fmla="*/ 279564 h 400050"/>
                <a:gd name="connsiteX98" fmla="*/ 464620 w 847725"/>
                <a:gd name="connsiteY98" fmla="*/ 253846 h 400050"/>
                <a:gd name="connsiteX99" fmla="*/ 468430 w 847725"/>
                <a:gd name="connsiteY99" fmla="*/ 251941 h 400050"/>
                <a:gd name="connsiteX100" fmla="*/ 457952 w 847725"/>
                <a:gd name="connsiteY100" fmla="*/ 270991 h 400050"/>
                <a:gd name="connsiteX101" fmla="*/ 459857 w 847725"/>
                <a:gd name="connsiteY101" fmla="*/ 283374 h 400050"/>
                <a:gd name="connsiteX102" fmla="*/ 483670 w 847725"/>
                <a:gd name="connsiteY102" fmla="*/ 245274 h 400050"/>
                <a:gd name="connsiteX103" fmla="*/ 510340 w 847725"/>
                <a:gd name="connsiteY103" fmla="*/ 304329 h 400050"/>
                <a:gd name="connsiteX104" fmla="*/ 509387 w 847725"/>
                <a:gd name="connsiteY104" fmla="*/ 294804 h 400050"/>
                <a:gd name="connsiteX105" fmla="*/ 500815 w 847725"/>
                <a:gd name="connsiteY105" fmla="*/ 310044 h 400050"/>
                <a:gd name="connsiteX106" fmla="*/ 561775 w 847725"/>
                <a:gd name="connsiteY106" fmla="*/ 299566 h 400050"/>
                <a:gd name="connsiteX107" fmla="*/ 816092 w 847725"/>
                <a:gd name="connsiteY107" fmla="*/ 28104 h 400050"/>
                <a:gd name="connsiteX108" fmla="*/ 817997 w 847725"/>
                <a:gd name="connsiteY108" fmla="*/ 30009 h 400050"/>
                <a:gd name="connsiteX109" fmla="*/ 816092 w 847725"/>
                <a:gd name="connsiteY109" fmla="*/ 28104 h 400050"/>
                <a:gd name="connsiteX110" fmla="*/ 383657 w 847725"/>
                <a:gd name="connsiteY110" fmla="*/ 334809 h 400050"/>
                <a:gd name="connsiteX111" fmla="*/ 438902 w 847725"/>
                <a:gd name="connsiteY111" fmla="*/ 304329 h 400050"/>
                <a:gd name="connsiteX112" fmla="*/ 383657 w 847725"/>
                <a:gd name="connsiteY112" fmla="*/ 334809 h 400050"/>
                <a:gd name="connsiteX113" fmla="*/ 377942 w 847725"/>
                <a:gd name="connsiteY113" fmla="*/ 313854 h 400050"/>
                <a:gd name="connsiteX114" fmla="*/ 377942 w 847725"/>
                <a:gd name="connsiteY114" fmla="*/ 313854 h 400050"/>
                <a:gd name="connsiteX115" fmla="*/ 374132 w 847725"/>
                <a:gd name="connsiteY115" fmla="*/ 320521 h 400050"/>
                <a:gd name="connsiteX116" fmla="*/ 375085 w 847725"/>
                <a:gd name="connsiteY116" fmla="*/ 321474 h 400050"/>
                <a:gd name="connsiteX117" fmla="*/ 374132 w 847725"/>
                <a:gd name="connsiteY117" fmla="*/ 320521 h 400050"/>
                <a:gd name="connsiteX118" fmla="*/ 491290 w 847725"/>
                <a:gd name="connsiteY118" fmla="*/ 306234 h 400050"/>
                <a:gd name="connsiteX119" fmla="*/ 491290 w 847725"/>
                <a:gd name="connsiteY119" fmla="*/ 306234 h 400050"/>
                <a:gd name="connsiteX120" fmla="*/ 481765 w 847725"/>
                <a:gd name="connsiteY120" fmla="*/ 301471 h 400050"/>
                <a:gd name="connsiteX121" fmla="*/ 481765 w 847725"/>
                <a:gd name="connsiteY121" fmla="*/ 301471 h 400050"/>
                <a:gd name="connsiteX122" fmla="*/ 452237 w 847725"/>
                <a:gd name="connsiteY122" fmla="*/ 290041 h 400050"/>
                <a:gd name="connsiteX123" fmla="*/ 452237 w 847725"/>
                <a:gd name="connsiteY123" fmla="*/ 290041 h 400050"/>
                <a:gd name="connsiteX124" fmla="*/ 77905 w 847725"/>
                <a:gd name="connsiteY124" fmla="*/ 215746 h 400050"/>
                <a:gd name="connsiteX125" fmla="*/ 77905 w 847725"/>
                <a:gd name="connsiteY125" fmla="*/ 215746 h 400050"/>
                <a:gd name="connsiteX126" fmla="*/ 121720 w 847725"/>
                <a:gd name="connsiteY126" fmla="*/ 272896 h 400050"/>
                <a:gd name="connsiteX127" fmla="*/ 156010 w 847725"/>
                <a:gd name="connsiteY127" fmla="*/ 259561 h 400050"/>
                <a:gd name="connsiteX128" fmla="*/ 161724 w 847725"/>
                <a:gd name="connsiteY128" fmla="*/ 261466 h 400050"/>
                <a:gd name="connsiteX129" fmla="*/ 135055 w 847725"/>
                <a:gd name="connsiteY129" fmla="*/ 268134 h 400050"/>
                <a:gd name="connsiteX130" fmla="*/ 119815 w 847725"/>
                <a:gd name="connsiteY130" fmla="*/ 229081 h 400050"/>
                <a:gd name="connsiteX131" fmla="*/ 96002 w 847725"/>
                <a:gd name="connsiteY131" fmla="*/ 244321 h 400050"/>
                <a:gd name="connsiteX132" fmla="*/ 121720 w 847725"/>
                <a:gd name="connsiteY132" fmla="*/ 272896 h 400050"/>
                <a:gd name="connsiteX133" fmla="*/ 296980 w 847725"/>
                <a:gd name="connsiteY133" fmla="*/ 333856 h 400050"/>
                <a:gd name="connsiteX134" fmla="*/ 253165 w 847725"/>
                <a:gd name="connsiteY134" fmla="*/ 309091 h 400050"/>
                <a:gd name="connsiteX135" fmla="*/ 253165 w 847725"/>
                <a:gd name="connsiteY135" fmla="*/ 294804 h 400050"/>
                <a:gd name="connsiteX136" fmla="*/ 275072 w 847725"/>
                <a:gd name="connsiteY136" fmla="*/ 299566 h 400050"/>
                <a:gd name="connsiteX137" fmla="*/ 267452 w 847725"/>
                <a:gd name="connsiteY137" fmla="*/ 269086 h 400050"/>
                <a:gd name="connsiteX138" fmla="*/ 249355 w 847725"/>
                <a:gd name="connsiteY138" fmla="*/ 273849 h 400050"/>
                <a:gd name="connsiteX139" fmla="*/ 261737 w 847725"/>
                <a:gd name="connsiteY139" fmla="*/ 286231 h 400050"/>
                <a:gd name="connsiteX140" fmla="*/ 206492 w 847725"/>
                <a:gd name="connsiteY140" fmla="*/ 294804 h 400050"/>
                <a:gd name="connsiteX141" fmla="*/ 210302 w 847725"/>
                <a:gd name="connsiteY141" fmla="*/ 283374 h 400050"/>
                <a:gd name="connsiteX142" fmla="*/ 156010 w 847725"/>
                <a:gd name="connsiteY142" fmla="*/ 292899 h 400050"/>
                <a:gd name="connsiteX143" fmla="*/ 221732 w 847725"/>
                <a:gd name="connsiteY143" fmla="*/ 306234 h 400050"/>
                <a:gd name="connsiteX144" fmla="*/ 218874 w 847725"/>
                <a:gd name="connsiteY144" fmla="*/ 326236 h 400050"/>
                <a:gd name="connsiteX145" fmla="*/ 252212 w 847725"/>
                <a:gd name="connsiteY145" fmla="*/ 335761 h 400050"/>
                <a:gd name="connsiteX146" fmla="*/ 296980 w 847725"/>
                <a:gd name="connsiteY146" fmla="*/ 333856 h 400050"/>
                <a:gd name="connsiteX147" fmla="*/ 319840 w 847725"/>
                <a:gd name="connsiteY147" fmla="*/ 329094 h 400050"/>
                <a:gd name="connsiteX148" fmla="*/ 367465 w 847725"/>
                <a:gd name="connsiteY148" fmla="*/ 319569 h 400050"/>
                <a:gd name="connsiteX149" fmla="*/ 373180 w 847725"/>
                <a:gd name="connsiteY149" fmla="*/ 310044 h 400050"/>
                <a:gd name="connsiteX150" fmla="*/ 375085 w 847725"/>
                <a:gd name="connsiteY150" fmla="*/ 302424 h 400050"/>
                <a:gd name="connsiteX151" fmla="*/ 319840 w 847725"/>
                <a:gd name="connsiteY151" fmla="*/ 329094 h 400050"/>
                <a:gd name="connsiteX152" fmla="*/ 475097 w 847725"/>
                <a:gd name="connsiteY152" fmla="*/ 361479 h 400050"/>
                <a:gd name="connsiteX153" fmla="*/ 475097 w 847725"/>
                <a:gd name="connsiteY153" fmla="*/ 361479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847725" h="400050">
                  <a:moveTo>
                    <a:pt x="561775" y="299566"/>
                  </a:moveTo>
                  <a:cubicBezTo>
                    <a:pt x="565585" y="298614"/>
                    <a:pt x="597970" y="282421"/>
                    <a:pt x="596065" y="285279"/>
                  </a:cubicBezTo>
                  <a:cubicBezTo>
                    <a:pt x="588445" y="289089"/>
                    <a:pt x="589397" y="285279"/>
                    <a:pt x="597017" y="274801"/>
                  </a:cubicBezTo>
                  <a:cubicBezTo>
                    <a:pt x="591302" y="271944"/>
                    <a:pt x="614162" y="290994"/>
                    <a:pt x="620830" y="287184"/>
                  </a:cubicBezTo>
                  <a:cubicBezTo>
                    <a:pt x="597017" y="270991"/>
                    <a:pt x="668455" y="253846"/>
                    <a:pt x="660835" y="259561"/>
                  </a:cubicBezTo>
                  <a:cubicBezTo>
                    <a:pt x="656072" y="238606"/>
                    <a:pt x="669407" y="251941"/>
                    <a:pt x="650357" y="248131"/>
                  </a:cubicBezTo>
                  <a:cubicBezTo>
                    <a:pt x="694172" y="254799"/>
                    <a:pt x="717032" y="182409"/>
                    <a:pt x="729415" y="214794"/>
                  </a:cubicBezTo>
                  <a:cubicBezTo>
                    <a:pt x="677980" y="230034"/>
                    <a:pt x="888482" y="-54764"/>
                    <a:pt x="824665" y="19531"/>
                  </a:cubicBezTo>
                  <a:cubicBezTo>
                    <a:pt x="832285" y="27151"/>
                    <a:pt x="840857" y="60489"/>
                    <a:pt x="844667" y="35724"/>
                  </a:cubicBezTo>
                  <a:cubicBezTo>
                    <a:pt x="860860" y="67156"/>
                    <a:pt x="813235" y="126211"/>
                    <a:pt x="804662" y="166216"/>
                  </a:cubicBezTo>
                  <a:cubicBezTo>
                    <a:pt x="804662" y="166216"/>
                    <a:pt x="797995" y="144309"/>
                    <a:pt x="797042" y="143356"/>
                  </a:cubicBezTo>
                  <a:cubicBezTo>
                    <a:pt x="789422" y="150976"/>
                    <a:pt x="794185" y="164311"/>
                    <a:pt x="789422" y="174789"/>
                  </a:cubicBezTo>
                  <a:cubicBezTo>
                    <a:pt x="794185" y="173836"/>
                    <a:pt x="799900" y="167169"/>
                    <a:pt x="802757" y="169074"/>
                  </a:cubicBezTo>
                  <a:cubicBezTo>
                    <a:pt x="790375" y="187171"/>
                    <a:pt x="748465" y="220509"/>
                    <a:pt x="751322" y="248131"/>
                  </a:cubicBezTo>
                  <a:cubicBezTo>
                    <a:pt x="756085" y="249084"/>
                    <a:pt x="741797" y="240511"/>
                    <a:pt x="742750" y="237654"/>
                  </a:cubicBezTo>
                  <a:cubicBezTo>
                    <a:pt x="744655" y="235749"/>
                    <a:pt x="709412" y="289089"/>
                    <a:pt x="709412" y="289089"/>
                  </a:cubicBezTo>
                  <a:cubicBezTo>
                    <a:pt x="698935" y="288136"/>
                    <a:pt x="717032" y="255751"/>
                    <a:pt x="703697" y="265276"/>
                  </a:cubicBezTo>
                  <a:cubicBezTo>
                    <a:pt x="700840" y="270991"/>
                    <a:pt x="700840" y="272896"/>
                    <a:pt x="702745" y="270991"/>
                  </a:cubicBezTo>
                  <a:cubicBezTo>
                    <a:pt x="686552" y="321474"/>
                    <a:pt x="582730" y="353859"/>
                    <a:pt x="565585" y="369099"/>
                  </a:cubicBezTo>
                  <a:cubicBezTo>
                    <a:pt x="566537" y="366241"/>
                    <a:pt x="603685" y="331951"/>
                    <a:pt x="552250" y="380529"/>
                  </a:cubicBezTo>
                  <a:cubicBezTo>
                    <a:pt x="579872" y="384339"/>
                    <a:pt x="587492" y="384339"/>
                    <a:pt x="574157" y="379576"/>
                  </a:cubicBezTo>
                  <a:cubicBezTo>
                    <a:pt x="584635" y="370051"/>
                    <a:pt x="597017" y="360526"/>
                    <a:pt x="614162" y="344334"/>
                  </a:cubicBezTo>
                  <a:cubicBezTo>
                    <a:pt x="635117" y="353859"/>
                    <a:pt x="597017" y="359574"/>
                    <a:pt x="635117" y="339571"/>
                  </a:cubicBezTo>
                  <a:cubicBezTo>
                    <a:pt x="621782" y="349096"/>
                    <a:pt x="619877" y="353859"/>
                    <a:pt x="629402" y="354811"/>
                  </a:cubicBezTo>
                  <a:cubicBezTo>
                    <a:pt x="622735" y="362431"/>
                    <a:pt x="615115" y="364336"/>
                    <a:pt x="607495" y="358621"/>
                  </a:cubicBezTo>
                  <a:cubicBezTo>
                    <a:pt x="606542" y="369099"/>
                    <a:pt x="610352" y="370051"/>
                    <a:pt x="620830" y="363384"/>
                  </a:cubicBezTo>
                  <a:cubicBezTo>
                    <a:pt x="597970" y="368146"/>
                    <a:pt x="500815" y="385291"/>
                    <a:pt x="500815" y="386244"/>
                  </a:cubicBezTo>
                  <a:cubicBezTo>
                    <a:pt x="505577" y="379576"/>
                    <a:pt x="503672" y="377671"/>
                    <a:pt x="495100" y="380529"/>
                  </a:cubicBezTo>
                  <a:cubicBezTo>
                    <a:pt x="495100" y="379576"/>
                    <a:pt x="540820" y="368146"/>
                    <a:pt x="540820" y="364336"/>
                  </a:cubicBezTo>
                  <a:cubicBezTo>
                    <a:pt x="540820" y="367194"/>
                    <a:pt x="542725" y="367194"/>
                    <a:pt x="544630" y="362431"/>
                  </a:cubicBezTo>
                  <a:cubicBezTo>
                    <a:pt x="545582" y="357669"/>
                    <a:pt x="457000" y="380529"/>
                    <a:pt x="463667" y="363384"/>
                  </a:cubicBezTo>
                  <a:cubicBezTo>
                    <a:pt x="463667" y="362431"/>
                    <a:pt x="456047" y="374814"/>
                    <a:pt x="457952" y="348144"/>
                  </a:cubicBezTo>
                  <a:cubicBezTo>
                    <a:pt x="436997" y="360526"/>
                    <a:pt x="424615" y="353859"/>
                    <a:pt x="418900" y="379576"/>
                  </a:cubicBezTo>
                  <a:cubicBezTo>
                    <a:pt x="426520" y="367194"/>
                    <a:pt x="457000" y="371956"/>
                    <a:pt x="457952" y="371956"/>
                  </a:cubicBezTo>
                  <a:cubicBezTo>
                    <a:pt x="457000" y="375766"/>
                    <a:pt x="452237" y="388149"/>
                    <a:pt x="454142" y="388149"/>
                  </a:cubicBezTo>
                  <a:cubicBezTo>
                    <a:pt x="408422" y="378624"/>
                    <a:pt x="357940" y="393864"/>
                    <a:pt x="293170" y="388149"/>
                  </a:cubicBezTo>
                  <a:cubicBezTo>
                    <a:pt x="293170" y="388149"/>
                    <a:pt x="329365" y="376719"/>
                    <a:pt x="335080" y="377671"/>
                  </a:cubicBezTo>
                  <a:cubicBezTo>
                    <a:pt x="330317" y="382434"/>
                    <a:pt x="326507" y="387196"/>
                    <a:pt x="324602" y="393864"/>
                  </a:cubicBezTo>
                  <a:cubicBezTo>
                    <a:pt x="334127" y="383386"/>
                    <a:pt x="339842" y="391959"/>
                    <a:pt x="347462" y="394816"/>
                  </a:cubicBezTo>
                  <a:cubicBezTo>
                    <a:pt x="338890" y="381481"/>
                    <a:pt x="345557" y="383386"/>
                    <a:pt x="346510" y="354811"/>
                  </a:cubicBezTo>
                  <a:cubicBezTo>
                    <a:pt x="340795" y="361479"/>
                    <a:pt x="265547" y="349096"/>
                    <a:pt x="280787" y="376719"/>
                  </a:cubicBezTo>
                  <a:cubicBezTo>
                    <a:pt x="283645" y="367194"/>
                    <a:pt x="290312" y="361479"/>
                    <a:pt x="299837" y="359574"/>
                  </a:cubicBezTo>
                  <a:cubicBezTo>
                    <a:pt x="294122" y="365289"/>
                    <a:pt x="296980" y="367194"/>
                    <a:pt x="306505" y="367194"/>
                  </a:cubicBezTo>
                  <a:cubicBezTo>
                    <a:pt x="289360" y="389101"/>
                    <a:pt x="301742" y="364336"/>
                    <a:pt x="295075" y="384339"/>
                  </a:cubicBezTo>
                  <a:cubicBezTo>
                    <a:pt x="298885" y="381481"/>
                    <a:pt x="250307" y="385291"/>
                    <a:pt x="252212" y="385291"/>
                  </a:cubicBezTo>
                  <a:cubicBezTo>
                    <a:pt x="254117" y="381481"/>
                    <a:pt x="252212" y="380529"/>
                    <a:pt x="247449" y="383386"/>
                  </a:cubicBezTo>
                  <a:cubicBezTo>
                    <a:pt x="243640" y="389101"/>
                    <a:pt x="274120" y="371004"/>
                    <a:pt x="271262" y="373861"/>
                  </a:cubicBezTo>
                  <a:cubicBezTo>
                    <a:pt x="261737" y="379576"/>
                    <a:pt x="251260" y="380529"/>
                    <a:pt x="248402" y="375766"/>
                  </a:cubicBezTo>
                  <a:cubicBezTo>
                    <a:pt x="244592" y="368146"/>
                    <a:pt x="263642" y="364336"/>
                    <a:pt x="266500" y="365289"/>
                  </a:cubicBezTo>
                  <a:cubicBezTo>
                    <a:pt x="258880" y="370051"/>
                    <a:pt x="262690" y="369099"/>
                    <a:pt x="278882" y="363384"/>
                  </a:cubicBezTo>
                  <a:cubicBezTo>
                    <a:pt x="261737" y="357669"/>
                    <a:pt x="216970" y="370051"/>
                    <a:pt x="202682" y="371004"/>
                  </a:cubicBezTo>
                  <a:cubicBezTo>
                    <a:pt x="207445" y="357669"/>
                    <a:pt x="232210" y="386244"/>
                    <a:pt x="236972" y="375766"/>
                  </a:cubicBezTo>
                  <a:cubicBezTo>
                    <a:pt x="236020" y="368146"/>
                    <a:pt x="231257" y="365289"/>
                    <a:pt x="223637" y="367194"/>
                  </a:cubicBezTo>
                  <a:cubicBezTo>
                    <a:pt x="236020" y="371004"/>
                    <a:pt x="241735" y="365289"/>
                    <a:pt x="240782" y="350049"/>
                  </a:cubicBezTo>
                  <a:cubicBezTo>
                    <a:pt x="235067" y="351001"/>
                    <a:pt x="233162" y="353859"/>
                    <a:pt x="235067" y="359574"/>
                  </a:cubicBezTo>
                  <a:cubicBezTo>
                    <a:pt x="211255" y="378624"/>
                    <a:pt x="208397" y="359574"/>
                    <a:pt x="190299" y="372909"/>
                  </a:cubicBezTo>
                  <a:cubicBezTo>
                    <a:pt x="180774" y="370051"/>
                    <a:pt x="165535" y="360526"/>
                    <a:pt x="160772" y="342429"/>
                  </a:cubicBezTo>
                  <a:cubicBezTo>
                    <a:pt x="150295" y="332904"/>
                    <a:pt x="188395" y="384339"/>
                    <a:pt x="199824" y="354811"/>
                  </a:cubicBezTo>
                  <a:cubicBezTo>
                    <a:pt x="196967" y="325284"/>
                    <a:pt x="125530" y="341476"/>
                    <a:pt x="144580" y="345286"/>
                  </a:cubicBezTo>
                  <a:cubicBezTo>
                    <a:pt x="148390" y="343381"/>
                    <a:pt x="123624" y="339571"/>
                    <a:pt x="117910" y="335761"/>
                  </a:cubicBezTo>
                  <a:cubicBezTo>
                    <a:pt x="113147" y="334809"/>
                    <a:pt x="148390" y="330999"/>
                    <a:pt x="145532" y="331951"/>
                  </a:cubicBezTo>
                  <a:cubicBezTo>
                    <a:pt x="151247" y="303376"/>
                    <a:pt x="92192" y="306234"/>
                    <a:pt x="78857" y="310044"/>
                  </a:cubicBezTo>
                  <a:cubicBezTo>
                    <a:pt x="75047" y="322426"/>
                    <a:pt x="16945" y="231939"/>
                    <a:pt x="24565" y="230034"/>
                  </a:cubicBezTo>
                  <a:cubicBezTo>
                    <a:pt x="32185" y="253846"/>
                    <a:pt x="32185" y="236701"/>
                    <a:pt x="40757" y="258609"/>
                  </a:cubicBezTo>
                  <a:cubicBezTo>
                    <a:pt x="32185" y="262419"/>
                    <a:pt x="55997" y="245274"/>
                    <a:pt x="55045" y="250989"/>
                  </a:cubicBezTo>
                  <a:cubicBezTo>
                    <a:pt x="47424" y="250036"/>
                    <a:pt x="41710" y="246226"/>
                    <a:pt x="37899" y="239559"/>
                  </a:cubicBezTo>
                  <a:cubicBezTo>
                    <a:pt x="77905" y="241464"/>
                    <a:pt x="13135" y="220509"/>
                    <a:pt x="12182" y="234796"/>
                  </a:cubicBezTo>
                  <a:cubicBezTo>
                    <a:pt x="-9726" y="204316"/>
                    <a:pt x="47424" y="237654"/>
                    <a:pt x="38852" y="215746"/>
                  </a:cubicBezTo>
                  <a:cubicBezTo>
                    <a:pt x="28374" y="210031"/>
                    <a:pt x="26470" y="199554"/>
                    <a:pt x="13135" y="194791"/>
                  </a:cubicBezTo>
                  <a:cubicBezTo>
                    <a:pt x="5515" y="210031"/>
                    <a:pt x="7420" y="216699"/>
                    <a:pt x="20755" y="214794"/>
                  </a:cubicBezTo>
                  <a:cubicBezTo>
                    <a:pt x="15992" y="209079"/>
                    <a:pt x="16945" y="208126"/>
                    <a:pt x="21707" y="211936"/>
                  </a:cubicBezTo>
                  <a:cubicBezTo>
                    <a:pt x="17897" y="204316"/>
                    <a:pt x="23612" y="163359"/>
                    <a:pt x="16945" y="150976"/>
                  </a:cubicBezTo>
                  <a:cubicBezTo>
                    <a:pt x="18849" y="152881"/>
                    <a:pt x="19802" y="151929"/>
                    <a:pt x="20755" y="146214"/>
                  </a:cubicBezTo>
                  <a:cubicBezTo>
                    <a:pt x="29327" y="150024"/>
                    <a:pt x="46472" y="158596"/>
                    <a:pt x="40757" y="154786"/>
                  </a:cubicBezTo>
                  <a:cubicBezTo>
                    <a:pt x="37899" y="150024"/>
                    <a:pt x="71237" y="209079"/>
                    <a:pt x="72190" y="194791"/>
                  </a:cubicBezTo>
                  <a:cubicBezTo>
                    <a:pt x="68380" y="195744"/>
                    <a:pt x="72190" y="197649"/>
                    <a:pt x="82667" y="199554"/>
                  </a:cubicBezTo>
                  <a:cubicBezTo>
                    <a:pt x="79810" y="204316"/>
                    <a:pt x="50282" y="141451"/>
                    <a:pt x="62665" y="159549"/>
                  </a:cubicBezTo>
                  <a:cubicBezTo>
                    <a:pt x="75047" y="156691"/>
                    <a:pt x="53140" y="145261"/>
                    <a:pt x="54092" y="146214"/>
                  </a:cubicBezTo>
                  <a:cubicBezTo>
                    <a:pt x="55045" y="154786"/>
                    <a:pt x="55045" y="150976"/>
                    <a:pt x="53140" y="134784"/>
                  </a:cubicBezTo>
                  <a:cubicBezTo>
                    <a:pt x="75047" y="139546"/>
                    <a:pt x="51235" y="147166"/>
                    <a:pt x="67427" y="141451"/>
                  </a:cubicBezTo>
                  <a:cubicBezTo>
                    <a:pt x="97907" y="150024"/>
                    <a:pt x="96955" y="192886"/>
                    <a:pt x="103622" y="199554"/>
                  </a:cubicBezTo>
                  <a:cubicBezTo>
                    <a:pt x="110290" y="209079"/>
                    <a:pt x="133149" y="184314"/>
                    <a:pt x="141722" y="215746"/>
                  </a:cubicBezTo>
                  <a:cubicBezTo>
                    <a:pt x="136007" y="206221"/>
                    <a:pt x="130292" y="230986"/>
                    <a:pt x="130292" y="234796"/>
                  </a:cubicBezTo>
                  <a:cubicBezTo>
                    <a:pt x="130292" y="234796"/>
                    <a:pt x="167440" y="250989"/>
                    <a:pt x="178870" y="243369"/>
                  </a:cubicBezTo>
                  <a:cubicBezTo>
                    <a:pt x="176965" y="252894"/>
                    <a:pt x="172202" y="257656"/>
                    <a:pt x="162677" y="257656"/>
                  </a:cubicBezTo>
                  <a:cubicBezTo>
                    <a:pt x="166487" y="247179"/>
                    <a:pt x="164582" y="247179"/>
                    <a:pt x="157915" y="259561"/>
                  </a:cubicBezTo>
                  <a:cubicBezTo>
                    <a:pt x="188395" y="270039"/>
                    <a:pt x="280787" y="238606"/>
                    <a:pt x="282692" y="294804"/>
                  </a:cubicBezTo>
                  <a:cubicBezTo>
                    <a:pt x="284597" y="290041"/>
                    <a:pt x="287455" y="289089"/>
                    <a:pt x="291265" y="290994"/>
                  </a:cubicBezTo>
                  <a:cubicBezTo>
                    <a:pt x="281740" y="283374"/>
                    <a:pt x="296980" y="268134"/>
                    <a:pt x="306505" y="269086"/>
                  </a:cubicBezTo>
                  <a:cubicBezTo>
                    <a:pt x="307457" y="275754"/>
                    <a:pt x="305552" y="276706"/>
                    <a:pt x="299837" y="271944"/>
                  </a:cubicBezTo>
                  <a:cubicBezTo>
                    <a:pt x="300790" y="288136"/>
                    <a:pt x="302695" y="286231"/>
                    <a:pt x="312220" y="287184"/>
                  </a:cubicBezTo>
                  <a:cubicBezTo>
                    <a:pt x="310315" y="297661"/>
                    <a:pt x="303647" y="305281"/>
                    <a:pt x="294122" y="310996"/>
                  </a:cubicBezTo>
                  <a:cubicBezTo>
                    <a:pt x="305552" y="298614"/>
                    <a:pt x="311267" y="297661"/>
                    <a:pt x="312220" y="306234"/>
                  </a:cubicBezTo>
                  <a:cubicBezTo>
                    <a:pt x="315077" y="304329"/>
                    <a:pt x="333175" y="288136"/>
                    <a:pt x="335080" y="286231"/>
                  </a:cubicBezTo>
                  <a:cubicBezTo>
                    <a:pt x="327460" y="286231"/>
                    <a:pt x="319840" y="285279"/>
                    <a:pt x="312220" y="284326"/>
                  </a:cubicBezTo>
                  <a:cubicBezTo>
                    <a:pt x="328412" y="269086"/>
                    <a:pt x="387467" y="271944"/>
                    <a:pt x="398897" y="270991"/>
                  </a:cubicBezTo>
                  <a:cubicBezTo>
                    <a:pt x="412232" y="280516"/>
                    <a:pt x="401755" y="272896"/>
                    <a:pt x="395087" y="280516"/>
                  </a:cubicBezTo>
                  <a:cubicBezTo>
                    <a:pt x="400802" y="277659"/>
                    <a:pt x="452237" y="279564"/>
                    <a:pt x="452237" y="279564"/>
                  </a:cubicBezTo>
                  <a:cubicBezTo>
                    <a:pt x="438902" y="284326"/>
                    <a:pt x="467477" y="248131"/>
                    <a:pt x="464620" y="253846"/>
                  </a:cubicBezTo>
                  <a:cubicBezTo>
                    <a:pt x="463667" y="261466"/>
                    <a:pt x="464620" y="260514"/>
                    <a:pt x="468430" y="251941"/>
                  </a:cubicBezTo>
                  <a:cubicBezTo>
                    <a:pt x="471287" y="263371"/>
                    <a:pt x="467477" y="270039"/>
                    <a:pt x="457952" y="270991"/>
                  </a:cubicBezTo>
                  <a:cubicBezTo>
                    <a:pt x="464620" y="272896"/>
                    <a:pt x="465572" y="277659"/>
                    <a:pt x="459857" y="283374"/>
                  </a:cubicBezTo>
                  <a:cubicBezTo>
                    <a:pt x="473192" y="289089"/>
                    <a:pt x="479860" y="246226"/>
                    <a:pt x="483670" y="245274"/>
                  </a:cubicBezTo>
                  <a:cubicBezTo>
                    <a:pt x="477955" y="303376"/>
                    <a:pt x="499862" y="279564"/>
                    <a:pt x="510340" y="304329"/>
                  </a:cubicBezTo>
                  <a:cubicBezTo>
                    <a:pt x="502720" y="305281"/>
                    <a:pt x="501767" y="302424"/>
                    <a:pt x="509387" y="294804"/>
                  </a:cubicBezTo>
                  <a:cubicBezTo>
                    <a:pt x="448427" y="326236"/>
                    <a:pt x="520817" y="291946"/>
                    <a:pt x="500815" y="310044"/>
                  </a:cubicBezTo>
                  <a:cubicBezTo>
                    <a:pt x="523675" y="307186"/>
                    <a:pt x="552250" y="313854"/>
                    <a:pt x="561775" y="299566"/>
                  </a:cubicBezTo>
                  <a:close/>
                  <a:moveTo>
                    <a:pt x="816092" y="28104"/>
                  </a:moveTo>
                  <a:cubicBezTo>
                    <a:pt x="816092" y="29056"/>
                    <a:pt x="817045" y="29056"/>
                    <a:pt x="817997" y="30009"/>
                  </a:cubicBezTo>
                  <a:cubicBezTo>
                    <a:pt x="817045" y="30009"/>
                    <a:pt x="816092" y="30009"/>
                    <a:pt x="816092" y="28104"/>
                  </a:cubicBezTo>
                  <a:close/>
                  <a:moveTo>
                    <a:pt x="383657" y="334809"/>
                  </a:moveTo>
                  <a:cubicBezTo>
                    <a:pt x="409375" y="337666"/>
                    <a:pt x="437950" y="319569"/>
                    <a:pt x="438902" y="304329"/>
                  </a:cubicBezTo>
                  <a:cubicBezTo>
                    <a:pt x="420805" y="295756"/>
                    <a:pt x="371275" y="346239"/>
                    <a:pt x="383657" y="334809"/>
                  </a:cubicBezTo>
                  <a:close/>
                  <a:moveTo>
                    <a:pt x="377942" y="313854"/>
                  </a:moveTo>
                  <a:cubicBezTo>
                    <a:pt x="373180" y="312901"/>
                    <a:pt x="376037" y="323379"/>
                    <a:pt x="377942" y="313854"/>
                  </a:cubicBezTo>
                  <a:close/>
                  <a:moveTo>
                    <a:pt x="374132" y="320521"/>
                  </a:moveTo>
                  <a:cubicBezTo>
                    <a:pt x="375085" y="320521"/>
                    <a:pt x="375085" y="320521"/>
                    <a:pt x="375085" y="321474"/>
                  </a:cubicBezTo>
                  <a:lnTo>
                    <a:pt x="374132" y="320521"/>
                  </a:lnTo>
                  <a:close/>
                  <a:moveTo>
                    <a:pt x="491290" y="306234"/>
                  </a:moveTo>
                  <a:cubicBezTo>
                    <a:pt x="488432" y="307186"/>
                    <a:pt x="498910" y="304329"/>
                    <a:pt x="491290" y="306234"/>
                  </a:cubicBezTo>
                  <a:close/>
                  <a:moveTo>
                    <a:pt x="481765" y="301471"/>
                  </a:moveTo>
                  <a:cubicBezTo>
                    <a:pt x="483670" y="311949"/>
                    <a:pt x="483670" y="303376"/>
                    <a:pt x="481765" y="301471"/>
                  </a:cubicBezTo>
                  <a:close/>
                  <a:moveTo>
                    <a:pt x="452237" y="290041"/>
                  </a:moveTo>
                  <a:cubicBezTo>
                    <a:pt x="443665" y="329094"/>
                    <a:pt x="456047" y="283374"/>
                    <a:pt x="452237" y="290041"/>
                  </a:cubicBezTo>
                  <a:close/>
                  <a:moveTo>
                    <a:pt x="77905" y="215746"/>
                  </a:moveTo>
                  <a:cubicBezTo>
                    <a:pt x="65522" y="231939"/>
                    <a:pt x="118862" y="231939"/>
                    <a:pt x="77905" y="215746"/>
                  </a:cubicBezTo>
                  <a:close/>
                  <a:moveTo>
                    <a:pt x="121720" y="272896"/>
                  </a:moveTo>
                  <a:cubicBezTo>
                    <a:pt x="148390" y="273849"/>
                    <a:pt x="158867" y="285279"/>
                    <a:pt x="156010" y="259561"/>
                  </a:cubicBezTo>
                  <a:cubicBezTo>
                    <a:pt x="154105" y="265276"/>
                    <a:pt x="156010" y="266229"/>
                    <a:pt x="161724" y="261466"/>
                  </a:cubicBezTo>
                  <a:cubicBezTo>
                    <a:pt x="162677" y="254799"/>
                    <a:pt x="131245" y="255751"/>
                    <a:pt x="135055" y="268134"/>
                  </a:cubicBezTo>
                  <a:cubicBezTo>
                    <a:pt x="114099" y="270991"/>
                    <a:pt x="123624" y="235749"/>
                    <a:pt x="119815" y="229081"/>
                  </a:cubicBezTo>
                  <a:cubicBezTo>
                    <a:pt x="101717" y="229081"/>
                    <a:pt x="120767" y="240511"/>
                    <a:pt x="96002" y="244321"/>
                  </a:cubicBezTo>
                  <a:cubicBezTo>
                    <a:pt x="106480" y="255751"/>
                    <a:pt x="107432" y="264324"/>
                    <a:pt x="121720" y="272896"/>
                  </a:cubicBezTo>
                  <a:close/>
                  <a:moveTo>
                    <a:pt x="296980" y="333856"/>
                  </a:moveTo>
                  <a:cubicBezTo>
                    <a:pt x="287455" y="284326"/>
                    <a:pt x="270310" y="329094"/>
                    <a:pt x="253165" y="309091"/>
                  </a:cubicBezTo>
                  <a:cubicBezTo>
                    <a:pt x="271262" y="297661"/>
                    <a:pt x="264595" y="297661"/>
                    <a:pt x="253165" y="294804"/>
                  </a:cubicBezTo>
                  <a:cubicBezTo>
                    <a:pt x="268405" y="275754"/>
                    <a:pt x="256974" y="305281"/>
                    <a:pt x="275072" y="299566"/>
                  </a:cubicBezTo>
                  <a:cubicBezTo>
                    <a:pt x="275072" y="296709"/>
                    <a:pt x="265547" y="266229"/>
                    <a:pt x="267452" y="269086"/>
                  </a:cubicBezTo>
                  <a:cubicBezTo>
                    <a:pt x="267452" y="269086"/>
                    <a:pt x="249355" y="273849"/>
                    <a:pt x="249355" y="273849"/>
                  </a:cubicBezTo>
                  <a:cubicBezTo>
                    <a:pt x="249355" y="274801"/>
                    <a:pt x="265547" y="277659"/>
                    <a:pt x="261737" y="286231"/>
                  </a:cubicBezTo>
                  <a:cubicBezTo>
                    <a:pt x="240782" y="290041"/>
                    <a:pt x="217922" y="290994"/>
                    <a:pt x="206492" y="294804"/>
                  </a:cubicBezTo>
                  <a:cubicBezTo>
                    <a:pt x="220780" y="279564"/>
                    <a:pt x="208397" y="293851"/>
                    <a:pt x="210302" y="283374"/>
                  </a:cubicBezTo>
                  <a:cubicBezTo>
                    <a:pt x="223637" y="293851"/>
                    <a:pt x="158867" y="291946"/>
                    <a:pt x="156010" y="292899"/>
                  </a:cubicBezTo>
                  <a:cubicBezTo>
                    <a:pt x="200777" y="324331"/>
                    <a:pt x="184585" y="303376"/>
                    <a:pt x="221732" y="306234"/>
                  </a:cubicBezTo>
                  <a:cubicBezTo>
                    <a:pt x="221732" y="305281"/>
                    <a:pt x="216970" y="326236"/>
                    <a:pt x="218874" y="326236"/>
                  </a:cubicBezTo>
                  <a:cubicBezTo>
                    <a:pt x="228399" y="307186"/>
                    <a:pt x="267452" y="335761"/>
                    <a:pt x="252212" y="335761"/>
                  </a:cubicBezTo>
                  <a:cubicBezTo>
                    <a:pt x="251260" y="333856"/>
                    <a:pt x="288407" y="334809"/>
                    <a:pt x="296980" y="333856"/>
                  </a:cubicBezTo>
                  <a:close/>
                  <a:moveTo>
                    <a:pt x="319840" y="329094"/>
                  </a:moveTo>
                  <a:cubicBezTo>
                    <a:pt x="345557" y="324331"/>
                    <a:pt x="338890" y="302424"/>
                    <a:pt x="367465" y="319569"/>
                  </a:cubicBezTo>
                  <a:cubicBezTo>
                    <a:pt x="364607" y="315759"/>
                    <a:pt x="370322" y="310044"/>
                    <a:pt x="373180" y="310044"/>
                  </a:cubicBezTo>
                  <a:cubicBezTo>
                    <a:pt x="367465" y="305281"/>
                    <a:pt x="368417" y="303376"/>
                    <a:pt x="375085" y="302424"/>
                  </a:cubicBezTo>
                  <a:cubicBezTo>
                    <a:pt x="344605" y="293851"/>
                    <a:pt x="317935" y="303376"/>
                    <a:pt x="319840" y="329094"/>
                  </a:cubicBezTo>
                  <a:close/>
                  <a:moveTo>
                    <a:pt x="475097" y="361479"/>
                  </a:moveTo>
                  <a:cubicBezTo>
                    <a:pt x="476050" y="361479"/>
                    <a:pt x="475097" y="361479"/>
                    <a:pt x="475097" y="361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3" name="Freeform: Shape 932">
              <a:extLst>
                <a:ext uri="{FF2B5EF4-FFF2-40B4-BE49-F238E27FC236}">
                  <a16:creationId xmlns:a16="http://schemas.microsoft.com/office/drawing/2014/main" xmlns="" id="{0A5D3892-EFFE-4C91-836C-F821417162FD}"/>
                </a:ext>
              </a:extLst>
            </p:cNvPr>
            <p:cNvSpPr/>
            <p:nvPr/>
          </p:nvSpPr>
          <p:spPr>
            <a:xfrm>
              <a:off x="6914674" y="1098557"/>
              <a:ext cx="19050" cy="19050"/>
            </a:xfrm>
            <a:custGeom>
              <a:avLst/>
              <a:gdLst>
                <a:gd name="connsiteX0" fmla="*/ 13811 w 19050"/>
                <a:gd name="connsiteY0" fmla="*/ 11105 h 19050"/>
                <a:gd name="connsiteX1" fmla="*/ 7144 w 19050"/>
                <a:gd name="connsiteY1" fmla="*/ 7295 h 19050"/>
                <a:gd name="connsiteX2" fmla="*/ 13811 w 19050"/>
                <a:gd name="connsiteY2" fmla="*/ 1110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9050">
                  <a:moveTo>
                    <a:pt x="13811" y="11105"/>
                  </a:moveTo>
                  <a:cubicBezTo>
                    <a:pt x="11906" y="10153"/>
                    <a:pt x="10954" y="6343"/>
                    <a:pt x="7144" y="7295"/>
                  </a:cubicBezTo>
                  <a:cubicBezTo>
                    <a:pt x="10954" y="7295"/>
                    <a:pt x="9049" y="14915"/>
                    <a:pt x="13811" y="11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4" name="Freeform: Shape 933">
              <a:extLst>
                <a:ext uri="{FF2B5EF4-FFF2-40B4-BE49-F238E27FC236}">
                  <a16:creationId xmlns:a16="http://schemas.microsoft.com/office/drawing/2014/main" xmlns="" id="{DE89CAEA-728F-4AC7-845D-EE218989977A}"/>
                </a:ext>
              </a:extLst>
            </p:cNvPr>
            <p:cNvSpPr/>
            <p:nvPr/>
          </p:nvSpPr>
          <p:spPr>
            <a:xfrm>
              <a:off x="6921341" y="1097481"/>
              <a:ext cx="9525" cy="9525"/>
            </a:xfrm>
            <a:custGeom>
              <a:avLst/>
              <a:gdLst>
                <a:gd name="connsiteX0" fmla="*/ 10001 w 9525"/>
                <a:gd name="connsiteY0" fmla="*/ 7419 h 9525"/>
                <a:gd name="connsiteX1" fmla="*/ 10001 w 9525"/>
                <a:gd name="connsiteY1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001" y="7419"/>
                  </a:moveTo>
                  <a:cubicBezTo>
                    <a:pt x="6191" y="6466"/>
                    <a:pt x="6191" y="8371"/>
                    <a:pt x="10001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5" name="Freeform: Shape 934">
              <a:extLst>
                <a:ext uri="{FF2B5EF4-FFF2-40B4-BE49-F238E27FC236}">
                  <a16:creationId xmlns:a16="http://schemas.microsoft.com/office/drawing/2014/main" xmlns="" id="{8894CCB2-54E9-4AFF-A9F1-7E782E6E93E0}"/>
                </a:ext>
              </a:extLst>
            </p:cNvPr>
            <p:cNvSpPr/>
            <p:nvPr/>
          </p:nvSpPr>
          <p:spPr>
            <a:xfrm>
              <a:off x="6949665" y="1084672"/>
              <a:ext cx="19050" cy="9525"/>
            </a:xfrm>
            <a:custGeom>
              <a:avLst/>
              <a:gdLst>
                <a:gd name="connsiteX0" fmla="*/ 10253 w 19050"/>
                <a:gd name="connsiteY0" fmla="*/ 9750 h 9525"/>
                <a:gd name="connsiteX1" fmla="*/ 10253 w 19050"/>
                <a:gd name="connsiteY1" fmla="*/ 975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0253" y="9750"/>
                  </a:moveTo>
                  <a:cubicBezTo>
                    <a:pt x="-1177" y="4988"/>
                    <a:pt x="23588" y="7845"/>
                    <a:pt x="10253" y="97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6" name="Freeform: Shape 935">
              <a:extLst>
                <a:ext uri="{FF2B5EF4-FFF2-40B4-BE49-F238E27FC236}">
                  <a16:creationId xmlns:a16="http://schemas.microsoft.com/office/drawing/2014/main" xmlns="" id="{07361FF8-A345-4334-B678-4A703F4E1B27}"/>
                </a:ext>
              </a:extLst>
            </p:cNvPr>
            <p:cNvSpPr/>
            <p:nvPr/>
          </p:nvSpPr>
          <p:spPr>
            <a:xfrm>
              <a:off x="6962500" y="1085044"/>
              <a:ext cx="9525" cy="9525"/>
            </a:xfrm>
            <a:custGeom>
              <a:avLst/>
              <a:gdLst>
                <a:gd name="connsiteX0" fmla="*/ 10752 w 9525"/>
                <a:gd name="connsiteY0" fmla="*/ 10330 h 9525"/>
                <a:gd name="connsiteX1" fmla="*/ 10752 w 9525"/>
                <a:gd name="connsiteY1" fmla="*/ 103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752" y="10330"/>
                  </a:moveTo>
                  <a:cubicBezTo>
                    <a:pt x="3132" y="3663"/>
                    <a:pt x="9800" y="9378"/>
                    <a:pt x="10752" y="103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7" name="Freeform: Shape 936">
              <a:extLst>
                <a:ext uri="{FF2B5EF4-FFF2-40B4-BE49-F238E27FC236}">
                  <a16:creationId xmlns:a16="http://schemas.microsoft.com/office/drawing/2014/main" xmlns="" id="{6E5CEBFE-4A0A-4041-9D5C-E499BE2BA3E3}"/>
                </a:ext>
              </a:extLst>
            </p:cNvPr>
            <p:cNvSpPr/>
            <p:nvPr/>
          </p:nvSpPr>
          <p:spPr>
            <a:xfrm>
              <a:off x="6912830" y="1201578"/>
              <a:ext cx="9525" cy="9525"/>
            </a:xfrm>
            <a:custGeom>
              <a:avLst/>
              <a:gdLst>
                <a:gd name="connsiteX0" fmla="*/ 8035 w 9525"/>
                <a:gd name="connsiteY0" fmla="*/ 7144 h 9525"/>
                <a:gd name="connsiteX1" fmla="*/ 11845 w 9525"/>
                <a:gd name="connsiteY1" fmla="*/ 10954 h 9525"/>
                <a:gd name="connsiteX2" fmla="*/ 8035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35" y="7144"/>
                  </a:moveTo>
                  <a:cubicBezTo>
                    <a:pt x="5177" y="9049"/>
                    <a:pt x="9940" y="10001"/>
                    <a:pt x="11845" y="10954"/>
                  </a:cubicBezTo>
                  <a:cubicBezTo>
                    <a:pt x="11845" y="10001"/>
                    <a:pt x="10892" y="8096"/>
                    <a:pt x="803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8" name="Freeform: Shape 937">
              <a:extLst>
                <a:ext uri="{FF2B5EF4-FFF2-40B4-BE49-F238E27FC236}">
                  <a16:creationId xmlns:a16="http://schemas.microsoft.com/office/drawing/2014/main" xmlns="" id="{9B89ECCD-3AE5-493F-834B-C2A23C312BF6}"/>
                </a:ext>
              </a:extLst>
            </p:cNvPr>
            <p:cNvSpPr/>
            <p:nvPr/>
          </p:nvSpPr>
          <p:spPr>
            <a:xfrm>
              <a:off x="7722394" y="1087632"/>
              <a:ext cx="19050" cy="38100"/>
            </a:xfrm>
            <a:custGeom>
              <a:avLst/>
              <a:gdLst>
                <a:gd name="connsiteX0" fmla="*/ 7144 w 19050"/>
                <a:gd name="connsiteY0" fmla="*/ 38222 h 38100"/>
                <a:gd name="connsiteX1" fmla="*/ 7144 w 19050"/>
                <a:gd name="connsiteY1" fmla="*/ 38222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38100">
                  <a:moveTo>
                    <a:pt x="7144" y="38222"/>
                  </a:moveTo>
                  <a:cubicBezTo>
                    <a:pt x="11906" y="26792"/>
                    <a:pt x="33814" y="-25595"/>
                    <a:pt x="7144" y="382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9" name="Freeform: Shape 938">
              <a:extLst>
                <a:ext uri="{FF2B5EF4-FFF2-40B4-BE49-F238E27FC236}">
                  <a16:creationId xmlns:a16="http://schemas.microsoft.com/office/drawing/2014/main" xmlns="" id="{541902A5-5424-4817-A0A0-EFACBF3B5A2A}"/>
                </a:ext>
              </a:extLst>
            </p:cNvPr>
            <p:cNvSpPr/>
            <p:nvPr/>
          </p:nvSpPr>
          <p:spPr>
            <a:xfrm>
              <a:off x="6992884" y="1258305"/>
              <a:ext cx="28575" cy="9525"/>
            </a:xfrm>
            <a:custGeom>
              <a:avLst/>
              <a:gdLst>
                <a:gd name="connsiteX0" fmla="*/ 30850 w 28575"/>
                <a:gd name="connsiteY0" fmla="*/ 11377 h 9525"/>
                <a:gd name="connsiteX1" fmla="*/ 30850 w 28575"/>
                <a:gd name="connsiteY1" fmla="*/ 1137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9525">
                  <a:moveTo>
                    <a:pt x="30850" y="11377"/>
                  </a:moveTo>
                  <a:cubicBezTo>
                    <a:pt x="-22490" y="1852"/>
                    <a:pt x="30850" y="11377"/>
                    <a:pt x="30850" y="113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0" name="Freeform: Shape 939">
              <a:extLst>
                <a:ext uri="{FF2B5EF4-FFF2-40B4-BE49-F238E27FC236}">
                  <a16:creationId xmlns:a16="http://schemas.microsoft.com/office/drawing/2014/main" xmlns="" id="{B375632A-CEC0-4C1B-823A-D5CEC986E0B7}"/>
                </a:ext>
              </a:extLst>
            </p:cNvPr>
            <p:cNvSpPr/>
            <p:nvPr/>
          </p:nvSpPr>
          <p:spPr>
            <a:xfrm>
              <a:off x="7001351" y="1275513"/>
              <a:ext cx="19050" cy="19050"/>
            </a:xfrm>
            <a:custGeom>
              <a:avLst/>
              <a:gdLst>
                <a:gd name="connsiteX0" fmla="*/ 7144 w 19050"/>
                <a:gd name="connsiteY0" fmla="*/ 16077 h 19050"/>
                <a:gd name="connsiteX1" fmla="*/ 7144 w 19050"/>
                <a:gd name="connsiteY1" fmla="*/ 1607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6077"/>
                  </a:moveTo>
                  <a:cubicBezTo>
                    <a:pt x="10001" y="4647"/>
                    <a:pt x="17621" y="3695"/>
                    <a:pt x="7144" y="160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1" name="Freeform: Shape 940">
              <a:extLst>
                <a:ext uri="{FF2B5EF4-FFF2-40B4-BE49-F238E27FC236}">
                  <a16:creationId xmlns:a16="http://schemas.microsoft.com/office/drawing/2014/main" xmlns="" id="{60AE167A-C89A-48CE-BDC2-B87194A73214}"/>
                </a:ext>
              </a:extLst>
            </p:cNvPr>
            <p:cNvSpPr/>
            <p:nvPr/>
          </p:nvSpPr>
          <p:spPr>
            <a:xfrm>
              <a:off x="7026116" y="1176793"/>
              <a:ext cx="9525" cy="9525"/>
            </a:xfrm>
            <a:custGeom>
              <a:avLst/>
              <a:gdLst>
                <a:gd name="connsiteX0" fmla="*/ 7144 w 9525"/>
                <a:gd name="connsiteY0" fmla="*/ 9069 h 9525"/>
                <a:gd name="connsiteX1" fmla="*/ 7144 w 9525"/>
                <a:gd name="connsiteY1" fmla="*/ 90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069"/>
                  </a:moveTo>
                  <a:cubicBezTo>
                    <a:pt x="13811" y="5259"/>
                    <a:pt x="8096" y="8117"/>
                    <a:pt x="7144" y="9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2" name="Freeform: Shape 941">
              <a:extLst>
                <a:ext uri="{FF2B5EF4-FFF2-40B4-BE49-F238E27FC236}">
                  <a16:creationId xmlns:a16="http://schemas.microsoft.com/office/drawing/2014/main" xmlns="" id="{02395CBD-A331-4E69-A499-8EFEBD9BF19D}"/>
                </a:ext>
              </a:extLst>
            </p:cNvPr>
            <p:cNvSpPr/>
            <p:nvPr/>
          </p:nvSpPr>
          <p:spPr>
            <a:xfrm>
              <a:off x="7042309" y="1296828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7144" y="7144"/>
                    <a:pt x="9049" y="1857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3" name="Freeform: Shape 942">
              <a:extLst>
                <a:ext uri="{FF2B5EF4-FFF2-40B4-BE49-F238E27FC236}">
                  <a16:creationId xmlns:a16="http://schemas.microsoft.com/office/drawing/2014/main" xmlns="" id="{EFA29290-BC85-47F0-90D2-D132636678E6}"/>
                </a:ext>
              </a:extLst>
            </p:cNvPr>
            <p:cNvSpPr/>
            <p:nvPr/>
          </p:nvSpPr>
          <p:spPr>
            <a:xfrm>
              <a:off x="7039451" y="1297781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9049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9049" y="7144"/>
                  </a:lnTo>
                  <a:lnTo>
                    <a:pt x="7144" y="80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4" name="Freeform: Shape 943">
              <a:extLst>
                <a:ext uri="{FF2B5EF4-FFF2-40B4-BE49-F238E27FC236}">
                  <a16:creationId xmlns:a16="http://schemas.microsoft.com/office/drawing/2014/main" xmlns="" id="{D7D646F7-3754-405C-87B8-7F3B4A526BFE}"/>
                </a:ext>
              </a:extLst>
            </p:cNvPr>
            <p:cNvSpPr/>
            <p:nvPr/>
          </p:nvSpPr>
          <p:spPr>
            <a:xfrm>
              <a:off x="7032623" y="1167268"/>
              <a:ext cx="9525" cy="9525"/>
            </a:xfrm>
            <a:custGeom>
              <a:avLst/>
              <a:gdLst>
                <a:gd name="connsiteX0" fmla="*/ 10162 w 9525"/>
                <a:gd name="connsiteY0" fmla="*/ 9069 h 9525"/>
                <a:gd name="connsiteX1" fmla="*/ 10162 w 9525"/>
                <a:gd name="connsiteY1" fmla="*/ 90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162" y="9069"/>
                  </a:moveTo>
                  <a:cubicBezTo>
                    <a:pt x="8257" y="8117"/>
                    <a:pt x="4447" y="5259"/>
                    <a:pt x="10162" y="9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5" name="Freeform: Shape 944">
              <a:extLst>
                <a:ext uri="{FF2B5EF4-FFF2-40B4-BE49-F238E27FC236}">
                  <a16:creationId xmlns:a16="http://schemas.microsoft.com/office/drawing/2014/main" xmlns="" id="{D5EDC369-71A4-4578-9D5C-DAE6D6C2730E}"/>
                </a:ext>
              </a:extLst>
            </p:cNvPr>
            <p:cNvSpPr/>
            <p:nvPr/>
          </p:nvSpPr>
          <p:spPr>
            <a:xfrm>
              <a:off x="7035641" y="1211103"/>
              <a:ext cx="9525" cy="9525"/>
            </a:xfrm>
            <a:custGeom>
              <a:avLst/>
              <a:gdLst>
                <a:gd name="connsiteX0" fmla="*/ 10954 w 9525"/>
                <a:gd name="connsiteY0" fmla="*/ 7144 h 9525"/>
                <a:gd name="connsiteX1" fmla="*/ 7144 w 9525"/>
                <a:gd name="connsiteY1" fmla="*/ 7144 h 9525"/>
                <a:gd name="connsiteX2" fmla="*/ 1095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7144"/>
                  </a:moveTo>
                  <a:lnTo>
                    <a:pt x="7144" y="7144"/>
                  </a:lnTo>
                  <a:cubicBezTo>
                    <a:pt x="8096" y="7144"/>
                    <a:pt x="10001" y="11906"/>
                    <a:pt x="1095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6" name="Freeform: Shape 945">
              <a:extLst>
                <a:ext uri="{FF2B5EF4-FFF2-40B4-BE49-F238E27FC236}">
                  <a16:creationId xmlns:a16="http://schemas.microsoft.com/office/drawing/2014/main" xmlns="" id="{9AAB1B6D-65F2-4078-9870-34CF83ADD7E7}"/>
                </a:ext>
              </a:extLst>
            </p:cNvPr>
            <p:cNvSpPr/>
            <p:nvPr/>
          </p:nvSpPr>
          <p:spPr>
            <a:xfrm>
              <a:off x="7067074" y="1306988"/>
              <a:ext cx="19050" cy="9525"/>
            </a:xfrm>
            <a:custGeom>
              <a:avLst/>
              <a:gdLst>
                <a:gd name="connsiteX0" fmla="*/ 7144 w 19050"/>
                <a:gd name="connsiteY0" fmla="*/ 8414 h 9525"/>
                <a:gd name="connsiteX1" fmla="*/ 7144 w 19050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8414"/>
                  </a:moveTo>
                  <a:cubicBezTo>
                    <a:pt x="19526" y="5556"/>
                    <a:pt x="7144" y="8414"/>
                    <a:pt x="714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7" name="Freeform: Shape 946">
              <a:extLst>
                <a:ext uri="{FF2B5EF4-FFF2-40B4-BE49-F238E27FC236}">
                  <a16:creationId xmlns:a16="http://schemas.microsoft.com/office/drawing/2014/main" xmlns="" id="{45225558-FA69-4977-8D82-0A94B9A82176}"/>
                </a:ext>
              </a:extLst>
            </p:cNvPr>
            <p:cNvSpPr/>
            <p:nvPr/>
          </p:nvSpPr>
          <p:spPr>
            <a:xfrm>
              <a:off x="7066121" y="1200439"/>
              <a:ext cx="9525" cy="19050"/>
            </a:xfrm>
            <a:custGeom>
              <a:avLst/>
              <a:gdLst>
                <a:gd name="connsiteX0" fmla="*/ 7144 w 9525"/>
                <a:gd name="connsiteY0" fmla="*/ 12093 h 19050"/>
                <a:gd name="connsiteX1" fmla="*/ 10954 w 9525"/>
                <a:gd name="connsiteY1" fmla="*/ 7331 h 19050"/>
                <a:gd name="connsiteX2" fmla="*/ 7144 w 9525"/>
                <a:gd name="connsiteY2" fmla="*/ 1209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12093"/>
                  </a:moveTo>
                  <a:cubicBezTo>
                    <a:pt x="7144" y="7331"/>
                    <a:pt x="12859" y="13046"/>
                    <a:pt x="10954" y="7331"/>
                  </a:cubicBezTo>
                  <a:cubicBezTo>
                    <a:pt x="7144" y="6378"/>
                    <a:pt x="8096" y="9236"/>
                    <a:pt x="7144" y="120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8" name="Freeform: Shape 947">
              <a:extLst>
                <a:ext uri="{FF2B5EF4-FFF2-40B4-BE49-F238E27FC236}">
                  <a16:creationId xmlns:a16="http://schemas.microsoft.com/office/drawing/2014/main" xmlns="" id="{1014E445-186D-4121-8997-4637169BAF56}"/>
                </a:ext>
              </a:extLst>
            </p:cNvPr>
            <p:cNvSpPr/>
            <p:nvPr/>
          </p:nvSpPr>
          <p:spPr>
            <a:xfrm>
              <a:off x="7095649" y="124944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9049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8096" y="7858"/>
                    <a:pt x="8096" y="7858"/>
                    <a:pt x="9049" y="7858"/>
                  </a:cubicBezTo>
                  <a:cubicBezTo>
                    <a:pt x="8096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9" name="Freeform: Shape 948">
              <a:extLst>
                <a:ext uri="{FF2B5EF4-FFF2-40B4-BE49-F238E27FC236}">
                  <a16:creationId xmlns:a16="http://schemas.microsoft.com/office/drawing/2014/main" xmlns="" id="{34ABB8F2-9F38-422D-84FE-1990EAF861B3}"/>
                </a:ext>
              </a:extLst>
            </p:cNvPr>
            <p:cNvSpPr/>
            <p:nvPr/>
          </p:nvSpPr>
          <p:spPr>
            <a:xfrm>
              <a:off x="7091839" y="1248056"/>
              <a:ext cx="9525" cy="9525"/>
            </a:xfrm>
            <a:custGeom>
              <a:avLst/>
              <a:gdLst>
                <a:gd name="connsiteX0" fmla="*/ 10954 w 9525"/>
                <a:gd name="connsiteY0" fmla="*/ 9243 h 9525"/>
                <a:gd name="connsiteX1" fmla="*/ 7144 w 9525"/>
                <a:gd name="connsiteY1" fmla="*/ 7338 h 9525"/>
                <a:gd name="connsiteX2" fmla="*/ 10954 w 9525"/>
                <a:gd name="connsiteY2" fmla="*/ 92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9243"/>
                  </a:moveTo>
                  <a:cubicBezTo>
                    <a:pt x="9049" y="9243"/>
                    <a:pt x="8096" y="6386"/>
                    <a:pt x="7144" y="7338"/>
                  </a:cubicBezTo>
                  <a:cubicBezTo>
                    <a:pt x="8096" y="10196"/>
                    <a:pt x="9049" y="9243"/>
                    <a:pt x="10954" y="92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0" name="Freeform: Shape 949">
              <a:extLst>
                <a:ext uri="{FF2B5EF4-FFF2-40B4-BE49-F238E27FC236}">
                  <a16:creationId xmlns:a16="http://schemas.microsoft.com/office/drawing/2014/main" xmlns="" id="{CF178884-7DF2-4CB0-AA03-6245609AC3D8}"/>
                </a:ext>
              </a:extLst>
            </p:cNvPr>
            <p:cNvSpPr/>
            <p:nvPr/>
          </p:nvSpPr>
          <p:spPr>
            <a:xfrm>
              <a:off x="7109513" y="1253013"/>
              <a:ext cx="9525" cy="9525"/>
            </a:xfrm>
            <a:custGeom>
              <a:avLst/>
              <a:gdLst>
                <a:gd name="connsiteX0" fmla="*/ 11377 w 9525"/>
                <a:gd name="connsiteY0" fmla="*/ 7144 h 9525"/>
                <a:gd name="connsiteX1" fmla="*/ 1137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377" y="7144"/>
                  </a:moveTo>
                  <a:cubicBezTo>
                    <a:pt x="1852" y="10954"/>
                    <a:pt x="11377" y="10001"/>
                    <a:pt x="1137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1" name="Freeform: Shape 950">
              <a:extLst>
                <a:ext uri="{FF2B5EF4-FFF2-40B4-BE49-F238E27FC236}">
                  <a16:creationId xmlns:a16="http://schemas.microsoft.com/office/drawing/2014/main" xmlns="" id="{B4BB1FAA-547D-48E6-B54B-FA62B0A1EF48}"/>
                </a:ext>
              </a:extLst>
            </p:cNvPr>
            <p:cNvSpPr/>
            <p:nvPr/>
          </p:nvSpPr>
          <p:spPr>
            <a:xfrm>
              <a:off x="7160478" y="1342112"/>
              <a:ext cx="19050" cy="9525"/>
            </a:xfrm>
            <a:custGeom>
              <a:avLst/>
              <a:gdLst>
                <a:gd name="connsiteX0" fmla="*/ 20420 w 19050"/>
                <a:gd name="connsiteY0" fmla="*/ 9485 h 9525"/>
                <a:gd name="connsiteX1" fmla="*/ 20420 w 19050"/>
                <a:gd name="connsiteY1" fmla="*/ 948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20420" y="9485"/>
                  </a:moveTo>
                  <a:cubicBezTo>
                    <a:pt x="5179" y="3770"/>
                    <a:pt x="417" y="10437"/>
                    <a:pt x="20420" y="94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2" name="Freeform: Shape 951">
              <a:extLst>
                <a:ext uri="{FF2B5EF4-FFF2-40B4-BE49-F238E27FC236}">
                  <a16:creationId xmlns:a16="http://schemas.microsoft.com/office/drawing/2014/main" xmlns="" id="{F76048CC-FE67-46FF-B77C-98534BC63D07}"/>
                </a:ext>
              </a:extLst>
            </p:cNvPr>
            <p:cNvSpPr/>
            <p:nvPr/>
          </p:nvSpPr>
          <p:spPr>
            <a:xfrm>
              <a:off x="7155656" y="1343501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8096" y="7144"/>
                    <a:pt x="9049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3" name="Freeform: Shape 952">
              <a:extLst>
                <a:ext uri="{FF2B5EF4-FFF2-40B4-BE49-F238E27FC236}">
                  <a16:creationId xmlns:a16="http://schemas.microsoft.com/office/drawing/2014/main" xmlns="" id="{331F9C5D-71D1-41B8-A044-3802777DC885}"/>
                </a:ext>
              </a:extLst>
            </p:cNvPr>
            <p:cNvSpPr/>
            <p:nvPr/>
          </p:nvSpPr>
          <p:spPr>
            <a:xfrm>
              <a:off x="7104221" y="1203668"/>
              <a:ext cx="9525" cy="19050"/>
            </a:xfrm>
            <a:custGeom>
              <a:avLst/>
              <a:gdLst>
                <a:gd name="connsiteX0" fmla="*/ 7144 w 9525"/>
                <a:gd name="connsiteY0" fmla="*/ 12674 h 19050"/>
                <a:gd name="connsiteX1" fmla="*/ 7144 w 9525"/>
                <a:gd name="connsiteY1" fmla="*/ 1267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12674"/>
                  </a:moveTo>
                  <a:cubicBezTo>
                    <a:pt x="16669" y="1244"/>
                    <a:pt x="9049" y="10769"/>
                    <a:pt x="7144" y="126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4" name="Freeform: Shape 953">
              <a:extLst>
                <a:ext uri="{FF2B5EF4-FFF2-40B4-BE49-F238E27FC236}">
                  <a16:creationId xmlns:a16="http://schemas.microsoft.com/office/drawing/2014/main" xmlns="" id="{49733937-7AD5-48D2-9647-C8783D0987B2}"/>
                </a:ext>
              </a:extLst>
            </p:cNvPr>
            <p:cNvSpPr/>
            <p:nvPr/>
          </p:nvSpPr>
          <p:spPr>
            <a:xfrm>
              <a:off x="7178409" y="1345406"/>
              <a:ext cx="9525" cy="9525"/>
            </a:xfrm>
            <a:custGeom>
              <a:avLst/>
              <a:gdLst>
                <a:gd name="connsiteX0" fmla="*/ 11061 w 9525"/>
                <a:gd name="connsiteY0" fmla="*/ 9049 h 9525"/>
                <a:gd name="connsiteX1" fmla="*/ 7251 w 9525"/>
                <a:gd name="connsiteY1" fmla="*/ 7144 h 9525"/>
                <a:gd name="connsiteX2" fmla="*/ 11061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1061" y="9049"/>
                  </a:moveTo>
                  <a:cubicBezTo>
                    <a:pt x="10109" y="9049"/>
                    <a:pt x="8204" y="9049"/>
                    <a:pt x="7251" y="7144"/>
                  </a:cubicBezTo>
                  <a:cubicBezTo>
                    <a:pt x="6299" y="10954"/>
                    <a:pt x="12014" y="10001"/>
                    <a:pt x="11061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5" name="Freeform: Shape 954">
              <a:extLst>
                <a:ext uri="{FF2B5EF4-FFF2-40B4-BE49-F238E27FC236}">
                  <a16:creationId xmlns:a16="http://schemas.microsoft.com/office/drawing/2014/main" xmlns="" id="{0C7F0D23-28B5-4324-A306-9695BF8D60E1}"/>
                </a:ext>
              </a:extLst>
            </p:cNvPr>
            <p:cNvSpPr/>
            <p:nvPr/>
          </p:nvSpPr>
          <p:spPr>
            <a:xfrm>
              <a:off x="7162324" y="1270158"/>
              <a:ext cx="19050" cy="9525"/>
            </a:xfrm>
            <a:custGeom>
              <a:avLst/>
              <a:gdLst>
                <a:gd name="connsiteX0" fmla="*/ 12859 w 19050"/>
                <a:gd name="connsiteY0" fmla="*/ 10001 h 9525"/>
                <a:gd name="connsiteX1" fmla="*/ 7144 w 19050"/>
                <a:gd name="connsiteY1" fmla="*/ 7144 h 9525"/>
                <a:gd name="connsiteX2" fmla="*/ 12859 w 19050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2859" y="10001"/>
                  </a:moveTo>
                  <a:cubicBezTo>
                    <a:pt x="12859" y="8096"/>
                    <a:pt x="9049" y="9049"/>
                    <a:pt x="7144" y="7144"/>
                  </a:cubicBezTo>
                  <a:cubicBezTo>
                    <a:pt x="10001" y="8096"/>
                    <a:pt x="10954" y="14764"/>
                    <a:pt x="12859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6" name="Freeform: Shape 955">
              <a:extLst>
                <a:ext uri="{FF2B5EF4-FFF2-40B4-BE49-F238E27FC236}">
                  <a16:creationId xmlns:a16="http://schemas.microsoft.com/office/drawing/2014/main" xmlns="" id="{563671DA-D0BD-4A4A-B549-68A706EBC5C7}"/>
                </a:ext>
              </a:extLst>
            </p:cNvPr>
            <p:cNvSpPr/>
            <p:nvPr/>
          </p:nvSpPr>
          <p:spPr>
            <a:xfrm>
              <a:off x="7196959" y="1328261"/>
              <a:ext cx="9525" cy="19050"/>
            </a:xfrm>
            <a:custGeom>
              <a:avLst/>
              <a:gdLst>
                <a:gd name="connsiteX0" fmla="*/ 10609 w 9525"/>
                <a:gd name="connsiteY0" fmla="*/ 12859 h 19050"/>
                <a:gd name="connsiteX1" fmla="*/ 8704 w 9525"/>
                <a:gd name="connsiteY1" fmla="*/ 7144 h 19050"/>
                <a:gd name="connsiteX2" fmla="*/ 10609 w 9525"/>
                <a:gd name="connsiteY2" fmla="*/ 1285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10609" y="12859"/>
                  </a:moveTo>
                  <a:cubicBezTo>
                    <a:pt x="9656" y="12859"/>
                    <a:pt x="7751" y="10001"/>
                    <a:pt x="8704" y="7144"/>
                  </a:cubicBezTo>
                  <a:cubicBezTo>
                    <a:pt x="7751" y="8096"/>
                    <a:pt x="4894" y="14764"/>
                    <a:pt x="10609" y="128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7" name="Freeform: Shape 956">
              <a:extLst>
                <a:ext uri="{FF2B5EF4-FFF2-40B4-BE49-F238E27FC236}">
                  <a16:creationId xmlns:a16="http://schemas.microsoft.com/office/drawing/2014/main" xmlns="" id="{95EA1931-C03C-4BCB-AED3-87EE8A6C5748}"/>
                </a:ext>
              </a:extLst>
            </p:cNvPr>
            <p:cNvSpPr/>
            <p:nvPr/>
          </p:nvSpPr>
          <p:spPr>
            <a:xfrm>
              <a:off x="7173218" y="1274497"/>
              <a:ext cx="19050" cy="9525"/>
            </a:xfrm>
            <a:custGeom>
              <a:avLst/>
              <a:gdLst>
                <a:gd name="connsiteX0" fmla="*/ 12442 w 19050"/>
                <a:gd name="connsiteY0" fmla="*/ 7567 h 9525"/>
                <a:gd name="connsiteX1" fmla="*/ 12442 w 19050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2442" y="7567"/>
                  </a:moveTo>
                  <a:cubicBezTo>
                    <a:pt x="11489" y="7567"/>
                    <a:pt x="1012" y="6615"/>
                    <a:pt x="12442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8" name="Freeform: Shape 957">
              <a:extLst>
                <a:ext uri="{FF2B5EF4-FFF2-40B4-BE49-F238E27FC236}">
                  <a16:creationId xmlns:a16="http://schemas.microsoft.com/office/drawing/2014/main" xmlns="" id="{4E3C38E0-8A87-4403-9396-509AB8FADBA5}"/>
                </a:ext>
              </a:extLst>
            </p:cNvPr>
            <p:cNvSpPr/>
            <p:nvPr/>
          </p:nvSpPr>
          <p:spPr>
            <a:xfrm>
              <a:off x="7168086" y="1218415"/>
              <a:ext cx="9525" cy="19050"/>
            </a:xfrm>
            <a:custGeom>
              <a:avLst/>
              <a:gdLst>
                <a:gd name="connsiteX0" fmla="*/ 10906 w 9525"/>
                <a:gd name="connsiteY0" fmla="*/ 7452 h 19050"/>
                <a:gd name="connsiteX1" fmla="*/ 10906 w 9525"/>
                <a:gd name="connsiteY1" fmla="*/ 745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0906" y="7452"/>
                  </a:moveTo>
                  <a:cubicBezTo>
                    <a:pt x="15669" y="3642"/>
                    <a:pt x="429" y="36979"/>
                    <a:pt x="10906" y="74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9" name="Freeform: Shape 958">
              <a:extLst>
                <a:ext uri="{FF2B5EF4-FFF2-40B4-BE49-F238E27FC236}">
                  <a16:creationId xmlns:a16="http://schemas.microsoft.com/office/drawing/2014/main" xmlns="" id="{9200FEF2-4E9B-405F-925B-6ADF106B0C7A}"/>
                </a:ext>
              </a:extLst>
            </p:cNvPr>
            <p:cNvSpPr/>
            <p:nvPr/>
          </p:nvSpPr>
          <p:spPr>
            <a:xfrm>
              <a:off x="7175659" y="12282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8096"/>
                    <a:pt x="9049" y="8096"/>
                  </a:cubicBezTo>
                  <a:cubicBezTo>
                    <a:pt x="9049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0" name="Freeform: Shape 959">
              <a:extLst>
                <a:ext uri="{FF2B5EF4-FFF2-40B4-BE49-F238E27FC236}">
                  <a16:creationId xmlns:a16="http://schemas.microsoft.com/office/drawing/2014/main" xmlns="" id="{E029420E-13A0-4D43-8177-3FEDF1D36B08}"/>
                </a:ext>
              </a:extLst>
            </p:cNvPr>
            <p:cNvSpPr/>
            <p:nvPr/>
          </p:nvSpPr>
          <p:spPr>
            <a:xfrm>
              <a:off x="7228999" y="1260633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8096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7144"/>
                    <a:pt x="8096" y="8096"/>
                    <a:pt x="7144" y="8096"/>
                  </a:cubicBezTo>
                  <a:cubicBezTo>
                    <a:pt x="8096" y="8096"/>
                    <a:pt x="8096" y="8096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1" name="Freeform: Shape 960">
              <a:extLst>
                <a:ext uri="{FF2B5EF4-FFF2-40B4-BE49-F238E27FC236}">
                  <a16:creationId xmlns:a16="http://schemas.microsoft.com/office/drawing/2014/main" xmlns="" id="{22750FAF-8350-42BB-BCE8-0B23FD81FAFD}"/>
                </a:ext>
              </a:extLst>
            </p:cNvPr>
            <p:cNvSpPr/>
            <p:nvPr/>
          </p:nvSpPr>
          <p:spPr>
            <a:xfrm>
              <a:off x="7197409" y="1227167"/>
              <a:ext cx="9525" cy="9525"/>
            </a:xfrm>
            <a:custGeom>
              <a:avLst/>
              <a:gdLst>
                <a:gd name="connsiteX0" fmla="*/ 7301 w 9525"/>
                <a:gd name="connsiteY0" fmla="*/ 7273 h 9525"/>
                <a:gd name="connsiteX1" fmla="*/ 7301 w 9525"/>
                <a:gd name="connsiteY1" fmla="*/ 727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01" y="7273"/>
                  </a:moveTo>
                  <a:cubicBezTo>
                    <a:pt x="6348" y="6320"/>
                    <a:pt x="10158" y="11083"/>
                    <a:pt x="7301" y="72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2" name="Freeform: Shape 961">
              <a:extLst>
                <a:ext uri="{FF2B5EF4-FFF2-40B4-BE49-F238E27FC236}">
                  <a16:creationId xmlns:a16="http://schemas.microsoft.com/office/drawing/2014/main" xmlns="" id="{88B5FF44-AB75-454C-B3E3-8032D5997B65}"/>
                </a:ext>
              </a:extLst>
            </p:cNvPr>
            <p:cNvSpPr/>
            <p:nvPr/>
          </p:nvSpPr>
          <p:spPr>
            <a:xfrm>
              <a:off x="7297975" y="1338738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5795" y="13811"/>
                    <a:pt x="7700" y="9049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3" name="Freeform: Shape 962">
              <a:extLst>
                <a:ext uri="{FF2B5EF4-FFF2-40B4-BE49-F238E27FC236}">
                  <a16:creationId xmlns:a16="http://schemas.microsoft.com/office/drawing/2014/main" xmlns="" id="{B0ADB9D2-BEE9-4011-ABEE-33A3E0D71270}"/>
                </a:ext>
              </a:extLst>
            </p:cNvPr>
            <p:cNvSpPr/>
            <p:nvPr/>
          </p:nvSpPr>
          <p:spPr>
            <a:xfrm>
              <a:off x="7300674" y="134254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lnTo>
                    <a:pt x="7858" y="7144"/>
                  </a:ln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4" name="Freeform: Shape 963">
              <a:extLst>
                <a:ext uri="{FF2B5EF4-FFF2-40B4-BE49-F238E27FC236}">
                  <a16:creationId xmlns:a16="http://schemas.microsoft.com/office/drawing/2014/main" xmlns="" id="{4962BE17-930C-4460-91F2-3DB9E6AE670C}"/>
                </a:ext>
              </a:extLst>
            </p:cNvPr>
            <p:cNvSpPr/>
            <p:nvPr/>
          </p:nvSpPr>
          <p:spPr>
            <a:xfrm>
              <a:off x="7212806" y="1262865"/>
              <a:ext cx="19050" cy="9525"/>
            </a:xfrm>
            <a:custGeom>
              <a:avLst/>
              <a:gdLst>
                <a:gd name="connsiteX0" fmla="*/ 12859 w 19050"/>
                <a:gd name="connsiteY0" fmla="*/ 7769 h 9525"/>
                <a:gd name="connsiteX1" fmla="*/ 7144 w 19050"/>
                <a:gd name="connsiteY1" fmla="*/ 8722 h 9525"/>
                <a:gd name="connsiteX2" fmla="*/ 12859 w 19050"/>
                <a:gd name="connsiteY2" fmla="*/ 77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2859" y="7769"/>
                  </a:moveTo>
                  <a:cubicBezTo>
                    <a:pt x="10954" y="6817"/>
                    <a:pt x="9049" y="6817"/>
                    <a:pt x="7144" y="8722"/>
                  </a:cubicBezTo>
                  <a:cubicBezTo>
                    <a:pt x="8096" y="9674"/>
                    <a:pt x="13811" y="10627"/>
                    <a:pt x="12859" y="77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5" name="Freeform: Shape 964">
              <a:extLst>
                <a:ext uri="{FF2B5EF4-FFF2-40B4-BE49-F238E27FC236}">
                  <a16:creationId xmlns:a16="http://schemas.microsoft.com/office/drawing/2014/main" xmlns="" id="{F914C8CD-3A08-4766-A309-08F638C1C515}"/>
                </a:ext>
              </a:extLst>
            </p:cNvPr>
            <p:cNvSpPr/>
            <p:nvPr/>
          </p:nvSpPr>
          <p:spPr>
            <a:xfrm>
              <a:off x="7315465" y="1328261"/>
              <a:ext cx="19050" cy="9525"/>
            </a:xfrm>
            <a:custGeom>
              <a:avLst/>
              <a:gdLst>
                <a:gd name="connsiteX0" fmla="*/ 13070 w 19050"/>
                <a:gd name="connsiteY0" fmla="*/ 7144 h 9525"/>
                <a:gd name="connsiteX1" fmla="*/ 13070 w 19050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3070" y="7144"/>
                  </a:moveTo>
                  <a:cubicBezTo>
                    <a:pt x="-265" y="11906"/>
                    <a:pt x="13070" y="7144"/>
                    <a:pt x="1307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6" name="Freeform: Shape 965">
              <a:extLst>
                <a:ext uri="{FF2B5EF4-FFF2-40B4-BE49-F238E27FC236}">
                  <a16:creationId xmlns:a16="http://schemas.microsoft.com/office/drawing/2014/main" xmlns="" id="{0067B596-7ADA-47D2-A2B9-94449040AF7C}"/>
                </a:ext>
              </a:extLst>
            </p:cNvPr>
            <p:cNvSpPr/>
            <p:nvPr/>
          </p:nvSpPr>
          <p:spPr>
            <a:xfrm>
              <a:off x="7345204" y="1336394"/>
              <a:ext cx="19050" cy="9525"/>
            </a:xfrm>
            <a:custGeom>
              <a:avLst/>
              <a:gdLst>
                <a:gd name="connsiteX0" fmla="*/ 7144 w 19050"/>
                <a:gd name="connsiteY0" fmla="*/ 9488 h 9525"/>
                <a:gd name="connsiteX1" fmla="*/ 7144 w 19050"/>
                <a:gd name="connsiteY1" fmla="*/ 948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9488"/>
                  </a:moveTo>
                  <a:cubicBezTo>
                    <a:pt x="9049" y="8536"/>
                    <a:pt x="17621" y="4726"/>
                    <a:pt x="7144" y="94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7" name="Freeform: Shape 966">
              <a:extLst>
                <a:ext uri="{FF2B5EF4-FFF2-40B4-BE49-F238E27FC236}">
                  <a16:creationId xmlns:a16="http://schemas.microsoft.com/office/drawing/2014/main" xmlns="" id="{8CC08D87-6865-4145-99C0-EA47F91A4458}"/>
                </a:ext>
              </a:extLst>
            </p:cNvPr>
            <p:cNvSpPr/>
            <p:nvPr/>
          </p:nvSpPr>
          <p:spPr>
            <a:xfrm>
              <a:off x="7274279" y="1220628"/>
              <a:ext cx="9525" cy="19050"/>
            </a:xfrm>
            <a:custGeom>
              <a:avLst/>
              <a:gdLst>
                <a:gd name="connsiteX0" fmla="*/ 9488 w 9525"/>
                <a:gd name="connsiteY0" fmla="*/ 7144 h 19050"/>
                <a:gd name="connsiteX1" fmla="*/ 9488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488" y="7144"/>
                  </a:moveTo>
                  <a:cubicBezTo>
                    <a:pt x="8536" y="7144"/>
                    <a:pt x="4726" y="23336"/>
                    <a:pt x="948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8" name="Freeform: Shape 967">
              <a:extLst>
                <a:ext uri="{FF2B5EF4-FFF2-40B4-BE49-F238E27FC236}">
                  <a16:creationId xmlns:a16="http://schemas.microsoft.com/office/drawing/2014/main" xmlns="" id="{94E0B572-7E1F-4007-803B-11524E96CD8B}"/>
                </a:ext>
              </a:extLst>
            </p:cNvPr>
            <p:cNvSpPr/>
            <p:nvPr/>
          </p:nvSpPr>
          <p:spPr>
            <a:xfrm>
              <a:off x="7529036" y="1231106"/>
              <a:ext cx="123825" cy="95250"/>
            </a:xfrm>
            <a:custGeom>
              <a:avLst/>
              <a:gdLst>
                <a:gd name="connsiteX0" fmla="*/ 34766 w 123825"/>
                <a:gd name="connsiteY0" fmla="*/ 67151 h 95250"/>
                <a:gd name="connsiteX1" fmla="*/ 26194 w 123825"/>
                <a:gd name="connsiteY1" fmla="*/ 57626 h 95250"/>
                <a:gd name="connsiteX2" fmla="*/ 7144 w 123825"/>
                <a:gd name="connsiteY2" fmla="*/ 90964 h 95250"/>
                <a:gd name="connsiteX3" fmla="*/ 9049 w 123825"/>
                <a:gd name="connsiteY3" fmla="*/ 92869 h 95250"/>
                <a:gd name="connsiteX4" fmla="*/ 121444 w 123825"/>
                <a:gd name="connsiteY4" fmla="*/ 16669 h 95250"/>
                <a:gd name="connsiteX5" fmla="*/ 101441 w 123825"/>
                <a:gd name="connsiteY5" fmla="*/ 7144 h 95250"/>
                <a:gd name="connsiteX6" fmla="*/ 34766 w 123825"/>
                <a:gd name="connsiteY6" fmla="*/ 6715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825" h="95250">
                  <a:moveTo>
                    <a:pt x="34766" y="67151"/>
                  </a:moveTo>
                  <a:cubicBezTo>
                    <a:pt x="34766" y="59531"/>
                    <a:pt x="12859" y="89059"/>
                    <a:pt x="26194" y="57626"/>
                  </a:cubicBezTo>
                  <a:cubicBezTo>
                    <a:pt x="11906" y="62389"/>
                    <a:pt x="10001" y="77629"/>
                    <a:pt x="7144" y="90964"/>
                  </a:cubicBezTo>
                  <a:cubicBezTo>
                    <a:pt x="8096" y="90011"/>
                    <a:pt x="9049" y="90964"/>
                    <a:pt x="9049" y="92869"/>
                  </a:cubicBezTo>
                  <a:cubicBezTo>
                    <a:pt x="39529" y="65246"/>
                    <a:pt x="78581" y="55721"/>
                    <a:pt x="121444" y="16669"/>
                  </a:cubicBezTo>
                  <a:cubicBezTo>
                    <a:pt x="103346" y="27146"/>
                    <a:pt x="106204" y="13811"/>
                    <a:pt x="101441" y="7144"/>
                  </a:cubicBezTo>
                  <a:cubicBezTo>
                    <a:pt x="79534" y="12859"/>
                    <a:pt x="30956" y="63341"/>
                    <a:pt x="34766" y="671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9" name="Freeform: Shape 968">
              <a:extLst>
                <a:ext uri="{FF2B5EF4-FFF2-40B4-BE49-F238E27FC236}">
                  <a16:creationId xmlns:a16="http://schemas.microsoft.com/office/drawing/2014/main" xmlns="" id="{0649E32B-8C23-4FC4-A246-160FD9A9CD24}"/>
                </a:ext>
              </a:extLst>
            </p:cNvPr>
            <p:cNvSpPr/>
            <p:nvPr/>
          </p:nvSpPr>
          <p:spPr>
            <a:xfrm>
              <a:off x="7529989" y="1293018"/>
              <a:ext cx="9525" cy="9525"/>
            </a:xfrm>
            <a:custGeom>
              <a:avLst/>
              <a:gdLst>
                <a:gd name="connsiteX0" fmla="*/ 10001 w 9525"/>
                <a:gd name="connsiteY0" fmla="*/ 7144 h 9525"/>
                <a:gd name="connsiteX1" fmla="*/ 7144 w 9525"/>
                <a:gd name="connsiteY1" fmla="*/ 8096 h 9525"/>
                <a:gd name="connsiteX2" fmla="*/ 1000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144"/>
                  </a:moveTo>
                  <a:cubicBezTo>
                    <a:pt x="9049" y="7144"/>
                    <a:pt x="8096" y="7144"/>
                    <a:pt x="7144" y="8096"/>
                  </a:cubicBezTo>
                  <a:cubicBezTo>
                    <a:pt x="8096" y="8096"/>
                    <a:pt x="9049" y="8096"/>
                    <a:pt x="100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0" name="Freeform: Shape 969">
              <a:extLst>
                <a:ext uri="{FF2B5EF4-FFF2-40B4-BE49-F238E27FC236}">
                  <a16:creationId xmlns:a16="http://schemas.microsoft.com/office/drawing/2014/main" xmlns="" id="{02A6347E-F9E7-49BA-AA65-EC51ECA02BBE}"/>
                </a:ext>
              </a:extLst>
            </p:cNvPr>
            <p:cNvSpPr/>
            <p:nvPr/>
          </p:nvSpPr>
          <p:spPr>
            <a:xfrm>
              <a:off x="7644289" y="1235868"/>
              <a:ext cx="9525" cy="9525"/>
            </a:xfrm>
            <a:custGeom>
              <a:avLst/>
              <a:gdLst>
                <a:gd name="connsiteX0" fmla="*/ 10954 w 9525"/>
                <a:gd name="connsiteY0" fmla="*/ 7144 h 9525"/>
                <a:gd name="connsiteX1" fmla="*/ 7144 w 9525"/>
                <a:gd name="connsiteY1" fmla="*/ 10954 h 9525"/>
                <a:gd name="connsiteX2" fmla="*/ 1095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7144"/>
                  </a:moveTo>
                  <a:lnTo>
                    <a:pt x="7144" y="10954"/>
                  </a:lnTo>
                  <a:cubicBezTo>
                    <a:pt x="8096" y="10001"/>
                    <a:pt x="9049" y="9049"/>
                    <a:pt x="1095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1" name="Freeform: Shape 970">
              <a:extLst>
                <a:ext uri="{FF2B5EF4-FFF2-40B4-BE49-F238E27FC236}">
                  <a16:creationId xmlns:a16="http://schemas.microsoft.com/office/drawing/2014/main" xmlns="" id="{47FB0A4E-7409-4B5C-B21C-87C9D88EC906}"/>
                </a:ext>
              </a:extLst>
            </p:cNvPr>
            <p:cNvSpPr/>
            <p:nvPr/>
          </p:nvSpPr>
          <p:spPr>
            <a:xfrm>
              <a:off x="7513796" y="1313973"/>
              <a:ext cx="19050" cy="9525"/>
            </a:xfrm>
            <a:custGeom>
              <a:avLst/>
              <a:gdLst>
                <a:gd name="connsiteX0" fmla="*/ 7144 w 19050"/>
                <a:gd name="connsiteY0" fmla="*/ 7144 h 9525"/>
                <a:gd name="connsiteX1" fmla="*/ 7144 w 19050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7144"/>
                  </a:moveTo>
                  <a:cubicBezTo>
                    <a:pt x="8096" y="8096"/>
                    <a:pt x="25241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2" name="Freeform: Shape 971">
              <a:extLst>
                <a:ext uri="{FF2B5EF4-FFF2-40B4-BE49-F238E27FC236}">
                  <a16:creationId xmlns:a16="http://schemas.microsoft.com/office/drawing/2014/main" xmlns="" id="{6C3E75B0-EBD1-4270-B0E3-4AEEF86CA0CF}"/>
                </a:ext>
              </a:extLst>
            </p:cNvPr>
            <p:cNvSpPr/>
            <p:nvPr/>
          </p:nvSpPr>
          <p:spPr>
            <a:xfrm>
              <a:off x="7525065" y="1314079"/>
              <a:ext cx="9525" cy="9525"/>
            </a:xfrm>
            <a:custGeom>
              <a:avLst/>
              <a:gdLst>
                <a:gd name="connsiteX0" fmla="*/ 10162 w 9525"/>
                <a:gd name="connsiteY0" fmla="*/ 11800 h 9525"/>
                <a:gd name="connsiteX1" fmla="*/ 10162 w 9525"/>
                <a:gd name="connsiteY1" fmla="*/ 1180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162" y="11800"/>
                  </a:moveTo>
                  <a:cubicBezTo>
                    <a:pt x="8257" y="1323"/>
                    <a:pt x="4447" y="11800"/>
                    <a:pt x="10162" y="118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3" name="Freeform: Shape 972">
              <a:extLst>
                <a:ext uri="{FF2B5EF4-FFF2-40B4-BE49-F238E27FC236}">
                  <a16:creationId xmlns:a16="http://schemas.microsoft.com/office/drawing/2014/main" xmlns="" id="{F25D5865-803F-4587-A926-DB11C1ACDD45}"/>
                </a:ext>
              </a:extLst>
            </p:cNvPr>
            <p:cNvSpPr/>
            <p:nvPr/>
          </p:nvSpPr>
          <p:spPr>
            <a:xfrm>
              <a:off x="7485221" y="1214053"/>
              <a:ext cx="9525" cy="9525"/>
            </a:xfrm>
            <a:custGeom>
              <a:avLst/>
              <a:gdLst>
                <a:gd name="connsiteX0" fmla="*/ 7144 w 9525"/>
                <a:gd name="connsiteY0" fmla="*/ 9909 h 9525"/>
                <a:gd name="connsiteX1" fmla="*/ 7144 w 9525"/>
                <a:gd name="connsiteY1" fmla="*/ 990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909"/>
                  </a:moveTo>
                  <a:cubicBezTo>
                    <a:pt x="9049" y="8956"/>
                    <a:pt x="13811" y="4194"/>
                    <a:pt x="7144" y="9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4" name="Freeform: Shape 973">
              <a:extLst>
                <a:ext uri="{FF2B5EF4-FFF2-40B4-BE49-F238E27FC236}">
                  <a16:creationId xmlns:a16="http://schemas.microsoft.com/office/drawing/2014/main" xmlns="" id="{A296B573-E0D1-496E-B259-12246FF9C410}"/>
                </a:ext>
              </a:extLst>
            </p:cNvPr>
            <p:cNvSpPr/>
            <p:nvPr/>
          </p:nvSpPr>
          <p:spPr>
            <a:xfrm>
              <a:off x="7505224" y="1215340"/>
              <a:ext cx="19050" cy="9525"/>
            </a:xfrm>
            <a:custGeom>
              <a:avLst/>
              <a:gdLst>
                <a:gd name="connsiteX0" fmla="*/ 12859 w 19050"/>
                <a:gd name="connsiteY0" fmla="*/ 7670 h 9525"/>
                <a:gd name="connsiteX1" fmla="*/ 7144 w 19050"/>
                <a:gd name="connsiteY1" fmla="*/ 10527 h 9525"/>
                <a:gd name="connsiteX2" fmla="*/ 12859 w 19050"/>
                <a:gd name="connsiteY2" fmla="*/ 767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2859" y="7670"/>
                  </a:moveTo>
                  <a:cubicBezTo>
                    <a:pt x="10001" y="5765"/>
                    <a:pt x="8096" y="9575"/>
                    <a:pt x="7144" y="10527"/>
                  </a:cubicBezTo>
                  <a:cubicBezTo>
                    <a:pt x="10954" y="8622"/>
                    <a:pt x="10001" y="10527"/>
                    <a:pt x="12859" y="76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5" name="Freeform: Shape 974">
              <a:extLst>
                <a:ext uri="{FF2B5EF4-FFF2-40B4-BE49-F238E27FC236}">
                  <a16:creationId xmlns:a16="http://schemas.microsoft.com/office/drawing/2014/main" xmlns="" id="{A9F99402-077E-4C28-A968-F5A078ED9C6F}"/>
                </a:ext>
              </a:extLst>
            </p:cNvPr>
            <p:cNvSpPr/>
            <p:nvPr/>
          </p:nvSpPr>
          <p:spPr>
            <a:xfrm>
              <a:off x="7491889" y="1184066"/>
              <a:ext cx="9525" cy="9525"/>
            </a:xfrm>
            <a:custGeom>
              <a:avLst/>
              <a:gdLst>
                <a:gd name="connsiteX0" fmla="*/ 7144 w 9525"/>
                <a:gd name="connsiteY0" fmla="*/ 10368 h 9525"/>
                <a:gd name="connsiteX1" fmla="*/ 7144 w 9525"/>
                <a:gd name="connsiteY1" fmla="*/ 1036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368"/>
                  </a:moveTo>
                  <a:cubicBezTo>
                    <a:pt x="10001" y="6558"/>
                    <a:pt x="10001" y="5606"/>
                    <a:pt x="7144" y="103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6" name="Freeform: Shape 975">
              <a:extLst>
                <a:ext uri="{FF2B5EF4-FFF2-40B4-BE49-F238E27FC236}">
                  <a16:creationId xmlns:a16="http://schemas.microsoft.com/office/drawing/2014/main" xmlns="" id="{4D41D84C-FE2B-465D-BC68-B421F952330F}"/>
                </a:ext>
              </a:extLst>
            </p:cNvPr>
            <p:cNvSpPr/>
            <p:nvPr/>
          </p:nvSpPr>
          <p:spPr>
            <a:xfrm>
              <a:off x="7658576" y="119205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8096" y="7144"/>
                  </a:lnTo>
                  <a:cubicBezTo>
                    <a:pt x="8096" y="8096"/>
                    <a:pt x="7144" y="9049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7" name="Freeform: Shape 976">
              <a:extLst>
                <a:ext uri="{FF2B5EF4-FFF2-40B4-BE49-F238E27FC236}">
                  <a16:creationId xmlns:a16="http://schemas.microsoft.com/office/drawing/2014/main" xmlns="" id="{60C31FF8-0443-4BE1-9538-9E9DCEA42D27}"/>
                </a:ext>
              </a:extLst>
            </p:cNvPr>
            <p:cNvSpPr/>
            <p:nvPr/>
          </p:nvSpPr>
          <p:spPr>
            <a:xfrm>
              <a:off x="7632859" y="1174908"/>
              <a:ext cx="57150" cy="66675"/>
            </a:xfrm>
            <a:custGeom>
              <a:avLst/>
              <a:gdLst>
                <a:gd name="connsiteX0" fmla="*/ 7144 w 57150"/>
                <a:gd name="connsiteY0" fmla="*/ 59531 h 66675"/>
                <a:gd name="connsiteX1" fmla="*/ 52864 w 57150"/>
                <a:gd name="connsiteY1" fmla="*/ 7144 h 66675"/>
                <a:gd name="connsiteX2" fmla="*/ 39529 w 57150"/>
                <a:gd name="connsiteY2" fmla="*/ 23336 h 66675"/>
                <a:gd name="connsiteX3" fmla="*/ 30956 w 57150"/>
                <a:gd name="connsiteY3" fmla="*/ 46196 h 66675"/>
                <a:gd name="connsiteX4" fmla="*/ 33814 w 57150"/>
                <a:gd name="connsiteY4" fmla="*/ 26194 h 66675"/>
                <a:gd name="connsiteX5" fmla="*/ 7144 w 57150"/>
                <a:gd name="connsiteY5" fmla="*/ 59531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50" h="66675">
                  <a:moveTo>
                    <a:pt x="7144" y="59531"/>
                  </a:moveTo>
                  <a:cubicBezTo>
                    <a:pt x="9049" y="58579"/>
                    <a:pt x="60484" y="55721"/>
                    <a:pt x="52864" y="7144"/>
                  </a:cubicBezTo>
                  <a:cubicBezTo>
                    <a:pt x="51911" y="23336"/>
                    <a:pt x="47149" y="29051"/>
                    <a:pt x="39529" y="23336"/>
                  </a:cubicBezTo>
                  <a:cubicBezTo>
                    <a:pt x="41434" y="25241"/>
                    <a:pt x="57626" y="50006"/>
                    <a:pt x="30956" y="46196"/>
                  </a:cubicBezTo>
                  <a:cubicBezTo>
                    <a:pt x="40481" y="37624"/>
                    <a:pt x="41434" y="30956"/>
                    <a:pt x="33814" y="26194"/>
                  </a:cubicBezTo>
                  <a:cubicBezTo>
                    <a:pt x="24289" y="37624"/>
                    <a:pt x="15716" y="49054"/>
                    <a:pt x="7144" y="595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8" name="Freeform: Shape 977">
              <a:extLst>
                <a:ext uri="{FF2B5EF4-FFF2-40B4-BE49-F238E27FC236}">
                  <a16:creationId xmlns:a16="http://schemas.microsoft.com/office/drawing/2014/main" xmlns="" id="{3C156A89-1436-4494-B0E5-3B3B0BB6D7FD}"/>
                </a:ext>
              </a:extLst>
            </p:cNvPr>
            <p:cNvSpPr/>
            <p:nvPr/>
          </p:nvSpPr>
          <p:spPr>
            <a:xfrm>
              <a:off x="7715726" y="111733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lnTo>
                    <a:pt x="7144" y="7567"/>
                  </a:lnTo>
                  <a:cubicBezTo>
                    <a:pt x="8096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9" name="Freeform: Shape 978">
              <a:extLst>
                <a:ext uri="{FF2B5EF4-FFF2-40B4-BE49-F238E27FC236}">
                  <a16:creationId xmlns:a16="http://schemas.microsoft.com/office/drawing/2014/main" xmlns="" id="{1CF6A66B-FFE6-4F75-80B8-012DA5C49822}"/>
                </a:ext>
              </a:extLst>
            </p:cNvPr>
            <p:cNvSpPr/>
            <p:nvPr/>
          </p:nvSpPr>
          <p:spPr>
            <a:xfrm>
              <a:off x="7712869" y="1120616"/>
              <a:ext cx="19050" cy="9525"/>
            </a:xfrm>
            <a:custGeom>
              <a:avLst/>
              <a:gdLst>
                <a:gd name="connsiteX0" fmla="*/ 7144 w 19050"/>
                <a:gd name="connsiteY0" fmla="*/ 7144 h 9525"/>
                <a:gd name="connsiteX1" fmla="*/ 7144 w 19050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7144"/>
                  </a:moveTo>
                  <a:cubicBezTo>
                    <a:pt x="17621" y="10954"/>
                    <a:pt x="11906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0" name="Freeform: Shape 979">
              <a:extLst>
                <a:ext uri="{FF2B5EF4-FFF2-40B4-BE49-F238E27FC236}">
                  <a16:creationId xmlns:a16="http://schemas.microsoft.com/office/drawing/2014/main" xmlns="" id="{CD9DCCCE-6D21-431F-AD47-92F322CAAB4C}"/>
                </a:ext>
              </a:extLst>
            </p:cNvPr>
            <p:cNvSpPr/>
            <p:nvPr/>
          </p:nvSpPr>
          <p:spPr>
            <a:xfrm>
              <a:off x="7707467" y="1127410"/>
              <a:ext cx="19050" cy="19050"/>
            </a:xfrm>
            <a:custGeom>
              <a:avLst/>
              <a:gdLst>
                <a:gd name="connsiteX0" fmla="*/ 15403 w 19050"/>
                <a:gd name="connsiteY0" fmla="*/ 18447 h 19050"/>
                <a:gd name="connsiteX1" fmla="*/ 15403 w 19050"/>
                <a:gd name="connsiteY1" fmla="*/ 1844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5403" y="18447"/>
                  </a:moveTo>
                  <a:cubicBezTo>
                    <a:pt x="16355" y="13685"/>
                    <a:pt x="-3647" y="-4413"/>
                    <a:pt x="15403" y="184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1" name="Freeform: Shape 980">
              <a:extLst>
                <a:ext uri="{FF2B5EF4-FFF2-40B4-BE49-F238E27FC236}">
                  <a16:creationId xmlns:a16="http://schemas.microsoft.com/office/drawing/2014/main" xmlns="" id="{39E9DBA4-E8AB-45E8-B933-AB0CBF1A0220}"/>
                </a:ext>
              </a:extLst>
            </p:cNvPr>
            <p:cNvSpPr/>
            <p:nvPr/>
          </p:nvSpPr>
          <p:spPr>
            <a:xfrm>
              <a:off x="7687402" y="1167684"/>
              <a:ext cx="9525" cy="9525"/>
            </a:xfrm>
            <a:custGeom>
              <a:avLst/>
              <a:gdLst>
                <a:gd name="connsiteX0" fmla="*/ 9750 w 9525"/>
                <a:gd name="connsiteY0" fmla="*/ 8653 h 9525"/>
                <a:gd name="connsiteX1" fmla="*/ 9750 w 9525"/>
                <a:gd name="connsiteY1" fmla="*/ 86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750" y="8653"/>
                  </a:moveTo>
                  <a:cubicBezTo>
                    <a:pt x="7845" y="7700"/>
                    <a:pt x="4988" y="5795"/>
                    <a:pt x="9750" y="86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2" name="Freeform: Shape 981">
              <a:extLst>
                <a:ext uri="{FF2B5EF4-FFF2-40B4-BE49-F238E27FC236}">
                  <a16:creationId xmlns:a16="http://schemas.microsoft.com/office/drawing/2014/main" xmlns="" id="{E30F6AB8-29C2-4407-8509-7D2EB1ED5DA2}"/>
                </a:ext>
              </a:extLst>
            </p:cNvPr>
            <p:cNvSpPr/>
            <p:nvPr/>
          </p:nvSpPr>
          <p:spPr>
            <a:xfrm>
              <a:off x="7689056" y="1162889"/>
              <a:ext cx="9525" cy="9525"/>
            </a:xfrm>
            <a:custGeom>
              <a:avLst/>
              <a:gdLst>
                <a:gd name="connsiteX0" fmla="*/ 7144 w 9525"/>
                <a:gd name="connsiteY0" fmla="*/ 11543 h 9525"/>
                <a:gd name="connsiteX1" fmla="*/ 7144 w 9525"/>
                <a:gd name="connsiteY1" fmla="*/ 115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1543"/>
                  </a:moveTo>
                  <a:cubicBezTo>
                    <a:pt x="7144" y="7733"/>
                    <a:pt x="8096" y="3923"/>
                    <a:pt x="7144" y="115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3" name="Freeform: Shape 982">
              <a:extLst>
                <a:ext uri="{FF2B5EF4-FFF2-40B4-BE49-F238E27FC236}">
                  <a16:creationId xmlns:a16="http://schemas.microsoft.com/office/drawing/2014/main" xmlns="" id="{6481E052-8869-49DA-B1A8-57148E271F4D}"/>
                </a:ext>
              </a:extLst>
            </p:cNvPr>
            <p:cNvSpPr/>
            <p:nvPr/>
          </p:nvSpPr>
          <p:spPr>
            <a:xfrm>
              <a:off x="7698581" y="1153953"/>
              <a:ext cx="9525" cy="9525"/>
            </a:xfrm>
            <a:custGeom>
              <a:avLst/>
              <a:gdLst>
                <a:gd name="connsiteX0" fmla="*/ 7144 w 9525"/>
                <a:gd name="connsiteY0" fmla="*/ 10954 h 9525"/>
                <a:gd name="connsiteX1" fmla="*/ 10954 w 9525"/>
                <a:gd name="connsiteY1" fmla="*/ 7144 h 9525"/>
                <a:gd name="connsiteX2" fmla="*/ 7144 w 9525"/>
                <a:gd name="connsiteY2" fmla="*/ 1095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954"/>
                  </a:moveTo>
                  <a:cubicBezTo>
                    <a:pt x="8096" y="10001"/>
                    <a:pt x="10001" y="9049"/>
                    <a:pt x="10954" y="7144"/>
                  </a:cubicBezTo>
                  <a:lnTo>
                    <a:pt x="7144" y="109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4" name="Freeform: Shape 983">
              <a:extLst>
                <a:ext uri="{FF2B5EF4-FFF2-40B4-BE49-F238E27FC236}">
                  <a16:creationId xmlns:a16="http://schemas.microsoft.com/office/drawing/2014/main" xmlns="" id="{3160EF07-1346-4794-9140-CF3BBF6BD866}"/>
                </a:ext>
              </a:extLst>
            </p:cNvPr>
            <p:cNvSpPr/>
            <p:nvPr/>
          </p:nvSpPr>
          <p:spPr>
            <a:xfrm>
              <a:off x="7695724" y="1157128"/>
              <a:ext cx="9525" cy="9525"/>
            </a:xfrm>
            <a:custGeom>
              <a:avLst/>
              <a:gdLst>
                <a:gd name="connsiteX0" fmla="*/ 7144 w 9525"/>
                <a:gd name="connsiteY0" fmla="*/ 9684 h 9525"/>
                <a:gd name="connsiteX1" fmla="*/ 7144 w 9525"/>
                <a:gd name="connsiteY1" fmla="*/ 968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684"/>
                  </a:moveTo>
                  <a:cubicBezTo>
                    <a:pt x="7144" y="9684"/>
                    <a:pt x="15716" y="3969"/>
                    <a:pt x="7144" y="9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5" name="Freeform: Shape 984">
              <a:extLst>
                <a:ext uri="{FF2B5EF4-FFF2-40B4-BE49-F238E27FC236}">
                  <a16:creationId xmlns:a16="http://schemas.microsoft.com/office/drawing/2014/main" xmlns="" id="{CBE15B09-85C2-483D-BC50-511BD82FAC66}"/>
                </a:ext>
              </a:extLst>
            </p:cNvPr>
            <p:cNvSpPr/>
            <p:nvPr/>
          </p:nvSpPr>
          <p:spPr>
            <a:xfrm>
              <a:off x="7691914" y="1162823"/>
              <a:ext cx="19050" cy="9525"/>
            </a:xfrm>
            <a:custGeom>
              <a:avLst/>
              <a:gdLst>
                <a:gd name="connsiteX0" fmla="*/ 7144 w 19050"/>
                <a:gd name="connsiteY0" fmla="*/ 8751 h 9525"/>
                <a:gd name="connsiteX1" fmla="*/ 7144 w 19050"/>
                <a:gd name="connsiteY1" fmla="*/ 875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8751"/>
                  </a:moveTo>
                  <a:cubicBezTo>
                    <a:pt x="12859" y="11609"/>
                    <a:pt x="21431" y="3989"/>
                    <a:pt x="7144" y="87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6" name="Freeform: Shape 985">
              <a:extLst>
                <a:ext uri="{FF2B5EF4-FFF2-40B4-BE49-F238E27FC236}">
                  <a16:creationId xmlns:a16="http://schemas.microsoft.com/office/drawing/2014/main" xmlns="" id="{6764434A-A273-4D9A-AB17-A31E8518EBCE}"/>
                </a:ext>
              </a:extLst>
            </p:cNvPr>
            <p:cNvSpPr/>
            <p:nvPr/>
          </p:nvSpPr>
          <p:spPr>
            <a:xfrm>
              <a:off x="7517606" y="1176886"/>
              <a:ext cx="9525" cy="9525"/>
            </a:xfrm>
            <a:custGeom>
              <a:avLst/>
              <a:gdLst>
                <a:gd name="connsiteX0" fmla="*/ 7144 w 9525"/>
                <a:gd name="connsiteY0" fmla="*/ 11833 h 9525"/>
                <a:gd name="connsiteX1" fmla="*/ 7144 w 9525"/>
                <a:gd name="connsiteY1" fmla="*/ 1183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1833"/>
                  </a:moveTo>
                  <a:cubicBezTo>
                    <a:pt x="9049" y="2308"/>
                    <a:pt x="7144" y="9928"/>
                    <a:pt x="7144" y="118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7" name="Freeform: Shape 986">
              <a:extLst>
                <a:ext uri="{FF2B5EF4-FFF2-40B4-BE49-F238E27FC236}">
                  <a16:creationId xmlns:a16="http://schemas.microsoft.com/office/drawing/2014/main" xmlns="" id="{8BB19824-C096-40E7-9344-81C458A661C9}"/>
                </a:ext>
              </a:extLst>
            </p:cNvPr>
            <p:cNvSpPr/>
            <p:nvPr/>
          </p:nvSpPr>
          <p:spPr>
            <a:xfrm>
              <a:off x="7534751" y="1171098"/>
              <a:ext cx="9525" cy="9525"/>
            </a:xfrm>
            <a:custGeom>
              <a:avLst/>
              <a:gdLst>
                <a:gd name="connsiteX0" fmla="*/ 7144 w 9525"/>
                <a:gd name="connsiteY0" fmla="*/ 10001 h 9525"/>
                <a:gd name="connsiteX1" fmla="*/ 7144 w 9525"/>
                <a:gd name="connsiteY1" fmla="*/ 7144 h 9525"/>
                <a:gd name="connsiteX2" fmla="*/ 714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001"/>
                  </a:moveTo>
                  <a:cubicBezTo>
                    <a:pt x="7144" y="9049"/>
                    <a:pt x="7144" y="8096"/>
                    <a:pt x="7144" y="7144"/>
                  </a:cubicBezTo>
                  <a:cubicBezTo>
                    <a:pt x="7144" y="8096"/>
                    <a:pt x="7144" y="9049"/>
                    <a:pt x="714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8" name="Freeform: Shape 987">
              <a:extLst>
                <a:ext uri="{FF2B5EF4-FFF2-40B4-BE49-F238E27FC236}">
                  <a16:creationId xmlns:a16="http://schemas.microsoft.com/office/drawing/2014/main" xmlns="" id="{49D31495-AF79-4278-A6D8-21ED62C10928}"/>
                </a:ext>
              </a:extLst>
            </p:cNvPr>
            <p:cNvSpPr/>
            <p:nvPr/>
          </p:nvSpPr>
          <p:spPr>
            <a:xfrm>
              <a:off x="7529036" y="1143476"/>
              <a:ext cx="19050" cy="38100"/>
            </a:xfrm>
            <a:custGeom>
              <a:avLst/>
              <a:gdLst>
                <a:gd name="connsiteX0" fmla="*/ 7144 w 19050"/>
                <a:gd name="connsiteY0" fmla="*/ 7144 h 38100"/>
                <a:gd name="connsiteX1" fmla="*/ 13811 w 19050"/>
                <a:gd name="connsiteY1" fmla="*/ 34766 h 38100"/>
                <a:gd name="connsiteX2" fmla="*/ 7144 w 19050"/>
                <a:gd name="connsiteY2" fmla="*/ 714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38100">
                  <a:moveTo>
                    <a:pt x="7144" y="7144"/>
                  </a:moveTo>
                  <a:cubicBezTo>
                    <a:pt x="13811" y="9049"/>
                    <a:pt x="13811" y="23336"/>
                    <a:pt x="13811" y="34766"/>
                  </a:cubicBezTo>
                  <a:cubicBezTo>
                    <a:pt x="25241" y="10954"/>
                    <a:pt x="10954" y="1381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9" name="Freeform: Shape 988">
              <a:extLst>
                <a:ext uri="{FF2B5EF4-FFF2-40B4-BE49-F238E27FC236}">
                  <a16:creationId xmlns:a16="http://schemas.microsoft.com/office/drawing/2014/main" xmlns="" id="{78AE40B7-BB50-4CD1-B133-C2BE04709FC0}"/>
                </a:ext>
              </a:extLst>
            </p:cNvPr>
            <p:cNvSpPr/>
            <p:nvPr/>
          </p:nvSpPr>
          <p:spPr>
            <a:xfrm>
              <a:off x="7516654" y="1138713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7144" y="7144"/>
                    <a:pt x="7144" y="8096"/>
                    <a:pt x="7144" y="9049"/>
                  </a:cubicBezTo>
                  <a:cubicBezTo>
                    <a:pt x="9049" y="11906"/>
                    <a:pt x="8096" y="8096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0" name="Freeform: Shape 989">
              <a:extLst>
                <a:ext uri="{FF2B5EF4-FFF2-40B4-BE49-F238E27FC236}">
                  <a16:creationId xmlns:a16="http://schemas.microsoft.com/office/drawing/2014/main" xmlns="" id="{8EE9DE69-03FD-45DD-93D8-DB933FC1C334}"/>
                </a:ext>
              </a:extLst>
            </p:cNvPr>
            <p:cNvSpPr/>
            <p:nvPr/>
          </p:nvSpPr>
          <p:spPr>
            <a:xfrm>
              <a:off x="7593057" y="1163019"/>
              <a:ext cx="9525" cy="9525"/>
            </a:xfrm>
            <a:custGeom>
              <a:avLst/>
              <a:gdLst>
                <a:gd name="connsiteX0" fmla="*/ 10751 w 9525"/>
                <a:gd name="connsiteY0" fmla="*/ 11413 h 9525"/>
                <a:gd name="connsiteX1" fmla="*/ 10751 w 9525"/>
                <a:gd name="connsiteY1" fmla="*/ 1141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751" y="11413"/>
                  </a:moveTo>
                  <a:cubicBezTo>
                    <a:pt x="5036" y="2841"/>
                    <a:pt x="6941" y="9508"/>
                    <a:pt x="10751" y="114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1" name="Freeform: Shape 990">
              <a:extLst>
                <a:ext uri="{FF2B5EF4-FFF2-40B4-BE49-F238E27FC236}">
                  <a16:creationId xmlns:a16="http://schemas.microsoft.com/office/drawing/2014/main" xmlns="" id="{9CC23C66-1382-4663-AE0F-C6E71B35F895}"/>
                </a:ext>
              </a:extLst>
            </p:cNvPr>
            <p:cNvSpPr/>
            <p:nvPr/>
          </p:nvSpPr>
          <p:spPr>
            <a:xfrm>
              <a:off x="7590949" y="116728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8096" y="7144"/>
                  </a:lnTo>
                  <a:cubicBezTo>
                    <a:pt x="8096" y="7144"/>
                    <a:pt x="7144" y="7144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2" name="Freeform: Shape 991">
              <a:extLst>
                <a:ext uri="{FF2B5EF4-FFF2-40B4-BE49-F238E27FC236}">
                  <a16:creationId xmlns:a16="http://schemas.microsoft.com/office/drawing/2014/main" xmlns="" id="{8AAA6F7F-8F73-49A0-8BB3-7E41F6AEE6AA}"/>
                </a:ext>
              </a:extLst>
            </p:cNvPr>
            <p:cNvSpPr/>
            <p:nvPr/>
          </p:nvSpPr>
          <p:spPr>
            <a:xfrm>
              <a:off x="7596902" y="1168241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lnTo>
                    <a:pt x="7858" y="7144"/>
                  </a:ln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3" name="Freeform: Shape 992">
              <a:extLst>
                <a:ext uri="{FF2B5EF4-FFF2-40B4-BE49-F238E27FC236}">
                  <a16:creationId xmlns:a16="http://schemas.microsoft.com/office/drawing/2014/main" xmlns="" id="{736DDA6F-D3A3-400F-9167-135B7991EE41}"/>
                </a:ext>
              </a:extLst>
            </p:cNvPr>
            <p:cNvSpPr/>
            <p:nvPr/>
          </p:nvSpPr>
          <p:spPr>
            <a:xfrm>
              <a:off x="7710011" y="1143476"/>
              <a:ext cx="9525" cy="9525"/>
            </a:xfrm>
            <a:custGeom>
              <a:avLst/>
              <a:gdLst>
                <a:gd name="connsiteX0" fmla="*/ 7144 w 9525"/>
                <a:gd name="connsiteY0" fmla="*/ 10001 h 9525"/>
                <a:gd name="connsiteX1" fmla="*/ 10001 w 9525"/>
                <a:gd name="connsiteY1" fmla="*/ 7144 h 9525"/>
                <a:gd name="connsiteX2" fmla="*/ 714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001"/>
                  </a:moveTo>
                  <a:cubicBezTo>
                    <a:pt x="9049" y="11906"/>
                    <a:pt x="10001" y="8096"/>
                    <a:pt x="10001" y="7144"/>
                  </a:cubicBezTo>
                  <a:cubicBezTo>
                    <a:pt x="8096" y="7144"/>
                    <a:pt x="7144" y="8096"/>
                    <a:pt x="714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4" name="Freeform: Shape 993">
              <a:extLst>
                <a:ext uri="{FF2B5EF4-FFF2-40B4-BE49-F238E27FC236}">
                  <a16:creationId xmlns:a16="http://schemas.microsoft.com/office/drawing/2014/main" xmlns="" id="{FEF13EFA-A214-4226-9408-358878BEEF29}"/>
                </a:ext>
              </a:extLst>
            </p:cNvPr>
            <p:cNvSpPr/>
            <p:nvPr/>
          </p:nvSpPr>
          <p:spPr>
            <a:xfrm>
              <a:off x="7750969" y="1052036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10001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10001" y="7144"/>
                  </a:lnTo>
                  <a:cubicBezTo>
                    <a:pt x="8096" y="7144"/>
                    <a:pt x="8096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5" name="Freeform: Shape 994">
              <a:extLst>
                <a:ext uri="{FF2B5EF4-FFF2-40B4-BE49-F238E27FC236}">
                  <a16:creationId xmlns:a16="http://schemas.microsoft.com/office/drawing/2014/main" xmlns="" id="{8D24D5C3-CAB3-417D-AA77-A357DC6994FA}"/>
                </a:ext>
              </a:extLst>
            </p:cNvPr>
            <p:cNvSpPr/>
            <p:nvPr/>
          </p:nvSpPr>
          <p:spPr>
            <a:xfrm>
              <a:off x="7700486" y="960596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8096" y="8096"/>
                    <a:pt x="7144" y="7144"/>
                    <a:pt x="7144" y="7144"/>
                  </a:cubicBezTo>
                  <a:cubicBezTo>
                    <a:pt x="7144" y="7144"/>
                    <a:pt x="7144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6" name="Freeform: Shape 995">
              <a:extLst>
                <a:ext uri="{FF2B5EF4-FFF2-40B4-BE49-F238E27FC236}">
                  <a16:creationId xmlns:a16="http://schemas.microsoft.com/office/drawing/2014/main" xmlns="" id="{F4B3DC50-03B6-4A40-9302-56558D3B4F45}"/>
                </a:ext>
              </a:extLst>
            </p:cNvPr>
            <p:cNvSpPr/>
            <p:nvPr/>
          </p:nvSpPr>
          <p:spPr>
            <a:xfrm>
              <a:off x="7696676" y="954246"/>
              <a:ext cx="9525" cy="19050"/>
            </a:xfrm>
            <a:custGeom>
              <a:avLst/>
              <a:gdLst>
                <a:gd name="connsiteX0" fmla="*/ 10954 w 9525"/>
                <a:gd name="connsiteY0" fmla="*/ 13494 h 19050"/>
                <a:gd name="connsiteX1" fmla="*/ 10954 w 9525"/>
                <a:gd name="connsiteY1" fmla="*/ 1349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0954" y="13494"/>
                  </a:moveTo>
                  <a:cubicBezTo>
                    <a:pt x="2381" y="-794"/>
                    <a:pt x="10954" y="13494"/>
                    <a:pt x="10954" y="134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7" name="Freeform: Shape 996">
              <a:extLst>
                <a:ext uri="{FF2B5EF4-FFF2-40B4-BE49-F238E27FC236}">
                  <a16:creationId xmlns:a16="http://schemas.microsoft.com/office/drawing/2014/main" xmlns="" id="{072C33C2-30C6-44EC-8907-1C015430F702}"/>
                </a:ext>
              </a:extLst>
            </p:cNvPr>
            <p:cNvSpPr/>
            <p:nvPr/>
          </p:nvSpPr>
          <p:spPr>
            <a:xfrm>
              <a:off x="7580573" y="1056872"/>
              <a:ext cx="19050" cy="19050"/>
            </a:xfrm>
            <a:custGeom>
              <a:avLst/>
              <a:gdLst>
                <a:gd name="connsiteX0" fmla="*/ 8947 w 19050"/>
                <a:gd name="connsiteY0" fmla="*/ 17547 h 19050"/>
                <a:gd name="connsiteX1" fmla="*/ 8947 w 19050"/>
                <a:gd name="connsiteY1" fmla="*/ 1754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8947" y="17547"/>
                  </a:moveTo>
                  <a:cubicBezTo>
                    <a:pt x="26092" y="-4360"/>
                    <a:pt x="375" y="14690"/>
                    <a:pt x="8947" y="175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8" name="Freeform: Shape 997">
              <a:extLst>
                <a:ext uri="{FF2B5EF4-FFF2-40B4-BE49-F238E27FC236}">
                  <a16:creationId xmlns:a16="http://schemas.microsoft.com/office/drawing/2014/main" xmlns="" id="{3B020B52-72A6-4B4C-9EA9-154C8C3AB46E}"/>
                </a:ext>
              </a:extLst>
            </p:cNvPr>
            <p:cNvSpPr/>
            <p:nvPr/>
          </p:nvSpPr>
          <p:spPr>
            <a:xfrm>
              <a:off x="7566636" y="1053048"/>
              <a:ext cx="28575" cy="28575"/>
            </a:xfrm>
            <a:custGeom>
              <a:avLst/>
              <a:gdLst>
                <a:gd name="connsiteX0" fmla="*/ 12407 w 28575"/>
                <a:gd name="connsiteY0" fmla="*/ 10894 h 28575"/>
                <a:gd name="connsiteX1" fmla="*/ 22884 w 28575"/>
                <a:gd name="connsiteY1" fmla="*/ 28039 h 28575"/>
                <a:gd name="connsiteX2" fmla="*/ 12407 w 28575"/>
                <a:gd name="connsiteY2" fmla="*/ 1089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" h="28575">
                  <a:moveTo>
                    <a:pt x="12407" y="10894"/>
                  </a:moveTo>
                  <a:cubicBezTo>
                    <a:pt x="20979" y="31849"/>
                    <a:pt x="7644" y="16609"/>
                    <a:pt x="22884" y="28039"/>
                  </a:cubicBezTo>
                  <a:cubicBezTo>
                    <a:pt x="25742" y="13752"/>
                    <a:pt x="-4738" y="417"/>
                    <a:pt x="12407" y="10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9" name="Freeform: Shape 998">
              <a:extLst>
                <a:ext uri="{FF2B5EF4-FFF2-40B4-BE49-F238E27FC236}">
                  <a16:creationId xmlns:a16="http://schemas.microsoft.com/office/drawing/2014/main" xmlns="" id="{77C7D88B-00B5-48A5-AF60-E1208E1586BB}"/>
                </a:ext>
              </a:extLst>
            </p:cNvPr>
            <p:cNvSpPr/>
            <p:nvPr/>
          </p:nvSpPr>
          <p:spPr>
            <a:xfrm>
              <a:off x="7581424" y="10672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0" name="Freeform: Shape 999">
              <a:extLst>
                <a:ext uri="{FF2B5EF4-FFF2-40B4-BE49-F238E27FC236}">
                  <a16:creationId xmlns:a16="http://schemas.microsoft.com/office/drawing/2014/main" xmlns="" id="{792160CA-F1F3-479E-BB18-9593C32C7921}"/>
                </a:ext>
              </a:extLst>
            </p:cNvPr>
            <p:cNvSpPr/>
            <p:nvPr/>
          </p:nvSpPr>
          <p:spPr>
            <a:xfrm>
              <a:off x="7230917" y="1195848"/>
              <a:ext cx="19050" cy="9525"/>
            </a:xfrm>
            <a:custGeom>
              <a:avLst/>
              <a:gdLst>
                <a:gd name="connsiteX0" fmla="*/ 9988 w 19050"/>
                <a:gd name="connsiteY0" fmla="*/ 9064 h 9525"/>
                <a:gd name="connsiteX1" fmla="*/ 9988 w 19050"/>
                <a:gd name="connsiteY1" fmla="*/ 906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9988" y="9064"/>
                  </a:moveTo>
                  <a:cubicBezTo>
                    <a:pt x="30943" y="4302"/>
                    <a:pt x="-2394" y="10017"/>
                    <a:pt x="9988" y="90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1" name="Freeform: Shape 1000">
              <a:extLst>
                <a:ext uri="{FF2B5EF4-FFF2-40B4-BE49-F238E27FC236}">
                  <a16:creationId xmlns:a16="http://schemas.microsoft.com/office/drawing/2014/main" xmlns="" id="{0F60EE31-72AE-4824-9A06-766FC75B2FD1}"/>
                </a:ext>
              </a:extLst>
            </p:cNvPr>
            <p:cNvSpPr/>
            <p:nvPr/>
          </p:nvSpPr>
          <p:spPr>
            <a:xfrm>
              <a:off x="7031831" y="116538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9049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8096" y="8096"/>
                    <a:pt x="9049" y="8096"/>
                    <a:pt x="9049" y="7144"/>
                  </a:cubicBezTo>
                  <a:cubicBezTo>
                    <a:pt x="8096" y="7144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2" name="Freeform: Shape 1001">
              <a:extLst>
                <a:ext uri="{FF2B5EF4-FFF2-40B4-BE49-F238E27FC236}">
                  <a16:creationId xmlns:a16="http://schemas.microsoft.com/office/drawing/2014/main" xmlns="" id="{8A7F9ED2-F306-48DF-B6EA-0656841FDD42}"/>
                </a:ext>
              </a:extLst>
            </p:cNvPr>
            <p:cNvSpPr/>
            <p:nvPr/>
          </p:nvSpPr>
          <p:spPr>
            <a:xfrm>
              <a:off x="7225189" y="1207293"/>
              <a:ext cx="9525" cy="19050"/>
            </a:xfrm>
            <a:custGeom>
              <a:avLst/>
              <a:gdLst>
                <a:gd name="connsiteX0" fmla="*/ 9049 w 9525"/>
                <a:gd name="connsiteY0" fmla="*/ 7144 h 19050"/>
                <a:gd name="connsiteX1" fmla="*/ 7144 w 9525"/>
                <a:gd name="connsiteY1" fmla="*/ 12859 h 19050"/>
                <a:gd name="connsiteX2" fmla="*/ 9049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9049" y="7144"/>
                  </a:moveTo>
                  <a:lnTo>
                    <a:pt x="7144" y="12859"/>
                  </a:lnTo>
                  <a:cubicBezTo>
                    <a:pt x="8096" y="10954"/>
                    <a:pt x="9049" y="9049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3" name="Freeform: Shape 1002">
              <a:extLst>
                <a:ext uri="{FF2B5EF4-FFF2-40B4-BE49-F238E27FC236}">
                  <a16:creationId xmlns:a16="http://schemas.microsoft.com/office/drawing/2014/main" xmlns="" id="{041F3CEC-9986-4770-88AD-A1DC344F3A3D}"/>
                </a:ext>
              </a:extLst>
            </p:cNvPr>
            <p:cNvSpPr/>
            <p:nvPr/>
          </p:nvSpPr>
          <p:spPr>
            <a:xfrm>
              <a:off x="7239159" y="1125669"/>
              <a:ext cx="9525" cy="9525"/>
            </a:xfrm>
            <a:custGeom>
              <a:avLst/>
              <a:gdLst>
                <a:gd name="connsiteX0" fmla="*/ 8414 w 9525"/>
                <a:gd name="connsiteY0" fmla="*/ 7805 h 9525"/>
                <a:gd name="connsiteX1" fmla="*/ 8414 w 9525"/>
                <a:gd name="connsiteY1" fmla="*/ 780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805"/>
                  </a:moveTo>
                  <a:cubicBezTo>
                    <a:pt x="8414" y="4948"/>
                    <a:pt x="5556" y="12568"/>
                    <a:pt x="8414" y="78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4" name="Freeform: Shape 1003">
              <a:extLst>
                <a:ext uri="{FF2B5EF4-FFF2-40B4-BE49-F238E27FC236}">
                  <a16:creationId xmlns:a16="http://schemas.microsoft.com/office/drawing/2014/main" xmlns="" id="{DF969692-E2C2-4190-B26B-418BB2E3C920}"/>
                </a:ext>
              </a:extLst>
            </p:cNvPr>
            <p:cNvSpPr/>
            <p:nvPr/>
          </p:nvSpPr>
          <p:spPr>
            <a:xfrm>
              <a:off x="7179469" y="122634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5" name="Freeform: Shape 1004">
              <a:extLst>
                <a:ext uri="{FF2B5EF4-FFF2-40B4-BE49-F238E27FC236}">
                  <a16:creationId xmlns:a16="http://schemas.microsoft.com/office/drawing/2014/main" xmlns="" id="{F1143975-A658-4464-A27E-CF103BD7E31F}"/>
                </a:ext>
              </a:extLst>
            </p:cNvPr>
            <p:cNvSpPr/>
            <p:nvPr/>
          </p:nvSpPr>
          <p:spPr>
            <a:xfrm>
              <a:off x="7255541" y="1094898"/>
              <a:ext cx="19050" cy="19050"/>
            </a:xfrm>
            <a:custGeom>
              <a:avLst/>
              <a:gdLst>
                <a:gd name="connsiteX0" fmla="*/ 13939 w 19050"/>
                <a:gd name="connsiteY0" fmla="*/ 7144 h 19050"/>
                <a:gd name="connsiteX1" fmla="*/ 13939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3939" y="7144"/>
                  </a:moveTo>
                  <a:cubicBezTo>
                    <a:pt x="12034" y="10001"/>
                    <a:pt x="-349" y="37624"/>
                    <a:pt x="1393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6" name="Freeform: Shape 1005">
              <a:extLst>
                <a:ext uri="{FF2B5EF4-FFF2-40B4-BE49-F238E27FC236}">
                  <a16:creationId xmlns:a16="http://schemas.microsoft.com/office/drawing/2014/main" xmlns="" id="{5CCEF2B0-5F0E-4E34-962C-299074A0BA26}"/>
                </a:ext>
              </a:extLst>
            </p:cNvPr>
            <p:cNvSpPr/>
            <p:nvPr/>
          </p:nvSpPr>
          <p:spPr>
            <a:xfrm>
              <a:off x="7097554" y="11368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7" name="Freeform: Shape 1006">
              <a:extLst>
                <a:ext uri="{FF2B5EF4-FFF2-40B4-BE49-F238E27FC236}">
                  <a16:creationId xmlns:a16="http://schemas.microsoft.com/office/drawing/2014/main" xmlns="" id="{581FE8DD-02A0-4BD9-B4EE-F9F5C2CB0B1A}"/>
                </a:ext>
              </a:extLst>
            </p:cNvPr>
            <p:cNvSpPr/>
            <p:nvPr/>
          </p:nvSpPr>
          <p:spPr>
            <a:xfrm>
              <a:off x="7097554" y="113395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9049"/>
                  </a:lnTo>
                  <a:cubicBezTo>
                    <a:pt x="8096" y="9049"/>
                    <a:pt x="9049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8" name="Freeform: Shape 1007">
              <a:extLst>
                <a:ext uri="{FF2B5EF4-FFF2-40B4-BE49-F238E27FC236}">
                  <a16:creationId xmlns:a16="http://schemas.microsoft.com/office/drawing/2014/main" xmlns="" id="{746A776F-A929-4322-94B5-6D0DDD0B4023}"/>
                </a:ext>
              </a:extLst>
            </p:cNvPr>
            <p:cNvSpPr/>
            <p:nvPr/>
          </p:nvSpPr>
          <p:spPr>
            <a:xfrm>
              <a:off x="7227623" y="1203483"/>
              <a:ext cx="9525" cy="19050"/>
            </a:xfrm>
            <a:custGeom>
              <a:avLst/>
              <a:gdLst>
                <a:gd name="connsiteX0" fmla="*/ 7567 w 9525"/>
                <a:gd name="connsiteY0" fmla="*/ 7144 h 19050"/>
                <a:gd name="connsiteX1" fmla="*/ 7567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567" y="7144"/>
                  </a:moveTo>
                  <a:cubicBezTo>
                    <a:pt x="6615" y="1857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9" name="Freeform: Shape 1008">
              <a:extLst>
                <a:ext uri="{FF2B5EF4-FFF2-40B4-BE49-F238E27FC236}">
                  <a16:creationId xmlns:a16="http://schemas.microsoft.com/office/drawing/2014/main" xmlns="" id="{4B02E723-3962-4CC7-920B-6E72826D8504}"/>
                </a:ext>
              </a:extLst>
            </p:cNvPr>
            <p:cNvSpPr/>
            <p:nvPr/>
          </p:nvSpPr>
          <p:spPr>
            <a:xfrm>
              <a:off x="7231856" y="1182763"/>
              <a:ext cx="9525" cy="9525"/>
            </a:xfrm>
            <a:custGeom>
              <a:avLst/>
              <a:gdLst>
                <a:gd name="connsiteX0" fmla="*/ 7144 w 9525"/>
                <a:gd name="connsiteY0" fmla="*/ 11671 h 9525"/>
                <a:gd name="connsiteX1" fmla="*/ 7144 w 9525"/>
                <a:gd name="connsiteY1" fmla="*/ 1167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1671"/>
                  </a:moveTo>
                  <a:cubicBezTo>
                    <a:pt x="10954" y="8814"/>
                    <a:pt x="13811" y="3099"/>
                    <a:pt x="7144" y="116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0" name="Freeform: Shape 1009">
              <a:extLst>
                <a:ext uri="{FF2B5EF4-FFF2-40B4-BE49-F238E27FC236}">
                  <a16:creationId xmlns:a16="http://schemas.microsoft.com/office/drawing/2014/main" xmlns="" id="{A182C21B-035F-4AA5-B8EE-AC3FDAA88D84}"/>
                </a:ext>
              </a:extLst>
            </p:cNvPr>
            <p:cNvSpPr/>
            <p:nvPr/>
          </p:nvSpPr>
          <p:spPr>
            <a:xfrm>
              <a:off x="7164932" y="1200626"/>
              <a:ext cx="66675" cy="66675"/>
            </a:xfrm>
            <a:custGeom>
              <a:avLst/>
              <a:gdLst>
                <a:gd name="connsiteX0" fmla="*/ 27395 w 66675"/>
                <a:gd name="connsiteY0" fmla="*/ 36671 h 66675"/>
                <a:gd name="connsiteX1" fmla="*/ 18823 w 66675"/>
                <a:gd name="connsiteY1" fmla="*/ 49054 h 66675"/>
                <a:gd name="connsiteX2" fmla="*/ 7393 w 66675"/>
                <a:gd name="connsiteY2" fmla="*/ 59531 h 66675"/>
                <a:gd name="connsiteX3" fmla="*/ 66448 w 66675"/>
                <a:gd name="connsiteY3" fmla="*/ 19526 h 66675"/>
                <a:gd name="connsiteX4" fmla="*/ 65495 w 66675"/>
                <a:gd name="connsiteY4" fmla="*/ 10001 h 66675"/>
                <a:gd name="connsiteX5" fmla="*/ 58828 w 66675"/>
                <a:gd name="connsiteY5" fmla="*/ 7144 h 66675"/>
                <a:gd name="connsiteX6" fmla="*/ 27395 w 66675"/>
                <a:gd name="connsiteY6" fmla="*/ 36671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" h="66675">
                  <a:moveTo>
                    <a:pt x="27395" y="36671"/>
                  </a:moveTo>
                  <a:cubicBezTo>
                    <a:pt x="40730" y="35719"/>
                    <a:pt x="7393" y="37624"/>
                    <a:pt x="18823" y="49054"/>
                  </a:cubicBezTo>
                  <a:cubicBezTo>
                    <a:pt x="15013" y="36671"/>
                    <a:pt x="5488" y="38576"/>
                    <a:pt x="7393" y="59531"/>
                  </a:cubicBezTo>
                  <a:cubicBezTo>
                    <a:pt x="9298" y="66199"/>
                    <a:pt x="47398" y="37624"/>
                    <a:pt x="66448" y="19526"/>
                  </a:cubicBezTo>
                  <a:cubicBezTo>
                    <a:pt x="62638" y="24289"/>
                    <a:pt x="62638" y="21431"/>
                    <a:pt x="65495" y="10001"/>
                  </a:cubicBezTo>
                  <a:cubicBezTo>
                    <a:pt x="60733" y="22384"/>
                    <a:pt x="58828" y="21431"/>
                    <a:pt x="58828" y="7144"/>
                  </a:cubicBezTo>
                  <a:cubicBezTo>
                    <a:pt x="24538" y="34766"/>
                    <a:pt x="38825" y="27146"/>
                    <a:pt x="27395" y="366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1" name="Freeform: Shape 1010">
              <a:extLst>
                <a:ext uri="{FF2B5EF4-FFF2-40B4-BE49-F238E27FC236}">
                  <a16:creationId xmlns:a16="http://schemas.microsoft.com/office/drawing/2014/main" xmlns="" id="{A9AAA471-8C88-4F89-ACEE-C51B1481EF61}"/>
                </a:ext>
              </a:extLst>
            </p:cNvPr>
            <p:cNvSpPr/>
            <p:nvPr/>
          </p:nvSpPr>
          <p:spPr>
            <a:xfrm>
              <a:off x="7204763" y="1214199"/>
              <a:ext cx="9525" cy="9525"/>
            </a:xfrm>
            <a:custGeom>
              <a:avLst/>
              <a:gdLst>
                <a:gd name="connsiteX0" fmla="*/ 7567 w 9525"/>
                <a:gd name="connsiteY0" fmla="*/ 7858 h 9525"/>
                <a:gd name="connsiteX1" fmla="*/ 7567 w 9525"/>
                <a:gd name="connsiteY1" fmla="*/ 7858 h 9525"/>
                <a:gd name="connsiteX2" fmla="*/ 7567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858"/>
                  </a:moveTo>
                  <a:cubicBezTo>
                    <a:pt x="7567" y="6906"/>
                    <a:pt x="7567" y="6906"/>
                    <a:pt x="7567" y="7858"/>
                  </a:cubicBezTo>
                  <a:cubicBezTo>
                    <a:pt x="6615" y="6906"/>
                    <a:pt x="7567" y="7858"/>
                    <a:pt x="7567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2" name="Freeform: Shape 1011">
              <a:extLst>
                <a:ext uri="{FF2B5EF4-FFF2-40B4-BE49-F238E27FC236}">
                  <a16:creationId xmlns:a16="http://schemas.microsoft.com/office/drawing/2014/main" xmlns="" id="{11C13E8B-92AC-47A8-81BC-3070AEFF2283}"/>
                </a:ext>
              </a:extLst>
            </p:cNvPr>
            <p:cNvSpPr/>
            <p:nvPr/>
          </p:nvSpPr>
          <p:spPr>
            <a:xfrm>
              <a:off x="7192380" y="1220866"/>
              <a:ext cx="9525" cy="9525"/>
            </a:xfrm>
            <a:custGeom>
              <a:avLst/>
              <a:gdLst>
                <a:gd name="connsiteX0" fmla="*/ 7567 w 9525"/>
                <a:gd name="connsiteY0" fmla="*/ 7858 h 9525"/>
                <a:gd name="connsiteX1" fmla="*/ 7567 w 9525"/>
                <a:gd name="connsiteY1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858"/>
                  </a:moveTo>
                  <a:cubicBezTo>
                    <a:pt x="7567" y="6906"/>
                    <a:pt x="6615" y="6906"/>
                    <a:pt x="7567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3" name="Freeform: Shape 1012">
              <a:extLst>
                <a:ext uri="{FF2B5EF4-FFF2-40B4-BE49-F238E27FC236}">
                  <a16:creationId xmlns:a16="http://schemas.microsoft.com/office/drawing/2014/main" xmlns="" id="{F07AD385-B8D9-41CA-A7C7-54EC36050E13}"/>
                </a:ext>
              </a:extLst>
            </p:cNvPr>
            <p:cNvSpPr/>
            <p:nvPr/>
          </p:nvSpPr>
          <p:spPr>
            <a:xfrm>
              <a:off x="7226141" y="1188023"/>
              <a:ext cx="9525" cy="9525"/>
            </a:xfrm>
            <a:custGeom>
              <a:avLst/>
              <a:gdLst>
                <a:gd name="connsiteX0" fmla="*/ 7144 w 9525"/>
                <a:gd name="connsiteY0" fmla="*/ 11174 h 9525"/>
                <a:gd name="connsiteX1" fmla="*/ 7144 w 9525"/>
                <a:gd name="connsiteY1" fmla="*/ 1117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1174"/>
                  </a:moveTo>
                  <a:cubicBezTo>
                    <a:pt x="10001" y="2602"/>
                    <a:pt x="7144" y="10222"/>
                    <a:pt x="7144" y="111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4" name="Freeform: Shape 1013">
              <a:extLst>
                <a:ext uri="{FF2B5EF4-FFF2-40B4-BE49-F238E27FC236}">
                  <a16:creationId xmlns:a16="http://schemas.microsoft.com/office/drawing/2014/main" xmlns="" id="{911FC85F-05BF-4CCE-BC39-FCFA5A9DF046}"/>
                </a:ext>
              </a:extLst>
            </p:cNvPr>
            <p:cNvSpPr/>
            <p:nvPr/>
          </p:nvSpPr>
          <p:spPr>
            <a:xfrm>
              <a:off x="7228046" y="12006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190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5" name="Freeform: Shape 1014">
              <a:extLst>
                <a:ext uri="{FF2B5EF4-FFF2-40B4-BE49-F238E27FC236}">
                  <a16:creationId xmlns:a16="http://schemas.microsoft.com/office/drawing/2014/main" xmlns="" id="{F8485C98-7BBB-4578-9974-33E7E6998CC1}"/>
                </a:ext>
              </a:extLst>
            </p:cNvPr>
            <p:cNvSpPr/>
            <p:nvPr/>
          </p:nvSpPr>
          <p:spPr>
            <a:xfrm>
              <a:off x="7157561" y="118348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8096"/>
                  </a:lnTo>
                  <a:cubicBezTo>
                    <a:pt x="8096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6" name="Freeform: Shape 1015">
              <a:extLst>
                <a:ext uri="{FF2B5EF4-FFF2-40B4-BE49-F238E27FC236}">
                  <a16:creationId xmlns:a16="http://schemas.microsoft.com/office/drawing/2014/main" xmlns="" id="{33342017-E0E1-472E-A9D3-369D3311A49F}"/>
                </a:ext>
              </a:extLst>
            </p:cNvPr>
            <p:cNvSpPr/>
            <p:nvPr/>
          </p:nvSpPr>
          <p:spPr>
            <a:xfrm>
              <a:off x="7176556" y="1203483"/>
              <a:ext cx="38100" cy="28575"/>
            </a:xfrm>
            <a:custGeom>
              <a:avLst/>
              <a:gdLst>
                <a:gd name="connsiteX0" fmla="*/ 7199 w 38100"/>
                <a:gd name="connsiteY0" fmla="*/ 25241 h 28575"/>
                <a:gd name="connsiteX1" fmla="*/ 34822 w 38100"/>
                <a:gd name="connsiteY1" fmla="*/ 17621 h 28575"/>
                <a:gd name="connsiteX2" fmla="*/ 33869 w 38100"/>
                <a:gd name="connsiteY2" fmla="*/ 10001 h 28575"/>
                <a:gd name="connsiteX3" fmla="*/ 29107 w 38100"/>
                <a:gd name="connsiteY3" fmla="*/ 7144 h 28575"/>
                <a:gd name="connsiteX4" fmla="*/ 7199 w 38100"/>
                <a:gd name="connsiteY4" fmla="*/ 2524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28575">
                  <a:moveTo>
                    <a:pt x="7199" y="25241"/>
                  </a:moveTo>
                  <a:cubicBezTo>
                    <a:pt x="11962" y="25241"/>
                    <a:pt x="30059" y="11906"/>
                    <a:pt x="34822" y="17621"/>
                  </a:cubicBezTo>
                  <a:cubicBezTo>
                    <a:pt x="32917" y="14764"/>
                    <a:pt x="32917" y="12859"/>
                    <a:pt x="33869" y="10001"/>
                  </a:cubicBezTo>
                  <a:cubicBezTo>
                    <a:pt x="27202" y="14764"/>
                    <a:pt x="25297" y="13811"/>
                    <a:pt x="29107" y="7144"/>
                  </a:cubicBezTo>
                  <a:cubicBezTo>
                    <a:pt x="17677" y="15716"/>
                    <a:pt x="6247" y="26194"/>
                    <a:pt x="7199" y="252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7" name="Freeform: Shape 1016">
              <a:extLst>
                <a:ext uri="{FF2B5EF4-FFF2-40B4-BE49-F238E27FC236}">
                  <a16:creationId xmlns:a16="http://schemas.microsoft.com/office/drawing/2014/main" xmlns="" id="{8BE994BC-89BA-49A2-96F5-2678DFA53EE8}"/>
                </a:ext>
              </a:extLst>
            </p:cNvPr>
            <p:cNvSpPr/>
            <p:nvPr/>
          </p:nvSpPr>
          <p:spPr>
            <a:xfrm>
              <a:off x="7221379" y="119205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8" name="Freeform: Shape 1017">
              <a:extLst>
                <a:ext uri="{FF2B5EF4-FFF2-40B4-BE49-F238E27FC236}">
                  <a16:creationId xmlns:a16="http://schemas.microsoft.com/office/drawing/2014/main" xmlns="" id="{67A6B2DA-037C-490E-AD21-0BF81C92E1CA}"/>
                </a:ext>
              </a:extLst>
            </p:cNvPr>
            <p:cNvSpPr/>
            <p:nvPr/>
          </p:nvSpPr>
          <p:spPr>
            <a:xfrm>
              <a:off x="7222331" y="1210125"/>
              <a:ext cx="47625" cy="38100"/>
            </a:xfrm>
            <a:custGeom>
              <a:avLst/>
              <a:gdLst>
                <a:gd name="connsiteX0" fmla="*/ 42386 w 47625"/>
                <a:gd name="connsiteY0" fmla="*/ 29077 h 38100"/>
                <a:gd name="connsiteX1" fmla="*/ 7144 w 47625"/>
                <a:gd name="connsiteY1" fmla="*/ 35745 h 38100"/>
                <a:gd name="connsiteX2" fmla="*/ 11906 w 47625"/>
                <a:gd name="connsiteY2" fmla="*/ 21457 h 38100"/>
                <a:gd name="connsiteX3" fmla="*/ 19526 w 47625"/>
                <a:gd name="connsiteY3" fmla="*/ 33840 h 38100"/>
                <a:gd name="connsiteX4" fmla="*/ 30956 w 47625"/>
                <a:gd name="connsiteY4" fmla="*/ 7170 h 38100"/>
                <a:gd name="connsiteX5" fmla="*/ 42386 w 47625"/>
                <a:gd name="connsiteY5" fmla="*/ 29077 h 38100"/>
                <a:gd name="connsiteX6" fmla="*/ 39529 w 47625"/>
                <a:gd name="connsiteY6" fmla="*/ 31935 h 38100"/>
                <a:gd name="connsiteX7" fmla="*/ 37624 w 47625"/>
                <a:gd name="connsiteY7" fmla="*/ 30982 h 38100"/>
                <a:gd name="connsiteX8" fmla="*/ 39529 w 47625"/>
                <a:gd name="connsiteY8" fmla="*/ 31935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625" h="38100">
                  <a:moveTo>
                    <a:pt x="42386" y="29077"/>
                  </a:moveTo>
                  <a:cubicBezTo>
                    <a:pt x="32861" y="30030"/>
                    <a:pt x="24289" y="42412"/>
                    <a:pt x="7144" y="35745"/>
                  </a:cubicBezTo>
                  <a:cubicBezTo>
                    <a:pt x="7144" y="33840"/>
                    <a:pt x="13811" y="21457"/>
                    <a:pt x="11906" y="21457"/>
                  </a:cubicBezTo>
                  <a:cubicBezTo>
                    <a:pt x="12859" y="25267"/>
                    <a:pt x="10954" y="34792"/>
                    <a:pt x="19526" y="33840"/>
                  </a:cubicBezTo>
                  <a:cubicBezTo>
                    <a:pt x="20479" y="31935"/>
                    <a:pt x="31909" y="6217"/>
                    <a:pt x="30956" y="7170"/>
                  </a:cubicBezTo>
                  <a:cubicBezTo>
                    <a:pt x="25241" y="36697"/>
                    <a:pt x="42386" y="28125"/>
                    <a:pt x="42386" y="29077"/>
                  </a:cubicBezTo>
                  <a:close/>
                  <a:moveTo>
                    <a:pt x="39529" y="31935"/>
                  </a:moveTo>
                  <a:lnTo>
                    <a:pt x="37624" y="30982"/>
                  </a:lnTo>
                  <a:cubicBezTo>
                    <a:pt x="37624" y="31935"/>
                    <a:pt x="38576" y="31935"/>
                    <a:pt x="39529" y="319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9" name="Freeform: Shape 1018">
              <a:extLst>
                <a:ext uri="{FF2B5EF4-FFF2-40B4-BE49-F238E27FC236}">
                  <a16:creationId xmlns:a16="http://schemas.microsoft.com/office/drawing/2014/main" xmlns="" id="{22F82994-9A67-483E-8241-550C20DF2D54}"/>
                </a:ext>
              </a:extLst>
            </p:cNvPr>
            <p:cNvSpPr/>
            <p:nvPr/>
          </p:nvSpPr>
          <p:spPr>
            <a:xfrm>
              <a:off x="7547134" y="106918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0" name="Freeform: Shape 1019">
              <a:extLst>
                <a:ext uri="{FF2B5EF4-FFF2-40B4-BE49-F238E27FC236}">
                  <a16:creationId xmlns:a16="http://schemas.microsoft.com/office/drawing/2014/main" xmlns="" id="{03977598-4C0A-41C9-88A2-04E1786EFDDC}"/>
                </a:ext>
              </a:extLst>
            </p:cNvPr>
            <p:cNvSpPr/>
            <p:nvPr/>
          </p:nvSpPr>
          <p:spPr>
            <a:xfrm>
              <a:off x="7319486" y="11215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8096" y="7144"/>
                  </a:ln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1" name="Freeform: Shape 1020">
              <a:extLst>
                <a:ext uri="{FF2B5EF4-FFF2-40B4-BE49-F238E27FC236}">
                  <a16:creationId xmlns:a16="http://schemas.microsoft.com/office/drawing/2014/main" xmlns="" id="{1B8A71AC-FC3F-42D8-BB5B-EAAD0FCA4928}"/>
                </a:ext>
              </a:extLst>
            </p:cNvPr>
            <p:cNvSpPr/>
            <p:nvPr/>
          </p:nvSpPr>
          <p:spPr>
            <a:xfrm>
              <a:off x="7369016" y="1076801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8096" y="7144"/>
                  </a:lnTo>
                  <a:cubicBezTo>
                    <a:pt x="7144" y="7144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2" name="Freeform: Shape 1021">
              <a:extLst>
                <a:ext uri="{FF2B5EF4-FFF2-40B4-BE49-F238E27FC236}">
                  <a16:creationId xmlns:a16="http://schemas.microsoft.com/office/drawing/2014/main" xmlns="" id="{7E22F873-95AF-4500-9152-9435BD66161A}"/>
                </a:ext>
              </a:extLst>
            </p:cNvPr>
            <p:cNvSpPr/>
            <p:nvPr/>
          </p:nvSpPr>
          <p:spPr>
            <a:xfrm>
              <a:off x="7534751" y="107489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3" name="Freeform: Shape 1022">
              <a:extLst>
                <a:ext uri="{FF2B5EF4-FFF2-40B4-BE49-F238E27FC236}">
                  <a16:creationId xmlns:a16="http://schemas.microsoft.com/office/drawing/2014/main" xmlns="" id="{E05A5E82-8FC9-4A7C-A0EB-B600F2BD440F}"/>
                </a:ext>
              </a:extLst>
            </p:cNvPr>
            <p:cNvSpPr/>
            <p:nvPr/>
          </p:nvSpPr>
          <p:spPr>
            <a:xfrm>
              <a:off x="7419499" y="108442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8096"/>
                    <a:pt x="9049" y="9049"/>
                  </a:cubicBezTo>
                  <a:cubicBezTo>
                    <a:pt x="8096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4" name="Freeform: Shape 1023">
              <a:extLst>
                <a:ext uri="{FF2B5EF4-FFF2-40B4-BE49-F238E27FC236}">
                  <a16:creationId xmlns:a16="http://schemas.microsoft.com/office/drawing/2014/main" xmlns="" id="{7BBE7A14-AE26-4F1C-9E42-D8FFF6BB77B6}"/>
                </a:ext>
              </a:extLst>
            </p:cNvPr>
            <p:cNvSpPr/>
            <p:nvPr/>
          </p:nvSpPr>
          <p:spPr>
            <a:xfrm>
              <a:off x="7368064" y="107870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5" name="Freeform: Shape 1024">
              <a:extLst>
                <a:ext uri="{FF2B5EF4-FFF2-40B4-BE49-F238E27FC236}">
                  <a16:creationId xmlns:a16="http://schemas.microsoft.com/office/drawing/2014/main" xmlns="" id="{D971508E-16E1-410F-A003-BBCF65EE1DC3}"/>
                </a:ext>
              </a:extLst>
            </p:cNvPr>
            <p:cNvSpPr/>
            <p:nvPr/>
          </p:nvSpPr>
          <p:spPr>
            <a:xfrm>
              <a:off x="7304776" y="109966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7144"/>
                    <a:pt x="7567" y="7144"/>
                  </a:cubicBezTo>
                  <a:cubicBezTo>
                    <a:pt x="7567" y="714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6" name="Freeform: Shape 1025">
              <a:extLst>
                <a:ext uri="{FF2B5EF4-FFF2-40B4-BE49-F238E27FC236}">
                  <a16:creationId xmlns:a16="http://schemas.microsoft.com/office/drawing/2014/main" xmlns="" id="{37E11345-97DD-41AE-BE75-FAE130D8F472}"/>
                </a:ext>
              </a:extLst>
            </p:cNvPr>
            <p:cNvSpPr/>
            <p:nvPr/>
          </p:nvSpPr>
          <p:spPr>
            <a:xfrm>
              <a:off x="7310199" y="1123473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lnTo>
                    <a:pt x="7858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7" name="Freeform: Shape 1026">
              <a:extLst>
                <a:ext uri="{FF2B5EF4-FFF2-40B4-BE49-F238E27FC236}">
                  <a16:creationId xmlns:a16="http://schemas.microsoft.com/office/drawing/2014/main" xmlns="" id="{5C4D3F01-1A64-4D14-9AC4-859CDB32F2F9}"/>
                </a:ext>
              </a:extLst>
            </p:cNvPr>
            <p:cNvSpPr/>
            <p:nvPr/>
          </p:nvSpPr>
          <p:spPr>
            <a:xfrm>
              <a:off x="7271861" y="111109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8096"/>
                  </a:lnTo>
                  <a:cubicBezTo>
                    <a:pt x="8096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8" name="Freeform: Shape 1027">
              <a:extLst>
                <a:ext uri="{FF2B5EF4-FFF2-40B4-BE49-F238E27FC236}">
                  <a16:creationId xmlns:a16="http://schemas.microsoft.com/office/drawing/2014/main" xmlns="" id="{50BEF79B-D2A6-4436-91B1-DBCD658AB33F}"/>
                </a:ext>
              </a:extLst>
            </p:cNvPr>
            <p:cNvSpPr/>
            <p:nvPr/>
          </p:nvSpPr>
          <p:spPr>
            <a:xfrm>
              <a:off x="7306151" y="111775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8096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9" name="Freeform: Shape 1028">
              <a:extLst>
                <a:ext uri="{FF2B5EF4-FFF2-40B4-BE49-F238E27FC236}">
                  <a16:creationId xmlns:a16="http://schemas.microsoft.com/office/drawing/2014/main" xmlns="" id="{1D7496DF-45A9-4691-BF7B-07794C97373F}"/>
                </a:ext>
              </a:extLst>
            </p:cNvPr>
            <p:cNvSpPr/>
            <p:nvPr/>
          </p:nvSpPr>
          <p:spPr>
            <a:xfrm>
              <a:off x="7567136" y="10882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0" name="Freeform: Shape 1029">
              <a:extLst>
                <a:ext uri="{FF2B5EF4-FFF2-40B4-BE49-F238E27FC236}">
                  <a16:creationId xmlns:a16="http://schemas.microsoft.com/office/drawing/2014/main" xmlns="" id="{CB236D52-26FE-430A-80D8-14BB467555FD}"/>
                </a:ext>
              </a:extLst>
            </p:cNvPr>
            <p:cNvSpPr/>
            <p:nvPr/>
          </p:nvSpPr>
          <p:spPr>
            <a:xfrm>
              <a:off x="7565231" y="1073943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8096" y="7144"/>
                  </a:lnTo>
                  <a:cubicBezTo>
                    <a:pt x="7144" y="7144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1" name="Freeform: Shape 1030">
              <a:extLst>
                <a:ext uri="{FF2B5EF4-FFF2-40B4-BE49-F238E27FC236}">
                  <a16:creationId xmlns:a16="http://schemas.microsoft.com/office/drawing/2014/main" xmlns="" id="{FFA22D8C-21FE-4F4B-892B-58B6EF28560B}"/>
                </a:ext>
              </a:extLst>
            </p:cNvPr>
            <p:cNvSpPr/>
            <p:nvPr/>
          </p:nvSpPr>
          <p:spPr>
            <a:xfrm>
              <a:off x="7444264" y="1089617"/>
              <a:ext cx="9525" cy="9525"/>
            </a:xfrm>
            <a:custGeom>
              <a:avLst/>
              <a:gdLst>
                <a:gd name="connsiteX0" fmla="*/ 7144 w 9525"/>
                <a:gd name="connsiteY0" fmla="*/ 7663 h 9525"/>
                <a:gd name="connsiteX1" fmla="*/ 9049 w 9525"/>
                <a:gd name="connsiteY1" fmla="*/ 11473 h 9525"/>
                <a:gd name="connsiteX2" fmla="*/ 7144 w 9525"/>
                <a:gd name="connsiteY2" fmla="*/ 766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663"/>
                  </a:moveTo>
                  <a:cubicBezTo>
                    <a:pt x="8096" y="8615"/>
                    <a:pt x="9049" y="9568"/>
                    <a:pt x="9049" y="11473"/>
                  </a:cubicBezTo>
                  <a:cubicBezTo>
                    <a:pt x="9049" y="9568"/>
                    <a:pt x="8096" y="5758"/>
                    <a:pt x="7144" y="76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2" name="Freeform: Shape 1031">
              <a:extLst>
                <a:ext uri="{FF2B5EF4-FFF2-40B4-BE49-F238E27FC236}">
                  <a16:creationId xmlns:a16="http://schemas.microsoft.com/office/drawing/2014/main" xmlns="" id="{BB7AE7C5-0A2D-450E-88B1-71014D4FA451}"/>
                </a:ext>
              </a:extLst>
            </p:cNvPr>
            <p:cNvSpPr/>
            <p:nvPr/>
          </p:nvSpPr>
          <p:spPr>
            <a:xfrm>
              <a:off x="7583329" y="1136808"/>
              <a:ext cx="9525" cy="9525"/>
            </a:xfrm>
            <a:custGeom>
              <a:avLst/>
              <a:gdLst>
                <a:gd name="connsiteX0" fmla="*/ 7144 w 9525"/>
                <a:gd name="connsiteY0" fmla="*/ 10001 h 9525"/>
                <a:gd name="connsiteX1" fmla="*/ 7144 w 9525"/>
                <a:gd name="connsiteY1" fmla="*/ 7144 h 9525"/>
                <a:gd name="connsiteX2" fmla="*/ 714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001"/>
                  </a:moveTo>
                  <a:cubicBezTo>
                    <a:pt x="7144" y="9049"/>
                    <a:pt x="7144" y="8096"/>
                    <a:pt x="7144" y="7144"/>
                  </a:cubicBezTo>
                  <a:cubicBezTo>
                    <a:pt x="7144" y="9049"/>
                    <a:pt x="7144" y="10001"/>
                    <a:pt x="714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3" name="Freeform: Shape 1032">
              <a:extLst>
                <a:ext uri="{FF2B5EF4-FFF2-40B4-BE49-F238E27FC236}">
                  <a16:creationId xmlns:a16="http://schemas.microsoft.com/office/drawing/2014/main" xmlns="" id="{DCCD11B1-67A0-4A7E-93B1-CF00FD6DB87B}"/>
                </a:ext>
              </a:extLst>
            </p:cNvPr>
            <p:cNvSpPr/>
            <p:nvPr/>
          </p:nvSpPr>
          <p:spPr>
            <a:xfrm>
              <a:off x="7583329" y="113490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7144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7144" y="8096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xmlns="" id="{2CD8FFEF-7BD1-47E6-B13E-187A8BEDB397}"/>
                </a:ext>
              </a:extLst>
            </p:cNvPr>
            <p:cNvSpPr/>
            <p:nvPr/>
          </p:nvSpPr>
          <p:spPr>
            <a:xfrm>
              <a:off x="7494746" y="1170146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8096" y="7144"/>
                    <a:pt x="7144" y="7144"/>
                    <a:pt x="7144" y="7144"/>
                  </a:cubicBezTo>
                  <a:cubicBezTo>
                    <a:pt x="8096" y="8096"/>
                    <a:pt x="8096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xmlns="" id="{CFA49155-CA24-4F65-9BDD-62E3F640FCFE}"/>
                </a:ext>
              </a:extLst>
            </p:cNvPr>
            <p:cNvSpPr/>
            <p:nvPr/>
          </p:nvSpPr>
          <p:spPr>
            <a:xfrm>
              <a:off x="7559457" y="1054733"/>
              <a:ext cx="19050" cy="28575"/>
            </a:xfrm>
            <a:custGeom>
              <a:avLst/>
              <a:gdLst>
                <a:gd name="connsiteX0" fmla="*/ 15775 w 19050"/>
                <a:gd name="connsiteY0" fmla="*/ 27307 h 28575"/>
                <a:gd name="connsiteX1" fmla="*/ 15775 w 19050"/>
                <a:gd name="connsiteY1" fmla="*/ 2730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28575">
                  <a:moveTo>
                    <a:pt x="15775" y="27307"/>
                  </a:moveTo>
                  <a:cubicBezTo>
                    <a:pt x="2440" y="-9841"/>
                    <a:pt x="6250" y="13019"/>
                    <a:pt x="15775" y="273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xmlns="" id="{F0E036C3-4786-4852-B14B-DA0F0EBAEAAC}"/>
                </a:ext>
              </a:extLst>
            </p:cNvPr>
            <p:cNvSpPr/>
            <p:nvPr/>
          </p:nvSpPr>
          <p:spPr>
            <a:xfrm>
              <a:off x="7585234" y="1119388"/>
              <a:ext cx="9525" cy="9525"/>
            </a:xfrm>
            <a:custGeom>
              <a:avLst/>
              <a:gdLst>
                <a:gd name="connsiteX0" fmla="*/ 7144 w 9525"/>
                <a:gd name="connsiteY0" fmla="*/ 7419 h 9525"/>
                <a:gd name="connsiteX1" fmla="*/ 7144 w 9525"/>
                <a:gd name="connsiteY1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419"/>
                  </a:moveTo>
                  <a:cubicBezTo>
                    <a:pt x="7144" y="8371"/>
                    <a:pt x="8096" y="6466"/>
                    <a:pt x="7144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xmlns="" id="{A08E8710-0194-4039-ADE4-D39FA8F104C4}"/>
                </a:ext>
              </a:extLst>
            </p:cNvPr>
            <p:cNvSpPr/>
            <p:nvPr/>
          </p:nvSpPr>
          <p:spPr>
            <a:xfrm>
              <a:off x="7283291" y="122253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xmlns="" id="{2D862FC5-BD78-4420-8693-D1F656330570}"/>
                </a:ext>
              </a:extLst>
            </p:cNvPr>
            <p:cNvSpPr/>
            <p:nvPr/>
          </p:nvSpPr>
          <p:spPr>
            <a:xfrm>
              <a:off x="7570946" y="109775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9" name="Freeform: Shape 1038">
              <a:extLst>
                <a:ext uri="{FF2B5EF4-FFF2-40B4-BE49-F238E27FC236}">
                  <a16:creationId xmlns:a16="http://schemas.microsoft.com/office/drawing/2014/main" xmlns="" id="{8DD9C386-6E46-49B8-9A19-FA302A31DFE1}"/>
                </a:ext>
              </a:extLst>
            </p:cNvPr>
            <p:cNvSpPr/>
            <p:nvPr/>
          </p:nvSpPr>
          <p:spPr>
            <a:xfrm>
              <a:off x="7329011" y="12111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xmlns="" id="{7837000D-2E7D-4196-BAFA-EEAF60C3DEE4}"/>
                </a:ext>
              </a:extLst>
            </p:cNvPr>
            <p:cNvSpPr/>
            <p:nvPr/>
          </p:nvSpPr>
          <p:spPr>
            <a:xfrm>
              <a:off x="7285434" y="110251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lnTo>
                    <a:pt x="7858" y="7144"/>
                  </a:ln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1" name="Freeform: Shape 1040">
              <a:extLst>
                <a:ext uri="{FF2B5EF4-FFF2-40B4-BE49-F238E27FC236}">
                  <a16:creationId xmlns:a16="http://schemas.microsoft.com/office/drawing/2014/main" xmlns="" id="{51B93C58-93A3-433A-86A1-DAFF883DDA64}"/>
                </a:ext>
              </a:extLst>
            </p:cNvPr>
            <p:cNvSpPr/>
            <p:nvPr/>
          </p:nvSpPr>
          <p:spPr>
            <a:xfrm>
              <a:off x="7329011" y="12101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xmlns="" id="{9D85DD0A-6133-49A2-B6FC-35638CEF3BC5}"/>
                </a:ext>
              </a:extLst>
            </p:cNvPr>
            <p:cNvSpPr/>
            <p:nvPr/>
          </p:nvSpPr>
          <p:spPr>
            <a:xfrm>
              <a:off x="7388066" y="1177766"/>
              <a:ext cx="9525" cy="9525"/>
            </a:xfrm>
            <a:custGeom>
              <a:avLst/>
              <a:gdLst>
                <a:gd name="connsiteX0" fmla="*/ 8096 w 9525"/>
                <a:gd name="connsiteY0" fmla="*/ 9049 h 9525"/>
                <a:gd name="connsiteX1" fmla="*/ 7144 w 9525"/>
                <a:gd name="connsiteY1" fmla="*/ 7144 h 9525"/>
                <a:gd name="connsiteX2" fmla="*/ 8096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049"/>
                  </a:moveTo>
                  <a:cubicBezTo>
                    <a:pt x="8096" y="9049"/>
                    <a:pt x="8096" y="8096"/>
                    <a:pt x="7144" y="7144"/>
                  </a:cubicBezTo>
                  <a:cubicBezTo>
                    <a:pt x="7144" y="7144"/>
                    <a:pt x="7144" y="8096"/>
                    <a:pt x="8096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xmlns="" id="{E303674B-F4C5-47B4-BAB2-EF4232FAC3F2}"/>
                </a:ext>
              </a:extLst>
            </p:cNvPr>
            <p:cNvSpPr/>
            <p:nvPr/>
          </p:nvSpPr>
          <p:spPr>
            <a:xfrm>
              <a:off x="7374731" y="117395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xmlns="" id="{E0B32F96-8A59-46FD-9FB8-B77BBB817D60}"/>
                </a:ext>
              </a:extLst>
            </p:cNvPr>
            <p:cNvSpPr/>
            <p:nvPr/>
          </p:nvSpPr>
          <p:spPr>
            <a:xfrm>
              <a:off x="7431881" y="106822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144" y="7144"/>
                    <a:pt x="7144" y="7144"/>
                    <a:pt x="7144" y="8096"/>
                  </a:cubicBezTo>
                  <a:cubicBezTo>
                    <a:pt x="7144" y="7144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xmlns="" id="{A52EE357-8E9E-48FE-9CE5-7329E465865F}"/>
                </a:ext>
              </a:extLst>
            </p:cNvPr>
            <p:cNvSpPr/>
            <p:nvPr/>
          </p:nvSpPr>
          <p:spPr>
            <a:xfrm>
              <a:off x="7329011" y="12111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9049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6" name="Freeform: Shape 1045">
              <a:extLst>
                <a:ext uri="{FF2B5EF4-FFF2-40B4-BE49-F238E27FC236}">
                  <a16:creationId xmlns:a16="http://schemas.microsoft.com/office/drawing/2014/main" xmlns="" id="{CFF1F950-DFA6-45F0-A043-B5B95A931A7B}"/>
                </a:ext>
              </a:extLst>
            </p:cNvPr>
            <p:cNvSpPr/>
            <p:nvPr/>
          </p:nvSpPr>
          <p:spPr>
            <a:xfrm>
              <a:off x="7399496" y="11472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xmlns="" id="{6FB4381A-175E-40B6-941A-B5078DEDD993}"/>
                </a:ext>
              </a:extLst>
            </p:cNvPr>
            <p:cNvSpPr/>
            <p:nvPr/>
          </p:nvSpPr>
          <p:spPr>
            <a:xfrm>
              <a:off x="7402557" y="1137646"/>
              <a:ext cx="9525" cy="19050"/>
            </a:xfrm>
            <a:custGeom>
              <a:avLst/>
              <a:gdLst>
                <a:gd name="connsiteX0" fmla="*/ 10751 w 9525"/>
                <a:gd name="connsiteY0" fmla="*/ 19641 h 19050"/>
                <a:gd name="connsiteX1" fmla="*/ 10751 w 9525"/>
                <a:gd name="connsiteY1" fmla="*/ 1964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0751" y="19641"/>
                  </a:moveTo>
                  <a:cubicBezTo>
                    <a:pt x="11703" y="-12744"/>
                    <a:pt x="2178" y="29166"/>
                    <a:pt x="10751" y="196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" name="Freeform: Shape 1047">
              <a:extLst>
                <a:ext uri="{FF2B5EF4-FFF2-40B4-BE49-F238E27FC236}">
                  <a16:creationId xmlns:a16="http://schemas.microsoft.com/office/drawing/2014/main" xmlns="" id="{DE36E7FD-453E-49C1-AEB3-137799C1BEFF}"/>
                </a:ext>
              </a:extLst>
            </p:cNvPr>
            <p:cNvSpPr/>
            <p:nvPr/>
          </p:nvSpPr>
          <p:spPr>
            <a:xfrm>
              <a:off x="7406164" y="11520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9049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" name="Freeform: Shape 1048">
              <a:extLst>
                <a:ext uri="{FF2B5EF4-FFF2-40B4-BE49-F238E27FC236}">
                  <a16:creationId xmlns:a16="http://schemas.microsoft.com/office/drawing/2014/main" xmlns="" id="{7D87E0F2-7F0F-4744-84D8-4242CB5B0AB2}"/>
                </a:ext>
              </a:extLst>
            </p:cNvPr>
            <p:cNvSpPr/>
            <p:nvPr/>
          </p:nvSpPr>
          <p:spPr>
            <a:xfrm>
              <a:off x="7429976" y="1153001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7144" y="7144"/>
                    <a:pt x="8096" y="7144"/>
                  </a:cubicBezTo>
                  <a:cubicBezTo>
                    <a:pt x="7144" y="8096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0" name="Freeform: Shape 1049">
              <a:extLst>
                <a:ext uri="{FF2B5EF4-FFF2-40B4-BE49-F238E27FC236}">
                  <a16:creationId xmlns:a16="http://schemas.microsoft.com/office/drawing/2014/main" xmlns="" id="{E276E753-0F6E-486A-8ADD-FFB818F4437F}"/>
                </a:ext>
              </a:extLst>
            </p:cNvPr>
            <p:cNvSpPr/>
            <p:nvPr/>
          </p:nvSpPr>
          <p:spPr>
            <a:xfrm>
              <a:off x="7239476" y="118348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1190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1" name="Freeform: Shape 1050">
              <a:extLst>
                <a:ext uri="{FF2B5EF4-FFF2-40B4-BE49-F238E27FC236}">
                  <a16:creationId xmlns:a16="http://schemas.microsoft.com/office/drawing/2014/main" xmlns="" id="{EA54FA0B-2625-4551-8E52-9C6B88A6288C}"/>
                </a:ext>
              </a:extLst>
            </p:cNvPr>
            <p:cNvSpPr/>
            <p:nvPr/>
          </p:nvSpPr>
          <p:spPr>
            <a:xfrm>
              <a:off x="7511045" y="1120616"/>
              <a:ext cx="9525" cy="9525"/>
            </a:xfrm>
            <a:custGeom>
              <a:avLst/>
              <a:gdLst>
                <a:gd name="connsiteX0" fmla="*/ 7990 w 9525"/>
                <a:gd name="connsiteY0" fmla="*/ 7144 h 9525"/>
                <a:gd name="connsiteX1" fmla="*/ 799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144"/>
                  </a:moveTo>
                  <a:cubicBezTo>
                    <a:pt x="6086" y="7144"/>
                    <a:pt x="7990" y="9049"/>
                    <a:pt x="799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2" name="Freeform: Shape 1051">
              <a:extLst>
                <a:ext uri="{FF2B5EF4-FFF2-40B4-BE49-F238E27FC236}">
                  <a16:creationId xmlns:a16="http://schemas.microsoft.com/office/drawing/2014/main" xmlns="" id="{51013F13-7F1E-4985-8083-7A62E4ED64DF}"/>
                </a:ext>
              </a:extLst>
            </p:cNvPr>
            <p:cNvSpPr/>
            <p:nvPr/>
          </p:nvSpPr>
          <p:spPr>
            <a:xfrm>
              <a:off x="7406164" y="11368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9049"/>
                    <a:pt x="7144" y="9049"/>
                  </a:cubicBezTo>
                  <a:cubicBezTo>
                    <a:pt x="7144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3" name="Freeform: Shape 1052">
              <a:extLst>
                <a:ext uri="{FF2B5EF4-FFF2-40B4-BE49-F238E27FC236}">
                  <a16:creationId xmlns:a16="http://schemas.microsoft.com/office/drawing/2014/main" xmlns="" id="{F37938AC-E741-4A8E-A55C-A24EAF181E72}"/>
                </a:ext>
              </a:extLst>
            </p:cNvPr>
            <p:cNvSpPr/>
            <p:nvPr/>
          </p:nvSpPr>
          <p:spPr>
            <a:xfrm>
              <a:off x="7516654" y="11301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0954" y="12859"/>
                    <a:pt x="10954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4" name="Freeform: Shape 1053">
              <a:extLst>
                <a:ext uri="{FF2B5EF4-FFF2-40B4-BE49-F238E27FC236}">
                  <a16:creationId xmlns:a16="http://schemas.microsoft.com/office/drawing/2014/main" xmlns="" id="{A9A0B877-CA85-42A6-BA64-DD0B06DD9647}"/>
                </a:ext>
              </a:extLst>
            </p:cNvPr>
            <p:cNvSpPr/>
            <p:nvPr/>
          </p:nvSpPr>
          <p:spPr>
            <a:xfrm>
              <a:off x="7520464" y="11301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5" name="Freeform: Shape 1054">
              <a:extLst>
                <a:ext uri="{FF2B5EF4-FFF2-40B4-BE49-F238E27FC236}">
                  <a16:creationId xmlns:a16="http://schemas.microsoft.com/office/drawing/2014/main" xmlns="" id="{D6057C7A-E669-4DF4-B93C-51775B57814F}"/>
                </a:ext>
              </a:extLst>
            </p:cNvPr>
            <p:cNvSpPr/>
            <p:nvPr/>
          </p:nvSpPr>
          <p:spPr>
            <a:xfrm>
              <a:off x="7016591" y="1059788"/>
              <a:ext cx="581025" cy="180975"/>
            </a:xfrm>
            <a:custGeom>
              <a:avLst/>
              <a:gdLst>
                <a:gd name="connsiteX0" fmla="*/ 228124 w 581025"/>
                <a:gd name="connsiteY0" fmla="*/ 128932 h 180975"/>
                <a:gd name="connsiteX1" fmla="*/ 204311 w 581025"/>
                <a:gd name="connsiteY1" fmla="*/ 142267 h 180975"/>
                <a:gd name="connsiteX2" fmla="*/ 195739 w 581025"/>
                <a:gd name="connsiteY2" fmla="*/ 121312 h 180975"/>
                <a:gd name="connsiteX3" fmla="*/ 169069 w 581025"/>
                <a:gd name="connsiteY3" fmla="*/ 125122 h 180975"/>
                <a:gd name="connsiteX4" fmla="*/ 169069 w 581025"/>
                <a:gd name="connsiteY4" fmla="*/ 141314 h 180975"/>
                <a:gd name="connsiteX5" fmla="*/ 124301 w 581025"/>
                <a:gd name="connsiteY5" fmla="*/ 131789 h 180975"/>
                <a:gd name="connsiteX6" fmla="*/ 126206 w 581025"/>
                <a:gd name="connsiteY6" fmla="*/ 111787 h 180975"/>
                <a:gd name="connsiteX7" fmla="*/ 121444 w 581025"/>
                <a:gd name="connsiteY7" fmla="*/ 112739 h 180975"/>
                <a:gd name="connsiteX8" fmla="*/ 7144 w 581025"/>
                <a:gd name="connsiteY8" fmla="*/ 114644 h 180975"/>
                <a:gd name="connsiteX9" fmla="*/ 14764 w 581025"/>
                <a:gd name="connsiteY9" fmla="*/ 90832 h 180975"/>
                <a:gd name="connsiteX10" fmla="*/ 87154 w 581025"/>
                <a:gd name="connsiteY10" fmla="*/ 75592 h 180975"/>
                <a:gd name="connsiteX11" fmla="*/ 76676 w 581025"/>
                <a:gd name="connsiteY11" fmla="*/ 92737 h 180975"/>
                <a:gd name="connsiteX12" fmla="*/ 86201 w 581025"/>
                <a:gd name="connsiteY12" fmla="*/ 90832 h 180975"/>
                <a:gd name="connsiteX13" fmla="*/ 89059 w 581025"/>
                <a:gd name="connsiteY13" fmla="*/ 75592 h 180975"/>
                <a:gd name="connsiteX14" fmla="*/ 131921 w 581025"/>
                <a:gd name="connsiteY14" fmla="*/ 87022 h 180975"/>
                <a:gd name="connsiteX15" fmla="*/ 160496 w 581025"/>
                <a:gd name="connsiteY15" fmla="*/ 73687 h 180975"/>
                <a:gd name="connsiteX16" fmla="*/ 153829 w 581025"/>
                <a:gd name="connsiteY16" fmla="*/ 94642 h 180975"/>
                <a:gd name="connsiteX17" fmla="*/ 229076 w 581025"/>
                <a:gd name="connsiteY17" fmla="*/ 77497 h 180975"/>
                <a:gd name="connsiteX18" fmla="*/ 235744 w 581025"/>
                <a:gd name="connsiteY18" fmla="*/ 63209 h 180975"/>
                <a:gd name="connsiteX19" fmla="*/ 227171 w 581025"/>
                <a:gd name="connsiteY19" fmla="*/ 46064 h 180975"/>
                <a:gd name="connsiteX20" fmla="*/ 209074 w 581025"/>
                <a:gd name="connsiteY20" fmla="*/ 70829 h 180975"/>
                <a:gd name="connsiteX21" fmla="*/ 199549 w 581025"/>
                <a:gd name="connsiteY21" fmla="*/ 67019 h 180975"/>
                <a:gd name="connsiteX22" fmla="*/ 238601 w 581025"/>
                <a:gd name="connsiteY22" fmla="*/ 51779 h 180975"/>
                <a:gd name="connsiteX23" fmla="*/ 244316 w 581025"/>
                <a:gd name="connsiteY23" fmla="*/ 39397 h 180975"/>
                <a:gd name="connsiteX24" fmla="*/ 246221 w 581025"/>
                <a:gd name="connsiteY24" fmla="*/ 45112 h 180975"/>
                <a:gd name="connsiteX25" fmla="*/ 241459 w 581025"/>
                <a:gd name="connsiteY25" fmla="*/ 69877 h 180975"/>
                <a:gd name="connsiteX26" fmla="*/ 242411 w 581025"/>
                <a:gd name="connsiteY26" fmla="*/ 77497 h 180975"/>
                <a:gd name="connsiteX27" fmla="*/ 255746 w 581025"/>
                <a:gd name="connsiteY27" fmla="*/ 57494 h 180975"/>
                <a:gd name="connsiteX28" fmla="*/ 262414 w 581025"/>
                <a:gd name="connsiteY28" fmla="*/ 81307 h 180975"/>
                <a:gd name="connsiteX29" fmla="*/ 275749 w 581025"/>
                <a:gd name="connsiteY29" fmla="*/ 47017 h 180975"/>
                <a:gd name="connsiteX30" fmla="*/ 267176 w 581025"/>
                <a:gd name="connsiteY30" fmla="*/ 60352 h 180975"/>
                <a:gd name="connsiteX31" fmla="*/ 263366 w 581025"/>
                <a:gd name="connsiteY31" fmla="*/ 58447 h 180975"/>
                <a:gd name="connsiteX32" fmla="*/ 261461 w 581025"/>
                <a:gd name="connsiteY32" fmla="*/ 56542 h 180975"/>
                <a:gd name="connsiteX33" fmla="*/ 262414 w 581025"/>
                <a:gd name="connsiteY33" fmla="*/ 40349 h 180975"/>
                <a:gd name="connsiteX34" fmla="*/ 285274 w 581025"/>
                <a:gd name="connsiteY34" fmla="*/ 53684 h 180975"/>
                <a:gd name="connsiteX35" fmla="*/ 314801 w 581025"/>
                <a:gd name="connsiteY35" fmla="*/ 52732 h 180975"/>
                <a:gd name="connsiteX36" fmla="*/ 306229 w 581025"/>
                <a:gd name="connsiteY36" fmla="*/ 51779 h 180975"/>
                <a:gd name="connsiteX37" fmla="*/ 299561 w 581025"/>
                <a:gd name="connsiteY37" fmla="*/ 57494 h 180975"/>
                <a:gd name="connsiteX38" fmla="*/ 300514 w 581025"/>
                <a:gd name="connsiteY38" fmla="*/ 40349 h 180975"/>
                <a:gd name="connsiteX39" fmla="*/ 290989 w 581025"/>
                <a:gd name="connsiteY39" fmla="*/ 42254 h 180975"/>
                <a:gd name="connsiteX40" fmla="*/ 298609 w 581025"/>
                <a:gd name="connsiteY40" fmla="*/ 82259 h 180975"/>
                <a:gd name="connsiteX41" fmla="*/ 354806 w 581025"/>
                <a:gd name="connsiteY41" fmla="*/ 68924 h 180975"/>
                <a:gd name="connsiteX42" fmla="*/ 354806 w 581025"/>
                <a:gd name="connsiteY42" fmla="*/ 39397 h 180975"/>
                <a:gd name="connsiteX43" fmla="*/ 350996 w 581025"/>
                <a:gd name="connsiteY43" fmla="*/ 59399 h 180975"/>
                <a:gd name="connsiteX44" fmla="*/ 313849 w 581025"/>
                <a:gd name="connsiteY44" fmla="*/ 64162 h 180975"/>
                <a:gd name="connsiteX45" fmla="*/ 314801 w 581025"/>
                <a:gd name="connsiteY45" fmla="*/ 45112 h 180975"/>
                <a:gd name="connsiteX46" fmla="*/ 363379 w 581025"/>
                <a:gd name="connsiteY46" fmla="*/ 24157 h 180975"/>
                <a:gd name="connsiteX47" fmla="*/ 366236 w 581025"/>
                <a:gd name="connsiteY47" fmla="*/ 25109 h 180975"/>
                <a:gd name="connsiteX48" fmla="*/ 360521 w 581025"/>
                <a:gd name="connsiteY48" fmla="*/ 40349 h 180975"/>
                <a:gd name="connsiteX49" fmla="*/ 369094 w 581025"/>
                <a:gd name="connsiteY49" fmla="*/ 44159 h 180975"/>
                <a:gd name="connsiteX50" fmla="*/ 365284 w 581025"/>
                <a:gd name="connsiteY50" fmla="*/ 47017 h 180975"/>
                <a:gd name="connsiteX51" fmla="*/ 360521 w 581025"/>
                <a:gd name="connsiteY51" fmla="*/ 51779 h 180975"/>
                <a:gd name="connsiteX52" fmla="*/ 378619 w 581025"/>
                <a:gd name="connsiteY52" fmla="*/ 21299 h 180975"/>
                <a:gd name="connsiteX53" fmla="*/ 386239 w 581025"/>
                <a:gd name="connsiteY53" fmla="*/ 24157 h 180975"/>
                <a:gd name="connsiteX54" fmla="*/ 373856 w 581025"/>
                <a:gd name="connsiteY54" fmla="*/ 25109 h 180975"/>
                <a:gd name="connsiteX55" fmla="*/ 379571 w 581025"/>
                <a:gd name="connsiteY55" fmla="*/ 55589 h 180975"/>
                <a:gd name="connsiteX56" fmla="*/ 386239 w 581025"/>
                <a:gd name="connsiteY56" fmla="*/ 39397 h 180975"/>
                <a:gd name="connsiteX57" fmla="*/ 391954 w 581025"/>
                <a:gd name="connsiteY57" fmla="*/ 35587 h 180975"/>
                <a:gd name="connsiteX58" fmla="*/ 388144 w 581025"/>
                <a:gd name="connsiteY58" fmla="*/ 17489 h 180975"/>
                <a:gd name="connsiteX59" fmla="*/ 409099 w 581025"/>
                <a:gd name="connsiteY59" fmla="*/ 31777 h 180975"/>
                <a:gd name="connsiteX60" fmla="*/ 405289 w 581025"/>
                <a:gd name="connsiteY60" fmla="*/ 25109 h 180975"/>
                <a:gd name="connsiteX61" fmla="*/ 398621 w 581025"/>
                <a:gd name="connsiteY61" fmla="*/ 22252 h 180975"/>
                <a:gd name="connsiteX62" fmla="*/ 391954 w 581025"/>
                <a:gd name="connsiteY62" fmla="*/ 36539 h 180975"/>
                <a:gd name="connsiteX63" fmla="*/ 401479 w 581025"/>
                <a:gd name="connsiteY63" fmla="*/ 38444 h 180975"/>
                <a:gd name="connsiteX64" fmla="*/ 410051 w 581025"/>
                <a:gd name="connsiteY64" fmla="*/ 39397 h 180975"/>
                <a:gd name="connsiteX65" fmla="*/ 415766 w 581025"/>
                <a:gd name="connsiteY65" fmla="*/ 39397 h 180975"/>
                <a:gd name="connsiteX66" fmla="*/ 411004 w 581025"/>
                <a:gd name="connsiteY66" fmla="*/ 20347 h 180975"/>
                <a:gd name="connsiteX67" fmla="*/ 418624 w 581025"/>
                <a:gd name="connsiteY67" fmla="*/ 23204 h 180975"/>
                <a:gd name="connsiteX68" fmla="*/ 415766 w 581025"/>
                <a:gd name="connsiteY68" fmla="*/ 14632 h 180975"/>
                <a:gd name="connsiteX69" fmla="*/ 420529 w 581025"/>
                <a:gd name="connsiteY69" fmla="*/ 39397 h 180975"/>
                <a:gd name="connsiteX70" fmla="*/ 429101 w 581025"/>
                <a:gd name="connsiteY70" fmla="*/ 41302 h 180975"/>
                <a:gd name="connsiteX71" fmla="*/ 438626 w 581025"/>
                <a:gd name="connsiteY71" fmla="*/ 10822 h 180975"/>
                <a:gd name="connsiteX72" fmla="*/ 514826 w 581025"/>
                <a:gd name="connsiteY72" fmla="*/ 19394 h 180975"/>
                <a:gd name="connsiteX73" fmla="*/ 507206 w 581025"/>
                <a:gd name="connsiteY73" fmla="*/ 37492 h 180975"/>
                <a:gd name="connsiteX74" fmla="*/ 513874 w 581025"/>
                <a:gd name="connsiteY74" fmla="*/ 39397 h 180975"/>
                <a:gd name="connsiteX75" fmla="*/ 513874 w 581025"/>
                <a:gd name="connsiteY75" fmla="*/ 34634 h 180975"/>
                <a:gd name="connsiteX76" fmla="*/ 510064 w 581025"/>
                <a:gd name="connsiteY76" fmla="*/ 7964 h 180975"/>
                <a:gd name="connsiteX77" fmla="*/ 525304 w 581025"/>
                <a:gd name="connsiteY77" fmla="*/ 36539 h 180975"/>
                <a:gd name="connsiteX78" fmla="*/ 525304 w 581025"/>
                <a:gd name="connsiteY78" fmla="*/ 29872 h 180975"/>
                <a:gd name="connsiteX79" fmla="*/ 531971 w 581025"/>
                <a:gd name="connsiteY79" fmla="*/ 25109 h 180975"/>
                <a:gd name="connsiteX80" fmla="*/ 520541 w 581025"/>
                <a:gd name="connsiteY80" fmla="*/ 11774 h 180975"/>
                <a:gd name="connsiteX81" fmla="*/ 521494 w 581025"/>
                <a:gd name="connsiteY81" fmla="*/ 20347 h 180975"/>
                <a:gd name="connsiteX82" fmla="*/ 541496 w 581025"/>
                <a:gd name="connsiteY82" fmla="*/ 11774 h 180975"/>
                <a:gd name="connsiteX83" fmla="*/ 543401 w 581025"/>
                <a:gd name="connsiteY83" fmla="*/ 70829 h 180975"/>
                <a:gd name="connsiteX84" fmla="*/ 544354 w 581025"/>
                <a:gd name="connsiteY84" fmla="*/ 80354 h 180975"/>
                <a:gd name="connsiteX85" fmla="*/ 569119 w 581025"/>
                <a:gd name="connsiteY85" fmla="*/ 55589 h 180975"/>
                <a:gd name="connsiteX86" fmla="*/ 575786 w 581025"/>
                <a:gd name="connsiteY86" fmla="*/ 53684 h 180975"/>
                <a:gd name="connsiteX87" fmla="*/ 554831 w 581025"/>
                <a:gd name="connsiteY87" fmla="*/ 108929 h 180975"/>
                <a:gd name="connsiteX88" fmla="*/ 542449 w 581025"/>
                <a:gd name="connsiteY88" fmla="*/ 97499 h 180975"/>
                <a:gd name="connsiteX89" fmla="*/ 522446 w 581025"/>
                <a:gd name="connsiteY89" fmla="*/ 124169 h 180975"/>
                <a:gd name="connsiteX90" fmla="*/ 511969 w 581025"/>
                <a:gd name="connsiteY90" fmla="*/ 104167 h 180975"/>
                <a:gd name="connsiteX91" fmla="*/ 489109 w 581025"/>
                <a:gd name="connsiteY91" fmla="*/ 131789 h 180975"/>
                <a:gd name="connsiteX92" fmla="*/ 491014 w 581025"/>
                <a:gd name="connsiteY92" fmla="*/ 118454 h 180975"/>
                <a:gd name="connsiteX93" fmla="*/ 377666 w 581025"/>
                <a:gd name="connsiteY93" fmla="*/ 118454 h 180975"/>
                <a:gd name="connsiteX94" fmla="*/ 374809 w 581025"/>
                <a:gd name="connsiteY94" fmla="*/ 124169 h 180975"/>
                <a:gd name="connsiteX95" fmla="*/ 372904 w 581025"/>
                <a:gd name="connsiteY95" fmla="*/ 148934 h 180975"/>
                <a:gd name="connsiteX96" fmla="*/ 376714 w 581025"/>
                <a:gd name="connsiteY96" fmla="*/ 144172 h 180975"/>
                <a:gd name="connsiteX97" fmla="*/ 369094 w 581025"/>
                <a:gd name="connsiteY97" fmla="*/ 106072 h 180975"/>
                <a:gd name="connsiteX98" fmla="*/ 361474 w 581025"/>
                <a:gd name="connsiteY98" fmla="*/ 114644 h 180975"/>
                <a:gd name="connsiteX99" fmla="*/ 362426 w 581025"/>
                <a:gd name="connsiteY99" fmla="*/ 147982 h 180975"/>
                <a:gd name="connsiteX100" fmla="*/ 283369 w 581025"/>
                <a:gd name="connsiteY100" fmla="*/ 169889 h 180975"/>
                <a:gd name="connsiteX101" fmla="*/ 269081 w 581025"/>
                <a:gd name="connsiteY101" fmla="*/ 150839 h 180975"/>
                <a:gd name="connsiteX102" fmla="*/ 261461 w 581025"/>
                <a:gd name="connsiteY102" fmla="*/ 175604 h 180975"/>
                <a:gd name="connsiteX103" fmla="*/ 258604 w 581025"/>
                <a:gd name="connsiteY103" fmla="*/ 176557 h 180975"/>
                <a:gd name="connsiteX104" fmla="*/ 264319 w 581025"/>
                <a:gd name="connsiteY104" fmla="*/ 146077 h 180975"/>
                <a:gd name="connsiteX105" fmla="*/ 247174 w 581025"/>
                <a:gd name="connsiteY105" fmla="*/ 181319 h 180975"/>
                <a:gd name="connsiteX106" fmla="*/ 235744 w 581025"/>
                <a:gd name="connsiteY106" fmla="*/ 118454 h 180975"/>
                <a:gd name="connsiteX107" fmla="*/ 235744 w 581025"/>
                <a:gd name="connsiteY107" fmla="*/ 127979 h 180975"/>
                <a:gd name="connsiteX108" fmla="*/ 228124 w 581025"/>
                <a:gd name="connsiteY108" fmla="*/ 128932 h 180975"/>
                <a:gd name="connsiteX109" fmla="*/ 30004 w 581025"/>
                <a:gd name="connsiteY109" fmla="*/ 107024 h 180975"/>
                <a:gd name="connsiteX110" fmla="*/ 30956 w 581025"/>
                <a:gd name="connsiteY110" fmla="*/ 105119 h 180975"/>
                <a:gd name="connsiteX111" fmla="*/ 30004 w 581025"/>
                <a:gd name="connsiteY111" fmla="*/ 107024 h 180975"/>
                <a:gd name="connsiteX112" fmla="*/ 286226 w 581025"/>
                <a:gd name="connsiteY112" fmla="*/ 104167 h 180975"/>
                <a:gd name="connsiteX113" fmla="*/ 286226 w 581025"/>
                <a:gd name="connsiteY113" fmla="*/ 104167 h 180975"/>
                <a:gd name="connsiteX114" fmla="*/ 290989 w 581025"/>
                <a:gd name="connsiteY114" fmla="*/ 124169 h 180975"/>
                <a:gd name="connsiteX115" fmla="*/ 290989 w 581025"/>
                <a:gd name="connsiteY115" fmla="*/ 124169 h 180975"/>
                <a:gd name="connsiteX116" fmla="*/ 292894 w 581025"/>
                <a:gd name="connsiteY116" fmla="*/ 117502 h 180975"/>
                <a:gd name="connsiteX117" fmla="*/ 292894 w 581025"/>
                <a:gd name="connsiteY117" fmla="*/ 117502 h 180975"/>
                <a:gd name="connsiteX118" fmla="*/ 292894 w 581025"/>
                <a:gd name="connsiteY118" fmla="*/ 117502 h 180975"/>
                <a:gd name="connsiteX119" fmla="*/ 247174 w 581025"/>
                <a:gd name="connsiteY119" fmla="*/ 118454 h 180975"/>
                <a:gd name="connsiteX120" fmla="*/ 247174 w 581025"/>
                <a:gd name="connsiteY120" fmla="*/ 118454 h 180975"/>
                <a:gd name="connsiteX121" fmla="*/ 252889 w 581025"/>
                <a:gd name="connsiteY121" fmla="*/ 124169 h 180975"/>
                <a:gd name="connsiteX122" fmla="*/ 252889 w 581025"/>
                <a:gd name="connsiteY122" fmla="*/ 124169 h 180975"/>
                <a:gd name="connsiteX123" fmla="*/ 269081 w 581025"/>
                <a:gd name="connsiteY123" fmla="*/ 138457 h 180975"/>
                <a:gd name="connsiteX124" fmla="*/ 269081 w 581025"/>
                <a:gd name="connsiteY124" fmla="*/ 138457 h 180975"/>
                <a:gd name="connsiteX125" fmla="*/ 530066 w 581025"/>
                <a:gd name="connsiteY125" fmla="*/ 67972 h 180975"/>
                <a:gd name="connsiteX126" fmla="*/ 530066 w 581025"/>
                <a:gd name="connsiteY126" fmla="*/ 67972 h 180975"/>
                <a:gd name="connsiteX127" fmla="*/ 491014 w 581025"/>
                <a:gd name="connsiteY127" fmla="*/ 71782 h 180975"/>
                <a:gd name="connsiteX128" fmla="*/ 490061 w 581025"/>
                <a:gd name="connsiteY128" fmla="*/ 103214 h 180975"/>
                <a:gd name="connsiteX129" fmla="*/ 487204 w 581025"/>
                <a:gd name="connsiteY129" fmla="*/ 105119 h 180975"/>
                <a:gd name="connsiteX130" fmla="*/ 491014 w 581025"/>
                <a:gd name="connsiteY130" fmla="*/ 83212 h 180975"/>
                <a:gd name="connsiteX131" fmla="*/ 511016 w 581025"/>
                <a:gd name="connsiteY131" fmla="*/ 94642 h 180975"/>
                <a:gd name="connsiteX132" fmla="*/ 518636 w 581025"/>
                <a:gd name="connsiteY132" fmla="*/ 96547 h 180975"/>
                <a:gd name="connsiteX133" fmla="*/ 491014 w 581025"/>
                <a:gd name="connsiteY133" fmla="*/ 71782 h 180975"/>
                <a:gd name="connsiteX134" fmla="*/ 361474 w 581025"/>
                <a:gd name="connsiteY134" fmla="*/ 83212 h 180975"/>
                <a:gd name="connsiteX135" fmla="*/ 382429 w 581025"/>
                <a:gd name="connsiteY135" fmla="*/ 110834 h 180975"/>
                <a:gd name="connsiteX136" fmla="*/ 396716 w 581025"/>
                <a:gd name="connsiteY136" fmla="*/ 137504 h 180975"/>
                <a:gd name="connsiteX137" fmla="*/ 401479 w 581025"/>
                <a:gd name="connsiteY137" fmla="*/ 132742 h 180975"/>
                <a:gd name="connsiteX138" fmla="*/ 416719 w 581025"/>
                <a:gd name="connsiteY138" fmla="*/ 91784 h 180975"/>
                <a:gd name="connsiteX139" fmla="*/ 420529 w 581025"/>
                <a:gd name="connsiteY139" fmla="*/ 103214 h 180975"/>
                <a:gd name="connsiteX140" fmla="*/ 414814 w 581025"/>
                <a:gd name="connsiteY140" fmla="*/ 83212 h 180975"/>
                <a:gd name="connsiteX141" fmla="*/ 472916 w 581025"/>
                <a:gd name="connsiteY141" fmla="*/ 91784 h 180975"/>
                <a:gd name="connsiteX142" fmla="*/ 405289 w 581025"/>
                <a:gd name="connsiteY142" fmla="*/ 88927 h 180975"/>
                <a:gd name="connsiteX143" fmla="*/ 398621 w 581025"/>
                <a:gd name="connsiteY143" fmla="*/ 69877 h 180975"/>
                <a:gd name="connsiteX144" fmla="*/ 361474 w 581025"/>
                <a:gd name="connsiteY144" fmla="*/ 83212 h 180975"/>
                <a:gd name="connsiteX145" fmla="*/ 351949 w 581025"/>
                <a:gd name="connsiteY145" fmla="*/ 91784 h 180975"/>
                <a:gd name="connsiteX146" fmla="*/ 344329 w 581025"/>
                <a:gd name="connsiteY146" fmla="*/ 114644 h 180975"/>
                <a:gd name="connsiteX147" fmla="*/ 296704 w 581025"/>
                <a:gd name="connsiteY147" fmla="*/ 118454 h 180975"/>
                <a:gd name="connsiteX148" fmla="*/ 328136 w 581025"/>
                <a:gd name="connsiteY148" fmla="*/ 125122 h 180975"/>
                <a:gd name="connsiteX149" fmla="*/ 351949 w 581025"/>
                <a:gd name="connsiteY149" fmla="*/ 91784 h 180975"/>
                <a:gd name="connsiteX150" fmla="*/ 255746 w 581025"/>
                <a:gd name="connsiteY150" fmla="*/ 66067 h 180975"/>
                <a:gd name="connsiteX151" fmla="*/ 255746 w 581025"/>
                <a:gd name="connsiteY151" fmla="*/ 66067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</a:cxnLst>
              <a:rect l="l" t="t" r="r" b="b"/>
              <a:pathLst>
                <a:path w="581025" h="180975">
                  <a:moveTo>
                    <a:pt x="228124" y="128932"/>
                  </a:moveTo>
                  <a:cubicBezTo>
                    <a:pt x="218599" y="131789"/>
                    <a:pt x="210979" y="134647"/>
                    <a:pt x="204311" y="142267"/>
                  </a:cubicBezTo>
                  <a:cubicBezTo>
                    <a:pt x="205264" y="144172"/>
                    <a:pt x="199549" y="120359"/>
                    <a:pt x="195739" y="121312"/>
                  </a:cubicBezTo>
                  <a:cubicBezTo>
                    <a:pt x="204311" y="148934"/>
                    <a:pt x="162401" y="126074"/>
                    <a:pt x="169069" y="125122"/>
                  </a:cubicBezTo>
                  <a:cubicBezTo>
                    <a:pt x="163354" y="146077"/>
                    <a:pt x="161449" y="124169"/>
                    <a:pt x="169069" y="141314"/>
                  </a:cubicBezTo>
                  <a:cubicBezTo>
                    <a:pt x="158591" y="125122"/>
                    <a:pt x="130969" y="121312"/>
                    <a:pt x="124301" y="131789"/>
                  </a:cubicBezTo>
                  <a:cubicBezTo>
                    <a:pt x="120491" y="125122"/>
                    <a:pt x="123349" y="117502"/>
                    <a:pt x="126206" y="111787"/>
                  </a:cubicBezTo>
                  <a:cubicBezTo>
                    <a:pt x="124301" y="113692"/>
                    <a:pt x="123349" y="114644"/>
                    <a:pt x="121444" y="112739"/>
                  </a:cubicBezTo>
                  <a:cubicBezTo>
                    <a:pt x="106204" y="109882"/>
                    <a:pt x="27146" y="128932"/>
                    <a:pt x="7144" y="114644"/>
                  </a:cubicBezTo>
                  <a:cubicBezTo>
                    <a:pt x="10001" y="107977"/>
                    <a:pt x="28099" y="85117"/>
                    <a:pt x="14764" y="90832"/>
                  </a:cubicBezTo>
                  <a:cubicBezTo>
                    <a:pt x="28099" y="68924"/>
                    <a:pt x="62389" y="89879"/>
                    <a:pt x="87154" y="75592"/>
                  </a:cubicBezTo>
                  <a:cubicBezTo>
                    <a:pt x="87154" y="78449"/>
                    <a:pt x="77629" y="89879"/>
                    <a:pt x="76676" y="92737"/>
                  </a:cubicBezTo>
                  <a:cubicBezTo>
                    <a:pt x="82391" y="85117"/>
                    <a:pt x="85249" y="84164"/>
                    <a:pt x="86201" y="90832"/>
                  </a:cubicBezTo>
                  <a:cubicBezTo>
                    <a:pt x="95726" y="84164"/>
                    <a:pt x="88106" y="80354"/>
                    <a:pt x="89059" y="75592"/>
                  </a:cubicBezTo>
                  <a:cubicBezTo>
                    <a:pt x="99536" y="77497"/>
                    <a:pt x="146209" y="77497"/>
                    <a:pt x="131921" y="87022"/>
                  </a:cubicBezTo>
                  <a:cubicBezTo>
                    <a:pt x="131921" y="87022"/>
                    <a:pt x="160496" y="73687"/>
                    <a:pt x="160496" y="73687"/>
                  </a:cubicBezTo>
                  <a:cubicBezTo>
                    <a:pt x="161449" y="76544"/>
                    <a:pt x="150019" y="94642"/>
                    <a:pt x="153829" y="94642"/>
                  </a:cubicBezTo>
                  <a:cubicBezTo>
                    <a:pt x="196691" y="80354"/>
                    <a:pt x="194786" y="82259"/>
                    <a:pt x="229076" y="77497"/>
                  </a:cubicBezTo>
                  <a:cubicBezTo>
                    <a:pt x="229076" y="75592"/>
                    <a:pt x="248126" y="48922"/>
                    <a:pt x="235744" y="63209"/>
                  </a:cubicBezTo>
                  <a:cubicBezTo>
                    <a:pt x="236696" y="74639"/>
                    <a:pt x="228124" y="46064"/>
                    <a:pt x="227171" y="46064"/>
                  </a:cubicBezTo>
                  <a:cubicBezTo>
                    <a:pt x="216694" y="58447"/>
                    <a:pt x="226219" y="62257"/>
                    <a:pt x="209074" y="70829"/>
                  </a:cubicBezTo>
                  <a:cubicBezTo>
                    <a:pt x="210026" y="56542"/>
                    <a:pt x="207169" y="55589"/>
                    <a:pt x="199549" y="67019"/>
                  </a:cubicBezTo>
                  <a:cubicBezTo>
                    <a:pt x="205264" y="44159"/>
                    <a:pt x="222409" y="32729"/>
                    <a:pt x="238601" y="51779"/>
                  </a:cubicBezTo>
                  <a:cubicBezTo>
                    <a:pt x="240506" y="24157"/>
                    <a:pt x="240506" y="68924"/>
                    <a:pt x="244316" y="39397"/>
                  </a:cubicBezTo>
                  <a:cubicBezTo>
                    <a:pt x="241459" y="43207"/>
                    <a:pt x="242411" y="46064"/>
                    <a:pt x="246221" y="45112"/>
                  </a:cubicBezTo>
                  <a:cubicBezTo>
                    <a:pt x="246221" y="49874"/>
                    <a:pt x="242411" y="64162"/>
                    <a:pt x="241459" y="69877"/>
                  </a:cubicBezTo>
                  <a:cubicBezTo>
                    <a:pt x="239554" y="64162"/>
                    <a:pt x="242411" y="78449"/>
                    <a:pt x="242411" y="77497"/>
                  </a:cubicBezTo>
                  <a:cubicBezTo>
                    <a:pt x="250984" y="75592"/>
                    <a:pt x="250031" y="58447"/>
                    <a:pt x="255746" y="57494"/>
                  </a:cubicBezTo>
                  <a:cubicBezTo>
                    <a:pt x="259556" y="58447"/>
                    <a:pt x="262414" y="82259"/>
                    <a:pt x="262414" y="81307"/>
                  </a:cubicBezTo>
                  <a:cubicBezTo>
                    <a:pt x="262414" y="68924"/>
                    <a:pt x="279559" y="71782"/>
                    <a:pt x="275749" y="47017"/>
                  </a:cubicBezTo>
                  <a:cubicBezTo>
                    <a:pt x="270986" y="52732"/>
                    <a:pt x="272891" y="60352"/>
                    <a:pt x="267176" y="60352"/>
                  </a:cubicBezTo>
                  <a:cubicBezTo>
                    <a:pt x="267176" y="55589"/>
                    <a:pt x="266224" y="54637"/>
                    <a:pt x="263366" y="58447"/>
                  </a:cubicBezTo>
                  <a:cubicBezTo>
                    <a:pt x="270986" y="39397"/>
                    <a:pt x="259556" y="55589"/>
                    <a:pt x="261461" y="56542"/>
                  </a:cubicBezTo>
                  <a:cubicBezTo>
                    <a:pt x="261461" y="53684"/>
                    <a:pt x="263366" y="42254"/>
                    <a:pt x="262414" y="40349"/>
                  </a:cubicBezTo>
                  <a:cubicBezTo>
                    <a:pt x="273844" y="41302"/>
                    <a:pt x="283369" y="39397"/>
                    <a:pt x="285274" y="53684"/>
                  </a:cubicBezTo>
                  <a:cubicBezTo>
                    <a:pt x="305276" y="49874"/>
                    <a:pt x="294799" y="15584"/>
                    <a:pt x="314801" y="52732"/>
                  </a:cubicBezTo>
                  <a:cubicBezTo>
                    <a:pt x="306229" y="35587"/>
                    <a:pt x="307181" y="50827"/>
                    <a:pt x="306229" y="51779"/>
                  </a:cubicBezTo>
                  <a:cubicBezTo>
                    <a:pt x="302419" y="44159"/>
                    <a:pt x="300514" y="46064"/>
                    <a:pt x="299561" y="57494"/>
                  </a:cubicBezTo>
                  <a:cubicBezTo>
                    <a:pt x="300514" y="51779"/>
                    <a:pt x="301466" y="46064"/>
                    <a:pt x="300514" y="40349"/>
                  </a:cubicBezTo>
                  <a:cubicBezTo>
                    <a:pt x="298609" y="53684"/>
                    <a:pt x="294799" y="42254"/>
                    <a:pt x="290989" y="42254"/>
                  </a:cubicBezTo>
                  <a:cubicBezTo>
                    <a:pt x="296704" y="54637"/>
                    <a:pt x="294799" y="62257"/>
                    <a:pt x="298609" y="82259"/>
                  </a:cubicBezTo>
                  <a:cubicBezTo>
                    <a:pt x="302419" y="65114"/>
                    <a:pt x="349091" y="59399"/>
                    <a:pt x="354806" y="68924"/>
                  </a:cubicBezTo>
                  <a:cubicBezTo>
                    <a:pt x="340519" y="25109"/>
                    <a:pt x="384334" y="89879"/>
                    <a:pt x="354806" y="39397"/>
                  </a:cubicBezTo>
                  <a:cubicBezTo>
                    <a:pt x="357664" y="47017"/>
                    <a:pt x="355759" y="53684"/>
                    <a:pt x="350996" y="59399"/>
                  </a:cubicBezTo>
                  <a:cubicBezTo>
                    <a:pt x="352901" y="54637"/>
                    <a:pt x="318611" y="63209"/>
                    <a:pt x="313849" y="64162"/>
                  </a:cubicBezTo>
                  <a:cubicBezTo>
                    <a:pt x="314801" y="47969"/>
                    <a:pt x="316706" y="63209"/>
                    <a:pt x="314801" y="45112"/>
                  </a:cubicBezTo>
                  <a:cubicBezTo>
                    <a:pt x="312896" y="53684"/>
                    <a:pt x="366236" y="23204"/>
                    <a:pt x="363379" y="24157"/>
                  </a:cubicBezTo>
                  <a:cubicBezTo>
                    <a:pt x="363379" y="27014"/>
                    <a:pt x="364331" y="27967"/>
                    <a:pt x="366236" y="25109"/>
                  </a:cubicBezTo>
                  <a:cubicBezTo>
                    <a:pt x="366236" y="23204"/>
                    <a:pt x="360521" y="40349"/>
                    <a:pt x="360521" y="40349"/>
                  </a:cubicBezTo>
                  <a:cubicBezTo>
                    <a:pt x="367189" y="14632"/>
                    <a:pt x="370046" y="42254"/>
                    <a:pt x="369094" y="44159"/>
                  </a:cubicBezTo>
                  <a:cubicBezTo>
                    <a:pt x="368141" y="39397"/>
                    <a:pt x="366236" y="40349"/>
                    <a:pt x="365284" y="47017"/>
                  </a:cubicBezTo>
                  <a:cubicBezTo>
                    <a:pt x="367189" y="41302"/>
                    <a:pt x="365284" y="43207"/>
                    <a:pt x="360521" y="51779"/>
                  </a:cubicBezTo>
                  <a:cubicBezTo>
                    <a:pt x="383381" y="56542"/>
                    <a:pt x="369094" y="12727"/>
                    <a:pt x="378619" y="21299"/>
                  </a:cubicBezTo>
                  <a:cubicBezTo>
                    <a:pt x="378619" y="23204"/>
                    <a:pt x="381476" y="28919"/>
                    <a:pt x="386239" y="24157"/>
                  </a:cubicBezTo>
                  <a:cubicBezTo>
                    <a:pt x="389096" y="37492"/>
                    <a:pt x="372904" y="25109"/>
                    <a:pt x="373856" y="25109"/>
                  </a:cubicBezTo>
                  <a:cubicBezTo>
                    <a:pt x="374809" y="26062"/>
                    <a:pt x="381476" y="55589"/>
                    <a:pt x="379571" y="55589"/>
                  </a:cubicBezTo>
                  <a:cubicBezTo>
                    <a:pt x="376714" y="47969"/>
                    <a:pt x="382429" y="27014"/>
                    <a:pt x="386239" y="39397"/>
                  </a:cubicBezTo>
                  <a:cubicBezTo>
                    <a:pt x="386239" y="29872"/>
                    <a:pt x="388144" y="28919"/>
                    <a:pt x="391954" y="35587"/>
                  </a:cubicBezTo>
                  <a:cubicBezTo>
                    <a:pt x="390049" y="24157"/>
                    <a:pt x="387191" y="29872"/>
                    <a:pt x="388144" y="17489"/>
                  </a:cubicBezTo>
                  <a:cubicBezTo>
                    <a:pt x="392906" y="16537"/>
                    <a:pt x="397669" y="16537"/>
                    <a:pt x="409099" y="31777"/>
                  </a:cubicBezTo>
                  <a:cubicBezTo>
                    <a:pt x="401479" y="35587"/>
                    <a:pt x="400526" y="33682"/>
                    <a:pt x="405289" y="25109"/>
                  </a:cubicBezTo>
                  <a:cubicBezTo>
                    <a:pt x="402431" y="24157"/>
                    <a:pt x="400526" y="23204"/>
                    <a:pt x="398621" y="22252"/>
                  </a:cubicBezTo>
                  <a:cubicBezTo>
                    <a:pt x="392906" y="20347"/>
                    <a:pt x="391954" y="36539"/>
                    <a:pt x="391954" y="36539"/>
                  </a:cubicBezTo>
                  <a:cubicBezTo>
                    <a:pt x="399574" y="32729"/>
                    <a:pt x="402431" y="33682"/>
                    <a:pt x="401479" y="38444"/>
                  </a:cubicBezTo>
                  <a:cubicBezTo>
                    <a:pt x="422434" y="45112"/>
                    <a:pt x="381476" y="18442"/>
                    <a:pt x="410051" y="39397"/>
                  </a:cubicBezTo>
                  <a:cubicBezTo>
                    <a:pt x="411004" y="33682"/>
                    <a:pt x="412909" y="33682"/>
                    <a:pt x="415766" y="39397"/>
                  </a:cubicBezTo>
                  <a:cubicBezTo>
                    <a:pt x="415766" y="36539"/>
                    <a:pt x="411004" y="21299"/>
                    <a:pt x="411004" y="20347"/>
                  </a:cubicBezTo>
                  <a:cubicBezTo>
                    <a:pt x="410051" y="33682"/>
                    <a:pt x="417671" y="23204"/>
                    <a:pt x="418624" y="23204"/>
                  </a:cubicBezTo>
                  <a:cubicBezTo>
                    <a:pt x="411004" y="24157"/>
                    <a:pt x="410051" y="21299"/>
                    <a:pt x="415766" y="14632"/>
                  </a:cubicBezTo>
                  <a:cubicBezTo>
                    <a:pt x="417671" y="7964"/>
                    <a:pt x="420529" y="39397"/>
                    <a:pt x="420529" y="39397"/>
                  </a:cubicBezTo>
                  <a:cubicBezTo>
                    <a:pt x="412909" y="29872"/>
                    <a:pt x="428149" y="39397"/>
                    <a:pt x="429101" y="41302"/>
                  </a:cubicBezTo>
                  <a:cubicBezTo>
                    <a:pt x="437674" y="53684"/>
                    <a:pt x="438626" y="10822"/>
                    <a:pt x="438626" y="10822"/>
                  </a:cubicBezTo>
                  <a:cubicBezTo>
                    <a:pt x="444341" y="21299"/>
                    <a:pt x="511016" y="6059"/>
                    <a:pt x="514826" y="19394"/>
                  </a:cubicBezTo>
                  <a:cubicBezTo>
                    <a:pt x="510064" y="19394"/>
                    <a:pt x="492919" y="23204"/>
                    <a:pt x="507206" y="37492"/>
                  </a:cubicBezTo>
                  <a:cubicBezTo>
                    <a:pt x="512921" y="35587"/>
                    <a:pt x="510064" y="19394"/>
                    <a:pt x="513874" y="39397"/>
                  </a:cubicBezTo>
                  <a:cubicBezTo>
                    <a:pt x="512921" y="33682"/>
                    <a:pt x="512921" y="31777"/>
                    <a:pt x="513874" y="34634"/>
                  </a:cubicBezTo>
                  <a:cubicBezTo>
                    <a:pt x="519589" y="25109"/>
                    <a:pt x="518636" y="15584"/>
                    <a:pt x="510064" y="7964"/>
                  </a:cubicBezTo>
                  <a:cubicBezTo>
                    <a:pt x="517684" y="1297"/>
                    <a:pt x="518636" y="37492"/>
                    <a:pt x="525304" y="36539"/>
                  </a:cubicBezTo>
                  <a:cubicBezTo>
                    <a:pt x="522446" y="27967"/>
                    <a:pt x="522446" y="26062"/>
                    <a:pt x="525304" y="29872"/>
                  </a:cubicBezTo>
                  <a:cubicBezTo>
                    <a:pt x="525304" y="28919"/>
                    <a:pt x="530066" y="23204"/>
                    <a:pt x="531971" y="25109"/>
                  </a:cubicBezTo>
                  <a:cubicBezTo>
                    <a:pt x="532924" y="17489"/>
                    <a:pt x="530066" y="12727"/>
                    <a:pt x="520541" y="11774"/>
                  </a:cubicBezTo>
                  <a:cubicBezTo>
                    <a:pt x="520541" y="12727"/>
                    <a:pt x="526256" y="27014"/>
                    <a:pt x="521494" y="20347"/>
                  </a:cubicBezTo>
                  <a:cubicBezTo>
                    <a:pt x="531019" y="-2513"/>
                    <a:pt x="530066" y="26062"/>
                    <a:pt x="541496" y="11774"/>
                  </a:cubicBezTo>
                  <a:cubicBezTo>
                    <a:pt x="545306" y="18442"/>
                    <a:pt x="564356" y="80354"/>
                    <a:pt x="543401" y="70829"/>
                  </a:cubicBezTo>
                  <a:cubicBezTo>
                    <a:pt x="542449" y="71782"/>
                    <a:pt x="539591" y="81307"/>
                    <a:pt x="544354" y="80354"/>
                  </a:cubicBezTo>
                  <a:cubicBezTo>
                    <a:pt x="541496" y="67019"/>
                    <a:pt x="565309" y="59399"/>
                    <a:pt x="569119" y="55589"/>
                  </a:cubicBezTo>
                  <a:cubicBezTo>
                    <a:pt x="564356" y="57494"/>
                    <a:pt x="566261" y="56542"/>
                    <a:pt x="575786" y="53684"/>
                  </a:cubicBezTo>
                  <a:cubicBezTo>
                    <a:pt x="583406" y="87022"/>
                    <a:pt x="561499" y="87022"/>
                    <a:pt x="554831" y="108929"/>
                  </a:cubicBezTo>
                  <a:cubicBezTo>
                    <a:pt x="557689" y="109882"/>
                    <a:pt x="538639" y="100357"/>
                    <a:pt x="542449" y="97499"/>
                  </a:cubicBezTo>
                  <a:cubicBezTo>
                    <a:pt x="536734" y="100357"/>
                    <a:pt x="551021" y="134647"/>
                    <a:pt x="522446" y="124169"/>
                  </a:cubicBezTo>
                  <a:cubicBezTo>
                    <a:pt x="529114" y="124169"/>
                    <a:pt x="516731" y="107977"/>
                    <a:pt x="511969" y="104167"/>
                  </a:cubicBezTo>
                  <a:cubicBezTo>
                    <a:pt x="511969" y="104167"/>
                    <a:pt x="490061" y="122264"/>
                    <a:pt x="489109" y="131789"/>
                  </a:cubicBezTo>
                  <a:cubicBezTo>
                    <a:pt x="487204" y="109882"/>
                    <a:pt x="491966" y="114644"/>
                    <a:pt x="491014" y="118454"/>
                  </a:cubicBezTo>
                  <a:cubicBezTo>
                    <a:pt x="489109" y="120359"/>
                    <a:pt x="392906" y="163222"/>
                    <a:pt x="377666" y="118454"/>
                  </a:cubicBezTo>
                  <a:cubicBezTo>
                    <a:pt x="378619" y="123217"/>
                    <a:pt x="377666" y="125122"/>
                    <a:pt x="374809" y="124169"/>
                  </a:cubicBezTo>
                  <a:cubicBezTo>
                    <a:pt x="382429" y="131789"/>
                    <a:pt x="381476" y="139409"/>
                    <a:pt x="372904" y="148934"/>
                  </a:cubicBezTo>
                  <a:cubicBezTo>
                    <a:pt x="370046" y="144172"/>
                    <a:pt x="370999" y="142267"/>
                    <a:pt x="376714" y="144172"/>
                  </a:cubicBezTo>
                  <a:cubicBezTo>
                    <a:pt x="370046" y="123217"/>
                    <a:pt x="377666" y="129884"/>
                    <a:pt x="369094" y="106072"/>
                  </a:cubicBezTo>
                  <a:cubicBezTo>
                    <a:pt x="365284" y="118454"/>
                    <a:pt x="363379" y="121312"/>
                    <a:pt x="361474" y="114644"/>
                  </a:cubicBezTo>
                  <a:cubicBezTo>
                    <a:pt x="350996" y="132742"/>
                    <a:pt x="360521" y="134647"/>
                    <a:pt x="362426" y="147982"/>
                  </a:cubicBezTo>
                  <a:cubicBezTo>
                    <a:pt x="346234" y="150839"/>
                    <a:pt x="294799" y="168937"/>
                    <a:pt x="283369" y="169889"/>
                  </a:cubicBezTo>
                  <a:cubicBezTo>
                    <a:pt x="280511" y="167032"/>
                    <a:pt x="282416" y="149887"/>
                    <a:pt x="269081" y="150839"/>
                  </a:cubicBezTo>
                  <a:cubicBezTo>
                    <a:pt x="276701" y="147029"/>
                    <a:pt x="257651" y="186082"/>
                    <a:pt x="261461" y="175604"/>
                  </a:cubicBezTo>
                  <a:cubicBezTo>
                    <a:pt x="262414" y="167984"/>
                    <a:pt x="261461" y="168937"/>
                    <a:pt x="258604" y="176557"/>
                  </a:cubicBezTo>
                  <a:cubicBezTo>
                    <a:pt x="263366" y="158459"/>
                    <a:pt x="263366" y="161317"/>
                    <a:pt x="264319" y="146077"/>
                  </a:cubicBezTo>
                  <a:cubicBezTo>
                    <a:pt x="263366" y="145124"/>
                    <a:pt x="242411" y="182272"/>
                    <a:pt x="247174" y="181319"/>
                  </a:cubicBezTo>
                  <a:cubicBezTo>
                    <a:pt x="253841" y="140362"/>
                    <a:pt x="238601" y="140362"/>
                    <a:pt x="235744" y="118454"/>
                  </a:cubicBezTo>
                  <a:cubicBezTo>
                    <a:pt x="240506" y="120359"/>
                    <a:pt x="240506" y="123217"/>
                    <a:pt x="235744" y="127979"/>
                  </a:cubicBezTo>
                  <a:cubicBezTo>
                    <a:pt x="249079" y="123217"/>
                    <a:pt x="240506" y="107977"/>
                    <a:pt x="228124" y="128932"/>
                  </a:cubicBezTo>
                  <a:close/>
                  <a:moveTo>
                    <a:pt x="30004" y="107024"/>
                  </a:moveTo>
                  <a:cubicBezTo>
                    <a:pt x="30004" y="106072"/>
                    <a:pt x="30956" y="106072"/>
                    <a:pt x="30956" y="105119"/>
                  </a:cubicBezTo>
                  <a:cubicBezTo>
                    <a:pt x="30004" y="106072"/>
                    <a:pt x="30004" y="107024"/>
                    <a:pt x="30004" y="107024"/>
                  </a:cubicBezTo>
                  <a:close/>
                  <a:moveTo>
                    <a:pt x="286226" y="104167"/>
                  </a:moveTo>
                  <a:cubicBezTo>
                    <a:pt x="280511" y="103214"/>
                    <a:pt x="266224" y="147982"/>
                    <a:pt x="286226" y="104167"/>
                  </a:cubicBezTo>
                  <a:close/>
                  <a:moveTo>
                    <a:pt x="290989" y="124169"/>
                  </a:moveTo>
                  <a:cubicBezTo>
                    <a:pt x="292894" y="125122"/>
                    <a:pt x="290989" y="115597"/>
                    <a:pt x="290989" y="124169"/>
                  </a:cubicBezTo>
                  <a:close/>
                  <a:moveTo>
                    <a:pt x="292894" y="117502"/>
                  </a:moveTo>
                  <a:cubicBezTo>
                    <a:pt x="291941" y="117502"/>
                    <a:pt x="291941" y="117502"/>
                    <a:pt x="292894" y="117502"/>
                  </a:cubicBezTo>
                  <a:lnTo>
                    <a:pt x="292894" y="117502"/>
                  </a:lnTo>
                  <a:close/>
                  <a:moveTo>
                    <a:pt x="247174" y="118454"/>
                  </a:moveTo>
                  <a:cubicBezTo>
                    <a:pt x="246221" y="118454"/>
                    <a:pt x="245269" y="118454"/>
                    <a:pt x="247174" y="118454"/>
                  </a:cubicBezTo>
                  <a:close/>
                  <a:moveTo>
                    <a:pt x="252889" y="124169"/>
                  </a:moveTo>
                  <a:cubicBezTo>
                    <a:pt x="250984" y="113692"/>
                    <a:pt x="250984" y="122264"/>
                    <a:pt x="252889" y="124169"/>
                  </a:cubicBezTo>
                  <a:close/>
                  <a:moveTo>
                    <a:pt x="269081" y="138457"/>
                  </a:moveTo>
                  <a:cubicBezTo>
                    <a:pt x="271939" y="105119"/>
                    <a:pt x="269081" y="137504"/>
                    <a:pt x="269081" y="138457"/>
                  </a:cubicBezTo>
                  <a:close/>
                  <a:moveTo>
                    <a:pt x="530066" y="67972"/>
                  </a:moveTo>
                  <a:cubicBezTo>
                    <a:pt x="524351" y="60352"/>
                    <a:pt x="525304" y="84164"/>
                    <a:pt x="530066" y="67972"/>
                  </a:cubicBezTo>
                  <a:close/>
                  <a:moveTo>
                    <a:pt x="491014" y="71782"/>
                  </a:moveTo>
                  <a:cubicBezTo>
                    <a:pt x="486251" y="87022"/>
                    <a:pt x="475774" y="88927"/>
                    <a:pt x="490061" y="103214"/>
                  </a:cubicBezTo>
                  <a:cubicBezTo>
                    <a:pt x="488156" y="97499"/>
                    <a:pt x="486251" y="98452"/>
                    <a:pt x="487204" y="105119"/>
                  </a:cubicBezTo>
                  <a:cubicBezTo>
                    <a:pt x="491014" y="110834"/>
                    <a:pt x="498634" y="88927"/>
                    <a:pt x="491014" y="83212"/>
                  </a:cubicBezTo>
                  <a:cubicBezTo>
                    <a:pt x="493871" y="71782"/>
                    <a:pt x="514826" y="92737"/>
                    <a:pt x="511016" y="94642"/>
                  </a:cubicBezTo>
                  <a:cubicBezTo>
                    <a:pt x="510064" y="86069"/>
                    <a:pt x="522446" y="96547"/>
                    <a:pt x="518636" y="96547"/>
                  </a:cubicBezTo>
                  <a:cubicBezTo>
                    <a:pt x="521494" y="83212"/>
                    <a:pt x="510064" y="64162"/>
                    <a:pt x="491014" y="71782"/>
                  </a:cubicBezTo>
                  <a:close/>
                  <a:moveTo>
                    <a:pt x="361474" y="83212"/>
                  </a:moveTo>
                  <a:cubicBezTo>
                    <a:pt x="376714" y="123217"/>
                    <a:pt x="398621" y="87974"/>
                    <a:pt x="382429" y="110834"/>
                  </a:cubicBezTo>
                  <a:cubicBezTo>
                    <a:pt x="384334" y="117502"/>
                    <a:pt x="394811" y="134647"/>
                    <a:pt x="396716" y="137504"/>
                  </a:cubicBezTo>
                  <a:cubicBezTo>
                    <a:pt x="399574" y="130837"/>
                    <a:pt x="400526" y="128932"/>
                    <a:pt x="401479" y="132742"/>
                  </a:cubicBezTo>
                  <a:cubicBezTo>
                    <a:pt x="382429" y="130837"/>
                    <a:pt x="414814" y="96547"/>
                    <a:pt x="416719" y="91784"/>
                  </a:cubicBezTo>
                  <a:cubicBezTo>
                    <a:pt x="417671" y="107977"/>
                    <a:pt x="416719" y="95594"/>
                    <a:pt x="420529" y="103214"/>
                  </a:cubicBezTo>
                  <a:cubicBezTo>
                    <a:pt x="423386" y="95594"/>
                    <a:pt x="421481" y="88927"/>
                    <a:pt x="414814" y="83212"/>
                  </a:cubicBezTo>
                  <a:cubicBezTo>
                    <a:pt x="426244" y="78449"/>
                    <a:pt x="463391" y="90832"/>
                    <a:pt x="472916" y="91784"/>
                  </a:cubicBezTo>
                  <a:cubicBezTo>
                    <a:pt x="478631" y="49874"/>
                    <a:pt x="403384" y="90832"/>
                    <a:pt x="405289" y="88927"/>
                  </a:cubicBezTo>
                  <a:cubicBezTo>
                    <a:pt x="405289" y="88927"/>
                    <a:pt x="400526" y="69877"/>
                    <a:pt x="398621" y="69877"/>
                  </a:cubicBezTo>
                  <a:cubicBezTo>
                    <a:pt x="399574" y="72734"/>
                    <a:pt x="364331" y="81307"/>
                    <a:pt x="361474" y="83212"/>
                  </a:cubicBezTo>
                  <a:close/>
                  <a:moveTo>
                    <a:pt x="351949" y="91784"/>
                  </a:moveTo>
                  <a:cubicBezTo>
                    <a:pt x="339566" y="103214"/>
                    <a:pt x="350996" y="101309"/>
                    <a:pt x="344329" y="114644"/>
                  </a:cubicBezTo>
                  <a:cubicBezTo>
                    <a:pt x="346234" y="107024"/>
                    <a:pt x="304324" y="124169"/>
                    <a:pt x="296704" y="118454"/>
                  </a:cubicBezTo>
                  <a:cubicBezTo>
                    <a:pt x="300514" y="124169"/>
                    <a:pt x="327184" y="122264"/>
                    <a:pt x="328136" y="125122"/>
                  </a:cubicBezTo>
                  <a:cubicBezTo>
                    <a:pt x="347186" y="132742"/>
                    <a:pt x="356711" y="111787"/>
                    <a:pt x="351949" y="91784"/>
                  </a:cubicBezTo>
                  <a:close/>
                  <a:moveTo>
                    <a:pt x="255746" y="66067"/>
                  </a:moveTo>
                  <a:cubicBezTo>
                    <a:pt x="255746" y="65114"/>
                    <a:pt x="255746" y="66067"/>
                    <a:pt x="255746" y="660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6" name="Freeform: Shape 1055">
              <a:extLst>
                <a:ext uri="{FF2B5EF4-FFF2-40B4-BE49-F238E27FC236}">
                  <a16:creationId xmlns:a16="http://schemas.microsoft.com/office/drawing/2014/main" xmlns="" id="{131E19DE-D714-47F3-A322-8A6B379614C2}"/>
                </a:ext>
              </a:extLst>
            </p:cNvPr>
            <p:cNvSpPr/>
            <p:nvPr/>
          </p:nvSpPr>
          <p:spPr>
            <a:xfrm>
              <a:off x="7568103" y="1082516"/>
              <a:ext cx="9525" cy="19050"/>
            </a:xfrm>
            <a:custGeom>
              <a:avLst/>
              <a:gdLst>
                <a:gd name="connsiteX0" fmla="*/ 8082 w 9525"/>
                <a:gd name="connsiteY0" fmla="*/ 12859 h 19050"/>
                <a:gd name="connsiteX1" fmla="*/ 8082 w 9525"/>
                <a:gd name="connsiteY1" fmla="*/ 7144 h 19050"/>
                <a:gd name="connsiteX2" fmla="*/ 8082 w 9525"/>
                <a:gd name="connsiteY2" fmla="*/ 1285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8082" y="12859"/>
                  </a:moveTo>
                  <a:cubicBezTo>
                    <a:pt x="8082" y="10954"/>
                    <a:pt x="9987" y="10001"/>
                    <a:pt x="8082" y="7144"/>
                  </a:cubicBezTo>
                  <a:cubicBezTo>
                    <a:pt x="9987" y="10954"/>
                    <a:pt x="5225" y="9049"/>
                    <a:pt x="8082" y="128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7" name="Freeform: Shape 1056">
              <a:extLst>
                <a:ext uri="{FF2B5EF4-FFF2-40B4-BE49-F238E27FC236}">
                  <a16:creationId xmlns:a16="http://schemas.microsoft.com/office/drawing/2014/main" xmlns="" id="{A10FCAB2-E1BE-4CB9-B77B-E03F2DBB91B2}"/>
                </a:ext>
              </a:extLst>
            </p:cNvPr>
            <p:cNvSpPr/>
            <p:nvPr/>
          </p:nvSpPr>
          <p:spPr>
            <a:xfrm>
              <a:off x="7572137" y="1088482"/>
              <a:ext cx="9525" cy="9525"/>
            </a:xfrm>
            <a:custGeom>
              <a:avLst/>
              <a:gdLst>
                <a:gd name="connsiteX0" fmla="*/ 7858 w 9525"/>
                <a:gd name="connsiteY0" fmla="*/ 9750 h 9525"/>
                <a:gd name="connsiteX1" fmla="*/ 7858 w 9525"/>
                <a:gd name="connsiteY1" fmla="*/ 975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9750"/>
                  </a:moveTo>
                  <a:cubicBezTo>
                    <a:pt x="6906" y="4988"/>
                    <a:pt x="6906" y="7845"/>
                    <a:pt x="7858" y="97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8" name="Freeform: Shape 1057">
              <a:extLst>
                <a:ext uri="{FF2B5EF4-FFF2-40B4-BE49-F238E27FC236}">
                  <a16:creationId xmlns:a16="http://schemas.microsoft.com/office/drawing/2014/main" xmlns="" id="{7C500852-8D48-4887-B280-21A440C99A96}"/>
                </a:ext>
              </a:extLst>
            </p:cNvPr>
            <p:cNvSpPr/>
            <p:nvPr/>
          </p:nvSpPr>
          <p:spPr>
            <a:xfrm>
              <a:off x="7588091" y="1115217"/>
              <a:ext cx="9525" cy="19050"/>
            </a:xfrm>
            <a:custGeom>
              <a:avLst/>
              <a:gdLst>
                <a:gd name="connsiteX0" fmla="*/ 7144 w 9525"/>
                <a:gd name="connsiteY0" fmla="*/ 8732 h 19050"/>
                <a:gd name="connsiteX1" fmla="*/ 7144 w 9525"/>
                <a:gd name="connsiteY1" fmla="*/ 873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8732"/>
                  </a:moveTo>
                  <a:cubicBezTo>
                    <a:pt x="7144" y="2065"/>
                    <a:pt x="12859" y="19210"/>
                    <a:pt x="7144" y="87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9" name="Freeform: Shape 1058">
              <a:extLst>
                <a:ext uri="{FF2B5EF4-FFF2-40B4-BE49-F238E27FC236}">
                  <a16:creationId xmlns:a16="http://schemas.microsoft.com/office/drawing/2014/main" xmlns="" id="{96F7E78A-92DD-4889-92A1-182AFF1DB4AE}"/>
                </a:ext>
              </a:extLst>
            </p:cNvPr>
            <p:cNvSpPr/>
            <p:nvPr/>
          </p:nvSpPr>
          <p:spPr>
            <a:xfrm>
              <a:off x="7592854" y="1125755"/>
              <a:ext cx="9525" cy="9525"/>
            </a:xfrm>
            <a:custGeom>
              <a:avLst/>
              <a:gdLst>
                <a:gd name="connsiteX0" fmla="*/ 7144 w 9525"/>
                <a:gd name="connsiteY0" fmla="*/ 10577 h 9525"/>
                <a:gd name="connsiteX1" fmla="*/ 7144 w 9525"/>
                <a:gd name="connsiteY1" fmla="*/ 1057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577"/>
                  </a:moveTo>
                  <a:cubicBezTo>
                    <a:pt x="8096" y="3910"/>
                    <a:pt x="7144" y="8672"/>
                    <a:pt x="7144" y="105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0" name="Freeform: Shape 1059">
              <a:extLst>
                <a:ext uri="{FF2B5EF4-FFF2-40B4-BE49-F238E27FC236}">
                  <a16:creationId xmlns:a16="http://schemas.microsoft.com/office/drawing/2014/main" xmlns="" id="{A50551A9-7205-474A-9660-DDFE304FEFF3}"/>
                </a:ext>
              </a:extLst>
            </p:cNvPr>
            <p:cNvSpPr/>
            <p:nvPr/>
          </p:nvSpPr>
          <p:spPr>
            <a:xfrm>
              <a:off x="7512844" y="1063374"/>
              <a:ext cx="9525" cy="9525"/>
            </a:xfrm>
            <a:custGeom>
              <a:avLst/>
              <a:gdLst>
                <a:gd name="connsiteX0" fmla="*/ 9049 w 9525"/>
                <a:gd name="connsiteY0" fmla="*/ 8188 h 9525"/>
                <a:gd name="connsiteX1" fmla="*/ 7144 w 9525"/>
                <a:gd name="connsiteY1" fmla="*/ 10093 h 9525"/>
                <a:gd name="connsiteX2" fmla="*/ 9049 w 9525"/>
                <a:gd name="connsiteY2" fmla="*/ 818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188"/>
                  </a:moveTo>
                  <a:cubicBezTo>
                    <a:pt x="7144" y="5331"/>
                    <a:pt x="8096" y="9141"/>
                    <a:pt x="7144" y="10093"/>
                  </a:cubicBezTo>
                  <a:cubicBezTo>
                    <a:pt x="8096" y="9141"/>
                    <a:pt x="9049" y="10093"/>
                    <a:pt x="9049" y="8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1" name="Freeform: Shape 1060">
              <a:extLst>
                <a:ext uri="{FF2B5EF4-FFF2-40B4-BE49-F238E27FC236}">
                  <a16:creationId xmlns:a16="http://schemas.microsoft.com/office/drawing/2014/main" xmlns="" id="{71AD2B88-0527-48D1-B7B3-B1DB31E9EAE4}"/>
                </a:ext>
              </a:extLst>
            </p:cNvPr>
            <p:cNvSpPr/>
            <p:nvPr/>
          </p:nvSpPr>
          <p:spPr>
            <a:xfrm>
              <a:off x="7079456" y="1099661"/>
              <a:ext cx="28575" cy="9525"/>
            </a:xfrm>
            <a:custGeom>
              <a:avLst/>
              <a:gdLst>
                <a:gd name="connsiteX0" fmla="*/ 22384 w 28575"/>
                <a:gd name="connsiteY0" fmla="*/ 7144 h 9525"/>
                <a:gd name="connsiteX1" fmla="*/ 7144 w 28575"/>
                <a:gd name="connsiteY1" fmla="*/ 8096 h 9525"/>
                <a:gd name="connsiteX2" fmla="*/ 22384 w 2857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" h="9525">
                  <a:moveTo>
                    <a:pt x="22384" y="7144"/>
                  </a:moveTo>
                  <a:lnTo>
                    <a:pt x="7144" y="8096"/>
                  </a:lnTo>
                  <a:cubicBezTo>
                    <a:pt x="10954" y="8096"/>
                    <a:pt x="14764" y="8096"/>
                    <a:pt x="2238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2" name="Freeform: Shape 1061">
              <a:extLst>
                <a:ext uri="{FF2B5EF4-FFF2-40B4-BE49-F238E27FC236}">
                  <a16:creationId xmlns:a16="http://schemas.microsoft.com/office/drawing/2014/main" xmlns="" id="{C70B9B0D-17AA-4119-BF57-0E62CD80BD40}"/>
                </a:ext>
              </a:extLst>
            </p:cNvPr>
            <p:cNvSpPr/>
            <p:nvPr/>
          </p:nvSpPr>
          <p:spPr>
            <a:xfrm>
              <a:off x="7442359" y="1081141"/>
              <a:ext cx="19050" cy="19050"/>
            </a:xfrm>
            <a:custGeom>
              <a:avLst/>
              <a:gdLst>
                <a:gd name="connsiteX0" fmla="*/ 7144 w 19050"/>
                <a:gd name="connsiteY0" fmla="*/ 18044 h 19050"/>
                <a:gd name="connsiteX1" fmla="*/ 7144 w 19050"/>
                <a:gd name="connsiteY1" fmla="*/ 180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8044"/>
                  </a:moveTo>
                  <a:cubicBezTo>
                    <a:pt x="17621" y="-54"/>
                    <a:pt x="8096" y="7566"/>
                    <a:pt x="7144" y="180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3" name="Freeform: Shape 1062">
              <a:extLst>
                <a:ext uri="{FF2B5EF4-FFF2-40B4-BE49-F238E27FC236}">
                  <a16:creationId xmlns:a16="http://schemas.microsoft.com/office/drawing/2014/main" xmlns="" id="{A7A484B9-FABC-4901-8331-623B54D0B6EC}"/>
                </a:ext>
              </a:extLst>
            </p:cNvPr>
            <p:cNvSpPr/>
            <p:nvPr/>
          </p:nvSpPr>
          <p:spPr>
            <a:xfrm>
              <a:off x="7433786" y="1067276"/>
              <a:ext cx="19050" cy="19050"/>
            </a:xfrm>
            <a:custGeom>
              <a:avLst/>
              <a:gdLst>
                <a:gd name="connsiteX0" fmla="*/ 7144 w 19050"/>
                <a:gd name="connsiteY0" fmla="*/ 7144 h 19050"/>
                <a:gd name="connsiteX1" fmla="*/ 7144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7144"/>
                  </a:moveTo>
                  <a:cubicBezTo>
                    <a:pt x="16669" y="25241"/>
                    <a:pt x="10001" y="1571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4" name="Freeform: Shape 1063">
              <a:extLst>
                <a:ext uri="{FF2B5EF4-FFF2-40B4-BE49-F238E27FC236}">
                  <a16:creationId xmlns:a16="http://schemas.microsoft.com/office/drawing/2014/main" xmlns="" id="{54CF7E80-58AE-4553-AF58-5CFD9D754DDF}"/>
                </a:ext>
              </a:extLst>
            </p:cNvPr>
            <p:cNvSpPr/>
            <p:nvPr/>
          </p:nvSpPr>
          <p:spPr>
            <a:xfrm>
              <a:off x="7525226" y="11663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1476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5" name="Freeform: Shape 1064">
              <a:extLst>
                <a:ext uri="{FF2B5EF4-FFF2-40B4-BE49-F238E27FC236}">
                  <a16:creationId xmlns:a16="http://schemas.microsoft.com/office/drawing/2014/main" xmlns="" id="{68EFD88E-A9AD-43FC-BEE9-A98329271E21}"/>
                </a:ext>
              </a:extLst>
            </p:cNvPr>
            <p:cNvSpPr/>
            <p:nvPr/>
          </p:nvSpPr>
          <p:spPr>
            <a:xfrm>
              <a:off x="7417805" y="1074988"/>
              <a:ext cx="9525" cy="9525"/>
            </a:xfrm>
            <a:custGeom>
              <a:avLst/>
              <a:gdLst>
                <a:gd name="connsiteX0" fmla="*/ 8837 w 9525"/>
                <a:gd name="connsiteY0" fmla="*/ 9909 h 9525"/>
                <a:gd name="connsiteX1" fmla="*/ 8837 w 9525"/>
                <a:gd name="connsiteY1" fmla="*/ 990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837" y="9909"/>
                  </a:moveTo>
                  <a:cubicBezTo>
                    <a:pt x="8837" y="8956"/>
                    <a:pt x="5027" y="4194"/>
                    <a:pt x="8837" y="9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6" name="Freeform: Shape 1065">
              <a:extLst>
                <a:ext uri="{FF2B5EF4-FFF2-40B4-BE49-F238E27FC236}">
                  <a16:creationId xmlns:a16="http://schemas.microsoft.com/office/drawing/2014/main" xmlns="" id="{255C0FBB-F0C3-44CC-ACC1-6E1BFF77FE88}"/>
                </a:ext>
              </a:extLst>
            </p:cNvPr>
            <p:cNvSpPr/>
            <p:nvPr/>
          </p:nvSpPr>
          <p:spPr>
            <a:xfrm>
              <a:off x="7419499" y="107489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7" name="Freeform: Shape 1066">
              <a:extLst>
                <a:ext uri="{FF2B5EF4-FFF2-40B4-BE49-F238E27FC236}">
                  <a16:creationId xmlns:a16="http://schemas.microsoft.com/office/drawing/2014/main" xmlns="" id="{8E658D01-0969-4D5E-8F53-FAFE5B1F9B41}"/>
                </a:ext>
              </a:extLst>
            </p:cNvPr>
            <p:cNvSpPr/>
            <p:nvPr/>
          </p:nvSpPr>
          <p:spPr>
            <a:xfrm>
              <a:off x="7529036" y="1178162"/>
              <a:ext cx="9525" cy="9525"/>
            </a:xfrm>
            <a:custGeom>
              <a:avLst/>
              <a:gdLst>
                <a:gd name="connsiteX0" fmla="*/ 7144 w 9525"/>
                <a:gd name="connsiteY0" fmla="*/ 8653 h 9525"/>
                <a:gd name="connsiteX1" fmla="*/ 7144 w 9525"/>
                <a:gd name="connsiteY1" fmla="*/ 86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653"/>
                  </a:moveTo>
                  <a:cubicBezTo>
                    <a:pt x="9049" y="7700"/>
                    <a:pt x="11906" y="5795"/>
                    <a:pt x="7144" y="86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8" name="Freeform: Shape 1067">
              <a:extLst>
                <a:ext uri="{FF2B5EF4-FFF2-40B4-BE49-F238E27FC236}">
                  <a16:creationId xmlns:a16="http://schemas.microsoft.com/office/drawing/2014/main" xmlns="" id="{84C6B85B-78BD-4AB9-B84F-35368E7C73DA}"/>
                </a:ext>
              </a:extLst>
            </p:cNvPr>
            <p:cNvSpPr/>
            <p:nvPr/>
          </p:nvSpPr>
          <p:spPr>
            <a:xfrm>
              <a:off x="7499806" y="1151942"/>
              <a:ext cx="9525" cy="9525"/>
            </a:xfrm>
            <a:custGeom>
              <a:avLst/>
              <a:gdLst>
                <a:gd name="connsiteX0" fmla="*/ 7799 w 9525"/>
                <a:gd name="connsiteY0" fmla="*/ 10107 h 9525"/>
                <a:gd name="connsiteX1" fmla="*/ 8751 w 9525"/>
                <a:gd name="connsiteY1" fmla="*/ 7250 h 9525"/>
                <a:gd name="connsiteX2" fmla="*/ 7799 w 9525"/>
                <a:gd name="connsiteY2" fmla="*/ 1010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799" y="10107"/>
                  </a:moveTo>
                  <a:lnTo>
                    <a:pt x="8751" y="7250"/>
                  </a:lnTo>
                  <a:cubicBezTo>
                    <a:pt x="8751" y="7250"/>
                    <a:pt x="5894" y="6297"/>
                    <a:pt x="7799" y="101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9" name="Freeform: Shape 1068">
              <a:extLst>
                <a:ext uri="{FF2B5EF4-FFF2-40B4-BE49-F238E27FC236}">
                  <a16:creationId xmlns:a16="http://schemas.microsoft.com/office/drawing/2014/main" xmlns="" id="{ECF01A12-27A5-4015-A53F-F5670380201B}"/>
                </a:ext>
              </a:extLst>
            </p:cNvPr>
            <p:cNvSpPr/>
            <p:nvPr/>
          </p:nvSpPr>
          <p:spPr>
            <a:xfrm>
              <a:off x="7407645" y="107965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12859"/>
                    <a:pt x="7567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0" name="Freeform: Shape 1069">
              <a:extLst>
                <a:ext uri="{FF2B5EF4-FFF2-40B4-BE49-F238E27FC236}">
                  <a16:creationId xmlns:a16="http://schemas.microsoft.com/office/drawing/2014/main" xmlns="" id="{F28D0ABD-1F89-4C67-9D53-739A13C52A79}"/>
                </a:ext>
              </a:extLst>
            </p:cNvPr>
            <p:cNvSpPr/>
            <p:nvPr/>
          </p:nvSpPr>
          <p:spPr>
            <a:xfrm>
              <a:off x="7493387" y="1174908"/>
              <a:ext cx="9525" cy="19050"/>
            </a:xfrm>
            <a:custGeom>
              <a:avLst/>
              <a:gdLst>
                <a:gd name="connsiteX0" fmla="*/ 7550 w 9525"/>
                <a:gd name="connsiteY0" fmla="*/ 7144 h 19050"/>
                <a:gd name="connsiteX1" fmla="*/ 8503 w 9525"/>
                <a:gd name="connsiteY1" fmla="*/ 12859 h 19050"/>
                <a:gd name="connsiteX2" fmla="*/ 7550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550" y="7144"/>
                  </a:moveTo>
                  <a:cubicBezTo>
                    <a:pt x="10408" y="10954"/>
                    <a:pt x="4693" y="10001"/>
                    <a:pt x="8503" y="12859"/>
                  </a:cubicBezTo>
                  <a:cubicBezTo>
                    <a:pt x="10408" y="11906"/>
                    <a:pt x="9456" y="9049"/>
                    <a:pt x="755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1" name="Freeform: Shape 1070">
              <a:extLst>
                <a:ext uri="{FF2B5EF4-FFF2-40B4-BE49-F238E27FC236}">
                  <a16:creationId xmlns:a16="http://schemas.microsoft.com/office/drawing/2014/main" xmlns="" id="{CBD59579-D4C2-4980-919C-58BDE842E953}"/>
                </a:ext>
              </a:extLst>
            </p:cNvPr>
            <p:cNvSpPr/>
            <p:nvPr/>
          </p:nvSpPr>
          <p:spPr>
            <a:xfrm>
              <a:off x="7423309" y="11425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2" name="Freeform: Shape 1071">
              <a:extLst>
                <a:ext uri="{FF2B5EF4-FFF2-40B4-BE49-F238E27FC236}">
                  <a16:creationId xmlns:a16="http://schemas.microsoft.com/office/drawing/2014/main" xmlns="" id="{1EE8C04D-6DCB-424A-87AF-A93DCFBE462E}"/>
                </a:ext>
              </a:extLst>
            </p:cNvPr>
            <p:cNvSpPr/>
            <p:nvPr/>
          </p:nvSpPr>
          <p:spPr>
            <a:xfrm>
              <a:off x="7423309" y="1141094"/>
              <a:ext cx="9525" cy="9525"/>
            </a:xfrm>
            <a:custGeom>
              <a:avLst/>
              <a:gdLst>
                <a:gd name="connsiteX0" fmla="*/ 7144 w 9525"/>
                <a:gd name="connsiteY0" fmla="*/ 8572 h 9525"/>
                <a:gd name="connsiteX1" fmla="*/ 10001 w 9525"/>
                <a:gd name="connsiteY1" fmla="*/ 8572 h 9525"/>
                <a:gd name="connsiteX2" fmla="*/ 7144 w 9525"/>
                <a:gd name="connsiteY2" fmla="*/ 857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572"/>
                  </a:moveTo>
                  <a:cubicBezTo>
                    <a:pt x="8096" y="8572"/>
                    <a:pt x="9049" y="9525"/>
                    <a:pt x="10001" y="8572"/>
                  </a:cubicBezTo>
                  <a:cubicBezTo>
                    <a:pt x="8096" y="6668"/>
                    <a:pt x="8096" y="6668"/>
                    <a:pt x="7144" y="85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3" name="Freeform: Shape 1072">
              <a:extLst>
                <a:ext uri="{FF2B5EF4-FFF2-40B4-BE49-F238E27FC236}">
                  <a16:creationId xmlns:a16="http://schemas.microsoft.com/office/drawing/2014/main" xmlns="" id="{C088B56C-2041-488F-B811-EB8BA2B21B52}"/>
                </a:ext>
              </a:extLst>
            </p:cNvPr>
            <p:cNvSpPr/>
            <p:nvPr/>
          </p:nvSpPr>
          <p:spPr>
            <a:xfrm>
              <a:off x="7413627" y="1143034"/>
              <a:ext cx="9525" cy="9525"/>
            </a:xfrm>
            <a:custGeom>
              <a:avLst/>
              <a:gdLst>
                <a:gd name="connsiteX0" fmla="*/ 7301 w 9525"/>
                <a:gd name="connsiteY0" fmla="*/ 10443 h 9525"/>
                <a:gd name="connsiteX1" fmla="*/ 7301 w 9525"/>
                <a:gd name="connsiteY1" fmla="*/ 104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01" y="10443"/>
                  </a:moveTo>
                  <a:cubicBezTo>
                    <a:pt x="10158" y="4728"/>
                    <a:pt x="6348" y="7586"/>
                    <a:pt x="7301" y="104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4" name="Freeform: Shape 1073">
              <a:extLst>
                <a:ext uri="{FF2B5EF4-FFF2-40B4-BE49-F238E27FC236}">
                  <a16:creationId xmlns:a16="http://schemas.microsoft.com/office/drawing/2014/main" xmlns="" id="{8B67D297-BDB7-4C0D-936D-E9F82AEA1498}"/>
                </a:ext>
              </a:extLst>
            </p:cNvPr>
            <p:cNvSpPr/>
            <p:nvPr/>
          </p:nvSpPr>
          <p:spPr>
            <a:xfrm>
              <a:off x="7327106" y="1087569"/>
              <a:ext cx="19050" cy="9525"/>
            </a:xfrm>
            <a:custGeom>
              <a:avLst/>
              <a:gdLst>
                <a:gd name="connsiteX0" fmla="*/ 7144 w 19050"/>
                <a:gd name="connsiteY0" fmla="*/ 7805 h 9525"/>
                <a:gd name="connsiteX1" fmla="*/ 7144 w 19050"/>
                <a:gd name="connsiteY1" fmla="*/ 780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7805"/>
                  </a:moveTo>
                  <a:cubicBezTo>
                    <a:pt x="19526" y="12568"/>
                    <a:pt x="10001" y="4948"/>
                    <a:pt x="7144" y="78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5" name="Freeform: Shape 1074">
              <a:extLst>
                <a:ext uri="{FF2B5EF4-FFF2-40B4-BE49-F238E27FC236}">
                  <a16:creationId xmlns:a16="http://schemas.microsoft.com/office/drawing/2014/main" xmlns="" id="{DA00C2A6-ABBD-4AF7-ABC5-665C8A2EB9A8}"/>
                </a:ext>
              </a:extLst>
            </p:cNvPr>
            <p:cNvSpPr/>
            <p:nvPr/>
          </p:nvSpPr>
          <p:spPr>
            <a:xfrm>
              <a:off x="7366159" y="107542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7144" y="7567"/>
                    <a:pt x="7144" y="7567"/>
                  </a:cubicBezTo>
                  <a:cubicBezTo>
                    <a:pt x="7144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6" name="Freeform: Shape 1075">
              <a:extLst>
                <a:ext uri="{FF2B5EF4-FFF2-40B4-BE49-F238E27FC236}">
                  <a16:creationId xmlns:a16="http://schemas.microsoft.com/office/drawing/2014/main" xmlns="" id="{6053FDB6-3A7D-4C68-ADE7-EBAA35C62D2C}"/>
                </a:ext>
              </a:extLst>
            </p:cNvPr>
            <p:cNvSpPr/>
            <p:nvPr/>
          </p:nvSpPr>
          <p:spPr>
            <a:xfrm>
              <a:off x="7474744" y="1192053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7144" y="2047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7" name="Freeform: Shape 1076">
              <a:extLst>
                <a:ext uri="{FF2B5EF4-FFF2-40B4-BE49-F238E27FC236}">
                  <a16:creationId xmlns:a16="http://schemas.microsoft.com/office/drawing/2014/main" xmlns="" id="{0E6AAE0C-A7B8-4628-8B49-6D6FF14CB645}"/>
                </a:ext>
              </a:extLst>
            </p:cNvPr>
            <p:cNvSpPr/>
            <p:nvPr/>
          </p:nvSpPr>
          <p:spPr>
            <a:xfrm>
              <a:off x="7322344" y="1086250"/>
              <a:ext cx="9525" cy="9525"/>
            </a:xfrm>
            <a:custGeom>
              <a:avLst/>
              <a:gdLst>
                <a:gd name="connsiteX0" fmla="*/ 7144 w 9525"/>
                <a:gd name="connsiteY0" fmla="*/ 8172 h 9525"/>
                <a:gd name="connsiteX1" fmla="*/ 9049 w 9525"/>
                <a:gd name="connsiteY1" fmla="*/ 9125 h 9525"/>
                <a:gd name="connsiteX2" fmla="*/ 7144 w 9525"/>
                <a:gd name="connsiteY2" fmla="*/ 817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172"/>
                  </a:moveTo>
                  <a:cubicBezTo>
                    <a:pt x="8096" y="8172"/>
                    <a:pt x="8096" y="8172"/>
                    <a:pt x="9049" y="9125"/>
                  </a:cubicBezTo>
                  <a:cubicBezTo>
                    <a:pt x="9049" y="5315"/>
                    <a:pt x="7144" y="8172"/>
                    <a:pt x="7144" y="81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8" name="Freeform: Shape 1077">
              <a:extLst>
                <a:ext uri="{FF2B5EF4-FFF2-40B4-BE49-F238E27FC236}">
                  <a16:creationId xmlns:a16="http://schemas.microsoft.com/office/drawing/2014/main" xmlns="" id="{ACC5F729-715F-4C4A-8C38-49036F56B98D}"/>
                </a:ext>
              </a:extLst>
            </p:cNvPr>
            <p:cNvSpPr/>
            <p:nvPr/>
          </p:nvSpPr>
          <p:spPr>
            <a:xfrm>
              <a:off x="7382160" y="1142875"/>
              <a:ext cx="9525" cy="9525"/>
            </a:xfrm>
            <a:custGeom>
              <a:avLst/>
              <a:gdLst>
                <a:gd name="connsiteX0" fmla="*/ 7335 w 9525"/>
                <a:gd name="connsiteY0" fmla="*/ 9650 h 9525"/>
                <a:gd name="connsiteX1" fmla="*/ 10193 w 9525"/>
                <a:gd name="connsiteY1" fmla="*/ 10602 h 9525"/>
                <a:gd name="connsiteX2" fmla="*/ 7335 w 9525"/>
                <a:gd name="connsiteY2" fmla="*/ 965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335" y="9650"/>
                  </a:moveTo>
                  <a:cubicBezTo>
                    <a:pt x="8288" y="11555"/>
                    <a:pt x="9240" y="9650"/>
                    <a:pt x="10193" y="10602"/>
                  </a:cubicBezTo>
                  <a:cubicBezTo>
                    <a:pt x="9240" y="9650"/>
                    <a:pt x="6383" y="3935"/>
                    <a:pt x="7335" y="96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9" name="Freeform: Shape 1078">
              <a:extLst>
                <a:ext uri="{FF2B5EF4-FFF2-40B4-BE49-F238E27FC236}">
                  <a16:creationId xmlns:a16="http://schemas.microsoft.com/office/drawing/2014/main" xmlns="" id="{946B6451-7857-4516-94D7-58C651EECB49}"/>
                </a:ext>
              </a:extLst>
            </p:cNvPr>
            <p:cNvSpPr/>
            <p:nvPr/>
          </p:nvSpPr>
          <p:spPr>
            <a:xfrm>
              <a:off x="7318534" y="1102769"/>
              <a:ext cx="9525" cy="19050"/>
            </a:xfrm>
            <a:custGeom>
              <a:avLst/>
              <a:gdLst>
                <a:gd name="connsiteX0" fmla="*/ 7144 w 9525"/>
                <a:gd name="connsiteY0" fmla="*/ 7846 h 19050"/>
                <a:gd name="connsiteX1" fmla="*/ 9049 w 9525"/>
                <a:gd name="connsiteY1" fmla="*/ 13561 h 19050"/>
                <a:gd name="connsiteX2" fmla="*/ 7144 w 9525"/>
                <a:gd name="connsiteY2" fmla="*/ 784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7846"/>
                  </a:moveTo>
                  <a:cubicBezTo>
                    <a:pt x="8096" y="7846"/>
                    <a:pt x="9049" y="10703"/>
                    <a:pt x="9049" y="13561"/>
                  </a:cubicBezTo>
                  <a:cubicBezTo>
                    <a:pt x="10001" y="11656"/>
                    <a:pt x="9049" y="4988"/>
                    <a:pt x="7144" y="78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0" name="Freeform: Shape 1079">
              <a:extLst>
                <a:ext uri="{FF2B5EF4-FFF2-40B4-BE49-F238E27FC236}">
                  <a16:creationId xmlns:a16="http://schemas.microsoft.com/office/drawing/2014/main" xmlns="" id="{74817079-9855-4E54-9C30-678295F3DBF7}"/>
                </a:ext>
              </a:extLst>
            </p:cNvPr>
            <p:cNvSpPr/>
            <p:nvPr/>
          </p:nvSpPr>
          <p:spPr>
            <a:xfrm>
              <a:off x="7376636" y="1144957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12859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1" name="Freeform: Shape 1080">
              <a:extLst>
                <a:ext uri="{FF2B5EF4-FFF2-40B4-BE49-F238E27FC236}">
                  <a16:creationId xmlns:a16="http://schemas.microsoft.com/office/drawing/2014/main" xmlns="" id="{229B1C77-A976-49C4-BCAC-4F27EB31E0BF}"/>
                </a:ext>
              </a:extLst>
            </p:cNvPr>
            <p:cNvSpPr/>
            <p:nvPr/>
          </p:nvSpPr>
          <p:spPr>
            <a:xfrm>
              <a:off x="7395556" y="1185373"/>
              <a:ext cx="9525" cy="19050"/>
            </a:xfrm>
            <a:custGeom>
              <a:avLst/>
              <a:gdLst>
                <a:gd name="connsiteX0" fmla="*/ 8227 w 9525"/>
                <a:gd name="connsiteY0" fmla="*/ 18586 h 19050"/>
                <a:gd name="connsiteX1" fmla="*/ 8227 w 9525"/>
                <a:gd name="connsiteY1" fmla="*/ 1858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227" y="18586"/>
                  </a:moveTo>
                  <a:cubicBezTo>
                    <a:pt x="9179" y="16681"/>
                    <a:pt x="5369" y="-6179"/>
                    <a:pt x="8227" y="18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2" name="Freeform: Shape 1081">
              <a:extLst>
                <a:ext uri="{FF2B5EF4-FFF2-40B4-BE49-F238E27FC236}">
                  <a16:creationId xmlns:a16="http://schemas.microsoft.com/office/drawing/2014/main" xmlns="" id="{6E54710E-8746-411F-866D-C919C07BA389}"/>
                </a:ext>
              </a:extLst>
            </p:cNvPr>
            <p:cNvSpPr/>
            <p:nvPr/>
          </p:nvSpPr>
          <p:spPr>
            <a:xfrm>
              <a:off x="7390924" y="118919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14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7144"/>
                    <a:pt x="7144" y="7144"/>
                    <a:pt x="7144" y="7144"/>
                  </a:cubicBezTo>
                  <a:cubicBezTo>
                    <a:pt x="7144" y="7144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3" name="Freeform: Shape 1082">
              <a:extLst>
                <a:ext uri="{FF2B5EF4-FFF2-40B4-BE49-F238E27FC236}">
                  <a16:creationId xmlns:a16="http://schemas.microsoft.com/office/drawing/2014/main" xmlns="" id="{F6061D64-EE2D-4DCA-AD0C-A6589D3749A3}"/>
                </a:ext>
              </a:extLst>
            </p:cNvPr>
            <p:cNvSpPr/>
            <p:nvPr/>
          </p:nvSpPr>
          <p:spPr>
            <a:xfrm>
              <a:off x="7352824" y="116728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7144" y="8096"/>
                    <a:pt x="8096" y="7144"/>
                  </a:cubicBezTo>
                  <a:cubicBezTo>
                    <a:pt x="8096" y="7144"/>
                    <a:pt x="8096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4" name="Freeform: Shape 1083">
              <a:extLst>
                <a:ext uri="{FF2B5EF4-FFF2-40B4-BE49-F238E27FC236}">
                  <a16:creationId xmlns:a16="http://schemas.microsoft.com/office/drawing/2014/main" xmlns="" id="{49575BD5-BA13-4755-BA4E-049AA5A9C6B0}"/>
                </a:ext>
              </a:extLst>
            </p:cNvPr>
            <p:cNvSpPr/>
            <p:nvPr/>
          </p:nvSpPr>
          <p:spPr>
            <a:xfrm>
              <a:off x="7377632" y="1191172"/>
              <a:ext cx="9525" cy="19050"/>
            </a:xfrm>
            <a:custGeom>
              <a:avLst/>
              <a:gdLst>
                <a:gd name="connsiteX0" fmla="*/ 9959 w 9525"/>
                <a:gd name="connsiteY0" fmla="*/ 11835 h 19050"/>
                <a:gd name="connsiteX1" fmla="*/ 9959 w 9525"/>
                <a:gd name="connsiteY1" fmla="*/ 1183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959" y="11835"/>
                  </a:moveTo>
                  <a:cubicBezTo>
                    <a:pt x="1386" y="-2452"/>
                    <a:pt x="15674" y="21360"/>
                    <a:pt x="9959" y="118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5" name="Freeform: Shape 1084">
              <a:extLst>
                <a:ext uri="{FF2B5EF4-FFF2-40B4-BE49-F238E27FC236}">
                  <a16:creationId xmlns:a16="http://schemas.microsoft.com/office/drawing/2014/main" xmlns="" id="{A180B211-9E18-4C93-9320-8A4A0D35FE1A}"/>
                </a:ext>
              </a:extLst>
            </p:cNvPr>
            <p:cNvSpPr/>
            <p:nvPr/>
          </p:nvSpPr>
          <p:spPr>
            <a:xfrm>
              <a:off x="7289006" y="1091674"/>
              <a:ext cx="9525" cy="9525"/>
            </a:xfrm>
            <a:custGeom>
              <a:avLst/>
              <a:gdLst>
                <a:gd name="connsiteX0" fmla="*/ 7144 w 9525"/>
                <a:gd name="connsiteY0" fmla="*/ 10368 h 9525"/>
                <a:gd name="connsiteX1" fmla="*/ 7144 w 9525"/>
                <a:gd name="connsiteY1" fmla="*/ 1036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368"/>
                  </a:moveTo>
                  <a:cubicBezTo>
                    <a:pt x="7144" y="6558"/>
                    <a:pt x="8096" y="5606"/>
                    <a:pt x="7144" y="103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6" name="Freeform: Shape 1085">
              <a:extLst>
                <a:ext uri="{FF2B5EF4-FFF2-40B4-BE49-F238E27FC236}">
                  <a16:creationId xmlns:a16="http://schemas.microsoft.com/office/drawing/2014/main" xmlns="" id="{36BD6790-8E67-43B1-BDD3-09BFF7DAF86C}"/>
                </a:ext>
              </a:extLst>
            </p:cNvPr>
            <p:cNvSpPr/>
            <p:nvPr/>
          </p:nvSpPr>
          <p:spPr>
            <a:xfrm>
              <a:off x="7288054" y="10910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7" name="Freeform: Shape 1086">
              <a:extLst>
                <a:ext uri="{FF2B5EF4-FFF2-40B4-BE49-F238E27FC236}">
                  <a16:creationId xmlns:a16="http://schemas.microsoft.com/office/drawing/2014/main" xmlns="" id="{F35EAB15-3851-4F15-AFD5-242885B99D4D}"/>
                </a:ext>
              </a:extLst>
            </p:cNvPr>
            <p:cNvSpPr/>
            <p:nvPr/>
          </p:nvSpPr>
          <p:spPr>
            <a:xfrm>
              <a:off x="7359299" y="1161956"/>
              <a:ext cx="9525" cy="9525"/>
            </a:xfrm>
            <a:custGeom>
              <a:avLst/>
              <a:gdLst>
                <a:gd name="connsiteX0" fmla="*/ 7335 w 9525"/>
                <a:gd name="connsiteY0" fmla="*/ 9618 h 9525"/>
                <a:gd name="connsiteX1" fmla="*/ 10193 w 9525"/>
                <a:gd name="connsiteY1" fmla="*/ 7713 h 9525"/>
                <a:gd name="connsiteX2" fmla="*/ 7335 w 9525"/>
                <a:gd name="connsiteY2" fmla="*/ 961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335" y="9618"/>
                  </a:moveTo>
                  <a:cubicBezTo>
                    <a:pt x="8288" y="9618"/>
                    <a:pt x="9241" y="9618"/>
                    <a:pt x="10193" y="7713"/>
                  </a:cubicBezTo>
                  <a:cubicBezTo>
                    <a:pt x="9241" y="6761"/>
                    <a:pt x="6383" y="6761"/>
                    <a:pt x="7335" y="96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8" name="Freeform: Shape 1087">
              <a:extLst>
                <a:ext uri="{FF2B5EF4-FFF2-40B4-BE49-F238E27FC236}">
                  <a16:creationId xmlns:a16="http://schemas.microsoft.com/office/drawing/2014/main" xmlns="" id="{91B42553-E79F-41E4-A782-36135CD04BEE}"/>
                </a:ext>
              </a:extLst>
            </p:cNvPr>
            <p:cNvSpPr/>
            <p:nvPr/>
          </p:nvSpPr>
          <p:spPr>
            <a:xfrm>
              <a:off x="7282339" y="1103682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10954" y="5027"/>
                    <a:pt x="7144" y="883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9" name="Freeform: Shape 1088">
              <a:extLst>
                <a:ext uri="{FF2B5EF4-FFF2-40B4-BE49-F238E27FC236}">
                  <a16:creationId xmlns:a16="http://schemas.microsoft.com/office/drawing/2014/main" xmlns="" id="{37853025-C187-4505-A6B8-7461ADF92EDC}"/>
                </a:ext>
              </a:extLst>
            </p:cNvPr>
            <p:cNvSpPr/>
            <p:nvPr/>
          </p:nvSpPr>
          <p:spPr>
            <a:xfrm>
              <a:off x="7268743" y="1094803"/>
              <a:ext cx="9525" cy="9525"/>
            </a:xfrm>
            <a:custGeom>
              <a:avLst/>
              <a:gdLst>
                <a:gd name="connsiteX0" fmla="*/ 9310 w 9525"/>
                <a:gd name="connsiteY0" fmla="*/ 7239 h 9525"/>
                <a:gd name="connsiteX1" fmla="*/ 9310 w 9525"/>
                <a:gd name="connsiteY1" fmla="*/ 723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310" y="7239"/>
                  </a:moveTo>
                  <a:cubicBezTo>
                    <a:pt x="11215" y="6286"/>
                    <a:pt x="3595" y="12954"/>
                    <a:pt x="9310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0" name="Freeform: Shape 1089">
              <a:extLst>
                <a:ext uri="{FF2B5EF4-FFF2-40B4-BE49-F238E27FC236}">
                  <a16:creationId xmlns:a16="http://schemas.microsoft.com/office/drawing/2014/main" xmlns="" id="{492B3AC0-2AF7-4C2C-A054-D8906D5458EA}"/>
                </a:ext>
              </a:extLst>
            </p:cNvPr>
            <p:cNvSpPr/>
            <p:nvPr/>
          </p:nvSpPr>
          <p:spPr>
            <a:xfrm>
              <a:off x="7331869" y="1205282"/>
              <a:ext cx="9525" cy="19050"/>
            </a:xfrm>
            <a:custGeom>
              <a:avLst/>
              <a:gdLst>
                <a:gd name="connsiteX0" fmla="*/ 7144 w 9525"/>
                <a:gd name="connsiteY0" fmla="*/ 13917 h 19050"/>
                <a:gd name="connsiteX1" fmla="*/ 7144 w 9525"/>
                <a:gd name="connsiteY1" fmla="*/ 1391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13917"/>
                  </a:moveTo>
                  <a:cubicBezTo>
                    <a:pt x="7144" y="13917"/>
                    <a:pt x="9049" y="-1323"/>
                    <a:pt x="7144" y="139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1" name="Freeform: Shape 1090">
              <a:extLst>
                <a:ext uri="{FF2B5EF4-FFF2-40B4-BE49-F238E27FC236}">
                  <a16:creationId xmlns:a16="http://schemas.microsoft.com/office/drawing/2014/main" xmlns="" id="{5BB04C83-1149-4F07-BCD2-C6113A5324E1}"/>
                </a:ext>
              </a:extLst>
            </p:cNvPr>
            <p:cNvSpPr/>
            <p:nvPr/>
          </p:nvSpPr>
          <p:spPr>
            <a:xfrm>
              <a:off x="7157561" y="1094898"/>
              <a:ext cx="66675" cy="28575"/>
            </a:xfrm>
            <a:custGeom>
              <a:avLst/>
              <a:gdLst>
                <a:gd name="connsiteX0" fmla="*/ 47149 w 66675"/>
                <a:gd name="connsiteY0" fmla="*/ 18574 h 28575"/>
                <a:gd name="connsiteX1" fmla="*/ 55721 w 66675"/>
                <a:gd name="connsiteY1" fmla="*/ 27146 h 28575"/>
                <a:gd name="connsiteX2" fmla="*/ 60484 w 66675"/>
                <a:gd name="connsiteY2" fmla="*/ 10001 h 28575"/>
                <a:gd name="connsiteX3" fmla="*/ 60484 w 66675"/>
                <a:gd name="connsiteY3" fmla="*/ 7144 h 28575"/>
                <a:gd name="connsiteX4" fmla="*/ 7144 w 66675"/>
                <a:gd name="connsiteY4" fmla="*/ 7144 h 28575"/>
                <a:gd name="connsiteX5" fmla="*/ 8096 w 66675"/>
                <a:gd name="connsiteY5" fmla="*/ 28099 h 28575"/>
                <a:gd name="connsiteX6" fmla="*/ 47149 w 66675"/>
                <a:gd name="connsiteY6" fmla="*/ 1857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" h="28575">
                  <a:moveTo>
                    <a:pt x="47149" y="18574"/>
                  </a:moveTo>
                  <a:cubicBezTo>
                    <a:pt x="47149" y="19526"/>
                    <a:pt x="50959" y="26194"/>
                    <a:pt x="55721" y="27146"/>
                  </a:cubicBezTo>
                  <a:cubicBezTo>
                    <a:pt x="51911" y="24289"/>
                    <a:pt x="58579" y="14764"/>
                    <a:pt x="60484" y="10001"/>
                  </a:cubicBezTo>
                  <a:cubicBezTo>
                    <a:pt x="59531" y="10001"/>
                    <a:pt x="59531" y="9049"/>
                    <a:pt x="60484" y="7144"/>
                  </a:cubicBezTo>
                  <a:cubicBezTo>
                    <a:pt x="53816" y="12859"/>
                    <a:pt x="25241" y="8096"/>
                    <a:pt x="7144" y="7144"/>
                  </a:cubicBezTo>
                  <a:cubicBezTo>
                    <a:pt x="15716" y="12859"/>
                    <a:pt x="9049" y="21431"/>
                    <a:pt x="8096" y="28099"/>
                  </a:cubicBezTo>
                  <a:cubicBezTo>
                    <a:pt x="13811" y="32861"/>
                    <a:pt x="48101" y="30004"/>
                    <a:pt x="47149" y="185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2" name="Freeform: Shape 1091">
              <a:extLst>
                <a:ext uri="{FF2B5EF4-FFF2-40B4-BE49-F238E27FC236}">
                  <a16:creationId xmlns:a16="http://schemas.microsoft.com/office/drawing/2014/main" xmlns="" id="{5ABD18A1-421D-4081-ABE9-3C5603E7B0C6}"/>
                </a:ext>
              </a:extLst>
            </p:cNvPr>
            <p:cNvSpPr/>
            <p:nvPr/>
          </p:nvSpPr>
          <p:spPr>
            <a:xfrm>
              <a:off x="7207091" y="11139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3" name="Freeform: Shape 1092">
              <a:extLst>
                <a:ext uri="{FF2B5EF4-FFF2-40B4-BE49-F238E27FC236}">
                  <a16:creationId xmlns:a16="http://schemas.microsoft.com/office/drawing/2014/main" xmlns="" id="{C7021CDC-00B4-4109-83D4-A5464B351979}"/>
                </a:ext>
              </a:extLst>
            </p:cNvPr>
            <p:cNvSpPr/>
            <p:nvPr/>
          </p:nvSpPr>
          <p:spPr>
            <a:xfrm>
              <a:off x="7156609" y="109394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9049" y="7144"/>
                  </a:ln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4" name="Freeform: Shape 1093">
              <a:extLst>
                <a:ext uri="{FF2B5EF4-FFF2-40B4-BE49-F238E27FC236}">
                  <a16:creationId xmlns:a16="http://schemas.microsoft.com/office/drawing/2014/main" xmlns="" id="{7C0D4620-A129-4D4F-B407-78C115693E7A}"/>
                </a:ext>
              </a:extLst>
            </p:cNvPr>
            <p:cNvSpPr/>
            <p:nvPr/>
          </p:nvSpPr>
          <p:spPr>
            <a:xfrm>
              <a:off x="7215224" y="1097409"/>
              <a:ext cx="9525" cy="19050"/>
            </a:xfrm>
            <a:custGeom>
              <a:avLst/>
              <a:gdLst>
                <a:gd name="connsiteX0" fmla="*/ 9488 w 9525"/>
                <a:gd name="connsiteY0" fmla="*/ 12253 h 19050"/>
                <a:gd name="connsiteX1" fmla="*/ 9488 w 9525"/>
                <a:gd name="connsiteY1" fmla="*/ 1225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488" y="12253"/>
                  </a:moveTo>
                  <a:cubicBezTo>
                    <a:pt x="4726" y="1776"/>
                    <a:pt x="8536" y="10348"/>
                    <a:pt x="9488" y="122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5" name="Freeform: Shape 1094">
              <a:extLst>
                <a:ext uri="{FF2B5EF4-FFF2-40B4-BE49-F238E27FC236}">
                  <a16:creationId xmlns:a16="http://schemas.microsoft.com/office/drawing/2014/main" xmlns="" id="{EE193E1E-E8C0-4EFB-B0A8-E1282A00C1EC}"/>
                </a:ext>
              </a:extLst>
            </p:cNvPr>
            <p:cNvSpPr/>
            <p:nvPr/>
          </p:nvSpPr>
          <p:spPr>
            <a:xfrm>
              <a:off x="7212606" y="1092993"/>
              <a:ext cx="9525" cy="9525"/>
            </a:xfrm>
            <a:custGeom>
              <a:avLst/>
              <a:gdLst>
                <a:gd name="connsiteX0" fmla="*/ 7344 w 9525"/>
                <a:gd name="connsiteY0" fmla="*/ 7144 h 9525"/>
                <a:gd name="connsiteX1" fmla="*/ 73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44" y="7144"/>
                  </a:moveTo>
                  <a:cubicBezTo>
                    <a:pt x="6392" y="15716"/>
                    <a:pt x="9249" y="9049"/>
                    <a:pt x="73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6" name="Freeform: Shape 1095">
              <a:extLst>
                <a:ext uri="{FF2B5EF4-FFF2-40B4-BE49-F238E27FC236}">
                  <a16:creationId xmlns:a16="http://schemas.microsoft.com/office/drawing/2014/main" xmlns="" id="{CA6C0FD8-DA7A-42AA-AAB6-F780376DCFA1}"/>
                </a:ext>
              </a:extLst>
            </p:cNvPr>
            <p:cNvSpPr/>
            <p:nvPr/>
          </p:nvSpPr>
          <p:spPr>
            <a:xfrm>
              <a:off x="7208136" y="1202531"/>
              <a:ext cx="9525" cy="9525"/>
            </a:xfrm>
            <a:custGeom>
              <a:avLst/>
              <a:gdLst>
                <a:gd name="connsiteX0" fmla="*/ 9909 w 9525"/>
                <a:gd name="connsiteY0" fmla="*/ 7144 h 9525"/>
                <a:gd name="connsiteX1" fmla="*/ 990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909" y="7144"/>
                  </a:moveTo>
                  <a:cubicBezTo>
                    <a:pt x="8957" y="8096"/>
                    <a:pt x="4194" y="10954"/>
                    <a:pt x="990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7" name="Freeform: Shape 1096">
              <a:extLst>
                <a:ext uri="{FF2B5EF4-FFF2-40B4-BE49-F238E27FC236}">
                  <a16:creationId xmlns:a16="http://schemas.microsoft.com/office/drawing/2014/main" xmlns="" id="{64F39F11-6629-48FD-A490-F04D88B6E575}"/>
                </a:ext>
              </a:extLst>
            </p:cNvPr>
            <p:cNvSpPr/>
            <p:nvPr/>
          </p:nvSpPr>
          <p:spPr>
            <a:xfrm>
              <a:off x="7196614" y="1192731"/>
              <a:ext cx="9525" cy="9525"/>
            </a:xfrm>
            <a:custGeom>
              <a:avLst/>
              <a:gdLst>
                <a:gd name="connsiteX0" fmla="*/ 7144 w 9525"/>
                <a:gd name="connsiteY0" fmla="*/ 7419 h 9525"/>
                <a:gd name="connsiteX1" fmla="*/ 10954 w 9525"/>
                <a:gd name="connsiteY1" fmla="*/ 7419 h 9525"/>
                <a:gd name="connsiteX2" fmla="*/ 7144 w 9525"/>
                <a:gd name="connsiteY2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9"/>
                  </a:moveTo>
                  <a:cubicBezTo>
                    <a:pt x="8096" y="10276"/>
                    <a:pt x="10001" y="8371"/>
                    <a:pt x="10954" y="7419"/>
                  </a:cubicBezTo>
                  <a:cubicBezTo>
                    <a:pt x="9049" y="8371"/>
                    <a:pt x="10001" y="6466"/>
                    <a:pt x="7144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8" name="Freeform: Shape 1097">
              <a:extLst>
                <a:ext uri="{FF2B5EF4-FFF2-40B4-BE49-F238E27FC236}">
                  <a16:creationId xmlns:a16="http://schemas.microsoft.com/office/drawing/2014/main" xmlns="" id="{7FFDE55E-10A2-4843-B812-3738332599D2}"/>
                </a:ext>
              </a:extLst>
            </p:cNvPr>
            <p:cNvSpPr/>
            <p:nvPr/>
          </p:nvSpPr>
          <p:spPr>
            <a:xfrm>
              <a:off x="7195618" y="1227296"/>
              <a:ext cx="9525" cy="9525"/>
            </a:xfrm>
            <a:custGeom>
              <a:avLst/>
              <a:gdLst>
                <a:gd name="connsiteX0" fmla="*/ 10045 w 9525"/>
                <a:gd name="connsiteY0" fmla="*/ 7144 h 9525"/>
                <a:gd name="connsiteX1" fmla="*/ 10045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045" y="7144"/>
                  </a:moveTo>
                  <a:cubicBezTo>
                    <a:pt x="7187" y="9049"/>
                    <a:pt x="5282" y="10954"/>
                    <a:pt x="1004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9" name="Freeform: Shape 1098">
              <a:extLst>
                <a:ext uri="{FF2B5EF4-FFF2-40B4-BE49-F238E27FC236}">
                  <a16:creationId xmlns:a16="http://schemas.microsoft.com/office/drawing/2014/main" xmlns="" id="{220BE704-C383-4CB7-8570-3C3FCE3B7E8C}"/>
                </a:ext>
              </a:extLst>
            </p:cNvPr>
            <p:cNvSpPr/>
            <p:nvPr/>
          </p:nvSpPr>
          <p:spPr>
            <a:xfrm>
              <a:off x="7137559" y="111299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14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7144"/>
                  </a:lnTo>
                  <a:cubicBezTo>
                    <a:pt x="7144" y="8096"/>
                    <a:pt x="7144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0" name="Freeform: Shape 1099">
              <a:extLst>
                <a:ext uri="{FF2B5EF4-FFF2-40B4-BE49-F238E27FC236}">
                  <a16:creationId xmlns:a16="http://schemas.microsoft.com/office/drawing/2014/main" xmlns="" id="{91D78037-81F6-4124-9CF3-5FB1E88F32DC}"/>
                </a:ext>
              </a:extLst>
            </p:cNvPr>
            <p:cNvSpPr/>
            <p:nvPr/>
          </p:nvSpPr>
          <p:spPr>
            <a:xfrm>
              <a:off x="7126129" y="1093275"/>
              <a:ext cx="38100" cy="28575"/>
            </a:xfrm>
            <a:custGeom>
              <a:avLst/>
              <a:gdLst>
                <a:gd name="connsiteX0" fmla="*/ 37624 w 38100"/>
                <a:gd name="connsiteY0" fmla="*/ 24007 h 28575"/>
                <a:gd name="connsiteX1" fmla="*/ 7144 w 38100"/>
                <a:gd name="connsiteY1" fmla="*/ 22102 h 28575"/>
                <a:gd name="connsiteX2" fmla="*/ 16669 w 38100"/>
                <a:gd name="connsiteY2" fmla="*/ 24007 h 28575"/>
                <a:gd name="connsiteX3" fmla="*/ 17621 w 38100"/>
                <a:gd name="connsiteY3" fmla="*/ 16387 h 28575"/>
                <a:gd name="connsiteX4" fmla="*/ 37624 w 38100"/>
                <a:gd name="connsiteY4" fmla="*/ 2400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28575">
                  <a:moveTo>
                    <a:pt x="37624" y="24007"/>
                  </a:moveTo>
                  <a:cubicBezTo>
                    <a:pt x="35719" y="21149"/>
                    <a:pt x="26194" y="-11236"/>
                    <a:pt x="7144" y="22102"/>
                  </a:cubicBezTo>
                  <a:cubicBezTo>
                    <a:pt x="14764" y="17339"/>
                    <a:pt x="17621" y="17339"/>
                    <a:pt x="16669" y="24007"/>
                  </a:cubicBezTo>
                  <a:cubicBezTo>
                    <a:pt x="20479" y="21149"/>
                    <a:pt x="20479" y="18292"/>
                    <a:pt x="17621" y="16387"/>
                  </a:cubicBezTo>
                  <a:cubicBezTo>
                    <a:pt x="25241" y="1147"/>
                    <a:pt x="9049" y="47819"/>
                    <a:pt x="37624" y="240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1" name="Freeform: Shape 1100">
              <a:extLst>
                <a:ext uri="{FF2B5EF4-FFF2-40B4-BE49-F238E27FC236}">
                  <a16:creationId xmlns:a16="http://schemas.microsoft.com/office/drawing/2014/main" xmlns="" id="{CA530DFA-5F69-4107-90C9-6CAC983E18BB}"/>
                </a:ext>
              </a:extLst>
            </p:cNvPr>
            <p:cNvSpPr/>
            <p:nvPr/>
          </p:nvSpPr>
          <p:spPr>
            <a:xfrm>
              <a:off x="7094696" y="11053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2" name="Freeform: Shape 1101">
              <a:extLst>
                <a:ext uri="{FF2B5EF4-FFF2-40B4-BE49-F238E27FC236}">
                  <a16:creationId xmlns:a16="http://schemas.microsoft.com/office/drawing/2014/main" xmlns="" id="{8EE7265C-ABED-4BA3-A711-78101B134AF4}"/>
                </a:ext>
              </a:extLst>
            </p:cNvPr>
            <p:cNvSpPr/>
            <p:nvPr/>
          </p:nvSpPr>
          <p:spPr>
            <a:xfrm>
              <a:off x="7096601" y="1100413"/>
              <a:ext cx="9525" cy="19050"/>
            </a:xfrm>
            <a:custGeom>
              <a:avLst/>
              <a:gdLst>
                <a:gd name="connsiteX0" fmla="*/ 7144 w 9525"/>
                <a:gd name="connsiteY0" fmla="*/ 14011 h 19050"/>
                <a:gd name="connsiteX1" fmla="*/ 7144 w 9525"/>
                <a:gd name="connsiteY1" fmla="*/ 1401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14011"/>
                  </a:moveTo>
                  <a:cubicBezTo>
                    <a:pt x="8096" y="676"/>
                    <a:pt x="7144" y="10201"/>
                    <a:pt x="7144" y="1401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3" name="Freeform: Shape 1102">
              <a:extLst>
                <a:ext uri="{FF2B5EF4-FFF2-40B4-BE49-F238E27FC236}">
                  <a16:creationId xmlns:a16="http://schemas.microsoft.com/office/drawing/2014/main" xmlns="" id="{5DDEF78F-89C7-4000-B7B1-EB114D5AF930}"/>
                </a:ext>
              </a:extLst>
            </p:cNvPr>
            <p:cNvSpPr/>
            <p:nvPr/>
          </p:nvSpPr>
          <p:spPr>
            <a:xfrm>
              <a:off x="7099952" y="1095851"/>
              <a:ext cx="9525" cy="19050"/>
            </a:xfrm>
            <a:custGeom>
              <a:avLst/>
              <a:gdLst>
                <a:gd name="connsiteX0" fmla="*/ 11413 w 9525"/>
                <a:gd name="connsiteY0" fmla="*/ 7144 h 19050"/>
                <a:gd name="connsiteX1" fmla="*/ 11413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1413" y="7144"/>
                  </a:moveTo>
                  <a:cubicBezTo>
                    <a:pt x="9508" y="9049"/>
                    <a:pt x="2841" y="35719"/>
                    <a:pt x="1141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4" name="Freeform: Shape 1103">
              <a:extLst>
                <a:ext uri="{FF2B5EF4-FFF2-40B4-BE49-F238E27FC236}">
                  <a16:creationId xmlns:a16="http://schemas.microsoft.com/office/drawing/2014/main" xmlns="" id="{C6044C64-1960-4F5E-867C-D5012B302271}"/>
                </a:ext>
              </a:extLst>
            </p:cNvPr>
            <p:cNvSpPr/>
            <p:nvPr/>
          </p:nvSpPr>
          <p:spPr>
            <a:xfrm>
              <a:off x="7121604" y="1101566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10001"/>
                    <a:pt x="6906" y="12859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5" name="Freeform: Shape 1104">
              <a:extLst>
                <a:ext uri="{FF2B5EF4-FFF2-40B4-BE49-F238E27FC236}">
                  <a16:creationId xmlns:a16="http://schemas.microsoft.com/office/drawing/2014/main" xmlns="" id="{2462E81B-ACAF-4F70-A743-35433A18039B}"/>
                </a:ext>
              </a:extLst>
            </p:cNvPr>
            <p:cNvSpPr/>
            <p:nvPr/>
          </p:nvSpPr>
          <p:spPr>
            <a:xfrm>
              <a:off x="7118403" y="1104348"/>
              <a:ext cx="9525" cy="9525"/>
            </a:xfrm>
            <a:custGeom>
              <a:avLst/>
              <a:gdLst>
                <a:gd name="connsiteX0" fmla="*/ 10107 w 9525"/>
                <a:gd name="connsiteY0" fmla="*/ 7219 h 9525"/>
                <a:gd name="connsiteX1" fmla="*/ 10107 w 9525"/>
                <a:gd name="connsiteY1" fmla="*/ 72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107" y="7219"/>
                  </a:moveTo>
                  <a:cubicBezTo>
                    <a:pt x="10107" y="6266"/>
                    <a:pt x="3440" y="14839"/>
                    <a:pt x="10107" y="72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6" name="Freeform: Shape 1105">
              <a:extLst>
                <a:ext uri="{FF2B5EF4-FFF2-40B4-BE49-F238E27FC236}">
                  <a16:creationId xmlns:a16="http://schemas.microsoft.com/office/drawing/2014/main" xmlns="" id="{D85166D0-3748-4D4D-9836-386AE920E6A3}"/>
                </a:ext>
              </a:extLst>
            </p:cNvPr>
            <p:cNvSpPr/>
            <p:nvPr/>
          </p:nvSpPr>
          <p:spPr>
            <a:xfrm>
              <a:off x="7113746" y="1100613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cubicBezTo>
                    <a:pt x="8096" y="7144"/>
                    <a:pt x="8096" y="7144"/>
                    <a:pt x="7144" y="7144"/>
                  </a:cubicBezTo>
                  <a:lnTo>
                    <a:pt x="9049" y="80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7" name="Freeform: Shape 1106">
              <a:extLst>
                <a:ext uri="{FF2B5EF4-FFF2-40B4-BE49-F238E27FC236}">
                  <a16:creationId xmlns:a16="http://schemas.microsoft.com/office/drawing/2014/main" xmlns="" id="{7F477223-D8C3-452F-BF66-5D080730FF75}"/>
                </a:ext>
              </a:extLst>
            </p:cNvPr>
            <p:cNvSpPr/>
            <p:nvPr/>
          </p:nvSpPr>
          <p:spPr>
            <a:xfrm>
              <a:off x="7115334" y="1100825"/>
              <a:ext cx="9525" cy="9525"/>
            </a:xfrm>
            <a:custGeom>
              <a:avLst/>
              <a:gdLst>
                <a:gd name="connsiteX0" fmla="*/ 8414 w 9525"/>
                <a:gd name="connsiteY0" fmla="*/ 8837 h 9525"/>
                <a:gd name="connsiteX1" fmla="*/ 841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8837"/>
                  </a:moveTo>
                  <a:cubicBezTo>
                    <a:pt x="8414" y="8837"/>
                    <a:pt x="5556" y="5027"/>
                    <a:pt x="841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8" name="Freeform: Shape 1107">
              <a:extLst>
                <a:ext uri="{FF2B5EF4-FFF2-40B4-BE49-F238E27FC236}">
                  <a16:creationId xmlns:a16="http://schemas.microsoft.com/office/drawing/2014/main" xmlns="" id="{3EACE030-F0D0-498E-A235-C180A1402999}"/>
                </a:ext>
              </a:extLst>
            </p:cNvPr>
            <p:cNvSpPr/>
            <p:nvPr/>
          </p:nvSpPr>
          <p:spPr>
            <a:xfrm>
              <a:off x="7118378" y="1096570"/>
              <a:ext cx="9525" cy="19050"/>
            </a:xfrm>
            <a:custGeom>
              <a:avLst/>
              <a:gdLst>
                <a:gd name="connsiteX0" fmla="*/ 8227 w 9525"/>
                <a:gd name="connsiteY0" fmla="*/ 14044 h 19050"/>
                <a:gd name="connsiteX1" fmla="*/ 8227 w 9525"/>
                <a:gd name="connsiteY1" fmla="*/ 140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227" y="14044"/>
                  </a:moveTo>
                  <a:cubicBezTo>
                    <a:pt x="9179" y="2614"/>
                    <a:pt x="5369" y="7377"/>
                    <a:pt x="8227" y="140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9" name="Freeform: Shape 1108">
              <a:extLst>
                <a:ext uri="{FF2B5EF4-FFF2-40B4-BE49-F238E27FC236}">
                  <a16:creationId xmlns:a16="http://schemas.microsoft.com/office/drawing/2014/main" xmlns="" id="{74A4F332-340B-4B69-86BA-C322D9425927}"/>
                </a:ext>
              </a:extLst>
            </p:cNvPr>
            <p:cNvSpPr/>
            <p:nvPr/>
          </p:nvSpPr>
          <p:spPr>
            <a:xfrm>
              <a:off x="7179448" y="1219676"/>
              <a:ext cx="9525" cy="9525"/>
            </a:xfrm>
            <a:custGeom>
              <a:avLst/>
              <a:gdLst>
                <a:gd name="connsiteX0" fmla="*/ 9069 w 9525"/>
                <a:gd name="connsiteY0" fmla="*/ 7144 h 9525"/>
                <a:gd name="connsiteX1" fmla="*/ 906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069" y="7144"/>
                  </a:moveTo>
                  <a:cubicBezTo>
                    <a:pt x="5259" y="12859"/>
                    <a:pt x="8117" y="9049"/>
                    <a:pt x="906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0" name="Freeform: Shape 1109">
              <a:extLst>
                <a:ext uri="{FF2B5EF4-FFF2-40B4-BE49-F238E27FC236}">
                  <a16:creationId xmlns:a16="http://schemas.microsoft.com/office/drawing/2014/main" xmlns="" id="{BB25A32A-8B4B-4CF4-9A49-515A4A55350D}"/>
                </a:ext>
              </a:extLst>
            </p:cNvPr>
            <p:cNvSpPr/>
            <p:nvPr/>
          </p:nvSpPr>
          <p:spPr>
            <a:xfrm>
              <a:off x="7167086" y="1214913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8096"/>
                    <a:pt x="8096" y="9049"/>
                    <a:pt x="7144" y="9049"/>
                  </a:cubicBezTo>
                  <a:cubicBezTo>
                    <a:pt x="9049" y="9049"/>
                    <a:pt x="9049" y="8096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1" name="Freeform: Shape 1110">
              <a:extLst>
                <a:ext uri="{FF2B5EF4-FFF2-40B4-BE49-F238E27FC236}">
                  <a16:creationId xmlns:a16="http://schemas.microsoft.com/office/drawing/2014/main" xmlns="" id="{473A78B5-C709-4C3E-8C17-ABC9C0BA2C18}"/>
                </a:ext>
              </a:extLst>
            </p:cNvPr>
            <p:cNvSpPr/>
            <p:nvPr/>
          </p:nvSpPr>
          <p:spPr>
            <a:xfrm>
              <a:off x="7156009" y="1216818"/>
              <a:ext cx="19050" cy="38100"/>
            </a:xfrm>
            <a:custGeom>
              <a:avLst/>
              <a:gdLst>
                <a:gd name="connsiteX0" fmla="*/ 8697 w 19050"/>
                <a:gd name="connsiteY0" fmla="*/ 32861 h 38100"/>
                <a:gd name="connsiteX1" fmla="*/ 19174 w 19050"/>
                <a:gd name="connsiteY1" fmla="*/ 7144 h 38100"/>
                <a:gd name="connsiteX2" fmla="*/ 8697 w 19050"/>
                <a:gd name="connsiteY2" fmla="*/ 3286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38100">
                  <a:moveTo>
                    <a:pt x="8697" y="32861"/>
                  </a:moveTo>
                  <a:cubicBezTo>
                    <a:pt x="4886" y="25241"/>
                    <a:pt x="12506" y="18574"/>
                    <a:pt x="19174" y="7144"/>
                  </a:cubicBezTo>
                  <a:cubicBezTo>
                    <a:pt x="124" y="20479"/>
                    <a:pt x="9649" y="27146"/>
                    <a:pt x="8697" y="328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2" name="Freeform: Shape 1111">
              <a:extLst>
                <a:ext uri="{FF2B5EF4-FFF2-40B4-BE49-F238E27FC236}">
                  <a16:creationId xmlns:a16="http://schemas.microsoft.com/office/drawing/2014/main" xmlns="" id="{C7FD52A5-940D-4478-B5B9-482750E98DE9}"/>
                </a:ext>
              </a:extLst>
            </p:cNvPr>
            <p:cNvSpPr/>
            <p:nvPr/>
          </p:nvSpPr>
          <p:spPr>
            <a:xfrm>
              <a:off x="7161371" y="1250998"/>
              <a:ext cx="9525" cy="9525"/>
            </a:xfrm>
            <a:custGeom>
              <a:avLst/>
              <a:gdLst>
                <a:gd name="connsiteX0" fmla="*/ 7144 w 9525"/>
                <a:gd name="connsiteY0" fmla="*/ 9159 h 9525"/>
                <a:gd name="connsiteX1" fmla="*/ 9049 w 9525"/>
                <a:gd name="connsiteY1" fmla="*/ 8206 h 9525"/>
                <a:gd name="connsiteX2" fmla="*/ 7144 w 9525"/>
                <a:gd name="connsiteY2" fmla="*/ 915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159"/>
                  </a:moveTo>
                  <a:cubicBezTo>
                    <a:pt x="8096" y="10111"/>
                    <a:pt x="9049" y="9159"/>
                    <a:pt x="9049" y="8206"/>
                  </a:cubicBezTo>
                  <a:cubicBezTo>
                    <a:pt x="9049" y="5349"/>
                    <a:pt x="8096" y="9159"/>
                    <a:pt x="7144" y="91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3" name="Freeform: Shape 1112">
              <a:extLst>
                <a:ext uri="{FF2B5EF4-FFF2-40B4-BE49-F238E27FC236}">
                  <a16:creationId xmlns:a16="http://schemas.microsoft.com/office/drawing/2014/main" xmlns="" id="{4A136A2E-5081-444D-8B07-6231FE0F6A04}"/>
                </a:ext>
              </a:extLst>
            </p:cNvPr>
            <p:cNvSpPr/>
            <p:nvPr/>
          </p:nvSpPr>
          <p:spPr>
            <a:xfrm>
              <a:off x="7141051" y="1177766"/>
              <a:ext cx="9525" cy="19050"/>
            </a:xfrm>
            <a:custGeom>
              <a:avLst/>
              <a:gdLst>
                <a:gd name="connsiteX0" fmla="*/ 8414 w 9525"/>
                <a:gd name="connsiteY0" fmla="*/ 7144 h 19050"/>
                <a:gd name="connsiteX1" fmla="*/ 841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414" y="7144"/>
                  </a:moveTo>
                  <a:cubicBezTo>
                    <a:pt x="5556" y="17621"/>
                    <a:pt x="8414" y="10954"/>
                    <a:pt x="84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4" name="Freeform: Shape 1113">
              <a:extLst>
                <a:ext uri="{FF2B5EF4-FFF2-40B4-BE49-F238E27FC236}">
                  <a16:creationId xmlns:a16="http://schemas.microsoft.com/office/drawing/2014/main" xmlns="" id="{87309FAD-C379-4E5F-9EBD-43264AA86AB3}"/>
                </a:ext>
              </a:extLst>
            </p:cNvPr>
            <p:cNvSpPr/>
            <p:nvPr/>
          </p:nvSpPr>
          <p:spPr>
            <a:xfrm>
              <a:off x="7143274" y="1180623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8096"/>
                  </a:lnTo>
                  <a:cubicBezTo>
                    <a:pt x="7144" y="8096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5" name="Freeform: Shape 1114">
              <a:extLst>
                <a:ext uri="{FF2B5EF4-FFF2-40B4-BE49-F238E27FC236}">
                  <a16:creationId xmlns:a16="http://schemas.microsoft.com/office/drawing/2014/main" xmlns="" id="{966377CB-F016-4CCB-B866-66C775567B92}"/>
                </a:ext>
              </a:extLst>
            </p:cNvPr>
            <p:cNvSpPr/>
            <p:nvPr/>
          </p:nvSpPr>
          <p:spPr>
            <a:xfrm>
              <a:off x="7142321" y="11768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6" name="Freeform: Shape 1115">
              <a:extLst>
                <a:ext uri="{FF2B5EF4-FFF2-40B4-BE49-F238E27FC236}">
                  <a16:creationId xmlns:a16="http://schemas.microsoft.com/office/drawing/2014/main" xmlns="" id="{BB4BA269-81C1-4CF0-96FB-C60252D67547}"/>
                </a:ext>
              </a:extLst>
            </p:cNvPr>
            <p:cNvSpPr/>
            <p:nvPr/>
          </p:nvSpPr>
          <p:spPr>
            <a:xfrm>
              <a:off x="7107079" y="1096181"/>
              <a:ext cx="9525" cy="9525"/>
            </a:xfrm>
            <a:custGeom>
              <a:avLst/>
              <a:gdLst>
                <a:gd name="connsiteX0" fmla="*/ 9049 w 9525"/>
                <a:gd name="connsiteY0" fmla="*/ 8718 h 9525"/>
                <a:gd name="connsiteX1" fmla="*/ 7144 w 9525"/>
                <a:gd name="connsiteY1" fmla="*/ 7766 h 9525"/>
                <a:gd name="connsiteX2" fmla="*/ 9049 w 9525"/>
                <a:gd name="connsiteY2" fmla="*/ 871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718"/>
                  </a:moveTo>
                  <a:cubicBezTo>
                    <a:pt x="9049" y="5861"/>
                    <a:pt x="8096" y="7766"/>
                    <a:pt x="7144" y="7766"/>
                  </a:cubicBezTo>
                  <a:cubicBezTo>
                    <a:pt x="7144" y="8718"/>
                    <a:pt x="8096" y="9671"/>
                    <a:pt x="9049" y="87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7" name="Freeform: Shape 1116">
              <a:extLst>
                <a:ext uri="{FF2B5EF4-FFF2-40B4-BE49-F238E27FC236}">
                  <a16:creationId xmlns:a16="http://schemas.microsoft.com/office/drawing/2014/main" xmlns="" id="{C36B0D5F-3A26-4C27-8B33-982232A7D5CE}"/>
                </a:ext>
              </a:extLst>
            </p:cNvPr>
            <p:cNvSpPr/>
            <p:nvPr/>
          </p:nvSpPr>
          <p:spPr>
            <a:xfrm>
              <a:off x="7057549" y="1098708"/>
              <a:ext cx="9525" cy="9525"/>
            </a:xfrm>
            <a:custGeom>
              <a:avLst/>
              <a:gdLst>
                <a:gd name="connsiteX0" fmla="*/ 8096 w 9525"/>
                <a:gd name="connsiteY0" fmla="*/ 9049 h 9525"/>
                <a:gd name="connsiteX1" fmla="*/ 7144 w 9525"/>
                <a:gd name="connsiteY1" fmla="*/ 7144 h 9525"/>
                <a:gd name="connsiteX2" fmla="*/ 8096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049"/>
                  </a:moveTo>
                  <a:lnTo>
                    <a:pt x="7144" y="7144"/>
                  </a:lnTo>
                  <a:cubicBezTo>
                    <a:pt x="8096" y="8096"/>
                    <a:pt x="8096" y="8096"/>
                    <a:pt x="8096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8" name="Freeform: Shape 1117">
              <a:extLst>
                <a:ext uri="{FF2B5EF4-FFF2-40B4-BE49-F238E27FC236}">
                  <a16:creationId xmlns:a16="http://schemas.microsoft.com/office/drawing/2014/main" xmlns="" id="{1BBC688F-C47B-4F4A-8434-96C9F55656E8}"/>
                </a:ext>
              </a:extLst>
            </p:cNvPr>
            <p:cNvSpPr/>
            <p:nvPr/>
          </p:nvSpPr>
          <p:spPr>
            <a:xfrm>
              <a:off x="7028974" y="116919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8096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9" name="Freeform: Shape 1118">
              <a:extLst>
                <a:ext uri="{FF2B5EF4-FFF2-40B4-BE49-F238E27FC236}">
                  <a16:creationId xmlns:a16="http://schemas.microsoft.com/office/drawing/2014/main" xmlns="" id="{62FCB2EC-327A-4103-9CE6-7A950470F8D1}"/>
                </a:ext>
              </a:extLst>
            </p:cNvPr>
            <p:cNvSpPr/>
            <p:nvPr/>
          </p:nvSpPr>
          <p:spPr>
            <a:xfrm>
              <a:off x="7026592" y="1170146"/>
              <a:ext cx="9525" cy="9525"/>
            </a:xfrm>
            <a:custGeom>
              <a:avLst/>
              <a:gdLst>
                <a:gd name="connsiteX0" fmla="*/ 8573 w 9525"/>
                <a:gd name="connsiteY0" fmla="*/ 7144 h 9525"/>
                <a:gd name="connsiteX1" fmla="*/ 857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573" y="7144"/>
                  </a:moveTo>
                  <a:cubicBezTo>
                    <a:pt x="6667" y="11906"/>
                    <a:pt x="6667" y="10954"/>
                    <a:pt x="857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0" name="Freeform: Shape 1119">
              <a:extLst>
                <a:ext uri="{FF2B5EF4-FFF2-40B4-BE49-F238E27FC236}">
                  <a16:creationId xmlns:a16="http://schemas.microsoft.com/office/drawing/2014/main" xmlns="" id="{7785A348-A1D9-4FCA-9D84-19C98A46AE10}"/>
                </a:ext>
              </a:extLst>
            </p:cNvPr>
            <p:cNvSpPr/>
            <p:nvPr/>
          </p:nvSpPr>
          <p:spPr>
            <a:xfrm>
              <a:off x="7241381" y="6872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0001" y="9049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1" name="Freeform: Shape 1120">
              <a:extLst>
                <a:ext uri="{FF2B5EF4-FFF2-40B4-BE49-F238E27FC236}">
                  <a16:creationId xmlns:a16="http://schemas.microsoft.com/office/drawing/2014/main" xmlns="" id="{242F0C84-BAA9-4311-A33A-1B31052A12DB}"/>
                </a:ext>
              </a:extLst>
            </p:cNvPr>
            <p:cNvSpPr/>
            <p:nvPr/>
          </p:nvSpPr>
          <p:spPr>
            <a:xfrm>
              <a:off x="7242697" y="683398"/>
              <a:ext cx="9525" cy="9525"/>
            </a:xfrm>
            <a:custGeom>
              <a:avLst/>
              <a:gdLst>
                <a:gd name="connsiteX0" fmla="*/ 11543 w 9525"/>
                <a:gd name="connsiteY0" fmla="*/ 9069 h 9525"/>
                <a:gd name="connsiteX1" fmla="*/ 11543 w 9525"/>
                <a:gd name="connsiteY1" fmla="*/ 90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543" y="9069"/>
                  </a:moveTo>
                  <a:cubicBezTo>
                    <a:pt x="3923" y="5259"/>
                    <a:pt x="7733" y="8117"/>
                    <a:pt x="11543" y="9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2" name="Freeform: Shape 1121">
              <a:extLst>
                <a:ext uri="{FF2B5EF4-FFF2-40B4-BE49-F238E27FC236}">
                  <a16:creationId xmlns:a16="http://schemas.microsoft.com/office/drawing/2014/main" xmlns="" id="{B337E394-172B-4CF9-90A7-B9D75FF3D492}"/>
                </a:ext>
              </a:extLst>
            </p:cNvPr>
            <p:cNvSpPr/>
            <p:nvPr/>
          </p:nvSpPr>
          <p:spPr>
            <a:xfrm>
              <a:off x="7254716" y="6386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3" name="Freeform: Shape 1122">
              <a:extLst>
                <a:ext uri="{FF2B5EF4-FFF2-40B4-BE49-F238E27FC236}">
                  <a16:creationId xmlns:a16="http://schemas.microsoft.com/office/drawing/2014/main" xmlns="" id="{76AEEA04-8E70-4C10-AFE9-0C862810B610}"/>
                </a:ext>
              </a:extLst>
            </p:cNvPr>
            <p:cNvSpPr/>
            <p:nvPr/>
          </p:nvSpPr>
          <p:spPr>
            <a:xfrm>
              <a:off x="7254716" y="6091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4" name="Freeform: Shape 1123">
              <a:extLst>
                <a:ext uri="{FF2B5EF4-FFF2-40B4-BE49-F238E27FC236}">
                  <a16:creationId xmlns:a16="http://schemas.microsoft.com/office/drawing/2014/main" xmlns="" id="{F64AC07D-CB7C-4C28-979C-3B503793CC07}"/>
                </a:ext>
              </a:extLst>
            </p:cNvPr>
            <p:cNvSpPr/>
            <p:nvPr/>
          </p:nvSpPr>
          <p:spPr>
            <a:xfrm>
              <a:off x="7258526" y="6034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5" name="Freeform: Shape 1124">
              <a:extLst>
                <a:ext uri="{FF2B5EF4-FFF2-40B4-BE49-F238E27FC236}">
                  <a16:creationId xmlns:a16="http://schemas.microsoft.com/office/drawing/2014/main" xmlns="" id="{D8BD1163-CDB3-4484-825A-158D5B5FC86C}"/>
                </a:ext>
              </a:extLst>
            </p:cNvPr>
            <p:cNvSpPr/>
            <p:nvPr/>
          </p:nvSpPr>
          <p:spPr>
            <a:xfrm>
              <a:off x="7254716" y="637698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8096" y="7144"/>
                  </a:lnTo>
                  <a:cubicBezTo>
                    <a:pt x="7144" y="7144"/>
                    <a:pt x="7144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6" name="Freeform: Shape 1125">
              <a:extLst>
                <a:ext uri="{FF2B5EF4-FFF2-40B4-BE49-F238E27FC236}">
                  <a16:creationId xmlns:a16="http://schemas.microsoft.com/office/drawing/2014/main" xmlns="" id="{56B7B835-C548-43AF-9C93-87F9FBCE3057}"/>
                </a:ext>
              </a:extLst>
            </p:cNvPr>
            <p:cNvSpPr/>
            <p:nvPr/>
          </p:nvSpPr>
          <p:spPr>
            <a:xfrm>
              <a:off x="7240429" y="6777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7" name="Freeform: Shape 1126">
              <a:extLst>
                <a:ext uri="{FF2B5EF4-FFF2-40B4-BE49-F238E27FC236}">
                  <a16:creationId xmlns:a16="http://schemas.microsoft.com/office/drawing/2014/main" xmlns="" id="{1D0A52C3-5832-4B47-9D81-088C8BBC913A}"/>
                </a:ext>
              </a:extLst>
            </p:cNvPr>
            <p:cNvSpPr/>
            <p:nvPr/>
          </p:nvSpPr>
          <p:spPr>
            <a:xfrm>
              <a:off x="7257574" y="65103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10001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8" name="Freeform: Shape 1127">
              <a:extLst>
                <a:ext uri="{FF2B5EF4-FFF2-40B4-BE49-F238E27FC236}">
                  <a16:creationId xmlns:a16="http://schemas.microsoft.com/office/drawing/2014/main" xmlns="" id="{CC471402-F9B8-40FC-8224-674265500EC1}"/>
                </a:ext>
              </a:extLst>
            </p:cNvPr>
            <p:cNvSpPr/>
            <p:nvPr/>
          </p:nvSpPr>
          <p:spPr>
            <a:xfrm>
              <a:off x="7254811" y="661087"/>
              <a:ext cx="9525" cy="9525"/>
            </a:xfrm>
            <a:custGeom>
              <a:avLst/>
              <a:gdLst>
                <a:gd name="connsiteX0" fmla="*/ 9907 w 9525"/>
                <a:gd name="connsiteY0" fmla="*/ 7567 h 9525"/>
                <a:gd name="connsiteX1" fmla="*/ 9907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907" y="7567"/>
                  </a:moveTo>
                  <a:cubicBezTo>
                    <a:pt x="10859" y="6615"/>
                    <a:pt x="3239" y="7567"/>
                    <a:pt x="990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9" name="Freeform: Shape 1128">
              <a:extLst>
                <a:ext uri="{FF2B5EF4-FFF2-40B4-BE49-F238E27FC236}">
                  <a16:creationId xmlns:a16="http://schemas.microsoft.com/office/drawing/2014/main" xmlns="" id="{372ED80E-533E-437E-9D04-D143C7971450}"/>
                </a:ext>
              </a:extLst>
            </p:cNvPr>
            <p:cNvSpPr/>
            <p:nvPr/>
          </p:nvSpPr>
          <p:spPr>
            <a:xfrm>
              <a:off x="7251859" y="6767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0" name="Freeform: Shape 1129">
              <a:extLst>
                <a:ext uri="{FF2B5EF4-FFF2-40B4-BE49-F238E27FC236}">
                  <a16:creationId xmlns:a16="http://schemas.microsoft.com/office/drawing/2014/main" xmlns="" id="{8445253E-9B8E-45C8-9660-E8A5C28878EA}"/>
                </a:ext>
              </a:extLst>
            </p:cNvPr>
            <p:cNvSpPr/>
            <p:nvPr/>
          </p:nvSpPr>
          <p:spPr>
            <a:xfrm>
              <a:off x="7258526" y="6443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1" name="Freeform: Shape 1130">
              <a:extLst>
                <a:ext uri="{FF2B5EF4-FFF2-40B4-BE49-F238E27FC236}">
                  <a16:creationId xmlns:a16="http://schemas.microsoft.com/office/drawing/2014/main" xmlns="" id="{AD653C83-8369-42F3-B64F-0A038D4EB99E}"/>
                </a:ext>
              </a:extLst>
            </p:cNvPr>
            <p:cNvSpPr/>
            <p:nvPr/>
          </p:nvSpPr>
          <p:spPr>
            <a:xfrm>
              <a:off x="7245191" y="3719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2" name="Freeform: Shape 1131">
              <a:extLst>
                <a:ext uri="{FF2B5EF4-FFF2-40B4-BE49-F238E27FC236}">
                  <a16:creationId xmlns:a16="http://schemas.microsoft.com/office/drawing/2014/main" xmlns="" id="{01B1A276-0ACD-4E65-83E7-0D151A2E54A4}"/>
                </a:ext>
              </a:extLst>
            </p:cNvPr>
            <p:cNvSpPr/>
            <p:nvPr/>
          </p:nvSpPr>
          <p:spPr>
            <a:xfrm>
              <a:off x="7254716" y="2290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1095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3" name="Freeform: Shape 1132">
              <a:extLst>
                <a:ext uri="{FF2B5EF4-FFF2-40B4-BE49-F238E27FC236}">
                  <a16:creationId xmlns:a16="http://schemas.microsoft.com/office/drawing/2014/main" xmlns="" id="{39642B41-39C1-47B5-BE98-9D905D0E7A16}"/>
                </a:ext>
              </a:extLst>
            </p:cNvPr>
            <p:cNvSpPr/>
            <p:nvPr/>
          </p:nvSpPr>
          <p:spPr>
            <a:xfrm>
              <a:off x="7261384" y="5948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4" name="Freeform: Shape 1133">
              <a:extLst>
                <a:ext uri="{FF2B5EF4-FFF2-40B4-BE49-F238E27FC236}">
                  <a16:creationId xmlns:a16="http://schemas.microsoft.com/office/drawing/2014/main" xmlns="" id="{51150C89-3C1C-4210-95C7-52B5EC09B48E}"/>
                </a:ext>
              </a:extLst>
            </p:cNvPr>
            <p:cNvSpPr/>
            <p:nvPr/>
          </p:nvSpPr>
          <p:spPr>
            <a:xfrm>
              <a:off x="7253764" y="512723"/>
              <a:ext cx="19050" cy="9525"/>
            </a:xfrm>
            <a:custGeom>
              <a:avLst/>
              <a:gdLst>
                <a:gd name="connsiteX0" fmla="*/ 12859 w 19050"/>
                <a:gd name="connsiteY0" fmla="*/ 8294 h 9525"/>
                <a:gd name="connsiteX1" fmla="*/ 7144 w 19050"/>
                <a:gd name="connsiteY1" fmla="*/ 7341 h 9525"/>
                <a:gd name="connsiteX2" fmla="*/ 12859 w 19050"/>
                <a:gd name="connsiteY2" fmla="*/ 829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2859" y="8294"/>
                  </a:moveTo>
                  <a:cubicBezTo>
                    <a:pt x="10001" y="9246"/>
                    <a:pt x="10001" y="6389"/>
                    <a:pt x="7144" y="7341"/>
                  </a:cubicBezTo>
                  <a:cubicBezTo>
                    <a:pt x="8096" y="7341"/>
                    <a:pt x="11906" y="9246"/>
                    <a:pt x="12859" y="82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5" name="Freeform: Shape 1134">
              <a:extLst>
                <a:ext uri="{FF2B5EF4-FFF2-40B4-BE49-F238E27FC236}">
                  <a16:creationId xmlns:a16="http://schemas.microsoft.com/office/drawing/2014/main" xmlns="" id="{6C35D54A-2F6B-46AA-9C36-7DD05A6B7F20}"/>
                </a:ext>
              </a:extLst>
            </p:cNvPr>
            <p:cNvSpPr/>
            <p:nvPr/>
          </p:nvSpPr>
          <p:spPr>
            <a:xfrm>
              <a:off x="7240429" y="6777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6" name="Freeform: Shape 1135">
              <a:extLst>
                <a:ext uri="{FF2B5EF4-FFF2-40B4-BE49-F238E27FC236}">
                  <a16:creationId xmlns:a16="http://schemas.microsoft.com/office/drawing/2014/main" xmlns="" id="{BA0A764C-9F9D-449C-9EEA-9ECFDE10B717}"/>
                </a:ext>
              </a:extLst>
            </p:cNvPr>
            <p:cNvSpPr/>
            <p:nvPr/>
          </p:nvSpPr>
          <p:spPr>
            <a:xfrm>
              <a:off x="7253340" y="51292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7" name="Freeform: Shape 1136">
              <a:extLst>
                <a:ext uri="{FF2B5EF4-FFF2-40B4-BE49-F238E27FC236}">
                  <a16:creationId xmlns:a16="http://schemas.microsoft.com/office/drawing/2014/main" xmlns="" id="{686FB22D-7D59-4240-A432-37770CB4F3AE}"/>
                </a:ext>
              </a:extLst>
            </p:cNvPr>
            <p:cNvSpPr/>
            <p:nvPr/>
          </p:nvSpPr>
          <p:spPr>
            <a:xfrm>
              <a:off x="7257574" y="57388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14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8" name="Freeform: Shape 1137">
              <a:extLst>
                <a:ext uri="{FF2B5EF4-FFF2-40B4-BE49-F238E27FC236}">
                  <a16:creationId xmlns:a16="http://schemas.microsoft.com/office/drawing/2014/main" xmlns="" id="{06F0747A-BB5D-4B22-9751-3DC39160423D}"/>
                </a:ext>
              </a:extLst>
            </p:cNvPr>
            <p:cNvSpPr/>
            <p:nvPr/>
          </p:nvSpPr>
          <p:spPr>
            <a:xfrm>
              <a:off x="7255669" y="58912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9" name="Freeform: Shape 1138">
              <a:extLst>
                <a:ext uri="{FF2B5EF4-FFF2-40B4-BE49-F238E27FC236}">
                  <a16:creationId xmlns:a16="http://schemas.microsoft.com/office/drawing/2014/main" xmlns="" id="{93AC92B7-B23C-4AC8-BB0E-6CB4F8142C69}"/>
                </a:ext>
              </a:extLst>
            </p:cNvPr>
            <p:cNvSpPr/>
            <p:nvPr/>
          </p:nvSpPr>
          <p:spPr>
            <a:xfrm>
              <a:off x="7254046" y="565414"/>
              <a:ext cx="9525" cy="9525"/>
            </a:xfrm>
            <a:custGeom>
              <a:avLst/>
              <a:gdLst>
                <a:gd name="connsiteX0" fmla="*/ 7814 w 9525"/>
                <a:gd name="connsiteY0" fmla="*/ 7990 h 9525"/>
                <a:gd name="connsiteX1" fmla="*/ 781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14" y="7990"/>
                  </a:moveTo>
                  <a:cubicBezTo>
                    <a:pt x="8767" y="6085"/>
                    <a:pt x="5910" y="7990"/>
                    <a:pt x="781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0" name="Freeform: Shape 1139">
              <a:extLst>
                <a:ext uri="{FF2B5EF4-FFF2-40B4-BE49-F238E27FC236}">
                  <a16:creationId xmlns:a16="http://schemas.microsoft.com/office/drawing/2014/main" xmlns="" id="{5BE90349-C9A6-40D0-A220-A8530F309EE6}"/>
                </a:ext>
              </a:extLst>
            </p:cNvPr>
            <p:cNvSpPr/>
            <p:nvPr/>
          </p:nvSpPr>
          <p:spPr>
            <a:xfrm>
              <a:off x="7253340" y="55768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1" name="Freeform: Shape 1140">
              <a:extLst>
                <a:ext uri="{FF2B5EF4-FFF2-40B4-BE49-F238E27FC236}">
                  <a16:creationId xmlns:a16="http://schemas.microsoft.com/office/drawing/2014/main" xmlns="" id="{499AE112-0FF1-450C-88C3-A3E86C473552}"/>
                </a:ext>
              </a:extLst>
            </p:cNvPr>
            <p:cNvSpPr/>
            <p:nvPr/>
          </p:nvSpPr>
          <p:spPr>
            <a:xfrm>
              <a:off x="7248049" y="39534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10001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8096" y="7567"/>
                    <a:pt x="9049" y="7567"/>
                    <a:pt x="10001" y="7567"/>
                  </a:cubicBezTo>
                  <a:cubicBezTo>
                    <a:pt x="8096" y="7567"/>
                    <a:pt x="7144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2" name="Freeform: Shape 1141">
              <a:extLst>
                <a:ext uri="{FF2B5EF4-FFF2-40B4-BE49-F238E27FC236}">
                  <a16:creationId xmlns:a16="http://schemas.microsoft.com/office/drawing/2014/main" xmlns="" id="{E7909990-85EF-495B-BC27-E0F93255ED0A}"/>
                </a:ext>
              </a:extLst>
            </p:cNvPr>
            <p:cNvSpPr/>
            <p:nvPr/>
          </p:nvSpPr>
          <p:spPr>
            <a:xfrm>
              <a:off x="7240111" y="677703"/>
              <a:ext cx="9525" cy="9525"/>
            </a:xfrm>
            <a:custGeom>
              <a:avLst/>
              <a:gdLst>
                <a:gd name="connsiteX0" fmla="*/ 8414 w 9525"/>
                <a:gd name="connsiteY0" fmla="*/ 7144 h 9525"/>
                <a:gd name="connsiteX1" fmla="*/ 841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144"/>
                  </a:moveTo>
                  <a:cubicBezTo>
                    <a:pt x="5556" y="7144"/>
                    <a:pt x="8414" y="7144"/>
                    <a:pt x="84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3" name="Freeform: Shape 1142">
              <a:extLst>
                <a:ext uri="{FF2B5EF4-FFF2-40B4-BE49-F238E27FC236}">
                  <a16:creationId xmlns:a16="http://schemas.microsoft.com/office/drawing/2014/main" xmlns="" id="{E580D75B-8AFF-4AB6-9316-C8819175776C}"/>
                </a:ext>
              </a:extLst>
            </p:cNvPr>
            <p:cNvSpPr/>
            <p:nvPr/>
          </p:nvSpPr>
          <p:spPr>
            <a:xfrm>
              <a:off x="7231856" y="565308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7144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7144" y="7144"/>
                  </a:lnTo>
                  <a:cubicBezTo>
                    <a:pt x="7144" y="7144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4" name="Freeform: Shape 1143">
              <a:extLst>
                <a:ext uri="{FF2B5EF4-FFF2-40B4-BE49-F238E27FC236}">
                  <a16:creationId xmlns:a16="http://schemas.microsoft.com/office/drawing/2014/main" xmlns="" id="{670CD014-9838-4BC2-831A-820E3D4CBA35}"/>
                </a:ext>
              </a:extLst>
            </p:cNvPr>
            <p:cNvSpPr/>
            <p:nvPr/>
          </p:nvSpPr>
          <p:spPr>
            <a:xfrm>
              <a:off x="7244239" y="4538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5" name="Freeform: Shape 1144">
              <a:extLst>
                <a:ext uri="{FF2B5EF4-FFF2-40B4-BE49-F238E27FC236}">
                  <a16:creationId xmlns:a16="http://schemas.microsoft.com/office/drawing/2014/main" xmlns="" id="{5EE7F7A2-2F1F-4270-B76A-5BD16D8EC156}"/>
                </a:ext>
              </a:extLst>
            </p:cNvPr>
            <p:cNvSpPr/>
            <p:nvPr/>
          </p:nvSpPr>
          <p:spPr>
            <a:xfrm>
              <a:off x="7231856" y="56012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10001" y="7567"/>
                    <a:pt x="9049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6" name="Freeform: Shape 1145">
              <a:extLst>
                <a:ext uri="{FF2B5EF4-FFF2-40B4-BE49-F238E27FC236}">
                  <a16:creationId xmlns:a16="http://schemas.microsoft.com/office/drawing/2014/main" xmlns="" id="{6A8C411D-116B-45EE-8858-BFBF6467B36F}"/>
                </a:ext>
              </a:extLst>
            </p:cNvPr>
            <p:cNvSpPr/>
            <p:nvPr/>
          </p:nvSpPr>
          <p:spPr>
            <a:xfrm>
              <a:off x="7250906" y="3957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7" name="Freeform: Shape 1146">
              <a:extLst>
                <a:ext uri="{FF2B5EF4-FFF2-40B4-BE49-F238E27FC236}">
                  <a16:creationId xmlns:a16="http://schemas.microsoft.com/office/drawing/2014/main" xmlns="" id="{134E482A-6D9A-4803-8844-A371DB41D177}"/>
                </a:ext>
              </a:extLst>
            </p:cNvPr>
            <p:cNvSpPr/>
            <p:nvPr/>
          </p:nvSpPr>
          <p:spPr>
            <a:xfrm>
              <a:off x="7236619" y="229984"/>
              <a:ext cx="47625" cy="466725"/>
            </a:xfrm>
            <a:custGeom>
              <a:avLst/>
              <a:gdLst>
                <a:gd name="connsiteX0" fmla="*/ 14764 w 47625"/>
                <a:gd name="connsiteY0" fmla="*/ 164351 h 466725"/>
                <a:gd name="connsiteX1" fmla="*/ 17621 w 47625"/>
                <a:gd name="connsiteY1" fmla="*/ 173876 h 466725"/>
                <a:gd name="connsiteX2" fmla="*/ 16669 w 47625"/>
                <a:gd name="connsiteY2" fmla="*/ 369138 h 466725"/>
                <a:gd name="connsiteX3" fmla="*/ 15716 w 47625"/>
                <a:gd name="connsiteY3" fmla="*/ 459626 h 466725"/>
                <a:gd name="connsiteX4" fmla="*/ 13811 w 47625"/>
                <a:gd name="connsiteY4" fmla="*/ 458673 h 466725"/>
                <a:gd name="connsiteX5" fmla="*/ 16669 w 47625"/>
                <a:gd name="connsiteY5" fmla="*/ 458673 h 466725"/>
                <a:gd name="connsiteX6" fmla="*/ 25241 w 47625"/>
                <a:gd name="connsiteY6" fmla="*/ 415811 h 466725"/>
                <a:gd name="connsiteX7" fmla="*/ 21431 w 47625"/>
                <a:gd name="connsiteY7" fmla="*/ 387236 h 466725"/>
                <a:gd name="connsiteX8" fmla="*/ 30956 w 47625"/>
                <a:gd name="connsiteY8" fmla="*/ 359613 h 466725"/>
                <a:gd name="connsiteX9" fmla="*/ 46196 w 47625"/>
                <a:gd name="connsiteY9" fmla="*/ 197688 h 466725"/>
                <a:gd name="connsiteX10" fmla="*/ 44291 w 47625"/>
                <a:gd name="connsiteY10" fmla="*/ 190068 h 466725"/>
                <a:gd name="connsiteX11" fmla="*/ 34766 w 47625"/>
                <a:gd name="connsiteY11" fmla="*/ 7188 h 466725"/>
                <a:gd name="connsiteX12" fmla="*/ 15716 w 47625"/>
                <a:gd name="connsiteY12" fmla="*/ 140538 h 466725"/>
                <a:gd name="connsiteX13" fmla="*/ 16669 w 47625"/>
                <a:gd name="connsiteY13" fmla="*/ 141491 h 466725"/>
                <a:gd name="connsiteX14" fmla="*/ 15716 w 47625"/>
                <a:gd name="connsiteY14" fmla="*/ 143396 h 466725"/>
                <a:gd name="connsiteX15" fmla="*/ 14764 w 47625"/>
                <a:gd name="connsiteY15" fmla="*/ 164351 h 466725"/>
                <a:gd name="connsiteX16" fmla="*/ 23336 w 47625"/>
                <a:gd name="connsiteY16" fmla="*/ 192926 h 466725"/>
                <a:gd name="connsiteX17" fmla="*/ 23336 w 47625"/>
                <a:gd name="connsiteY17" fmla="*/ 192926 h 466725"/>
                <a:gd name="connsiteX18" fmla="*/ 23336 w 47625"/>
                <a:gd name="connsiteY18" fmla="*/ 195783 h 466725"/>
                <a:gd name="connsiteX19" fmla="*/ 23336 w 47625"/>
                <a:gd name="connsiteY19" fmla="*/ 195783 h 466725"/>
                <a:gd name="connsiteX20" fmla="*/ 43339 w 47625"/>
                <a:gd name="connsiteY20" fmla="*/ 191021 h 466725"/>
                <a:gd name="connsiteX21" fmla="*/ 43339 w 47625"/>
                <a:gd name="connsiteY21" fmla="*/ 191021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625" h="466725">
                  <a:moveTo>
                    <a:pt x="14764" y="164351"/>
                  </a:moveTo>
                  <a:cubicBezTo>
                    <a:pt x="14764" y="173876"/>
                    <a:pt x="38576" y="170066"/>
                    <a:pt x="17621" y="173876"/>
                  </a:cubicBezTo>
                  <a:cubicBezTo>
                    <a:pt x="19526" y="171018"/>
                    <a:pt x="-6191" y="370091"/>
                    <a:pt x="16669" y="369138"/>
                  </a:cubicBezTo>
                  <a:cubicBezTo>
                    <a:pt x="10954" y="369138"/>
                    <a:pt x="18574" y="460578"/>
                    <a:pt x="15716" y="459626"/>
                  </a:cubicBezTo>
                  <a:cubicBezTo>
                    <a:pt x="17621" y="458673"/>
                    <a:pt x="16669" y="458673"/>
                    <a:pt x="13811" y="458673"/>
                  </a:cubicBezTo>
                  <a:cubicBezTo>
                    <a:pt x="14764" y="457721"/>
                    <a:pt x="15716" y="456768"/>
                    <a:pt x="16669" y="458673"/>
                  </a:cubicBezTo>
                  <a:cubicBezTo>
                    <a:pt x="30004" y="458673"/>
                    <a:pt x="25241" y="415811"/>
                    <a:pt x="25241" y="415811"/>
                  </a:cubicBezTo>
                  <a:cubicBezTo>
                    <a:pt x="28099" y="396761"/>
                    <a:pt x="32861" y="397713"/>
                    <a:pt x="21431" y="387236"/>
                  </a:cubicBezTo>
                  <a:cubicBezTo>
                    <a:pt x="23336" y="382473"/>
                    <a:pt x="39529" y="365328"/>
                    <a:pt x="30956" y="359613"/>
                  </a:cubicBezTo>
                  <a:cubicBezTo>
                    <a:pt x="1429" y="366281"/>
                    <a:pt x="52864" y="200546"/>
                    <a:pt x="46196" y="197688"/>
                  </a:cubicBezTo>
                  <a:cubicBezTo>
                    <a:pt x="37624" y="192926"/>
                    <a:pt x="43339" y="194831"/>
                    <a:pt x="44291" y="190068"/>
                  </a:cubicBezTo>
                  <a:cubicBezTo>
                    <a:pt x="32861" y="190068"/>
                    <a:pt x="35719" y="22428"/>
                    <a:pt x="34766" y="7188"/>
                  </a:cubicBezTo>
                  <a:cubicBezTo>
                    <a:pt x="31909" y="4331"/>
                    <a:pt x="15716" y="139586"/>
                    <a:pt x="15716" y="140538"/>
                  </a:cubicBezTo>
                  <a:cubicBezTo>
                    <a:pt x="15716" y="141491"/>
                    <a:pt x="19526" y="143396"/>
                    <a:pt x="16669" y="141491"/>
                  </a:cubicBezTo>
                  <a:cubicBezTo>
                    <a:pt x="18574" y="142443"/>
                    <a:pt x="18574" y="143396"/>
                    <a:pt x="15716" y="143396"/>
                  </a:cubicBezTo>
                  <a:cubicBezTo>
                    <a:pt x="20479" y="151016"/>
                    <a:pt x="14764" y="159588"/>
                    <a:pt x="14764" y="164351"/>
                  </a:cubicBezTo>
                  <a:close/>
                  <a:moveTo>
                    <a:pt x="23336" y="192926"/>
                  </a:moveTo>
                  <a:cubicBezTo>
                    <a:pt x="23336" y="192926"/>
                    <a:pt x="22384" y="191973"/>
                    <a:pt x="23336" y="192926"/>
                  </a:cubicBezTo>
                  <a:close/>
                  <a:moveTo>
                    <a:pt x="23336" y="195783"/>
                  </a:moveTo>
                  <a:cubicBezTo>
                    <a:pt x="23336" y="193878"/>
                    <a:pt x="27146" y="193878"/>
                    <a:pt x="23336" y="195783"/>
                  </a:cubicBezTo>
                  <a:close/>
                  <a:moveTo>
                    <a:pt x="43339" y="191021"/>
                  </a:moveTo>
                  <a:cubicBezTo>
                    <a:pt x="43339" y="191973"/>
                    <a:pt x="39529" y="190068"/>
                    <a:pt x="43339" y="1910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8" name="Freeform: Shape 1147">
              <a:extLst>
                <a:ext uri="{FF2B5EF4-FFF2-40B4-BE49-F238E27FC236}">
                  <a16:creationId xmlns:a16="http://schemas.microsoft.com/office/drawing/2014/main" xmlns="" id="{9D82C91E-FEB5-4D9A-A4C6-08BB5F77FB6A}"/>
                </a:ext>
              </a:extLst>
            </p:cNvPr>
            <p:cNvSpPr/>
            <p:nvPr/>
          </p:nvSpPr>
          <p:spPr>
            <a:xfrm>
              <a:off x="7268289" y="41290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9" name="Freeform: Shape 1148">
              <a:extLst>
                <a:ext uri="{FF2B5EF4-FFF2-40B4-BE49-F238E27FC236}">
                  <a16:creationId xmlns:a16="http://schemas.microsoft.com/office/drawing/2014/main" xmlns="" id="{03D0A299-F0D8-4AD9-BE23-E47D78531937}"/>
                </a:ext>
              </a:extLst>
            </p:cNvPr>
            <p:cNvSpPr/>
            <p:nvPr/>
          </p:nvSpPr>
          <p:spPr>
            <a:xfrm>
              <a:off x="7253870" y="638651"/>
              <a:ext cx="9525" cy="9525"/>
            </a:xfrm>
            <a:custGeom>
              <a:avLst/>
              <a:gdLst>
                <a:gd name="connsiteX0" fmla="*/ 7990 w 9525"/>
                <a:gd name="connsiteY0" fmla="*/ 7144 h 9525"/>
                <a:gd name="connsiteX1" fmla="*/ 799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144"/>
                  </a:moveTo>
                  <a:cubicBezTo>
                    <a:pt x="7990" y="7144"/>
                    <a:pt x="6086" y="7144"/>
                    <a:pt x="799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0" name="Freeform: Shape 1149">
              <a:extLst>
                <a:ext uri="{FF2B5EF4-FFF2-40B4-BE49-F238E27FC236}">
                  <a16:creationId xmlns:a16="http://schemas.microsoft.com/office/drawing/2014/main" xmlns="" id="{B2728455-3410-47C4-8E30-B992AF3BADAE}"/>
                </a:ext>
              </a:extLst>
            </p:cNvPr>
            <p:cNvSpPr/>
            <p:nvPr/>
          </p:nvSpPr>
          <p:spPr>
            <a:xfrm>
              <a:off x="7243286" y="4510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1" name="Freeform: Shape 1150">
              <a:extLst>
                <a:ext uri="{FF2B5EF4-FFF2-40B4-BE49-F238E27FC236}">
                  <a16:creationId xmlns:a16="http://schemas.microsoft.com/office/drawing/2014/main" xmlns="" id="{5B0934BF-D4FA-4233-B37E-CD7F6ED58F48}"/>
                </a:ext>
              </a:extLst>
            </p:cNvPr>
            <p:cNvSpPr/>
            <p:nvPr/>
          </p:nvSpPr>
          <p:spPr>
            <a:xfrm>
              <a:off x="7244239" y="6519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2" name="Freeform: Shape 1151">
              <a:extLst>
                <a:ext uri="{FF2B5EF4-FFF2-40B4-BE49-F238E27FC236}">
                  <a16:creationId xmlns:a16="http://schemas.microsoft.com/office/drawing/2014/main" xmlns="" id="{1EE70047-FF78-4E05-A442-54581CC32A28}"/>
                </a:ext>
              </a:extLst>
            </p:cNvPr>
            <p:cNvSpPr/>
            <p:nvPr/>
          </p:nvSpPr>
          <p:spPr>
            <a:xfrm>
              <a:off x="7243286" y="658653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8096"/>
                  </a:lnTo>
                  <a:cubicBezTo>
                    <a:pt x="7144" y="7144"/>
                    <a:pt x="7144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3" name="Freeform: Shape 1152">
              <a:extLst>
                <a:ext uri="{FF2B5EF4-FFF2-40B4-BE49-F238E27FC236}">
                  <a16:creationId xmlns:a16="http://schemas.microsoft.com/office/drawing/2014/main" xmlns="" id="{2AA83EC6-9A13-43C8-882F-88A57774C769}"/>
                </a:ext>
              </a:extLst>
            </p:cNvPr>
            <p:cNvSpPr/>
            <p:nvPr/>
          </p:nvSpPr>
          <p:spPr>
            <a:xfrm>
              <a:off x="7242334" y="6624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10001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4" name="Freeform: Shape 1153">
              <a:extLst>
                <a:ext uri="{FF2B5EF4-FFF2-40B4-BE49-F238E27FC236}">
                  <a16:creationId xmlns:a16="http://schemas.microsoft.com/office/drawing/2014/main" xmlns="" id="{F67CEFD9-15C1-47D5-A2BB-45AE703CD485}"/>
                </a:ext>
              </a:extLst>
            </p:cNvPr>
            <p:cNvSpPr/>
            <p:nvPr/>
          </p:nvSpPr>
          <p:spPr>
            <a:xfrm>
              <a:off x="7235904" y="590602"/>
              <a:ext cx="9525" cy="9525"/>
            </a:xfrm>
            <a:custGeom>
              <a:avLst/>
              <a:gdLst>
                <a:gd name="connsiteX0" fmla="*/ 7858 w 9525"/>
                <a:gd name="connsiteY0" fmla="*/ 7567 h 9525"/>
                <a:gd name="connsiteX1" fmla="*/ 7858 w 9525"/>
                <a:gd name="connsiteY1" fmla="*/ 7567 h 9525"/>
                <a:gd name="connsiteX2" fmla="*/ 7858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567"/>
                  </a:moveTo>
                  <a:cubicBezTo>
                    <a:pt x="7858" y="7567"/>
                    <a:pt x="7858" y="7567"/>
                    <a:pt x="7858" y="7567"/>
                  </a:cubicBezTo>
                  <a:cubicBezTo>
                    <a:pt x="6906" y="6615"/>
                    <a:pt x="6906" y="7567"/>
                    <a:pt x="7858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5" name="Freeform: Shape 1154">
              <a:extLst>
                <a:ext uri="{FF2B5EF4-FFF2-40B4-BE49-F238E27FC236}">
                  <a16:creationId xmlns:a16="http://schemas.microsoft.com/office/drawing/2014/main" xmlns="" id="{88FEB01F-2F9E-4143-B8EC-8BEC6BEFC219}"/>
                </a:ext>
              </a:extLst>
            </p:cNvPr>
            <p:cNvSpPr/>
            <p:nvPr/>
          </p:nvSpPr>
          <p:spPr>
            <a:xfrm>
              <a:off x="7243286" y="611028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7144" y="8096"/>
                    <a:pt x="7144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6" name="Freeform: Shape 1155">
              <a:extLst>
                <a:ext uri="{FF2B5EF4-FFF2-40B4-BE49-F238E27FC236}">
                  <a16:creationId xmlns:a16="http://schemas.microsoft.com/office/drawing/2014/main" xmlns="" id="{5798D515-0132-474F-AD54-FBBD28A24447}"/>
                </a:ext>
              </a:extLst>
            </p:cNvPr>
            <p:cNvSpPr/>
            <p:nvPr/>
          </p:nvSpPr>
          <p:spPr>
            <a:xfrm>
              <a:off x="7231856" y="56626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7" name="Freeform: Shape 1156">
              <a:extLst>
                <a:ext uri="{FF2B5EF4-FFF2-40B4-BE49-F238E27FC236}">
                  <a16:creationId xmlns:a16="http://schemas.microsoft.com/office/drawing/2014/main" xmlns="" id="{93CE5D94-E10F-4BE9-A9A4-15B0851FDD4D}"/>
                </a:ext>
              </a:extLst>
            </p:cNvPr>
            <p:cNvSpPr/>
            <p:nvPr/>
          </p:nvSpPr>
          <p:spPr>
            <a:xfrm>
              <a:off x="7242863" y="61102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8096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7144"/>
                    <a:pt x="7567" y="8096"/>
                    <a:pt x="7567" y="8096"/>
                  </a:cubicBezTo>
                  <a:cubicBezTo>
                    <a:pt x="7567" y="714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8" name="Freeform: Shape 1157">
              <a:extLst>
                <a:ext uri="{FF2B5EF4-FFF2-40B4-BE49-F238E27FC236}">
                  <a16:creationId xmlns:a16="http://schemas.microsoft.com/office/drawing/2014/main" xmlns="" id="{5045ED70-E0FC-450A-9E9B-C7C9FB94C54D}"/>
                </a:ext>
              </a:extLst>
            </p:cNvPr>
            <p:cNvSpPr/>
            <p:nvPr/>
          </p:nvSpPr>
          <p:spPr>
            <a:xfrm>
              <a:off x="7239476" y="6815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9" name="Freeform: Shape 1158">
              <a:extLst>
                <a:ext uri="{FF2B5EF4-FFF2-40B4-BE49-F238E27FC236}">
                  <a16:creationId xmlns:a16="http://schemas.microsoft.com/office/drawing/2014/main" xmlns="" id="{6145584F-4B1F-4FAF-93C7-50175326DB06}"/>
                </a:ext>
              </a:extLst>
            </p:cNvPr>
            <p:cNvSpPr/>
            <p:nvPr/>
          </p:nvSpPr>
          <p:spPr>
            <a:xfrm>
              <a:off x="7239476" y="6815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8096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0" name="Freeform: Shape 1159">
              <a:extLst>
                <a:ext uri="{FF2B5EF4-FFF2-40B4-BE49-F238E27FC236}">
                  <a16:creationId xmlns:a16="http://schemas.microsoft.com/office/drawing/2014/main" xmlns="" id="{3E38AAD6-4ED5-4C71-91EA-CCE3292943D2}"/>
                </a:ext>
              </a:extLst>
            </p:cNvPr>
            <p:cNvSpPr/>
            <p:nvPr/>
          </p:nvSpPr>
          <p:spPr>
            <a:xfrm>
              <a:off x="7240429" y="6824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1" name="Freeform: Shape 1160">
              <a:extLst>
                <a:ext uri="{FF2B5EF4-FFF2-40B4-BE49-F238E27FC236}">
                  <a16:creationId xmlns:a16="http://schemas.microsoft.com/office/drawing/2014/main" xmlns="" id="{941DBB3D-00DB-4011-816B-1C1DA4AEC28D}"/>
                </a:ext>
              </a:extLst>
            </p:cNvPr>
            <p:cNvSpPr/>
            <p:nvPr/>
          </p:nvSpPr>
          <p:spPr>
            <a:xfrm>
              <a:off x="7240429" y="67579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14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7144"/>
                  </a:lnTo>
                  <a:cubicBezTo>
                    <a:pt x="7144" y="7144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2" name="Freeform: Shape 1161">
              <a:extLst>
                <a:ext uri="{FF2B5EF4-FFF2-40B4-BE49-F238E27FC236}">
                  <a16:creationId xmlns:a16="http://schemas.microsoft.com/office/drawing/2014/main" xmlns="" id="{4D47775B-5668-4A63-B745-10686A921282}"/>
                </a:ext>
              </a:extLst>
            </p:cNvPr>
            <p:cNvSpPr/>
            <p:nvPr/>
          </p:nvSpPr>
          <p:spPr>
            <a:xfrm>
              <a:off x="7239872" y="673893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5796" y="11906"/>
                    <a:pt x="7700" y="7144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3" name="Freeform: Shape 1162">
              <a:extLst>
                <a:ext uri="{FF2B5EF4-FFF2-40B4-BE49-F238E27FC236}">
                  <a16:creationId xmlns:a16="http://schemas.microsoft.com/office/drawing/2014/main" xmlns="" id="{049F89BC-A03B-4947-816F-C47AE141CAD8}"/>
                </a:ext>
              </a:extLst>
            </p:cNvPr>
            <p:cNvSpPr/>
            <p:nvPr/>
          </p:nvSpPr>
          <p:spPr>
            <a:xfrm>
              <a:off x="7254716" y="6672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1095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4" name="Freeform: Shape 1163">
              <a:extLst>
                <a:ext uri="{FF2B5EF4-FFF2-40B4-BE49-F238E27FC236}">
                  <a16:creationId xmlns:a16="http://schemas.microsoft.com/office/drawing/2014/main" xmlns="" id="{35B4BC3E-B753-4FDB-969B-B8737788671D}"/>
                </a:ext>
              </a:extLst>
            </p:cNvPr>
            <p:cNvSpPr/>
            <p:nvPr/>
          </p:nvSpPr>
          <p:spPr>
            <a:xfrm>
              <a:off x="7256621" y="6624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7144"/>
                    <a:pt x="9049" y="7144"/>
                  </a:cubicBez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5" name="Freeform: Shape 1164">
              <a:extLst>
                <a:ext uri="{FF2B5EF4-FFF2-40B4-BE49-F238E27FC236}">
                  <a16:creationId xmlns:a16="http://schemas.microsoft.com/office/drawing/2014/main" xmlns="" id="{85FBC59A-9644-4213-8502-AA310624339F}"/>
                </a:ext>
              </a:extLst>
            </p:cNvPr>
            <p:cNvSpPr/>
            <p:nvPr/>
          </p:nvSpPr>
          <p:spPr>
            <a:xfrm>
              <a:off x="7255669" y="62722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10001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10001" y="7144"/>
                  </a:lnTo>
                  <a:cubicBezTo>
                    <a:pt x="10001" y="7144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6" name="Freeform: Shape 1165">
              <a:extLst>
                <a:ext uri="{FF2B5EF4-FFF2-40B4-BE49-F238E27FC236}">
                  <a16:creationId xmlns:a16="http://schemas.microsoft.com/office/drawing/2014/main" xmlns="" id="{94C05866-6600-455B-B215-A36460C08703}"/>
                </a:ext>
              </a:extLst>
            </p:cNvPr>
            <p:cNvSpPr/>
            <p:nvPr/>
          </p:nvSpPr>
          <p:spPr>
            <a:xfrm>
              <a:off x="7241487" y="621506"/>
              <a:ext cx="9525" cy="9525"/>
            </a:xfrm>
            <a:custGeom>
              <a:avLst/>
              <a:gdLst>
                <a:gd name="connsiteX0" fmla="*/ 7990 w 9525"/>
                <a:gd name="connsiteY0" fmla="*/ 7144 h 9525"/>
                <a:gd name="connsiteX1" fmla="*/ 799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144"/>
                  </a:moveTo>
                  <a:cubicBezTo>
                    <a:pt x="6085" y="10001"/>
                    <a:pt x="7990" y="7144"/>
                    <a:pt x="799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7" name="Freeform: Shape 1166">
              <a:extLst>
                <a:ext uri="{FF2B5EF4-FFF2-40B4-BE49-F238E27FC236}">
                  <a16:creationId xmlns:a16="http://schemas.microsoft.com/office/drawing/2014/main" xmlns="" id="{4C6B9979-B3A6-4901-BB65-7E5E7EF4B975}"/>
                </a:ext>
              </a:extLst>
            </p:cNvPr>
            <p:cNvSpPr/>
            <p:nvPr/>
          </p:nvSpPr>
          <p:spPr>
            <a:xfrm>
              <a:off x="7260156" y="615805"/>
              <a:ext cx="9525" cy="9525"/>
            </a:xfrm>
            <a:custGeom>
              <a:avLst/>
              <a:gdLst>
                <a:gd name="connsiteX0" fmla="*/ 7419 w 9525"/>
                <a:gd name="connsiteY0" fmla="*/ 8082 h 9525"/>
                <a:gd name="connsiteX1" fmla="*/ 7419 w 9525"/>
                <a:gd name="connsiteY1" fmla="*/ 808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419" y="8082"/>
                  </a:moveTo>
                  <a:cubicBezTo>
                    <a:pt x="8371" y="9987"/>
                    <a:pt x="6466" y="5225"/>
                    <a:pt x="7419" y="80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8" name="Freeform: Shape 1167">
              <a:extLst>
                <a:ext uri="{FF2B5EF4-FFF2-40B4-BE49-F238E27FC236}">
                  <a16:creationId xmlns:a16="http://schemas.microsoft.com/office/drawing/2014/main" xmlns="" id="{3CED76C5-E7C8-41B8-A761-9D1451B3EAEC}"/>
                </a:ext>
              </a:extLst>
            </p:cNvPr>
            <p:cNvSpPr/>
            <p:nvPr/>
          </p:nvSpPr>
          <p:spPr>
            <a:xfrm>
              <a:off x="7253764" y="559593"/>
              <a:ext cx="9525" cy="9525"/>
            </a:xfrm>
            <a:custGeom>
              <a:avLst/>
              <a:gdLst>
                <a:gd name="connsiteX0" fmla="*/ 10001 w 9525"/>
                <a:gd name="connsiteY0" fmla="*/ 7144 h 9525"/>
                <a:gd name="connsiteX1" fmla="*/ 7144 w 9525"/>
                <a:gd name="connsiteY1" fmla="*/ 7144 h 9525"/>
                <a:gd name="connsiteX2" fmla="*/ 1000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144"/>
                  </a:moveTo>
                  <a:lnTo>
                    <a:pt x="7144" y="7144"/>
                  </a:lnTo>
                  <a:cubicBezTo>
                    <a:pt x="7144" y="7144"/>
                    <a:pt x="10954" y="7144"/>
                    <a:pt x="100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9" name="Freeform: Shape 1168">
              <a:extLst>
                <a:ext uri="{FF2B5EF4-FFF2-40B4-BE49-F238E27FC236}">
                  <a16:creationId xmlns:a16="http://schemas.microsoft.com/office/drawing/2014/main" xmlns="" id="{213B2A4F-5378-41C3-B4AB-5CB54D842AC8}"/>
                </a:ext>
              </a:extLst>
            </p:cNvPr>
            <p:cNvSpPr/>
            <p:nvPr/>
          </p:nvSpPr>
          <p:spPr>
            <a:xfrm>
              <a:off x="7253764" y="533876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9049" y="8096"/>
                    <a:pt x="10001" y="7144"/>
                    <a:pt x="8096" y="7144"/>
                  </a:cubicBezTo>
                  <a:cubicBezTo>
                    <a:pt x="8096" y="7144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0" name="Freeform: Shape 1169">
              <a:extLst>
                <a:ext uri="{FF2B5EF4-FFF2-40B4-BE49-F238E27FC236}">
                  <a16:creationId xmlns:a16="http://schemas.microsoft.com/office/drawing/2014/main" xmlns="" id="{E4AC7B91-4CD1-4F92-B8C7-507B497C3F9C}"/>
                </a:ext>
              </a:extLst>
            </p:cNvPr>
            <p:cNvSpPr/>
            <p:nvPr/>
          </p:nvSpPr>
          <p:spPr>
            <a:xfrm>
              <a:off x="7268051" y="4614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0001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1" name="Freeform: Shape 1170">
              <a:extLst>
                <a:ext uri="{FF2B5EF4-FFF2-40B4-BE49-F238E27FC236}">
                  <a16:creationId xmlns:a16="http://schemas.microsoft.com/office/drawing/2014/main" xmlns="" id="{9558FB89-D6A1-4673-90CC-A6E1350858A4}"/>
                </a:ext>
              </a:extLst>
            </p:cNvPr>
            <p:cNvSpPr/>
            <p:nvPr/>
          </p:nvSpPr>
          <p:spPr>
            <a:xfrm>
              <a:off x="7100136" y="741505"/>
              <a:ext cx="9525" cy="9525"/>
            </a:xfrm>
            <a:custGeom>
              <a:avLst/>
              <a:gdLst>
                <a:gd name="connsiteX0" fmla="*/ 7419 w 9525"/>
                <a:gd name="connsiteY0" fmla="*/ 9064 h 9525"/>
                <a:gd name="connsiteX1" fmla="*/ 7419 w 9525"/>
                <a:gd name="connsiteY1" fmla="*/ 906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419" y="9064"/>
                  </a:moveTo>
                  <a:cubicBezTo>
                    <a:pt x="6466" y="4302"/>
                    <a:pt x="8371" y="10017"/>
                    <a:pt x="7419" y="90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2" name="Freeform: Shape 1171">
              <a:extLst>
                <a:ext uri="{FF2B5EF4-FFF2-40B4-BE49-F238E27FC236}">
                  <a16:creationId xmlns:a16="http://schemas.microsoft.com/office/drawing/2014/main" xmlns="" id="{DC90509A-9E9E-43F7-A208-194E3EA908F1}"/>
                </a:ext>
              </a:extLst>
            </p:cNvPr>
            <p:cNvSpPr/>
            <p:nvPr/>
          </p:nvSpPr>
          <p:spPr>
            <a:xfrm>
              <a:off x="7096601" y="737711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8096" y="17621"/>
                    <a:pt x="8096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3" name="Freeform: Shape 1172">
              <a:extLst>
                <a:ext uri="{FF2B5EF4-FFF2-40B4-BE49-F238E27FC236}">
                  <a16:creationId xmlns:a16="http://schemas.microsoft.com/office/drawing/2014/main" xmlns="" id="{CBD20E7F-1C92-4952-8C1E-CE77FBE233E8}"/>
                </a:ext>
              </a:extLst>
            </p:cNvPr>
            <p:cNvSpPr/>
            <p:nvPr/>
          </p:nvSpPr>
          <p:spPr>
            <a:xfrm>
              <a:off x="7063264" y="7453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4" name="Freeform: Shape 1173">
              <a:extLst>
                <a:ext uri="{FF2B5EF4-FFF2-40B4-BE49-F238E27FC236}">
                  <a16:creationId xmlns:a16="http://schemas.microsoft.com/office/drawing/2014/main" xmlns="" id="{C9CB6A95-518C-4281-B25F-0BBDBA466610}"/>
                </a:ext>
              </a:extLst>
            </p:cNvPr>
            <p:cNvSpPr/>
            <p:nvPr/>
          </p:nvSpPr>
          <p:spPr>
            <a:xfrm>
              <a:off x="7044214" y="75485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5" name="Freeform: Shape 1174">
              <a:extLst>
                <a:ext uri="{FF2B5EF4-FFF2-40B4-BE49-F238E27FC236}">
                  <a16:creationId xmlns:a16="http://schemas.microsoft.com/office/drawing/2014/main" xmlns="" id="{3B59E1BC-4565-492C-B70C-FAD00092EC50}"/>
                </a:ext>
              </a:extLst>
            </p:cNvPr>
            <p:cNvSpPr/>
            <p:nvPr/>
          </p:nvSpPr>
          <p:spPr>
            <a:xfrm>
              <a:off x="7038499" y="7539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6" name="Freeform: Shape 1175">
              <a:extLst>
                <a:ext uri="{FF2B5EF4-FFF2-40B4-BE49-F238E27FC236}">
                  <a16:creationId xmlns:a16="http://schemas.microsoft.com/office/drawing/2014/main" xmlns="" id="{375B1AF9-1965-4D74-AF65-8D3274E46DE9}"/>
                </a:ext>
              </a:extLst>
            </p:cNvPr>
            <p:cNvSpPr/>
            <p:nvPr/>
          </p:nvSpPr>
          <p:spPr>
            <a:xfrm>
              <a:off x="7062311" y="744378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lnTo>
                    <a:pt x="7144" y="7144"/>
                  </a:lnTo>
                  <a:cubicBezTo>
                    <a:pt x="8096" y="9049"/>
                    <a:pt x="8096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7" name="Freeform: Shape 1176">
              <a:extLst>
                <a:ext uri="{FF2B5EF4-FFF2-40B4-BE49-F238E27FC236}">
                  <a16:creationId xmlns:a16="http://schemas.microsoft.com/office/drawing/2014/main" xmlns="" id="{AC855477-72A6-45CC-A933-4FC6CF3AEABA}"/>
                </a:ext>
              </a:extLst>
            </p:cNvPr>
            <p:cNvSpPr/>
            <p:nvPr/>
          </p:nvSpPr>
          <p:spPr>
            <a:xfrm>
              <a:off x="7094696" y="74652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7144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8" name="Freeform: Shape 1177">
              <a:extLst>
                <a:ext uri="{FF2B5EF4-FFF2-40B4-BE49-F238E27FC236}">
                  <a16:creationId xmlns:a16="http://schemas.microsoft.com/office/drawing/2014/main" xmlns="" id="{6BA6C3F2-6947-42E3-BFC5-7C3B56A10DFD}"/>
                </a:ext>
              </a:extLst>
            </p:cNvPr>
            <p:cNvSpPr/>
            <p:nvPr/>
          </p:nvSpPr>
          <p:spPr>
            <a:xfrm>
              <a:off x="7070460" y="737690"/>
              <a:ext cx="9525" cy="9525"/>
            </a:xfrm>
            <a:custGeom>
              <a:avLst/>
              <a:gdLst>
                <a:gd name="connsiteX0" fmla="*/ 7567 w 9525"/>
                <a:gd name="connsiteY0" fmla="*/ 9069 h 9525"/>
                <a:gd name="connsiteX1" fmla="*/ 7567 w 9525"/>
                <a:gd name="connsiteY1" fmla="*/ 90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9069"/>
                  </a:moveTo>
                  <a:cubicBezTo>
                    <a:pt x="7567" y="8117"/>
                    <a:pt x="6615" y="5259"/>
                    <a:pt x="7567" y="9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9" name="Freeform: Shape 1178">
              <a:extLst>
                <a:ext uri="{FF2B5EF4-FFF2-40B4-BE49-F238E27FC236}">
                  <a16:creationId xmlns:a16="http://schemas.microsoft.com/office/drawing/2014/main" xmlns="" id="{AF7839C7-8E01-4AF1-AC68-B46DEBF06A39}"/>
                </a:ext>
              </a:extLst>
            </p:cNvPr>
            <p:cNvSpPr/>
            <p:nvPr/>
          </p:nvSpPr>
          <p:spPr>
            <a:xfrm>
              <a:off x="7077551" y="73580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10001" y="1381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0" name="Freeform: Shape 1179">
              <a:extLst>
                <a:ext uri="{FF2B5EF4-FFF2-40B4-BE49-F238E27FC236}">
                  <a16:creationId xmlns:a16="http://schemas.microsoft.com/office/drawing/2014/main" xmlns="" id="{8284AED5-0A24-43D0-B844-64BA1431EC14}"/>
                </a:ext>
              </a:extLst>
            </p:cNvPr>
            <p:cNvSpPr/>
            <p:nvPr/>
          </p:nvSpPr>
          <p:spPr>
            <a:xfrm>
              <a:off x="7089934" y="73675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1" name="Freeform: Shape 1180">
              <a:extLst>
                <a:ext uri="{FF2B5EF4-FFF2-40B4-BE49-F238E27FC236}">
                  <a16:creationId xmlns:a16="http://schemas.microsoft.com/office/drawing/2014/main" xmlns="" id="{503A48DC-6157-4A6F-8686-9F33AC31879C}"/>
                </a:ext>
              </a:extLst>
            </p:cNvPr>
            <p:cNvSpPr/>
            <p:nvPr/>
          </p:nvSpPr>
          <p:spPr>
            <a:xfrm>
              <a:off x="7065407" y="740145"/>
              <a:ext cx="9525" cy="9525"/>
            </a:xfrm>
            <a:custGeom>
              <a:avLst/>
              <a:gdLst>
                <a:gd name="connsiteX0" fmla="*/ 7858 w 9525"/>
                <a:gd name="connsiteY0" fmla="*/ 7567 h 9525"/>
                <a:gd name="connsiteX1" fmla="*/ 7858 w 9525"/>
                <a:gd name="connsiteY1" fmla="*/ 7567 h 9525"/>
                <a:gd name="connsiteX2" fmla="*/ 7858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567"/>
                  </a:moveTo>
                  <a:cubicBezTo>
                    <a:pt x="6906" y="7567"/>
                    <a:pt x="6906" y="6615"/>
                    <a:pt x="7858" y="7567"/>
                  </a:cubicBezTo>
                  <a:lnTo>
                    <a:pt x="7858" y="7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2" name="Freeform: Shape 1181">
              <a:extLst>
                <a:ext uri="{FF2B5EF4-FFF2-40B4-BE49-F238E27FC236}">
                  <a16:creationId xmlns:a16="http://schemas.microsoft.com/office/drawing/2014/main" xmlns="" id="{7B7C52F4-B6E9-4810-9F04-6A1F1711076E}"/>
                </a:ext>
              </a:extLst>
            </p:cNvPr>
            <p:cNvSpPr/>
            <p:nvPr/>
          </p:nvSpPr>
          <p:spPr>
            <a:xfrm>
              <a:off x="6943249" y="9186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3" name="Freeform: Shape 1182">
              <a:extLst>
                <a:ext uri="{FF2B5EF4-FFF2-40B4-BE49-F238E27FC236}">
                  <a16:creationId xmlns:a16="http://schemas.microsoft.com/office/drawing/2014/main" xmlns="" id="{D7D9ED68-49AD-45F1-80F7-4A274850FAA8}"/>
                </a:ext>
              </a:extLst>
            </p:cNvPr>
            <p:cNvSpPr/>
            <p:nvPr/>
          </p:nvSpPr>
          <p:spPr>
            <a:xfrm>
              <a:off x="6925363" y="921396"/>
              <a:ext cx="9525" cy="9525"/>
            </a:xfrm>
            <a:custGeom>
              <a:avLst/>
              <a:gdLst>
                <a:gd name="connsiteX0" fmla="*/ 8837 w 9525"/>
                <a:gd name="connsiteY0" fmla="*/ 8244 h 9525"/>
                <a:gd name="connsiteX1" fmla="*/ 8837 w 9525"/>
                <a:gd name="connsiteY1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837" y="8244"/>
                  </a:moveTo>
                  <a:cubicBezTo>
                    <a:pt x="8837" y="7291"/>
                    <a:pt x="5027" y="6339"/>
                    <a:pt x="8837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4" name="Freeform: Shape 1183">
              <a:extLst>
                <a:ext uri="{FF2B5EF4-FFF2-40B4-BE49-F238E27FC236}">
                  <a16:creationId xmlns:a16="http://schemas.microsoft.com/office/drawing/2014/main" xmlns="" id="{8E2C57B3-EA9C-4EE7-AD5A-46A719640C3B}"/>
                </a:ext>
              </a:extLst>
            </p:cNvPr>
            <p:cNvSpPr/>
            <p:nvPr/>
          </p:nvSpPr>
          <p:spPr>
            <a:xfrm>
              <a:off x="7030879" y="75485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5" name="Freeform: Shape 1184">
              <a:extLst>
                <a:ext uri="{FF2B5EF4-FFF2-40B4-BE49-F238E27FC236}">
                  <a16:creationId xmlns:a16="http://schemas.microsoft.com/office/drawing/2014/main" xmlns="" id="{EA0372AE-E8B2-4E2C-B0A7-5101403CDE58}"/>
                </a:ext>
              </a:extLst>
            </p:cNvPr>
            <p:cNvSpPr/>
            <p:nvPr/>
          </p:nvSpPr>
          <p:spPr>
            <a:xfrm>
              <a:off x="6990874" y="804386"/>
              <a:ext cx="19050" cy="9525"/>
            </a:xfrm>
            <a:custGeom>
              <a:avLst/>
              <a:gdLst>
                <a:gd name="connsiteX0" fmla="*/ 7144 w 19050"/>
                <a:gd name="connsiteY0" fmla="*/ 7144 h 9525"/>
                <a:gd name="connsiteX1" fmla="*/ 11906 w 19050"/>
                <a:gd name="connsiteY1" fmla="*/ 10001 h 9525"/>
                <a:gd name="connsiteX2" fmla="*/ 7144 w 19050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7144"/>
                  </a:moveTo>
                  <a:cubicBezTo>
                    <a:pt x="10001" y="8096"/>
                    <a:pt x="9049" y="10001"/>
                    <a:pt x="11906" y="10001"/>
                  </a:cubicBezTo>
                  <a:cubicBezTo>
                    <a:pt x="10954" y="10001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6" name="Freeform: Shape 1185">
              <a:extLst>
                <a:ext uri="{FF2B5EF4-FFF2-40B4-BE49-F238E27FC236}">
                  <a16:creationId xmlns:a16="http://schemas.microsoft.com/office/drawing/2014/main" xmlns="" id="{EEFD8F1E-ACDD-4C3A-A2E5-1BD7B1BEE8EB}"/>
                </a:ext>
              </a:extLst>
            </p:cNvPr>
            <p:cNvSpPr/>
            <p:nvPr/>
          </p:nvSpPr>
          <p:spPr>
            <a:xfrm>
              <a:off x="7094696" y="7472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7" name="Freeform: Shape 1186">
              <a:extLst>
                <a:ext uri="{FF2B5EF4-FFF2-40B4-BE49-F238E27FC236}">
                  <a16:creationId xmlns:a16="http://schemas.microsoft.com/office/drawing/2014/main" xmlns="" id="{BE287B88-F7DC-4EE6-AFA3-F33486345F55}"/>
                </a:ext>
              </a:extLst>
            </p:cNvPr>
            <p:cNvSpPr/>
            <p:nvPr/>
          </p:nvSpPr>
          <p:spPr>
            <a:xfrm>
              <a:off x="6996589" y="80724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8" name="Freeform: Shape 1187">
              <a:extLst>
                <a:ext uri="{FF2B5EF4-FFF2-40B4-BE49-F238E27FC236}">
                  <a16:creationId xmlns:a16="http://schemas.microsoft.com/office/drawing/2014/main" xmlns="" id="{44F4EF88-A459-4ABC-B4AA-8DBE9ADDFDCF}"/>
                </a:ext>
              </a:extLst>
            </p:cNvPr>
            <p:cNvSpPr/>
            <p:nvPr/>
          </p:nvSpPr>
          <p:spPr>
            <a:xfrm>
              <a:off x="7020401" y="76723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8096"/>
                    <a:pt x="8096" y="8096"/>
                  </a:cubicBezTo>
                  <a:cubicBezTo>
                    <a:pt x="8096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9" name="Freeform: Shape 1188">
              <a:extLst>
                <a:ext uri="{FF2B5EF4-FFF2-40B4-BE49-F238E27FC236}">
                  <a16:creationId xmlns:a16="http://schemas.microsoft.com/office/drawing/2014/main" xmlns="" id="{563B505B-0D97-4CF1-85E2-1D3A94D360F0}"/>
                </a:ext>
              </a:extLst>
            </p:cNvPr>
            <p:cNvSpPr/>
            <p:nvPr/>
          </p:nvSpPr>
          <p:spPr>
            <a:xfrm>
              <a:off x="7031831" y="7624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0" name="Freeform: Shape 1189">
              <a:extLst>
                <a:ext uri="{FF2B5EF4-FFF2-40B4-BE49-F238E27FC236}">
                  <a16:creationId xmlns:a16="http://schemas.microsoft.com/office/drawing/2014/main" xmlns="" id="{323233ED-E1CD-4C0D-BC12-A8FB1E34E205}"/>
                </a:ext>
              </a:extLst>
            </p:cNvPr>
            <p:cNvSpPr/>
            <p:nvPr/>
          </p:nvSpPr>
          <p:spPr>
            <a:xfrm>
              <a:off x="7017826" y="773906"/>
              <a:ext cx="9525" cy="9525"/>
            </a:xfrm>
            <a:custGeom>
              <a:avLst/>
              <a:gdLst>
                <a:gd name="connsiteX0" fmla="*/ 7815 w 9525"/>
                <a:gd name="connsiteY0" fmla="*/ 7144 h 9525"/>
                <a:gd name="connsiteX1" fmla="*/ 7815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15" y="7144"/>
                  </a:moveTo>
                  <a:cubicBezTo>
                    <a:pt x="5909" y="7144"/>
                    <a:pt x="8767" y="8096"/>
                    <a:pt x="781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1" name="Freeform: Shape 1190">
              <a:extLst>
                <a:ext uri="{FF2B5EF4-FFF2-40B4-BE49-F238E27FC236}">
                  <a16:creationId xmlns:a16="http://schemas.microsoft.com/office/drawing/2014/main" xmlns="" id="{4CD82B67-2512-471C-BBFD-DCDF105BB517}"/>
                </a:ext>
              </a:extLst>
            </p:cNvPr>
            <p:cNvSpPr/>
            <p:nvPr/>
          </p:nvSpPr>
          <p:spPr>
            <a:xfrm>
              <a:off x="7014686" y="7786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2" name="Freeform: Shape 1191">
              <a:extLst>
                <a:ext uri="{FF2B5EF4-FFF2-40B4-BE49-F238E27FC236}">
                  <a16:creationId xmlns:a16="http://schemas.microsoft.com/office/drawing/2014/main" xmlns="" id="{DAA791D4-816C-48FD-A3F7-19BB9225BC67}"/>
                </a:ext>
              </a:extLst>
            </p:cNvPr>
            <p:cNvSpPr/>
            <p:nvPr/>
          </p:nvSpPr>
          <p:spPr>
            <a:xfrm>
              <a:off x="6944201" y="899636"/>
              <a:ext cx="9525" cy="9525"/>
            </a:xfrm>
            <a:custGeom>
              <a:avLst/>
              <a:gdLst>
                <a:gd name="connsiteX0" fmla="*/ 10001 w 9525"/>
                <a:gd name="connsiteY0" fmla="*/ 8096 h 9525"/>
                <a:gd name="connsiteX1" fmla="*/ 7144 w 9525"/>
                <a:gd name="connsiteY1" fmla="*/ 7144 h 9525"/>
                <a:gd name="connsiteX2" fmla="*/ 10001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8096"/>
                  </a:moveTo>
                  <a:cubicBezTo>
                    <a:pt x="9049" y="8096"/>
                    <a:pt x="8096" y="8096"/>
                    <a:pt x="7144" y="7144"/>
                  </a:cubicBezTo>
                  <a:cubicBezTo>
                    <a:pt x="9049" y="8096"/>
                    <a:pt x="10001" y="9049"/>
                    <a:pt x="10001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3" name="Freeform: Shape 1192">
              <a:extLst>
                <a:ext uri="{FF2B5EF4-FFF2-40B4-BE49-F238E27FC236}">
                  <a16:creationId xmlns:a16="http://schemas.microsoft.com/office/drawing/2014/main" xmlns="" id="{5708D27C-E7A8-4D78-823A-F60F27FF18AE}"/>
                </a:ext>
              </a:extLst>
            </p:cNvPr>
            <p:cNvSpPr/>
            <p:nvPr/>
          </p:nvSpPr>
          <p:spPr>
            <a:xfrm>
              <a:off x="7094696" y="7453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095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4" name="Freeform: Shape 1193">
              <a:extLst>
                <a:ext uri="{FF2B5EF4-FFF2-40B4-BE49-F238E27FC236}">
                  <a16:creationId xmlns:a16="http://schemas.microsoft.com/office/drawing/2014/main" xmlns="" id="{90A26984-E66E-463B-B055-EC647C69128B}"/>
                </a:ext>
              </a:extLst>
            </p:cNvPr>
            <p:cNvSpPr/>
            <p:nvPr/>
          </p:nvSpPr>
          <p:spPr>
            <a:xfrm>
              <a:off x="7034265" y="79009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lnTo>
                    <a:pt x="7567" y="7144"/>
                  </a:lnTo>
                  <a:cubicBezTo>
                    <a:pt x="6615" y="714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5" name="Freeform: Shape 1194">
              <a:extLst>
                <a:ext uri="{FF2B5EF4-FFF2-40B4-BE49-F238E27FC236}">
                  <a16:creationId xmlns:a16="http://schemas.microsoft.com/office/drawing/2014/main" xmlns="" id="{B45752A4-2D32-4BBC-B9E8-6E044115193E}"/>
                </a:ext>
              </a:extLst>
            </p:cNvPr>
            <p:cNvSpPr/>
            <p:nvPr/>
          </p:nvSpPr>
          <p:spPr>
            <a:xfrm>
              <a:off x="6960394" y="8615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6" name="Freeform: Shape 1195">
              <a:extLst>
                <a:ext uri="{FF2B5EF4-FFF2-40B4-BE49-F238E27FC236}">
                  <a16:creationId xmlns:a16="http://schemas.microsoft.com/office/drawing/2014/main" xmlns="" id="{1A58D0DE-CFC3-4186-BE2B-B7AF680B92F7}"/>
                </a:ext>
              </a:extLst>
            </p:cNvPr>
            <p:cNvSpPr/>
            <p:nvPr/>
          </p:nvSpPr>
          <p:spPr>
            <a:xfrm>
              <a:off x="7030322" y="791856"/>
              <a:ext cx="9525" cy="9525"/>
            </a:xfrm>
            <a:custGeom>
              <a:avLst/>
              <a:gdLst>
                <a:gd name="connsiteX0" fmla="*/ 8653 w 9525"/>
                <a:gd name="connsiteY0" fmla="*/ 8244 h 9525"/>
                <a:gd name="connsiteX1" fmla="*/ 8653 w 9525"/>
                <a:gd name="connsiteY1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8244"/>
                  </a:moveTo>
                  <a:cubicBezTo>
                    <a:pt x="5796" y="6339"/>
                    <a:pt x="7700" y="7291"/>
                    <a:pt x="8653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7" name="Freeform: Shape 1196">
              <a:extLst>
                <a:ext uri="{FF2B5EF4-FFF2-40B4-BE49-F238E27FC236}">
                  <a16:creationId xmlns:a16="http://schemas.microsoft.com/office/drawing/2014/main" xmlns="" id="{5AE7D013-E06D-4DFC-BD44-82A3303778DB}"/>
                </a:ext>
              </a:extLst>
            </p:cNvPr>
            <p:cNvSpPr/>
            <p:nvPr/>
          </p:nvSpPr>
          <p:spPr>
            <a:xfrm>
              <a:off x="6944201" y="9005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8" name="Freeform: Shape 1197">
              <a:extLst>
                <a:ext uri="{FF2B5EF4-FFF2-40B4-BE49-F238E27FC236}">
                  <a16:creationId xmlns:a16="http://schemas.microsoft.com/office/drawing/2014/main" xmlns="" id="{5D296DEE-C6D0-4E88-9F1A-9490CCABCFD1}"/>
                </a:ext>
              </a:extLst>
            </p:cNvPr>
            <p:cNvSpPr/>
            <p:nvPr/>
          </p:nvSpPr>
          <p:spPr>
            <a:xfrm>
              <a:off x="6918484" y="738125"/>
              <a:ext cx="190500" cy="200025"/>
            </a:xfrm>
            <a:custGeom>
              <a:avLst/>
              <a:gdLst>
                <a:gd name="connsiteX0" fmla="*/ 37624 w 190500"/>
                <a:gd name="connsiteY0" fmla="*/ 177227 h 200025"/>
                <a:gd name="connsiteX1" fmla="*/ 37624 w 190500"/>
                <a:gd name="connsiteY1" fmla="*/ 169607 h 200025"/>
                <a:gd name="connsiteX2" fmla="*/ 128111 w 190500"/>
                <a:gd name="connsiteY2" fmla="*/ 38162 h 200025"/>
                <a:gd name="connsiteX3" fmla="*/ 137636 w 190500"/>
                <a:gd name="connsiteY3" fmla="*/ 30542 h 200025"/>
                <a:gd name="connsiteX4" fmla="*/ 165259 w 190500"/>
                <a:gd name="connsiteY4" fmla="*/ 14349 h 200025"/>
                <a:gd name="connsiteX5" fmla="*/ 178594 w 190500"/>
                <a:gd name="connsiteY5" fmla="*/ 8634 h 200025"/>
                <a:gd name="connsiteX6" fmla="*/ 183356 w 190500"/>
                <a:gd name="connsiteY6" fmla="*/ 16254 h 200025"/>
                <a:gd name="connsiteX7" fmla="*/ 184309 w 190500"/>
                <a:gd name="connsiteY7" fmla="*/ 16254 h 200025"/>
                <a:gd name="connsiteX8" fmla="*/ 185261 w 190500"/>
                <a:gd name="connsiteY8" fmla="*/ 13397 h 200025"/>
                <a:gd name="connsiteX9" fmla="*/ 184309 w 190500"/>
                <a:gd name="connsiteY9" fmla="*/ 11492 h 200025"/>
                <a:gd name="connsiteX10" fmla="*/ 152876 w 190500"/>
                <a:gd name="connsiteY10" fmla="*/ 16254 h 200025"/>
                <a:gd name="connsiteX11" fmla="*/ 135731 w 190500"/>
                <a:gd name="connsiteY11" fmla="*/ 28637 h 200025"/>
                <a:gd name="connsiteX12" fmla="*/ 121444 w 190500"/>
                <a:gd name="connsiteY12" fmla="*/ 22922 h 200025"/>
                <a:gd name="connsiteX13" fmla="*/ 121444 w 190500"/>
                <a:gd name="connsiteY13" fmla="*/ 35304 h 200025"/>
                <a:gd name="connsiteX14" fmla="*/ 112871 w 190500"/>
                <a:gd name="connsiteY14" fmla="*/ 32447 h 200025"/>
                <a:gd name="connsiteX15" fmla="*/ 119539 w 190500"/>
                <a:gd name="connsiteY15" fmla="*/ 38162 h 200025"/>
                <a:gd name="connsiteX16" fmla="*/ 73819 w 190500"/>
                <a:gd name="connsiteY16" fmla="*/ 74357 h 200025"/>
                <a:gd name="connsiteX17" fmla="*/ 14764 w 190500"/>
                <a:gd name="connsiteY17" fmla="*/ 146747 h 200025"/>
                <a:gd name="connsiteX18" fmla="*/ 14764 w 190500"/>
                <a:gd name="connsiteY18" fmla="*/ 152462 h 200025"/>
                <a:gd name="connsiteX19" fmla="*/ 24289 w 190500"/>
                <a:gd name="connsiteY19" fmla="*/ 155319 h 200025"/>
                <a:gd name="connsiteX20" fmla="*/ 7144 w 190500"/>
                <a:gd name="connsiteY20" fmla="*/ 188657 h 200025"/>
                <a:gd name="connsiteX21" fmla="*/ 28099 w 190500"/>
                <a:gd name="connsiteY21" fmla="*/ 195324 h 200025"/>
                <a:gd name="connsiteX22" fmla="*/ 28099 w 190500"/>
                <a:gd name="connsiteY22" fmla="*/ 194372 h 200025"/>
                <a:gd name="connsiteX23" fmla="*/ 30004 w 190500"/>
                <a:gd name="connsiteY23" fmla="*/ 193419 h 200025"/>
                <a:gd name="connsiteX24" fmla="*/ 37624 w 190500"/>
                <a:gd name="connsiteY24" fmla="*/ 177227 h 200025"/>
                <a:gd name="connsiteX25" fmla="*/ 35719 w 190500"/>
                <a:gd name="connsiteY25" fmla="*/ 155319 h 200025"/>
                <a:gd name="connsiteX26" fmla="*/ 35719 w 190500"/>
                <a:gd name="connsiteY26" fmla="*/ 155319 h 200025"/>
                <a:gd name="connsiteX27" fmla="*/ 36671 w 190500"/>
                <a:gd name="connsiteY27" fmla="*/ 153414 h 200025"/>
                <a:gd name="connsiteX28" fmla="*/ 36671 w 190500"/>
                <a:gd name="connsiteY28" fmla="*/ 153414 h 200025"/>
                <a:gd name="connsiteX29" fmla="*/ 16669 w 190500"/>
                <a:gd name="connsiteY29" fmla="*/ 150557 h 200025"/>
                <a:gd name="connsiteX30" fmla="*/ 16669 w 190500"/>
                <a:gd name="connsiteY30" fmla="*/ 150557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0500" h="200025">
                  <a:moveTo>
                    <a:pt x="37624" y="177227"/>
                  </a:moveTo>
                  <a:cubicBezTo>
                    <a:pt x="40481" y="170559"/>
                    <a:pt x="16669" y="165797"/>
                    <a:pt x="37624" y="169607"/>
                  </a:cubicBezTo>
                  <a:cubicBezTo>
                    <a:pt x="28099" y="176274"/>
                    <a:pt x="130016" y="40067"/>
                    <a:pt x="128111" y="38162"/>
                  </a:cubicBezTo>
                  <a:cubicBezTo>
                    <a:pt x="137636" y="52449"/>
                    <a:pt x="140494" y="31494"/>
                    <a:pt x="137636" y="30542"/>
                  </a:cubicBezTo>
                  <a:cubicBezTo>
                    <a:pt x="138589" y="39114"/>
                    <a:pt x="167164" y="14349"/>
                    <a:pt x="165259" y="14349"/>
                  </a:cubicBezTo>
                  <a:cubicBezTo>
                    <a:pt x="168116" y="20064"/>
                    <a:pt x="173831" y="21969"/>
                    <a:pt x="178594" y="8634"/>
                  </a:cubicBezTo>
                  <a:cubicBezTo>
                    <a:pt x="181451" y="13397"/>
                    <a:pt x="182404" y="11492"/>
                    <a:pt x="183356" y="16254"/>
                  </a:cubicBezTo>
                  <a:cubicBezTo>
                    <a:pt x="183356" y="10539"/>
                    <a:pt x="184309" y="10539"/>
                    <a:pt x="184309" y="16254"/>
                  </a:cubicBezTo>
                  <a:cubicBezTo>
                    <a:pt x="183356" y="18159"/>
                    <a:pt x="185261" y="4824"/>
                    <a:pt x="185261" y="13397"/>
                  </a:cubicBezTo>
                  <a:cubicBezTo>
                    <a:pt x="184309" y="12444"/>
                    <a:pt x="183356" y="12444"/>
                    <a:pt x="184309" y="11492"/>
                  </a:cubicBezTo>
                  <a:cubicBezTo>
                    <a:pt x="179546" y="-891"/>
                    <a:pt x="152876" y="17207"/>
                    <a:pt x="152876" y="16254"/>
                  </a:cubicBezTo>
                  <a:cubicBezTo>
                    <a:pt x="137636" y="21017"/>
                    <a:pt x="136684" y="14349"/>
                    <a:pt x="135731" y="28637"/>
                  </a:cubicBezTo>
                  <a:cubicBezTo>
                    <a:pt x="130016" y="29589"/>
                    <a:pt x="130969" y="24827"/>
                    <a:pt x="121444" y="22922"/>
                  </a:cubicBezTo>
                  <a:cubicBezTo>
                    <a:pt x="122396" y="33399"/>
                    <a:pt x="123349" y="21017"/>
                    <a:pt x="121444" y="35304"/>
                  </a:cubicBezTo>
                  <a:cubicBezTo>
                    <a:pt x="121444" y="34352"/>
                    <a:pt x="112871" y="31494"/>
                    <a:pt x="112871" y="32447"/>
                  </a:cubicBezTo>
                  <a:cubicBezTo>
                    <a:pt x="117634" y="36257"/>
                    <a:pt x="114776" y="33399"/>
                    <a:pt x="119539" y="38162"/>
                  </a:cubicBezTo>
                  <a:cubicBezTo>
                    <a:pt x="111919" y="32447"/>
                    <a:pt x="89059" y="76262"/>
                    <a:pt x="73819" y="74357"/>
                  </a:cubicBezTo>
                  <a:cubicBezTo>
                    <a:pt x="74771" y="74357"/>
                    <a:pt x="25241" y="152462"/>
                    <a:pt x="14764" y="146747"/>
                  </a:cubicBezTo>
                  <a:cubicBezTo>
                    <a:pt x="22384" y="153414"/>
                    <a:pt x="17621" y="149604"/>
                    <a:pt x="14764" y="152462"/>
                  </a:cubicBezTo>
                  <a:cubicBezTo>
                    <a:pt x="23336" y="155319"/>
                    <a:pt x="14764" y="151509"/>
                    <a:pt x="24289" y="155319"/>
                  </a:cubicBezTo>
                  <a:cubicBezTo>
                    <a:pt x="20479" y="154367"/>
                    <a:pt x="9049" y="184847"/>
                    <a:pt x="7144" y="188657"/>
                  </a:cubicBezTo>
                  <a:cubicBezTo>
                    <a:pt x="9049" y="192467"/>
                    <a:pt x="28099" y="195324"/>
                    <a:pt x="28099" y="195324"/>
                  </a:cubicBezTo>
                  <a:cubicBezTo>
                    <a:pt x="28099" y="194372"/>
                    <a:pt x="25241" y="191514"/>
                    <a:pt x="28099" y="194372"/>
                  </a:cubicBezTo>
                  <a:cubicBezTo>
                    <a:pt x="27146" y="192467"/>
                    <a:pt x="27146" y="192467"/>
                    <a:pt x="30004" y="193419"/>
                  </a:cubicBezTo>
                  <a:cubicBezTo>
                    <a:pt x="27146" y="182942"/>
                    <a:pt x="34766" y="181989"/>
                    <a:pt x="37624" y="177227"/>
                  </a:cubicBezTo>
                  <a:close/>
                  <a:moveTo>
                    <a:pt x="35719" y="155319"/>
                  </a:moveTo>
                  <a:cubicBezTo>
                    <a:pt x="35719" y="155319"/>
                    <a:pt x="35719" y="156272"/>
                    <a:pt x="35719" y="155319"/>
                  </a:cubicBezTo>
                  <a:close/>
                  <a:moveTo>
                    <a:pt x="36671" y="153414"/>
                  </a:moveTo>
                  <a:cubicBezTo>
                    <a:pt x="35719" y="153414"/>
                    <a:pt x="31909" y="153414"/>
                    <a:pt x="36671" y="153414"/>
                  </a:cubicBezTo>
                  <a:close/>
                  <a:moveTo>
                    <a:pt x="16669" y="150557"/>
                  </a:moveTo>
                  <a:cubicBezTo>
                    <a:pt x="16669" y="149604"/>
                    <a:pt x="20479" y="151509"/>
                    <a:pt x="16669" y="1505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9" name="Freeform: Shape 1198">
              <a:extLst>
                <a:ext uri="{FF2B5EF4-FFF2-40B4-BE49-F238E27FC236}">
                  <a16:creationId xmlns:a16="http://schemas.microsoft.com/office/drawing/2014/main" xmlns="" id="{F6B65614-3BB7-4E27-80EE-1E8A7B79AC67}"/>
                </a:ext>
              </a:extLst>
            </p:cNvPr>
            <p:cNvSpPr/>
            <p:nvPr/>
          </p:nvSpPr>
          <p:spPr>
            <a:xfrm>
              <a:off x="6930866" y="88344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0" name="Freeform: Shape 1199">
              <a:extLst>
                <a:ext uri="{FF2B5EF4-FFF2-40B4-BE49-F238E27FC236}">
                  <a16:creationId xmlns:a16="http://schemas.microsoft.com/office/drawing/2014/main" xmlns="" id="{1664FE4D-9A11-40B5-B91F-CBCEDCD03B8D}"/>
                </a:ext>
              </a:extLst>
            </p:cNvPr>
            <p:cNvSpPr/>
            <p:nvPr/>
          </p:nvSpPr>
          <p:spPr>
            <a:xfrm>
              <a:off x="7064216" y="74586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1" name="Freeform: Shape 1200">
              <a:extLst>
                <a:ext uri="{FF2B5EF4-FFF2-40B4-BE49-F238E27FC236}">
                  <a16:creationId xmlns:a16="http://schemas.microsoft.com/office/drawing/2014/main" xmlns="" id="{A669F6BA-6197-4FAE-9BDB-9B093362932B}"/>
                </a:ext>
              </a:extLst>
            </p:cNvPr>
            <p:cNvSpPr/>
            <p:nvPr/>
          </p:nvSpPr>
          <p:spPr>
            <a:xfrm>
              <a:off x="6960500" y="863441"/>
              <a:ext cx="9525" cy="9525"/>
            </a:xfrm>
            <a:custGeom>
              <a:avLst/>
              <a:gdLst>
                <a:gd name="connsiteX0" fmla="*/ 7990 w 9525"/>
                <a:gd name="connsiteY0" fmla="*/ 7144 h 9525"/>
                <a:gd name="connsiteX1" fmla="*/ 799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144"/>
                  </a:moveTo>
                  <a:cubicBezTo>
                    <a:pt x="6085" y="7144"/>
                    <a:pt x="7990" y="7144"/>
                    <a:pt x="799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2" name="Freeform: Shape 1201">
              <a:extLst>
                <a:ext uri="{FF2B5EF4-FFF2-40B4-BE49-F238E27FC236}">
                  <a16:creationId xmlns:a16="http://schemas.microsoft.com/office/drawing/2014/main" xmlns="" id="{CECC3230-82B8-44FF-B249-49D20FBB2B50}"/>
                </a:ext>
              </a:extLst>
            </p:cNvPr>
            <p:cNvSpPr/>
            <p:nvPr/>
          </p:nvSpPr>
          <p:spPr>
            <a:xfrm>
              <a:off x="7076599" y="75104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7144" y="7144"/>
                  </a:cubicBez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3" name="Freeform: Shape 1202">
              <a:extLst>
                <a:ext uri="{FF2B5EF4-FFF2-40B4-BE49-F238E27FC236}">
                  <a16:creationId xmlns:a16="http://schemas.microsoft.com/office/drawing/2014/main" xmlns="" id="{1298D878-17F9-4270-9B66-23A042E7E7D3}"/>
                </a:ext>
              </a:extLst>
            </p:cNvPr>
            <p:cNvSpPr/>
            <p:nvPr/>
          </p:nvSpPr>
          <p:spPr>
            <a:xfrm>
              <a:off x="7081361" y="75009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4" name="Freeform: Shape 1203">
              <a:extLst>
                <a:ext uri="{FF2B5EF4-FFF2-40B4-BE49-F238E27FC236}">
                  <a16:creationId xmlns:a16="http://schemas.microsoft.com/office/drawing/2014/main" xmlns="" id="{AAA65FA2-DE4D-4171-8292-B3249D7A2B76}"/>
                </a:ext>
              </a:extLst>
            </p:cNvPr>
            <p:cNvSpPr/>
            <p:nvPr/>
          </p:nvSpPr>
          <p:spPr>
            <a:xfrm>
              <a:off x="7083795" y="748400"/>
              <a:ext cx="9525" cy="9525"/>
            </a:xfrm>
            <a:custGeom>
              <a:avLst/>
              <a:gdLst>
                <a:gd name="connsiteX0" fmla="*/ 7567 w 9525"/>
                <a:gd name="connsiteY0" fmla="*/ 8837 h 9525"/>
                <a:gd name="connsiteX1" fmla="*/ 7567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8837"/>
                  </a:moveTo>
                  <a:cubicBezTo>
                    <a:pt x="7567" y="8837"/>
                    <a:pt x="6615" y="5027"/>
                    <a:pt x="7567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5" name="Freeform: Shape 1204">
              <a:extLst>
                <a:ext uri="{FF2B5EF4-FFF2-40B4-BE49-F238E27FC236}">
                  <a16:creationId xmlns:a16="http://schemas.microsoft.com/office/drawing/2014/main" xmlns="" id="{B986F08D-C04A-4D6C-B93B-DADE9C01E015}"/>
                </a:ext>
              </a:extLst>
            </p:cNvPr>
            <p:cNvSpPr/>
            <p:nvPr/>
          </p:nvSpPr>
          <p:spPr>
            <a:xfrm>
              <a:off x="7044214" y="7767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6" name="Freeform: Shape 1205">
              <a:extLst>
                <a:ext uri="{FF2B5EF4-FFF2-40B4-BE49-F238E27FC236}">
                  <a16:creationId xmlns:a16="http://schemas.microsoft.com/office/drawing/2014/main" xmlns="" id="{8BAC1924-AF3A-404C-BAE2-49552B693F3D}"/>
                </a:ext>
              </a:extLst>
            </p:cNvPr>
            <p:cNvSpPr/>
            <p:nvPr/>
          </p:nvSpPr>
          <p:spPr>
            <a:xfrm>
              <a:off x="7051834" y="7624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8096"/>
                  </a:cubicBezTo>
                  <a:cubicBezTo>
                    <a:pt x="8096" y="9049"/>
                    <a:pt x="8096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7" name="Freeform: Shape 1206">
              <a:extLst>
                <a:ext uri="{FF2B5EF4-FFF2-40B4-BE49-F238E27FC236}">
                  <a16:creationId xmlns:a16="http://schemas.microsoft.com/office/drawing/2014/main" xmlns="" id="{7D78B7F9-229A-4C0A-B890-59E09338F834}"/>
                </a:ext>
              </a:extLst>
            </p:cNvPr>
            <p:cNvSpPr/>
            <p:nvPr/>
          </p:nvSpPr>
          <p:spPr>
            <a:xfrm>
              <a:off x="7034689" y="79009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8" name="Freeform: Shape 1207">
              <a:extLst>
                <a:ext uri="{FF2B5EF4-FFF2-40B4-BE49-F238E27FC236}">
                  <a16:creationId xmlns:a16="http://schemas.microsoft.com/office/drawing/2014/main" xmlns="" id="{9FA7EB74-7ADF-4AEF-8BE0-C8411F8A6C4B}"/>
                </a:ext>
              </a:extLst>
            </p:cNvPr>
            <p:cNvSpPr/>
            <p:nvPr/>
          </p:nvSpPr>
          <p:spPr>
            <a:xfrm>
              <a:off x="7051834" y="76438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9" name="Freeform: Shape 1208">
              <a:extLst>
                <a:ext uri="{FF2B5EF4-FFF2-40B4-BE49-F238E27FC236}">
                  <a16:creationId xmlns:a16="http://schemas.microsoft.com/office/drawing/2014/main" xmlns="" id="{EB88DF6B-269C-4C78-8F4B-D67A6C0A3A1C}"/>
                </a:ext>
              </a:extLst>
            </p:cNvPr>
            <p:cNvSpPr/>
            <p:nvPr/>
          </p:nvSpPr>
          <p:spPr>
            <a:xfrm>
              <a:off x="7097554" y="7462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0" name="Freeform: Shape 1209">
              <a:extLst>
                <a:ext uri="{FF2B5EF4-FFF2-40B4-BE49-F238E27FC236}">
                  <a16:creationId xmlns:a16="http://schemas.microsoft.com/office/drawing/2014/main" xmlns="" id="{F1D73E29-9DFB-4495-9A08-95F610D8C97C}"/>
                </a:ext>
              </a:extLst>
            </p:cNvPr>
            <p:cNvSpPr/>
            <p:nvPr/>
          </p:nvSpPr>
          <p:spPr>
            <a:xfrm>
              <a:off x="7097554" y="7462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1" name="Freeform: Shape 1210">
              <a:extLst>
                <a:ext uri="{FF2B5EF4-FFF2-40B4-BE49-F238E27FC236}">
                  <a16:creationId xmlns:a16="http://schemas.microsoft.com/office/drawing/2014/main" xmlns="" id="{A8254CFD-3755-4720-A279-F96243FA72B6}"/>
                </a:ext>
              </a:extLst>
            </p:cNvPr>
            <p:cNvSpPr/>
            <p:nvPr/>
          </p:nvSpPr>
          <p:spPr>
            <a:xfrm>
              <a:off x="7097554" y="7453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2" name="Freeform: Shape 1211">
              <a:extLst>
                <a:ext uri="{FF2B5EF4-FFF2-40B4-BE49-F238E27FC236}">
                  <a16:creationId xmlns:a16="http://schemas.microsoft.com/office/drawing/2014/main" xmlns="" id="{50166E85-BB90-4C56-A564-8C4D66F127E3}"/>
                </a:ext>
              </a:extLst>
            </p:cNvPr>
            <p:cNvSpPr/>
            <p:nvPr/>
          </p:nvSpPr>
          <p:spPr>
            <a:xfrm>
              <a:off x="7092791" y="7462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8096"/>
                  </a:lnTo>
                  <a:cubicBezTo>
                    <a:pt x="8096" y="8096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3" name="Freeform: Shape 1212">
              <a:extLst>
                <a:ext uri="{FF2B5EF4-FFF2-40B4-BE49-F238E27FC236}">
                  <a16:creationId xmlns:a16="http://schemas.microsoft.com/office/drawing/2014/main" xmlns="" id="{3A9B4EF3-50A8-40DA-9922-1E2E95FC8B95}"/>
                </a:ext>
              </a:extLst>
            </p:cNvPr>
            <p:cNvSpPr/>
            <p:nvPr/>
          </p:nvSpPr>
          <p:spPr>
            <a:xfrm>
              <a:off x="7091839" y="7472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1906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4" name="Freeform: Shape 1213">
              <a:extLst>
                <a:ext uri="{FF2B5EF4-FFF2-40B4-BE49-F238E27FC236}">
                  <a16:creationId xmlns:a16="http://schemas.microsoft.com/office/drawing/2014/main" xmlns="" id="{0BC7D4E1-E32A-4FB7-8E95-07C90D0F5F10}"/>
                </a:ext>
              </a:extLst>
            </p:cNvPr>
            <p:cNvSpPr/>
            <p:nvPr/>
          </p:nvSpPr>
          <p:spPr>
            <a:xfrm>
              <a:off x="7082314" y="735912"/>
              <a:ext cx="9525" cy="9525"/>
            </a:xfrm>
            <a:custGeom>
              <a:avLst/>
              <a:gdLst>
                <a:gd name="connsiteX0" fmla="*/ 7144 w 9525"/>
                <a:gd name="connsiteY0" fmla="*/ 7990 h 9525"/>
                <a:gd name="connsiteX1" fmla="*/ 714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990"/>
                  </a:moveTo>
                  <a:cubicBezTo>
                    <a:pt x="9049" y="6085"/>
                    <a:pt x="8096" y="7990"/>
                    <a:pt x="714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5" name="Freeform: Shape 1214">
              <a:extLst>
                <a:ext uri="{FF2B5EF4-FFF2-40B4-BE49-F238E27FC236}">
                  <a16:creationId xmlns:a16="http://schemas.microsoft.com/office/drawing/2014/main" xmlns="" id="{EB427787-E672-4D0C-B569-91B5CEC75647}"/>
                </a:ext>
              </a:extLst>
            </p:cNvPr>
            <p:cNvSpPr/>
            <p:nvPr/>
          </p:nvSpPr>
          <p:spPr>
            <a:xfrm>
              <a:off x="7077551" y="734853"/>
              <a:ext cx="9525" cy="9525"/>
            </a:xfrm>
            <a:custGeom>
              <a:avLst/>
              <a:gdLst>
                <a:gd name="connsiteX0" fmla="*/ 8096 w 9525"/>
                <a:gd name="connsiteY0" fmla="*/ 9049 h 9525"/>
                <a:gd name="connsiteX1" fmla="*/ 7144 w 9525"/>
                <a:gd name="connsiteY1" fmla="*/ 7144 h 9525"/>
                <a:gd name="connsiteX2" fmla="*/ 8096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049"/>
                  </a:moveTo>
                  <a:cubicBezTo>
                    <a:pt x="8096" y="8096"/>
                    <a:pt x="7144" y="7144"/>
                    <a:pt x="7144" y="7144"/>
                  </a:cubicBezTo>
                  <a:cubicBezTo>
                    <a:pt x="8096" y="8096"/>
                    <a:pt x="8096" y="8096"/>
                    <a:pt x="8096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6" name="Freeform: Shape 1215">
              <a:extLst>
                <a:ext uri="{FF2B5EF4-FFF2-40B4-BE49-F238E27FC236}">
                  <a16:creationId xmlns:a16="http://schemas.microsoft.com/office/drawing/2014/main" xmlns="" id="{FACA7933-7EC4-4CFD-B564-7B1C8777EEF9}"/>
                </a:ext>
              </a:extLst>
            </p:cNvPr>
            <p:cNvSpPr/>
            <p:nvPr/>
          </p:nvSpPr>
          <p:spPr>
            <a:xfrm>
              <a:off x="7054691" y="745331"/>
              <a:ext cx="9525" cy="9525"/>
            </a:xfrm>
            <a:custGeom>
              <a:avLst/>
              <a:gdLst>
                <a:gd name="connsiteX0" fmla="*/ 8096 w 9525"/>
                <a:gd name="connsiteY0" fmla="*/ 9049 h 9525"/>
                <a:gd name="connsiteX1" fmla="*/ 7144 w 9525"/>
                <a:gd name="connsiteY1" fmla="*/ 7144 h 9525"/>
                <a:gd name="connsiteX2" fmla="*/ 8096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049"/>
                  </a:moveTo>
                  <a:lnTo>
                    <a:pt x="7144" y="7144"/>
                  </a:lnTo>
                  <a:cubicBezTo>
                    <a:pt x="7144" y="8096"/>
                    <a:pt x="7144" y="8096"/>
                    <a:pt x="8096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7" name="Freeform: Shape 1216">
              <a:extLst>
                <a:ext uri="{FF2B5EF4-FFF2-40B4-BE49-F238E27FC236}">
                  <a16:creationId xmlns:a16="http://schemas.microsoft.com/office/drawing/2014/main" xmlns="" id="{90F6B1F0-CE8F-4D35-9B4D-C7AB2A5815F6}"/>
                </a:ext>
              </a:extLst>
            </p:cNvPr>
            <p:cNvSpPr/>
            <p:nvPr/>
          </p:nvSpPr>
          <p:spPr>
            <a:xfrm>
              <a:off x="7058372" y="761523"/>
              <a:ext cx="9525" cy="9525"/>
            </a:xfrm>
            <a:custGeom>
              <a:avLst/>
              <a:gdLst>
                <a:gd name="connsiteX0" fmla="*/ 7273 w 9525"/>
                <a:gd name="connsiteY0" fmla="*/ 7144 h 9525"/>
                <a:gd name="connsiteX1" fmla="*/ 727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273" y="7144"/>
                  </a:moveTo>
                  <a:cubicBezTo>
                    <a:pt x="11083" y="8096"/>
                    <a:pt x="6320" y="7144"/>
                    <a:pt x="727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8" name="Freeform: Shape 1217">
              <a:extLst>
                <a:ext uri="{FF2B5EF4-FFF2-40B4-BE49-F238E27FC236}">
                  <a16:creationId xmlns:a16="http://schemas.microsoft.com/office/drawing/2014/main" xmlns="" id="{B295E9BB-BA59-4FEB-ABD7-5D3786DB63F8}"/>
                </a:ext>
              </a:extLst>
            </p:cNvPr>
            <p:cNvSpPr/>
            <p:nvPr/>
          </p:nvSpPr>
          <p:spPr>
            <a:xfrm>
              <a:off x="7045844" y="747079"/>
              <a:ext cx="9525" cy="9525"/>
            </a:xfrm>
            <a:custGeom>
              <a:avLst/>
              <a:gdLst>
                <a:gd name="connsiteX0" fmla="*/ 7419 w 9525"/>
                <a:gd name="connsiteY0" fmla="*/ 7301 h 9525"/>
                <a:gd name="connsiteX1" fmla="*/ 7419 w 9525"/>
                <a:gd name="connsiteY1" fmla="*/ 73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419" y="7301"/>
                  </a:moveTo>
                  <a:cubicBezTo>
                    <a:pt x="8371" y="6348"/>
                    <a:pt x="6466" y="10158"/>
                    <a:pt x="7419" y="73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9" name="Freeform: Shape 1218">
              <a:extLst>
                <a:ext uri="{FF2B5EF4-FFF2-40B4-BE49-F238E27FC236}">
                  <a16:creationId xmlns:a16="http://schemas.microsoft.com/office/drawing/2014/main" xmlns="" id="{A70AE44F-8B54-4C7F-9DAD-6C83A3BF608D}"/>
                </a:ext>
              </a:extLst>
            </p:cNvPr>
            <p:cNvSpPr/>
            <p:nvPr/>
          </p:nvSpPr>
          <p:spPr>
            <a:xfrm>
              <a:off x="7012781" y="776122"/>
              <a:ext cx="9525" cy="9525"/>
            </a:xfrm>
            <a:custGeom>
              <a:avLst/>
              <a:gdLst>
                <a:gd name="connsiteX0" fmla="*/ 7144 w 9525"/>
                <a:gd name="connsiteY0" fmla="*/ 7785 h 9525"/>
                <a:gd name="connsiteX1" fmla="*/ 10001 w 9525"/>
                <a:gd name="connsiteY1" fmla="*/ 9690 h 9525"/>
                <a:gd name="connsiteX2" fmla="*/ 7144 w 9525"/>
                <a:gd name="connsiteY2" fmla="*/ 778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785"/>
                  </a:moveTo>
                  <a:lnTo>
                    <a:pt x="10001" y="9690"/>
                  </a:lnTo>
                  <a:cubicBezTo>
                    <a:pt x="10001" y="8737"/>
                    <a:pt x="7144" y="5880"/>
                    <a:pt x="7144" y="77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0" name="Freeform: Shape 1219">
              <a:extLst>
                <a:ext uri="{FF2B5EF4-FFF2-40B4-BE49-F238E27FC236}">
                  <a16:creationId xmlns:a16="http://schemas.microsoft.com/office/drawing/2014/main" xmlns="" id="{41BFFBA5-B901-4A73-9F9F-80C478E71C06}"/>
                </a:ext>
              </a:extLst>
            </p:cNvPr>
            <p:cNvSpPr/>
            <p:nvPr/>
          </p:nvSpPr>
          <p:spPr>
            <a:xfrm>
              <a:off x="7002044" y="792241"/>
              <a:ext cx="9525" cy="9525"/>
            </a:xfrm>
            <a:custGeom>
              <a:avLst/>
              <a:gdLst>
                <a:gd name="connsiteX0" fmla="*/ 9308 w 9525"/>
                <a:gd name="connsiteY0" fmla="*/ 7858 h 9525"/>
                <a:gd name="connsiteX1" fmla="*/ 7403 w 9525"/>
                <a:gd name="connsiteY1" fmla="*/ 7858 h 9525"/>
                <a:gd name="connsiteX2" fmla="*/ 9308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308" y="7858"/>
                  </a:moveTo>
                  <a:cubicBezTo>
                    <a:pt x="8356" y="6906"/>
                    <a:pt x="6451" y="6906"/>
                    <a:pt x="7403" y="7858"/>
                  </a:cubicBezTo>
                  <a:cubicBezTo>
                    <a:pt x="8356" y="7858"/>
                    <a:pt x="9308" y="7858"/>
                    <a:pt x="9308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1" name="Freeform: Shape 1220">
              <a:extLst>
                <a:ext uri="{FF2B5EF4-FFF2-40B4-BE49-F238E27FC236}">
                  <a16:creationId xmlns:a16="http://schemas.microsoft.com/office/drawing/2014/main" xmlns="" id="{13385F0E-263E-4249-93F5-77DEF03A465E}"/>
                </a:ext>
              </a:extLst>
            </p:cNvPr>
            <p:cNvSpPr/>
            <p:nvPr/>
          </p:nvSpPr>
          <p:spPr>
            <a:xfrm>
              <a:off x="6938592" y="848730"/>
              <a:ext cx="9525" cy="9525"/>
            </a:xfrm>
            <a:custGeom>
              <a:avLst/>
              <a:gdLst>
                <a:gd name="connsiteX0" fmla="*/ 7990 w 9525"/>
                <a:gd name="connsiteY0" fmla="*/ 7567 h 9525"/>
                <a:gd name="connsiteX1" fmla="*/ 7990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567"/>
                  </a:moveTo>
                  <a:cubicBezTo>
                    <a:pt x="6086" y="6615"/>
                    <a:pt x="7990" y="7567"/>
                    <a:pt x="7990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2" name="Freeform: Shape 1221">
              <a:extLst>
                <a:ext uri="{FF2B5EF4-FFF2-40B4-BE49-F238E27FC236}">
                  <a16:creationId xmlns:a16="http://schemas.microsoft.com/office/drawing/2014/main" xmlns="" id="{BED8CF45-5470-416F-96A0-23CBB83CBA32}"/>
                </a:ext>
              </a:extLst>
            </p:cNvPr>
            <p:cNvSpPr/>
            <p:nvPr/>
          </p:nvSpPr>
          <p:spPr>
            <a:xfrm>
              <a:off x="7761658" y="937259"/>
              <a:ext cx="9525" cy="9525"/>
            </a:xfrm>
            <a:custGeom>
              <a:avLst/>
              <a:gdLst>
                <a:gd name="connsiteX0" fmla="*/ 8837 w 9525"/>
                <a:gd name="connsiteY0" fmla="*/ 8573 h 9525"/>
                <a:gd name="connsiteX1" fmla="*/ 8837 w 9525"/>
                <a:gd name="connsiteY1" fmla="*/ 8573 h 9525"/>
                <a:gd name="connsiteX2" fmla="*/ 8837 w 9525"/>
                <a:gd name="connsiteY2" fmla="*/ 857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837" y="8573"/>
                  </a:moveTo>
                  <a:cubicBezTo>
                    <a:pt x="8837" y="6667"/>
                    <a:pt x="5027" y="6667"/>
                    <a:pt x="8837" y="8573"/>
                  </a:cubicBezTo>
                  <a:lnTo>
                    <a:pt x="8837" y="85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3" name="Freeform: Shape 1222">
              <a:extLst>
                <a:ext uri="{FF2B5EF4-FFF2-40B4-BE49-F238E27FC236}">
                  <a16:creationId xmlns:a16="http://schemas.microsoft.com/office/drawing/2014/main" xmlns="" id="{5B4E7D8E-E422-49E7-B08A-848CBDB00C9D}"/>
                </a:ext>
              </a:extLst>
            </p:cNvPr>
            <p:cNvSpPr/>
            <p:nvPr/>
          </p:nvSpPr>
          <p:spPr>
            <a:xfrm>
              <a:off x="7753403" y="93392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8096"/>
                    <a:pt x="7567" y="14764"/>
                    <a:pt x="7567" y="7144"/>
                  </a:cubicBezTo>
                  <a:lnTo>
                    <a:pt x="7567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4" name="Freeform: Shape 1223">
              <a:extLst>
                <a:ext uri="{FF2B5EF4-FFF2-40B4-BE49-F238E27FC236}">
                  <a16:creationId xmlns:a16="http://schemas.microsoft.com/office/drawing/2014/main" xmlns="" id="{F9BF3A65-4B9E-4905-A138-649D737670FD}"/>
                </a:ext>
              </a:extLst>
            </p:cNvPr>
            <p:cNvSpPr/>
            <p:nvPr/>
          </p:nvSpPr>
          <p:spPr>
            <a:xfrm>
              <a:off x="7630954" y="922496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lnTo>
                    <a:pt x="7144" y="7144"/>
                  </a:lnTo>
                  <a:cubicBezTo>
                    <a:pt x="7144" y="9049"/>
                    <a:pt x="8096" y="8096"/>
                    <a:pt x="9049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5" name="Freeform: Shape 1224">
              <a:extLst>
                <a:ext uri="{FF2B5EF4-FFF2-40B4-BE49-F238E27FC236}">
                  <a16:creationId xmlns:a16="http://schemas.microsoft.com/office/drawing/2014/main" xmlns="" id="{DFC53953-4904-4930-96A6-D45CFCDE87C3}"/>
                </a:ext>
              </a:extLst>
            </p:cNvPr>
            <p:cNvSpPr/>
            <p:nvPr/>
          </p:nvSpPr>
          <p:spPr>
            <a:xfrm>
              <a:off x="7738586" y="94464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9049" y="6906"/>
                    <a:pt x="8096" y="6906"/>
                    <a:pt x="7144" y="7858"/>
                  </a:cubicBezTo>
                  <a:lnTo>
                    <a:pt x="7144" y="78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6" name="Freeform: Shape 1225">
              <a:extLst>
                <a:ext uri="{FF2B5EF4-FFF2-40B4-BE49-F238E27FC236}">
                  <a16:creationId xmlns:a16="http://schemas.microsoft.com/office/drawing/2014/main" xmlns="" id="{2F395E84-42EF-4FC8-8EF7-362549E8C626}"/>
                </a:ext>
              </a:extLst>
            </p:cNvPr>
            <p:cNvSpPr/>
            <p:nvPr/>
          </p:nvSpPr>
          <p:spPr>
            <a:xfrm>
              <a:off x="7665244" y="913606"/>
              <a:ext cx="9525" cy="9525"/>
            </a:xfrm>
            <a:custGeom>
              <a:avLst/>
              <a:gdLst>
                <a:gd name="connsiteX0" fmla="*/ 7144 w 9525"/>
                <a:gd name="connsiteY0" fmla="*/ 8414 h 9525"/>
                <a:gd name="connsiteX1" fmla="*/ 7144 w 9525"/>
                <a:gd name="connsiteY1" fmla="*/ 8414 h 9525"/>
                <a:gd name="connsiteX2" fmla="*/ 7144 w 9525"/>
                <a:gd name="connsiteY2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414"/>
                  </a:moveTo>
                  <a:cubicBezTo>
                    <a:pt x="7144" y="8414"/>
                    <a:pt x="9049" y="5556"/>
                    <a:pt x="7144" y="8414"/>
                  </a:cubicBezTo>
                  <a:lnTo>
                    <a:pt x="7144" y="841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7" name="Freeform: Shape 1226">
              <a:extLst>
                <a:ext uri="{FF2B5EF4-FFF2-40B4-BE49-F238E27FC236}">
                  <a16:creationId xmlns:a16="http://schemas.microsoft.com/office/drawing/2014/main" xmlns="" id="{4AE347F6-AD8F-45B3-94FD-0748CB2775AB}"/>
                </a:ext>
              </a:extLst>
            </p:cNvPr>
            <p:cNvSpPr/>
            <p:nvPr/>
          </p:nvSpPr>
          <p:spPr>
            <a:xfrm>
              <a:off x="7688909" y="910113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  <a:gd name="connsiteX2" fmla="*/ 82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4434" y="7144"/>
                    <a:pt x="12054" y="13811"/>
                    <a:pt x="8244" y="7144"/>
                  </a:cubicBezTo>
                  <a:lnTo>
                    <a:pt x="82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8" name="Freeform: Shape 1227">
              <a:extLst>
                <a:ext uri="{FF2B5EF4-FFF2-40B4-BE49-F238E27FC236}">
                  <a16:creationId xmlns:a16="http://schemas.microsoft.com/office/drawing/2014/main" xmlns="" id="{A79C1CB6-797F-4A89-9FC5-ACEA1DF02509}"/>
                </a:ext>
              </a:extLst>
            </p:cNvPr>
            <p:cNvSpPr/>
            <p:nvPr/>
          </p:nvSpPr>
          <p:spPr>
            <a:xfrm>
              <a:off x="6845141" y="10129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9" name="Freeform: Shape 1228">
              <a:extLst>
                <a:ext uri="{FF2B5EF4-FFF2-40B4-BE49-F238E27FC236}">
                  <a16:creationId xmlns:a16="http://schemas.microsoft.com/office/drawing/2014/main" xmlns="" id="{0E7BA09F-E712-4026-987D-6E7806FB82EE}"/>
                </a:ext>
              </a:extLst>
            </p:cNvPr>
            <p:cNvSpPr/>
            <p:nvPr/>
          </p:nvSpPr>
          <p:spPr>
            <a:xfrm>
              <a:off x="6844189" y="10120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8096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0" name="Freeform: Shape 1229">
              <a:extLst>
                <a:ext uri="{FF2B5EF4-FFF2-40B4-BE49-F238E27FC236}">
                  <a16:creationId xmlns:a16="http://schemas.microsoft.com/office/drawing/2014/main" xmlns="" id="{3A535AF4-7E8B-4C87-9F20-326E5CBD67F7}"/>
                </a:ext>
              </a:extLst>
            </p:cNvPr>
            <p:cNvSpPr/>
            <p:nvPr/>
          </p:nvSpPr>
          <p:spPr>
            <a:xfrm>
              <a:off x="6844189" y="10120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1" name="Freeform: Shape 1230">
              <a:extLst>
                <a:ext uri="{FF2B5EF4-FFF2-40B4-BE49-F238E27FC236}">
                  <a16:creationId xmlns:a16="http://schemas.microsoft.com/office/drawing/2014/main" xmlns="" id="{B8EB9703-20A8-49F2-9531-0F0793E82697}"/>
                </a:ext>
              </a:extLst>
            </p:cNvPr>
            <p:cNvSpPr/>
            <p:nvPr/>
          </p:nvSpPr>
          <p:spPr>
            <a:xfrm>
              <a:off x="7231856" y="928211"/>
              <a:ext cx="9525" cy="19050"/>
            </a:xfrm>
            <a:custGeom>
              <a:avLst/>
              <a:gdLst>
                <a:gd name="connsiteX0" fmla="*/ 9049 w 9525"/>
                <a:gd name="connsiteY0" fmla="*/ 12859 h 19050"/>
                <a:gd name="connsiteX1" fmla="*/ 7144 w 9525"/>
                <a:gd name="connsiteY1" fmla="*/ 7144 h 19050"/>
                <a:gd name="connsiteX2" fmla="*/ 9049 w 9525"/>
                <a:gd name="connsiteY2" fmla="*/ 1285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9049" y="12859"/>
                  </a:moveTo>
                  <a:cubicBezTo>
                    <a:pt x="8096" y="11906"/>
                    <a:pt x="10954" y="7144"/>
                    <a:pt x="7144" y="7144"/>
                  </a:cubicBezTo>
                  <a:cubicBezTo>
                    <a:pt x="10954" y="8096"/>
                    <a:pt x="4286" y="10954"/>
                    <a:pt x="9049" y="128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2" name="Freeform: Shape 1231">
              <a:extLst>
                <a:ext uri="{FF2B5EF4-FFF2-40B4-BE49-F238E27FC236}">
                  <a16:creationId xmlns:a16="http://schemas.microsoft.com/office/drawing/2014/main" xmlns="" id="{62181469-9E68-4B9A-BD13-BE7BDD0F7C7D}"/>
                </a:ext>
              </a:extLst>
            </p:cNvPr>
            <p:cNvSpPr/>
            <p:nvPr/>
          </p:nvSpPr>
          <p:spPr>
            <a:xfrm>
              <a:off x="7233761" y="9339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7144" y="7144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3" name="Freeform: Shape 1232">
              <a:extLst>
                <a:ext uri="{FF2B5EF4-FFF2-40B4-BE49-F238E27FC236}">
                  <a16:creationId xmlns:a16="http://schemas.microsoft.com/office/drawing/2014/main" xmlns="" id="{A3DCAC3E-1153-4F9F-8CF1-BFA20B7A1080}"/>
                </a:ext>
              </a:extLst>
            </p:cNvPr>
            <p:cNvSpPr/>
            <p:nvPr/>
          </p:nvSpPr>
          <p:spPr>
            <a:xfrm>
              <a:off x="6933898" y="992028"/>
              <a:ext cx="9525" cy="9525"/>
            </a:xfrm>
            <a:custGeom>
              <a:avLst/>
              <a:gdLst>
                <a:gd name="connsiteX0" fmla="*/ 8875 w 9525"/>
                <a:gd name="connsiteY0" fmla="*/ 10001 h 9525"/>
                <a:gd name="connsiteX1" fmla="*/ 7922 w 9525"/>
                <a:gd name="connsiteY1" fmla="*/ 7144 h 9525"/>
                <a:gd name="connsiteX2" fmla="*/ 8875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875" y="10001"/>
                  </a:moveTo>
                  <a:cubicBezTo>
                    <a:pt x="7922" y="9049"/>
                    <a:pt x="7922" y="8096"/>
                    <a:pt x="7922" y="7144"/>
                  </a:cubicBezTo>
                  <a:cubicBezTo>
                    <a:pt x="8875" y="9049"/>
                    <a:pt x="5065" y="10001"/>
                    <a:pt x="8875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4" name="Freeform: Shape 1233">
              <a:extLst>
                <a:ext uri="{FF2B5EF4-FFF2-40B4-BE49-F238E27FC236}">
                  <a16:creationId xmlns:a16="http://schemas.microsoft.com/office/drawing/2014/main" xmlns="" id="{3ACB2B20-2B5A-4643-8F06-B6CB6A3C8905}"/>
                </a:ext>
              </a:extLst>
            </p:cNvPr>
            <p:cNvSpPr/>
            <p:nvPr/>
          </p:nvSpPr>
          <p:spPr>
            <a:xfrm>
              <a:off x="7738586" y="9444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0001"/>
                    <a:pt x="7144" y="7144"/>
                    <a:pt x="7144" y="7144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5" name="Freeform: Shape 1234">
              <a:extLst>
                <a:ext uri="{FF2B5EF4-FFF2-40B4-BE49-F238E27FC236}">
                  <a16:creationId xmlns:a16="http://schemas.microsoft.com/office/drawing/2014/main" xmlns="" id="{9F5549A9-F109-4DAD-AD3A-45A4ED9B0AC0}"/>
                </a:ext>
              </a:extLst>
            </p:cNvPr>
            <p:cNvSpPr/>
            <p:nvPr/>
          </p:nvSpPr>
          <p:spPr>
            <a:xfrm>
              <a:off x="6981900" y="942369"/>
              <a:ext cx="9525" cy="9525"/>
            </a:xfrm>
            <a:custGeom>
              <a:avLst/>
              <a:gdLst>
                <a:gd name="connsiteX0" fmla="*/ 7544 w 9525"/>
                <a:gd name="connsiteY0" fmla="*/ 7273 h 9525"/>
                <a:gd name="connsiteX1" fmla="*/ 7544 w 9525"/>
                <a:gd name="connsiteY1" fmla="*/ 7273 h 9525"/>
                <a:gd name="connsiteX2" fmla="*/ 7544 w 9525"/>
                <a:gd name="connsiteY2" fmla="*/ 727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44" y="7273"/>
                  </a:moveTo>
                  <a:cubicBezTo>
                    <a:pt x="5640" y="11083"/>
                    <a:pt x="11355" y="6320"/>
                    <a:pt x="7544" y="7273"/>
                  </a:cubicBezTo>
                  <a:lnTo>
                    <a:pt x="7544" y="72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6" name="Freeform: Shape 1235">
              <a:extLst>
                <a:ext uri="{FF2B5EF4-FFF2-40B4-BE49-F238E27FC236}">
                  <a16:creationId xmlns:a16="http://schemas.microsoft.com/office/drawing/2014/main" xmlns="" id="{8116A47B-30D1-4C39-8871-C61906F52454}"/>
                </a:ext>
              </a:extLst>
            </p:cNvPr>
            <p:cNvSpPr/>
            <p:nvPr/>
          </p:nvSpPr>
          <p:spPr>
            <a:xfrm>
              <a:off x="6844189" y="913278"/>
              <a:ext cx="914400" cy="352425"/>
            </a:xfrm>
            <a:custGeom>
              <a:avLst/>
              <a:gdLst>
                <a:gd name="connsiteX0" fmla="*/ 910114 w 914400"/>
                <a:gd name="connsiteY0" fmla="*/ 31601 h 352425"/>
                <a:gd name="connsiteX1" fmla="*/ 816769 w 914400"/>
                <a:gd name="connsiteY1" fmla="*/ 21124 h 352425"/>
                <a:gd name="connsiteX2" fmla="*/ 796767 w 914400"/>
                <a:gd name="connsiteY2" fmla="*/ 18267 h 352425"/>
                <a:gd name="connsiteX3" fmla="*/ 768192 w 914400"/>
                <a:gd name="connsiteY3" fmla="*/ 19219 h 352425"/>
                <a:gd name="connsiteX4" fmla="*/ 768192 w 914400"/>
                <a:gd name="connsiteY4" fmla="*/ 17314 h 352425"/>
                <a:gd name="connsiteX5" fmla="*/ 768192 w 914400"/>
                <a:gd name="connsiteY5" fmla="*/ 19219 h 352425"/>
                <a:gd name="connsiteX6" fmla="*/ 613886 w 914400"/>
                <a:gd name="connsiteY6" fmla="*/ 14456 h 352425"/>
                <a:gd name="connsiteX7" fmla="*/ 620554 w 914400"/>
                <a:gd name="connsiteY7" fmla="*/ 18267 h 352425"/>
                <a:gd name="connsiteX8" fmla="*/ 440531 w 914400"/>
                <a:gd name="connsiteY8" fmla="*/ 21124 h 352425"/>
                <a:gd name="connsiteX9" fmla="*/ 163354 w 914400"/>
                <a:gd name="connsiteY9" fmla="*/ 35411 h 352425"/>
                <a:gd name="connsiteX10" fmla="*/ 142399 w 914400"/>
                <a:gd name="connsiteY10" fmla="*/ 40174 h 352425"/>
                <a:gd name="connsiteX11" fmla="*/ 7144 w 914400"/>
                <a:gd name="connsiteY11" fmla="*/ 104944 h 352425"/>
                <a:gd name="connsiteX12" fmla="*/ 18574 w 914400"/>
                <a:gd name="connsiteY12" fmla="*/ 115421 h 352425"/>
                <a:gd name="connsiteX13" fmla="*/ 20479 w 914400"/>
                <a:gd name="connsiteY13" fmla="*/ 112564 h 352425"/>
                <a:gd name="connsiteX14" fmla="*/ 76676 w 914400"/>
                <a:gd name="connsiteY14" fmla="*/ 94467 h 352425"/>
                <a:gd name="connsiteX15" fmla="*/ 99536 w 914400"/>
                <a:gd name="connsiteY15" fmla="*/ 80179 h 352425"/>
                <a:gd name="connsiteX16" fmla="*/ 106204 w 914400"/>
                <a:gd name="connsiteY16" fmla="*/ 81131 h 352425"/>
                <a:gd name="connsiteX17" fmla="*/ 101441 w 914400"/>
                <a:gd name="connsiteY17" fmla="*/ 89704 h 352425"/>
                <a:gd name="connsiteX18" fmla="*/ 156686 w 914400"/>
                <a:gd name="connsiteY18" fmla="*/ 96371 h 352425"/>
                <a:gd name="connsiteX19" fmla="*/ 112871 w 914400"/>
                <a:gd name="connsiteY19" fmla="*/ 111611 h 352425"/>
                <a:gd name="connsiteX20" fmla="*/ 144304 w 914400"/>
                <a:gd name="connsiteY20" fmla="*/ 213529 h 352425"/>
                <a:gd name="connsiteX21" fmla="*/ 339566 w 914400"/>
                <a:gd name="connsiteY21" fmla="*/ 336401 h 352425"/>
                <a:gd name="connsiteX22" fmla="*/ 423386 w 914400"/>
                <a:gd name="connsiteY22" fmla="*/ 348784 h 352425"/>
                <a:gd name="connsiteX23" fmla="*/ 493871 w 914400"/>
                <a:gd name="connsiteY23" fmla="*/ 305921 h 352425"/>
                <a:gd name="connsiteX24" fmla="*/ 644367 w 914400"/>
                <a:gd name="connsiteY24" fmla="*/ 238294 h 352425"/>
                <a:gd name="connsiteX25" fmla="*/ 702469 w 914400"/>
                <a:gd name="connsiteY25" fmla="*/ 225911 h 352425"/>
                <a:gd name="connsiteX26" fmla="*/ 772001 w 914400"/>
                <a:gd name="connsiteY26" fmla="*/ 149711 h 352425"/>
                <a:gd name="connsiteX27" fmla="*/ 791051 w 914400"/>
                <a:gd name="connsiteY27" fmla="*/ 85894 h 352425"/>
                <a:gd name="connsiteX28" fmla="*/ 746284 w 914400"/>
                <a:gd name="connsiteY28" fmla="*/ 54461 h 352425"/>
                <a:gd name="connsiteX29" fmla="*/ 613886 w 914400"/>
                <a:gd name="connsiteY29" fmla="*/ 59224 h 352425"/>
                <a:gd name="connsiteX30" fmla="*/ 792004 w 914400"/>
                <a:gd name="connsiteY30" fmla="*/ 27792 h 352425"/>
                <a:gd name="connsiteX31" fmla="*/ 908209 w 914400"/>
                <a:gd name="connsiteY31" fmla="*/ 33506 h 352425"/>
                <a:gd name="connsiteX32" fmla="*/ 910114 w 914400"/>
                <a:gd name="connsiteY32" fmla="*/ 31601 h 352425"/>
                <a:gd name="connsiteX33" fmla="*/ 150971 w 914400"/>
                <a:gd name="connsiteY33" fmla="*/ 56367 h 352425"/>
                <a:gd name="connsiteX34" fmla="*/ 150971 w 914400"/>
                <a:gd name="connsiteY34" fmla="*/ 56367 h 352425"/>
                <a:gd name="connsiteX35" fmla="*/ 150971 w 914400"/>
                <a:gd name="connsiteY35" fmla="*/ 56367 h 352425"/>
                <a:gd name="connsiteX36" fmla="*/ 157639 w 914400"/>
                <a:gd name="connsiteY36" fmla="*/ 57319 h 352425"/>
                <a:gd name="connsiteX37" fmla="*/ 157639 w 914400"/>
                <a:gd name="connsiteY37" fmla="*/ 57319 h 352425"/>
                <a:gd name="connsiteX38" fmla="*/ 157639 w 914400"/>
                <a:gd name="connsiteY38" fmla="*/ 57319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14400" h="352425">
                  <a:moveTo>
                    <a:pt x="910114" y="31601"/>
                  </a:moveTo>
                  <a:cubicBezTo>
                    <a:pt x="903446" y="18267"/>
                    <a:pt x="830104" y="13504"/>
                    <a:pt x="816769" y="21124"/>
                  </a:cubicBezTo>
                  <a:cubicBezTo>
                    <a:pt x="812959" y="8742"/>
                    <a:pt x="810101" y="15409"/>
                    <a:pt x="796767" y="18267"/>
                  </a:cubicBezTo>
                  <a:cubicBezTo>
                    <a:pt x="788194" y="19219"/>
                    <a:pt x="778669" y="19219"/>
                    <a:pt x="768192" y="19219"/>
                  </a:cubicBezTo>
                  <a:lnTo>
                    <a:pt x="768192" y="17314"/>
                  </a:lnTo>
                  <a:cubicBezTo>
                    <a:pt x="767239" y="18267"/>
                    <a:pt x="768192" y="18267"/>
                    <a:pt x="768192" y="19219"/>
                  </a:cubicBezTo>
                  <a:cubicBezTo>
                    <a:pt x="711994" y="17314"/>
                    <a:pt x="634842" y="-3641"/>
                    <a:pt x="613886" y="14456"/>
                  </a:cubicBezTo>
                  <a:cubicBezTo>
                    <a:pt x="621506" y="13504"/>
                    <a:pt x="617696" y="13504"/>
                    <a:pt x="620554" y="18267"/>
                  </a:cubicBezTo>
                  <a:cubicBezTo>
                    <a:pt x="609124" y="1121"/>
                    <a:pt x="455771" y="15409"/>
                    <a:pt x="440531" y="21124"/>
                  </a:cubicBezTo>
                  <a:cubicBezTo>
                    <a:pt x="425291" y="50651"/>
                    <a:pt x="164306" y="33506"/>
                    <a:pt x="163354" y="35411"/>
                  </a:cubicBezTo>
                  <a:cubicBezTo>
                    <a:pt x="159544" y="37317"/>
                    <a:pt x="141446" y="38269"/>
                    <a:pt x="142399" y="40174"/>
                  </a:cubicBezTo>
                  <a:cubicBezTo>
                    <a:pt x="122396" y="22076"/>
                    <a:pt x="34766" y="106849"/>
                    <a:pt x="7144" y="104944"/>
                  </a:cubicBezTo>
                  <a:cubicBezTo>
                    <a:pt x="10001" y="106849"/>
                    <a:pt x="16669" y="115421"/>
                    <a:pt x="18574" y="115421"/>
                  </a:cubicBezTo>
                  <a:cubicBezTo>
                    <a:pt x="19526" y="114469"/>
                    <a:pt x="20479" y="113517"/>
                    <a:pt x="20479" y="112564"/>
                  </a:cubicBezTo>
                  <a:cubicBezTo>
                    <a:pt x="28099" y="108754"/>
                    <a:pt x="72866" y="95419"/>
                    <a:pt x="76676" y="94467"/>
                  </a:cubicBezTo>
                  <a:cubicBezTo>
                    <a:pt x="78581" y="93514"/>
                    <a:pt x="98584" y="83989"/>
                    <a:pt x="99536" y="80179"/>
                  </a:cubicBezTo>
                  <a:cubicBezTo>
                    <a:pt x="102394" y="80179"/>
                    <a:pt x="107156" y="81131"/>
                    <a:pt x="106204" y="81131"/>
                  </a:cubicBezTo>
                  <a:cubicBezTo>
                    <a:pt x="108109" y="92561"/>
                    <a:pt x="94774" y="76369"/>
                    <a:pt x="101441" y="89704"/>
                  </a:cubicBezTo>
                  <a:cubicBezTo>
                    <a:pt x="118586" y="92561"/>
                    <a:pt x="136684" y="94467"/>
                    <a:pt x="156686" y="96371"/>
                  </a:cubicBezTo>
                  <a:cubicBezTo>
                    <a:pt x="133826" y="103992"/>
                    <a:pt x="112871" y="111611"/>
                    <a:pt x="112871" y="111611"/>
                  </a:cubicBezTo>
                  <a:lnTo>
                    <a:pt x="144304" y="213529"/>
                  </a:lnTo>
                  <a:lnTo>
                    <a:pt x="339566" y="336401"/>
                  </a:lnTo>
                  <a:lnTo>
                    <a:pt x="423386" y="348784"/>
                  </a:lnTo>
                  <a:lnTo>
                    <a:pt x="493871" y="305921"/>
                  </a:lnTo>
                  <a:lnTo>
                    <a:pt x="644367" y="238294"/>
                  </a:lnTo>
                  <a:cubicBezTo>
                    <a:pt x="644367" y="238294"/>
                    <a:pt x="692944" y="229721"/>
                    <a:pt x="702469" y="225911"/>
                  </a:cubicBezTo>
                  <a:cubicBezTo>
                    <a:pt x="711994" y="223054"/>
                    <a:pt x="762476" y="159236"/>
                    <a:pt x="772001" y="149711"/>
                  </a:cubicBezTo>
                  <a:cubicBezTo>
                    <a:pt x="781526" y="140186"/>
                    <a:pt x="791051" y="85894"/>
                    <a:pt x="791051" y="85894"/>
                  </a:cubicBezTo>
                  <a:cubicBezTo>
                    <a:pt x="791051" y="85894"/>
                    <a:pt x="765334" y="54461"/>
                    <a:pt x="746284" y="54461"/>
                  </a:cubicBezTo>
                  <a:cubicBezTo>
                    <a:pt x="740569" y="54461"/>
                    <a:pt x="686276" y="56367"/>
                    <a:pt x="613886" y="59224"/>
                  </a:cubicBezTo>
                  <a:cubicBezTo>
                    <a:pt x="686276" y="47794"/>
                    <a:pt x="749142" y="36364"/>
                    <a:pt x="792004" y="27792"/>
                  </a:cubicBezTo>
                  <a:cubicBezTo>
                    <a:pt x="812006" y="23981"/>
                    <a:pt x="890111" y="36364"/>
                    <a:pt x="908209" y="33506"/>
                  </a:cubicBezTo>
                  <a:cubicBezTo>
                    <a:pt x="908209" y="33506"/>
                    <a:pt x="908209" y="32554"/>
                    <a:pt x="910114" y="31601"/>
                  </a:cubicBezTo>
                  <a:close/>
                  <a:moveTo>
                    <a:pt x="150971" y="56367"/>
                  </a:moveTo>
                  <a:cubicBezTo>
                    <a:pt x="150019" y="56367"/>
                    <a:pt x="147161" y="57319"/>
                    <a:pt x="150971" y="56367"/>
                  </a:cubicBezTo>
                  <a:lnTo>
                    <a:pt x="150971" y="56367"/>
                  </a:lnTo>
                  <a:close/>
                  <a:moveTo>
                    <a:pt x="157639" y="57319"/>
                  </a:moveTo>
                  <a:cubicBezTo>
                    <a:pt x="153829" y="56367"/>
                    <a:pt x="154781" y="54461"/>
                    <a:pt x="157639" y="57319"/>
                  </a:cubicBezTo>
                  <a:lnTo>
                    <a:pt x="157639" y="5731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7" name="Freeform: Shape 1236">
              <a:extLst>
                <a:ext uri="{FF2B5EF4-FFF2-40B4-BE49-F238E27FC236}">
                  <a16:creationId xmlns:a16="http://schemas.microsoft.com/office/drawing/2014/main" xmlns="" id="{A06D4FBF-1E1A-4864-A32D-B4FBA69802E6}"/>
                </a:ext>
              </a:extLst>
            </p:cNvPr>
            <p:cNvSpPr/>
            <p:nvPr/>
          </p:nvSpPr>
          <p:spPr>
            <a:xfrm>
              <a:off x="7747738" y="937166"/>
              <a:ext cx="9525" cy="9525"/>
            </a:xfrm>
            <a:custGeom>
              <a:avLst/>
              <a:gdLst>
                <a:gd name="connsiteX0" fmla="*/ 9422 w 9525"/>
                <a:gd name="connsiteY0" fmla="*/ 7713 h 9525"/>
                <a:gd name="connsiteX1" fmla="*/ 7517 w 9525"/>
                <a:gd name="connsiteY1" fmla="*/ 9618 h 9525"/>
                <a:gd name="connsiteX2" fmla="*/ 9422 w 9525"/>
                <a:gd name="connsiteY2" fmla="*/ 771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422" y="7713"/>
                  </a:moveTo>
                  <a:cubicBezTo>
                    <a:pt x="7517" y="6761"/>
                    <a:pt x="6565" y="6761"/>
                    <a:pt x="7517" y="9618"/>
                  </a:cubicBezTo>
                  <a:cubicBezTo>
                    <a:pt x="9422" y="8666"/>
                    <a:pt x="9422" y="8666"/>
                    <a:pt x="9422" y="77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8" name="Freeform: Shape 1237">
              <a:extLst>
                <a:ext uri="{FF2B5EF4-FFF2-40B4-BE49-F238E27FC236}">
                  <a16:creationId xmlns:a16="http://schemas.microsoft.com/office/drawing/2014/main" xmlns="" id="{B41E650B-A2A7-4878-A03A-AE986EE2F600}"/>
                </a:ext>
              </a:extLst>
            </p:cNvPr>
            <p:cNvSpPr/>
            <p:nvPr/>
          </p:nvSpPr>
          <p:spPr>
            <a:xfrm>
              <a:off x="7747159" y="939641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  <a:gd name="connsiteX3" fmla="*/ 9049 w 9525"/>
                <a:gd name="connsiteY3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7144" y="7144"/>
                    <a:pt x="8096" y="7144"/>
                    <a:pt x="9049" y="7144"/>
                  </a:cubicBezTo>
                  <a:cubicBezTo>
                    <a:pt x="9049" y="7144"/>
                    <a:pt x="9049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9" name="Freeform: Shape 1238">
              <a:extLst>
                <a:ext uri="{FF2B5EF4-FFF2-40B4-BE49-F238E27FC236}">
                  <a16:creationId xmlns:a16="http://schemas.microsoft.com/office/drawing/2014/main" xmlns="" id="{62F61B45-2FBD-4818-A1B6-CE1DE5CBE013}"/>
                </a:ext>
              </a:extLst>
            </p:cNvPr>
            <p:cNvSpPr/>
            <p:nvPr/>
          </p:nvSpPr>
          <p:spPr>
            <a:xfrm>
              <a:off x="6913721" y="100155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0" name="Freeform: Shape 1239">
              <a:extLst>
                <a:ext uri="{FF2B5EF4-FFF2-40B4-BE49-F238E27FC236}">
                  <a16:creationId xmlns:a16="http://schemas.microsoft.com/office/drawing/2014/main" xmlns="" id="{7D3D9B2D-4456-46F3-8ED4-AC3C8BC85926}"/>
                </a:ext>
              </a:extLst>
            </p:cNvPr>
            <p:cNvSpPr/>
            <p:nvPr/>
          </p:nvSpPr>
          <p:spPr>
            <a:xfrm>
              <a:off x="6843236" y="101107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14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1" name="Freeform: Shape 1240">
              <a:extLst>
                <a:ext uri="{FF2B5EF4-FFF2-40B4-BE49-F238E27FC236}">
                  <a16:creationId xmlns:a16="http://schemas.microsoft.com/office/drawing/2014/main" xmlns="" id="{72435DFF-A762-4495-A07D-750572ECEEB0}"/>
                </a:ext>
              </a:extLst>
            </p:cNvPr>
            <p:cNvSpPr/>
            <p:nvPr/>
          </p:nvSpPr>
          <p:spPr>
            <a:xfrm>
              <a:off x="7633811" y="9234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7144"/>
                    <a:pt x="7144" y="7144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2" name="Freeform: Shape 1241">
              <a:extLst>
                <a:ext uri="{FF2B5EF4-FFF2-40B4-BE49-F238E27FC236}">
                  <a16:creationId xmlns:a16="http://schemas.microsoft.com/office/drawing/2014/main" xmlns="" id="{8960A708-4535-466D-99C1-7E160C39C60C}"/>
                </a:ext>
              </a:extLst>
            </p:cNvPr>
            <p:cNvSpPr/>
            <p:nvPr/>
          </p:nvSpPr>
          <p:spPr>
            <a:xfrm>
              <a:off x="7698581" y="922707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  <a:gd name="connsiteX2" fmla="*/ 7144 w 9525"/>
                <a:gd name="connsiteY2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7144" y="5027"/>
                    <a:pt x="7144" y="8837"/>
                  </a:cubicBezTo>
                  <a:lnTo>
                    <a:pt x="7144" y="88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3" name="Freeform: Shape 1242">
              <a:extLst>
                <a:ext uri="{FF2B5EF4-FFF2-40B4-BE49-F238E27FC236}">
                  <a16:creationId xmlns:a16="http://schemas.microsoft.com/office/drawing/2014/main" xmlns="" id="{A3DC8101-F1FB-4213-9F31-29EF825DF013}"/>
                </a:ext>
              </a:extLst>
            </p:cNvPr>
            <p:cNvSpPr/>
            <p:nvPr/>
          </p:nvSpPr>
          <p:spPr>
            <a:xfrm>
              <a:off x="7749064" y="9434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7144"/>
                    <a:pt x="8096" y="7144"/>
                    <a:pt x="7144" y="7144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4" name="Freeform: Shape 1243">
              <a:extLst>
                <a:ext uri="{FF2B5EF4-FFF2-40B4-BE49-F238E27FC236}">
                  <a16:creationId xmlns:a16="http://schemas.microsoft.com/office/drawing/2014/main" xmlns="" id="{46447620-2F42-429A-82F5-52BDE0B52C22}"/>
                </a:ext>
              </a:extLst>
            </p:cNvPr>
            <p:cNvSpPr/>
            <p:nvPr/>
          </p:nvSpPr>
          <p:spPr>
            <a:xfrm>
              <a:off x="7750969" y="94154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8096"/>
                  </a:lnTo>
                  <a:cubicBezTo>
                    <a:pt x="7144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5" name="Freeform: Shape 1244">
              <a:extLst>
                <a:ext uri="{FF2B5EF4-FFF2-40B4-BE49-F238E27FC236}">
                  <a16:creationId xmlns:a16="http://schemas.microsoft.com/office/drawing/2014/main" xmlns="" id="{691AF23A-CB3A-4050-8AB8-51EC5D8E49E2}"/>
                </a:ext>
              </a:extLst>
            </p:cNvPr>
            <p:cNvSpPr/>
            <p:nvPr/>
          </p:nvSpPr>
          <p:spPr>
            <a:xfrm>
              <a:off x="7729061" y="946837"/>
              <a:ext cx="19050" cy="9525"/>
            </a:xfrm>
            <a:custGeom>
              <a:avLst/>
              <a:gdLst>
                <a:gd name="connsiteX0" fmla="*/ 7144 w 19050"/>
                <a:gd name="connsiteY0" fmla="*/ 7567 h 9525"/>
                <a:gd name="connsiteX1" fmla="*/ 7144 w 19050"/>
                <a:gd name="connsiteY1" fmla="*/ 7567 h 9525"/>
                <a:gd name="connsiteX2" fmla="*/ 7144 w 19050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7567"/>
                  </a:moveTo>
                  <a:cubicBezTo>
                    <a:pt x="7144" y="7567"/>
                    <a:pt x="19526" y="6615"/>
                    <a:pt x="7144" y="7567"/>
                  </a:cubicBezTo>
                  <a:lnTo>
                    <a:pt x="7144" y="7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6" name="Freeform: Shape 1245">
              <a:extLst>
                <a:ext uri="{FF2B5EF4-FFF2-40B4-BE49-F238E27FC236}">
                  <a16:creationId xmlns:a16="http://schemas.microsoft.com/office/drawing/2014/main" xmlns="" id="{F113FF14-3F6F-4449-A040-3DE9E5F9904B}"/>
                </a:ext>
              </a:extLst>
            </p:cNvPr>
            <p:cNvSpPr/>
            <p:nvPr/>
          </p:nvSpPr>
          <p:spPr>
            <a:xfrm>
              <a:off x="7707154" y="908604"/>
              <a:ext cx="9525" cy="9525"/>
            </a:xfrm>
            <a:custGeom>
              <a:avLst/>
              <a:gdLst>
                <a:gd name="connsiteX0" fmla="*/ 7144 w 9525"/>
                <a:gd name="connsiteY0" fmla="*/ 8653 h 9525"/>
                <a:gd name="connsiteX1" fmla="*/ 7144 w 9525"/>
                <a:gd name="connsiteY1" fmla="*/ 8653 h 9525"/>
                <a:gd name="connsiteX2" fmla="*/ 7144 w 9525"/>
                <a:gd name="connsiteY2" fmla="*/ 86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653"/>
                  </a:moveTo>
                  <a:cubicBezTo>
                    <a:pt x="10954" y="7700"/>
                    <a:pt x="13811" y="5795"/>
                    <a:pt x="7144" y="8653"/>
                  </a:cubicBezTo>
                  <a:lnTo>
                    <a:pt x="7144" y="86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7" name="Freeform: Shape 1246">
              <a:extLst>
                <a:ext uri="{FF2B5EF4-FFF2-40B4-BE49-F238E27FC236}">
                  <a16:creationId xmlns:a16="http://schemas.microsoft.com/office/drawing/2014/main" xmlns="" id="{6EB66282-2B36-4BDA-A571-67D9C90E85F5}"/>
                </a:ext>
              </a:extLst>
            </p:cNvPr>
            <p:cNvSpPr/>
            <p:nvPr/>
          </p:nvSpPr>
          <p:spPr>
            <a:xfrm>
              <a:off x="7693104" y="909161"/>
              <a:ext cx="9525" cy="9525"/>
            </a:xfrm>
            <a:custGeom>
              <a:avLst/>
              <a:gdLst>
                <a:gd name="connsiteX0" fmla="*/ 7858 w 9525"/>
                <a:gd name="connsiteY0" fmla="*/ 9049 h 9525"/>
                <a:gd name="connsiteX1" fmla="*/ 7858 w 9525"/>
                <a:gd name="connsiteY1" fmla="*/ 7144 h 9525"/>
                <a:gd name="connsiteX2" fmla="*/ 7858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9049"/>
                  </a:moveTo>
                  <a:cubicBezTo>
                    <a:pt x="9763" y="8096"/>
                    <a:pt x="7858" y="7144"/>
                    <a:pt x="7858" y="7144"/>
                  </a:cubicBezTo>
                  <a:cubicBezTo>
                    <a:pt x="6906" y="8096"/>
                    <a:pt x="6906" y="8096"/>
                    <a:pt x="7858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8" name="Freeform: Shape 1247">
              <a:extLst>
                <a:ext uri="{FF2B5EF4-FFF2-40B4-BE49-F238E27FC236}">
                  <a16:creationId xmlns:a16="http://schemas.microsoft.com/office/drawing/2014/main" xmlns="" id="{35C38DA6-97DA-4EA9-8E55-660EFC74EB02}"/>
                </a:ext>
              </a:extLst>
            </p:cNvPr>
            <p:cNvSpPr/>
            <p:nvPr/>
          </p:nvSpPr>
          <p:spPr>
            <a:xfrm>
              <a:off x="7289006" y="920505"/>
              <a:ext cx="9525" cy="9525"/>
            </a:xfrm>
            <a:custGeom>
              <a:avLst/>
              <a:gdLst>
                <a:gd name="connsiteX0" fmla="*/ 10954 w 9525"/>
                <a:gd name="connsiteY0" fmla="*/ 9135 h 9525"/>
                <a:gd name="connsiteX1" fmla="*/ 7144 w 9525"/>
                <a:gd name="connsiteY1" fmla="*/ 8182 h 9525"/>
                <a:gd name="connsiteX2" fmla="*/ 10954 w 9525"/>
                <a:gd name="connsiteY2" fmla="*/ 913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9135"/>
                  </a:moveTo>
                  <a:cubicBezTo>
                    <a:pt x="10001" y="7230"/>
                    <a:pt x="8096" y="6277"/>
                    <a:pt x="7144" y="8182"/>
                  </a:cubicBezTo>
                  <a:cubicBezTo>
                    <a:pt x="9049" y="8182"/>
                    <a:pt x="10954" y="9135"/>
                    <a:pt x="10954" y="91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49" name="Group 1248">
            <a:extLst>
              <a:ext uri="{FF2B5EF4-FFF2-40B4-BE49-F238E27FC236}">
                <a16:creationId xmlns:a16="http://schemas.microsoft.com/office/drawing/2014/main" xmlns="" id="{524BFC86-E744-42C3-9E37-7C218121DD3D}"/>
              </a:ext>
            </a:extLst>
          </p:cNvPr>
          <p:cNvGrpSpPr/>
          <p:nvPr userDrawn="1"/>
        </p:nvGrpSpPr>
        <p:grpSpPr>
          <a:xfrm rot="18823380" flipH="1">
            <a:off x="1483326" y="4959431"/>
            <a:ext cx="442463" cy="326412"/>
            <a:chOff x="3625593" y="6426852"/>
            <a:chExt cx="335279" cy="247341"/>
          </a:xfrm>
          <a:solidFill>
            <a:schemeClr val="accent2"/>
          </a:solidFill>
        </p:grpSpPr>
        <p:sp>
          <p:nvSpPr>
            <p:cNvPr id="1250" name="Freeform: Shape 1249">
              <a:extLst>
                <a:ext uri="{FF2B5EF4-FFF2-40B4-BE49-F238E27FC236}">
                  <a16:creationId xmlns:a16="http://schemas.microsoft.com/office/drawing/2014/main" xmlns="" id="{50B2D1A6-0258-45B6-BA37-940F08286ADF}"/>
                </a:ext>
              </a:extLst>
            </p:cNvPr>
            <p:cNvSpPr/>
            <p:nvPr/>
          </p:nvSpPr>
          <p:spPr>
            <a:xfrm>
              <a:off x="3625691" y="6427877"/>
              <a:ext cx="95250" cy="161925"/>
            </a:xfrm>
            <a:custGeom>
              <a:avLst/>
              <a:gdLst>
                <a:gd name="connsiteX0" fmla="*/ 88106 w 95250"/>
                <a:gd name="connsiteY0" fmla="*/ 8667 h 161925"/>
                <a:gd name="connsiteX1" fmla="*/ 60484 w 95250"/>
                <a:gd name="connsiteY1" fmla="*/ 99155 h 161925"/>
                <a:gd name="connsiteX2" fmla="*/ 7144 w 95250"/>
                <a:gd name="connsiteY2" fmla="*/ 160115 h 161925"/>
                <a:gd name="connsiteX3" fmla="*/ 72866 w 95250"/>
                <a:gd name="connsiteY3" fmla="*/ 86772 h 161925"/>
                <a:gd name="connsiteX4" fmla="*/ 88106 w 95250"/>
                <a:gd name="connsiteY4" fmla="*/ 41052 h 161925"/>
                <a:gd name="connsiteX5" fmla="*/ 88106 w 95250"/>
                <a:gd name="connsiteY5" fmla="*/ 8667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250" h="161925">
                  <a:moveTo>
                    <a:pt x="88106" y="8667"/>
                  </a:moveTo>
                  <a:cubicBezTo>
                    <a:pt x="83344" y="40100"/>
                    <a:pt x="76676" y="70580"/>
                    <a:pt x="60484" y="99155"/>
                  </a:cubicBezTo>
                  <a:cubicBezTo>
                    <a:pt x="56674" y="104870"/>
                    <a:pt x="8096" y="161067"/>
                    <a:pt x="7144" y="160115"/>
                  </a:cubicBezTo>
                  <a:cubicBezTo>
                    <a:pt x="12859" y="171545"/>
                    <a:pt x="69056" y="94392"/>
                    <a:pt x="72866" y="86772"/>
                  </a:cubicBezTo>
                  <a:cubicBezTo>
                    <a:pt x="79534" y="72485"/>
                    <a:pt x="84296" y="57245"/>
                    <a:pt x="88106" y="41052"/>
                  </a:cubicBezTo>
                  <a:cubicBezTo>
                    <a:pt x="88106" y="37242"/>
                    <a:pt x="89059" y="-858"/>
                    <a:pt x="88106" y="86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1" name="Freeform: Shape 1250">
              <a:extLst>
                <a:ext uri="{FF2B5EF4-FFF2-40B4-BE49-F238E27FC236}">
                  <a16:creationId xmlns:a16="http://schemas.microsoft.com/office/drawing/2014/main" xmlns="" id="{19E8FF67-37E6-4BA4-927B-A8C5CC0D714E}"/>
                </a:ext>
              </a:extLst>
            </p:cNvPr>
            <p:cNvSpPr/>
            <p:nvPr/>
          </p:nvSpPr>
          <p:spPr>
            <a:xfrm>
              <a:off x="3710463" y="6426852"/>
              <a:ext cx="114300" cy="66675"/>
            </a:xfrm>
            <a:custGeom>
              <a:avLst/>
              <a:gdLst>
                <a:gd name="connsiteX0" fmla="*/ 7144 w 114300"/>
                <a:gd name="connsiteY0" fmla="*/ 11597 h 66675"/>
                <a:gd name="connsiteX1" fmla="*/ 80486 w 114300"/>
                <a:gd name="connsiteY1" fmla="*/ 23979 h 66675"/>
                <a:gd name="connsiteX2" fmla="*/ 113824 w 114300"/>
                <a:gd name="connsiteY2" fmla="*/ 60174 h 66675"/>
                <a:gd name="connsiteX3" fmla="*/ 64294 w 114300"/>
                <a:gd name="connsiteY3" fmla="*/ 11597 h 66675"/>
                <a:gd name="connsiteX4" fmla="*/ 7144 w 114300"/>
                <a:gd name="connsiteY4" fmla="*/ 11597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66675">
                  <a:moveTo>
                    <a:pt x="7144" y="11597"/>
                  </a:moveTo>
                  <a:cubicBezTo>
                    <a:pt x="30004" y="7787"/>
                    <a:pt x="59531" y="9692"/>
                    <a:pt x="80486" y="23979"/>
                  </a:cubicBezTo>
                  <a:cubicBezTo>
                    <a:pt x="86201" y="27789"/>
                    <a:pt x="110966" y="63032"/>
                    <a:pt x="113824" y="60174"/>
                  </a:cubicBezTo>
                  <a:cubicBezTo>
                    <a:pt x="122396" y="52554"/>
                    <a:pt x="70009" y="14454"/>
                    <a:pt x="64294" y="11597"/>
                  </a:cubicBezTo>
                  <a:cubicBezTo>
                    <a:pt x="44291" y="2072"/>
                    <a:pt x="13811" y="10644"/>
                    <a:pt x="7144" y="11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2" name="Freeform: Shape 1251">
              <a:extLst>
                <a:ext uri="{FF2B5EF4-FFF2-40B4-BE49-F238E27FC236}">
                  <a16:creationId xmlns:a16="http://schemas.microsoft.com/office/drawing/2014/main" xmlns="" id="{EB8859E3-B659-47B9-B6BB-687BA101293F}"/>
                </a:ext>
              </a:extLst>
            </p:cNvPr>
            <p:cNvSpPr/>
            <p:nvPr/>
          </p:nvSpPr>
          <p:spPr>
            <a:xfrm>
              <a:off x="3817997" y="6469223"/>
              <a:ext cx="142875" cy="76200"/>
            </a:xfrm>
            <a:custGeom>
              <a:avLst/>
              <a:gdLst>
                <a:gd name="connsiteX0" fmla="*/ 8195 w 142875"/>
                <a:gd name="connsiteY0" fmla="*/ 18756 h 76200"/>
                <a:gd name="connsiteX1" fmla="*/ 80585 w 142875"/>
                <a:gd name="connsiteY1" fmla="*/ 24471 h 76200"/>
                <a:gd name="connsiteX2" fmla="*/ 133925 w 142875"/>
                <a:gd name="connsiteY2" fmla="*/ 70191 h 76200"/>
                <a:gd name="connsiteX3" fmla="*/ 70108 w 142875"/>
                <a:gd name="connsiteY3" fmla="*/ 13994 h 76200"/>
                <a:gd name="connsiteX4" fmla="*/ 30103 w 142875"/>
                <a:gd name="connsiteY4" fmla="*/ 7326 h 76200"/>
                <a:gd name="connsiteX5" fmla="*/ 8195 w 142875"/>
                <a:gd name="connsiteY5" fmla="*/ 18756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875" h="76200">
                  <a:moveTo>
                    <a:pt x="8195" y="18756"/>
                  </a:moveTo>
                  <a:cubicBezTo>
                    <a:pt x="30103" y="5421"/>
                    <a:pt x="59630" y="13994"/>
                    <a:pt x="80585" y="24471"/>
                  </a:cubicBezTo>
                  <a:cubicBezTo>
                    <a:pt x="87253" y="27329"/>
                    <a:pt x="137735" y="67334"/>
                    <a:pt x="133925" y="70191"/>
                  </a:cubicBezTo>
                  <a:cubicBezTo>
                    <a:pt x="150118" y="60666"/>
                    <a:pt x="76775" y="16851"/>
                    <a:pt x="70108" y="13994"/>
                  </a:cubicBezTo>
                  <a:cubicBezTo>
                    <a:pt x="57725" y="9231"/>
                    <a:pt x="43438" y="6374"/>
                    <a:pt x="30103" y="7326"/>
                  </a:cubicBezTo>
                  <a:cubicBezTo>
                    <a:pt x="21530" y="9231"/>
                    <a:pt x="2480" y="22566"/>
                    <a:pt x="8195" y="187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3" name="Freeform: Shape 1252">
              <a:extLst>
                <a:ext uri="{FF2B5EF4-FFF2-40B4-BE49-F238E27FC236}">
                  <a16:creationId xmlns:a16="http://schemas.microsoft.com/office/drawing/2014/main" xmlns="" id="{225FE87D-99D9-47A8-9F31-FECC272B98A8}"/>
                </a:ext>
              </a:extLst>
            </p:cNvPr>
            <p:cNvSpPr/>
            <p:nvPr/>
          </p:nvSpPr>
          <p:spPr>
            <a:xfrm>
              <a:off x="3864768" y="6530365"/>
              <a:ext cx="85725" cy="142875"/>
            </a:xfrm>
            <a:custGeom>
              <a:avLst/>
              <a:gdLst>
                <a:gd name="connsiteX0" fmla="*/ 86201 w 85725"/>
                <a:gd name="connsiteY0" fmla="*/ 7144 h 142875"/>
                <a:gd name="connsiteX1" fmla="*/ 33814 w 85725"/>
                <a:gd name="connsiteY1" fmla="*/ 80486 h 142875"/>
                <a:gd name="connsiteX2" fmla="*/ 10001 w 85725"/>
                <a:gd name="connsiteY2" fmla="*/ 138589 h 142875"/>
                <a:gd name="connsiteX3" fmla="*/ 7144 w 85725"/>
                <a:gd name="connsiteY3" fmla="*/ 134779 h 142875"/>
                <a:gd name="connsiteX4" fmla="*/ 46196 w 85725"/>
                <a:gd name="connsiteY4" fmla="*/ 67151 h 142875"/>
                <a:gd name="connsiteX5" fmla="*/ 86201 w 85725"/>
                <a:gd name="connsiteY5" fmla="*/ 714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725" h="142875">
                  <a:moveTo>
                    <a:pt x="86201" y="7144"/>
                  </a:moveTo>
                  <a:cubicBezTo>
                    <a:pt x="60484" y="19526"/>
                    <a:pt x="46196" y="56674"/>
                    <a:pt x="33814" y="80486"/>
                  </a:cubicBezTo>
                  <a:cubicBezTo>
                    <a:pt x="27146" y="92869"/>
                    <a:pt x="12859" y="135731"/>
                    <a:pt x="10001" y="138589"/>
                  </a:cubicBezTo>
                  <a:cubicBezTo>
                    <a:pt x="16669" y="132874"/>
                    <a:pt x="7144" y="131921"/>
                    <a:pt x="7144" y="134779"/>
                  </a:cubicBezTo>
                  <a:cubicBezTo>
                    <a:pt x="8096" y="130016"/>
                    <a:pt x="39529" y="80486"/>
                    <a:pt x="46196" y="67151"/>
                  </a:cubicBezTo>
                  <a:cubicBezTo>
                    <a:pt x="54769" y="53816"/>
                    <a:pt x="76676" y="11906"/>
                    <a:pt x="862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4" name="Freeform: Shape 1253">
              <a:extLst>
                <a:ext uri="{FF2B5EF4-FFF2-40B4-BE49-F238E27FC236}">
                  <a16:creationId xmlns:a16="http://schemas.microsoft.com/office/drawing/2014/main" xmlns="" id="{C277035B-35D7-40BE-828E-AE99DEC582C5}"/>
                </a:ext>
              </a:extLst>
            </p:cNvPr>
            <p:cNvSpPr/>
            <p:nvPr/>
          </p:nvSpPr>
          <p:spPr>
            <a:xfrm>
              <a:off x="3742608" y="6477978"/>
              <a:ext cx="85725" cy="161925"/>
            </a:xfrm>
            <a:custGeom>
              <a:avLst/>
              <a:gdLst>
                <a:gd name="connsiteX0" fmla="*/ 79774 w 85725"/>
                <a:gd name="connsiteY0" fmla="*/ 7144 h 161925"/>
                <a:gd name="connsiteX1" fmla="*/ 7384 w 85725"/>
                <a:gd name="connsiteY1" fmla="*/ 155734 h 161925"/>
                <a:gd name="connsiteX2" fmla="*/ 79774 w 85725"/>
                <a:gd name="connsiteY2" fmla="*/ 714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61925">
                  <a:moveTo>
                    <a:pt x="79774" y="7144"/>
                  </a:moveTo>
                  <a:cubicBezTo>
                    <a:pt x="70249" y="19526"/>
                    <a:pt x="2621" y="153829"/>
                    <a:pt x="7384" y="155734"/>
                  </a:cubicBezTo>
                  <a:cubicBezTo>
                    <a:pt x="15004" y="157639"/>
                    <a:pt x="77869" y="10001"/>
                    <a:pt x="7977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5" name="Freeform: Shape 1254">
              <a:extLst>
                <a:ext uri="{FF2B5EF4-FFF2-40B4-BE49-F238E27FC236}">
                  <a16:creationId xmlns:a16="http://schemas.microsoft.com/office/drawing/2014/main" xmlns="" id="{E90F11E6-EB2A-4FE5-B1CA-732E122032F9}"/>
                </a:ext>
              </a:extLst>
            </p:cNvPr>
            <p:cNvSpPr/>
            <p:nvPr/>
          </p:nvSpPr>
          <p:spPr>
            <a:xfrm>
              <a:off x="3625593" y="6575022"/>
              <a:ext cx="123825" cy="57150"/>
            </a:xfrm>
            <a:custGeom>
              <a:avLst/>
              <a:gdLst>
                <a:gd name="connsiteX0" fmla="*/ 125351 w 123825"/>
                <a:gd name="connsiteY0" fmla="*/ 56785 h 57150"/>
                <a:gd name="connsiteX1" fmla="*/ 71059 w 123825"/>
                <a:gd name="connsiteY1" fmla="*/ 15827 h 57150"/>
                <a:gd name="connsiteX2" fmla="*/ 7241 w 123825"/>
                <a:gd name="connsiteY2" fmla="*/ 12970 h 57150"/>
                <a:gd name="connsiteX3" fmla="*/ 79631 w 123825"/>
                <a:gd name="connsiteY3" fmla="*/ 26305 h 57150"/>
                <a:gd name="connsiteX4" fmla="*/ 125351 w 123825"/>
                <a:gd name="connsiteY4" fmla="*/ 5678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5" h="57150">
                  <a:moveTo>
                    <a:pt x="125351" y="56785"/>
                  </a:moveTo>
                  <a:cubicBezTo>
                    <a:pt x="107254" y="42497"/>
                    <a:pt x="92014" y="25352"/>
                    <a:pt x="71059" y="15827"/>
                  </a:cubicBezTo>
                  <a:cubicBezTo>
                    <a:pt x="65344" y="12970"/>
                    <a:pt x="4384" y="-365"/>
                    <a:pt x="7241" y="12970"/>
                  </a:cubicBezTo>
                  <a:cubicBezTo>
                    <a:pt x="5336" y="5350"/>
                    <a:pt x="73916" y="23447"/>
                    <a:pt x="79631" y="26305"/>
                  </a:cubicBezTo>
                  <a:cubicBezTo>
                    <a:pt x="92014" y="33925"/>
                    <a:pt x="121541" y="53927"/>
                    <a:pt x="125351" y="567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6" name="Freeform: Shape 1255">
              <a:extLst>
                <a:ext uri="{FF2B5EF4-FFF2-40B4-BE49-F238E27FC236}">
                  <a16:creationId xmlns:a16="http://schemas.microsoft.com/office/drawing/2014/main" xmlns="" id="{EBEA6F8F-0E21-47E8-83E2-59046AA1D591}"/>
                </a:ext>
              </a:extLst>
            </p:cNvPr>
            <p:cNvSpPr/>
            <p:nvPr/>
          </p:nvSpPr>
          <p:spPr>
            <a:xfrm>
              <a:off x="3741876" y="6616990"/>
              <a:ext cx="133350" cy="57150"/>
            </a:xfrm>
            <a:custGeom>
              <a:avLst/>
              <a:gdLst>
                <a:gd name="connsiteX0" fmla="*/ 7163 w 133350"/>
                <a:gd name="connsiteY0" fmla="*/ 18626 h 57150"/>
                <a:gd name="connsiteX1" fmla="*/ 84316 w 133350"/>
                <a:gd name="connsiteY1" fmla="*/ 21484 h 57150"/>
                <a:gd name="connsiteX2" fmla="*/ 134798 w 133350"/>
                <a:gd name="connsiteY2" fmla="*/ 51011 h 57150"/>
                <a:gd name="connsiteX3" fmla="*/ 51931 w 133350"/>
                <a:gd name="connsiteY3" fmla="*/ 7196 h 57150"/>
                <a:gd name="connsiteX4" fmla="*/ 7163 w 133350"/>
                <a:gd name="connsiteY4" fmla="*/ 18626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57150">
                  <a:moveTo>
                    <a:pt x="7163" y="18626"/>
                  </a:moveTo>
                  <a:cubicBezTo>
                    <a:pt x="33833" y="23389"/>
                    <a:pt x="53836" y="8149"/>
                    <a:pt x="84316" y="21484"/>
                  </a:cubicBezTo>
                  <a:cubicBezTo>
                    <a:pt x="90983" y="24341"/>
                    <a:pt x="131941" y="54821"/>
                    <a:pt x="134798" y="51011"/>
                  </a:cubicBezTo>
                  <a:cubicBezTo>
                    <a:pt x="140513" y="41486"/>
                    <a:pt x="58598" y="7196"/>
                    <a:pt x="51931" y="7196"/>
                  </a:cubicBezTo>
                  <a:cubicBezTo>
                    <a:pt x="40501" y="6244"/>
                    <a:pt x="6211" y="18626"/>
                    <a:pt x="7163" y="186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7" name="Freeform: Shape 1256">
              <a:extLst>
                <a:ext uri="{FF2B5EF4-FFF2-40B4-BE49-F238E27FC236}">
                  <a16:creationId xmlns:a16="http://schemas.microsoft.com/office/drawing/2014/main" xmlns="" id="{69F9023C-1550-447A-8692-6DD1E7FC1581}"/>
                </a:ext>
              </a:extLst>
            </p:cNvPr>
            <p:cNvSpPr/>
            <p:nvPr/>
          </p:nvSpPr>
          <p:spPr>
            <a:xfrm>
              <a:off x="3865721" y="6531318"/>
              <a:ext cx="85725" cy="142875"/>
            </a:xfrm>
            <a:custGeom>
              <a:avLst/>
              <a:gdLst>
                <a:gd name="connsiteX0" fmla="*/ 84296 w 85725"/>
                <a:gd name="connsiteY0" fmla="*/ 7144 h 142875"/>
                <a:gd name="connsiteX1" fmla="*/ 7144 w 85725"/>
                <a:gd name="connsiteY1" fmla="*/ 138589 h 142875"/>
                <a:gd name="connsiteX2" fmla="*/ 84296 w 85725"/>
                <a:gd name="connsiteY2" fmla="*/ 714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42875">
                  <a:moveTo>
                    <a:pt x="84296" y="7144"/>
                  </a:moveTo>
                  <a:cubicBezTo>
                    <a:pt x="77629" y="18574"/>
                    <a:pt x="8096" y="139541"/>
                    <a:pt x="7144" y="138589"/>
                  </a:cubicBezTo>
                  <a:cubicBezTo>
                    <a:pt x="19526" y="148114"/>
                    <a:pt x="82391" y="9049"/>
                    <a:pt x="842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8" name="Freeform: Shape 1257">
              <a:extLst>
                <a:ext uri="{FF2B5EF4-FFF2-40B4-BE49-F238E27FC236}">
                  <a16:creationId xmlns:a16="http://schemas.microsoft.com/office/drawing/2014/main" xmlns="" id="{6ED873DA-1116-4CFD-BA8F-C9BDDD52D9A6}"/>
                </a:ext>
              </a:extLst>
            </p:cNvPr>
            <p:cNvSpPr/>
            <p:nvPr/>
          </p:nvSpPr>
          <p:spPr>
            <a:xfrm>
              <a:off x="3724620" y="6451704"/>
              <a:ext cx="66675" cy="38100"/>
            </a:xfrm>
            <a:custGeom>
              <a:avLst/>
              <a:gdLst>
                <a:gd name="connsiteX0" fmla="*/ 9180 w 66675"/>
                <a:gd name="connsiteY0" fmla="*/ 8653 h 38100"/>
                <a:gd name="connsiteX1" fmla="*/ 61567 w 66675"/>
                <a:gd name="connsiteY1" fmla="*/ 34370 h 38100"/>
                <a:gd name="connsiteX2" fmla="*/ 32040 w 66675"/>
                <a:gd name="connsiteY2" fmla="*/ 8653 h 38100"/>
                <a:gd name="connsiteX3" fmla="*/ 9180 w 66675"/>
                <a:gd name="connsiteY3" fmla="*/ 8653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9180" y="8653"/>
                  </a:moveTo>
                  <a:cubicBezTo>
                    <a:pt x="16800" y="8653"/>
                    <a:pt x="64425" y="33418"/>
                    <a:pt x="61567" y="34370"/>
                  </a:cubicBezTo>
                  <a:cubicBezTo>
                    <a:pt x="71092" y="28655"/>
                    <a:pt x="34897" y="9605"/>
                    <a:pt x="32040" y="8653"/>
                  </a:cubicBezTo>
                  <a:cubicBezTo>
                    <a:pt x="26325" y="5795"/>
                    <a:pt x="-345" y="7700"/>
                    <a:pt x="9180" y="86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9" name="Freeform: Shape 1258">
              <a:extLst>
                <a:ext uri="{FF2B5EF4-FFF2-40B4-BE49-F238E27FC236}">
                  <a16:creationId xmlns:a16="http://schemas.microsoft.com/office/drawing/2014/main" xmlns="" id="{6EB1E424-9E82-40D5-AB85-FA8A0311065E}"/>
                </a:ext>
              </a:extLst>
            </p:cNvPr>
            <p:cNvSpPr/>
            <p:nvPr/>
          </p:nvSpPr>
          <p:spPr>
            <a:xfrm>
              <a:off x="3716178" y="6468463"/>
              <a:ext cx="66675" cy="38100"/>
            </a:xfrm>
            <a:custGeom>
              <a:avLst/>
              <a:gdLst>
                <a:gd name="connsiteX0" fmla="*/ 7144 w 66675"/>
                <a:gd name="connsiteY0" fmla="*/ 9991 h 38100"/>
                <a:gd name="connsiteX1" fmla="*/ 64294 w 66675"/>
                <a:gd name="connsiteY1" fmla="*/ 37614 h 38100"/>
                <a:gd name="connsiteX2" fmla="*/ 32861 w 66675"/>
                <a:gd name="connsiteY2" fmla="*/ 9039 h 38100"/>
                <a:gd name="connsiteX3" fmla="*/ 7144 w 66675"/>
                <a:gd name="connsiteY3" fmla="*/ 999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7144" y="9991"/>
                  </a:moveTo>
                  <a:cubicBezTo>
                    <a:pt x="18574" y="7134"/>
                    <a:pt x="67151" y="35709"/>
                    <a:pt x="64294" y="37614"/>
                  </a:cubicBezTo>
                  <a:cubicBezTo>
                    <a:pt x="70009" y="31899"/>
                    <a:pt x="34766" y="9991"/>
                    <a:pt x="32861" y="9039"/>
                  </a:cubicBezTo>
                  <a:cubicBezTo>
                    <a:pt x="19526" y="4276"/>
                    <a:pt x="7144" y="9991"/>
                    <a:pt x="7144" y="99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0" name="Freeform: Shape 1259">
              <a:extLst>
                <a:ext uri="{FF2B5EF4-FFF2-40B4-BE49-F238E27FC236}">
                  <a16:creationId xmlns:a16="http://schemas.microsoft.com/office/drawing/2014/main" xmlns="" id="{8373E303-F489-4B0E-BD31-DC6499072D15}"/>
                </a:ext>
              </a:extLst>
            </p:cNvPr>
            <p:cNvSpPr/>
            <p:nvPr/>
          </p:nvSpPr>
          <p:spPr>
            <a:xfrm>
              <a:off x="3705413" y="6482048"/>
              <a:ext cx="66675" cy="38100"/>
            </a:xfrm>
            <a:custGeom>
              <a:avLst/>
              <a:gdLst>
                <a:gd name="connsiteX0" fmla="*/ 10289 w 66675"/>
                <a:gd name="connsiteY0" fmla="*/ 13551 h 38100"/>
                <a:gd name="connsiteX1" fmla="*/ 66486 w 66675"/>
                <a:gd name="connsiteY1" fmla="*/ 37364 h 38100"/>
                <a:gd name="connsiteX2" fmla="*/ 43626 w 66675"/>
                <a:gd name="connsiteY2" fmla="*/ 15456 h 38100"/>
                <a:gd name="connsiteX3" fmla="*/ 15051 w 66675"/>
                <a:gd name="connsiteY3" fmla="*/ 7836 h 38100"/>
                <a:gd name="connsiteX4" fmla="*/ 10289 w 66675"/>
                <a:gd name="connsiteY4" fmla="*/ 1355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38100">
                  <a:moveTo>
                    <a:pt x="10289" y="13551"/>
                  </a:moveTo>
                  <a:cubicBezTo>
                    <a:pt x="20766" y="11646"/>
                    <a:pt x="67439" y="36411"/>
                    <a:pt x="66486" y="37364"/>
                  </a:cubicBezTo>
                  <a:cubicBezTo>
                    <a:pt x="72201" y="31649"/>
                    <a:pt x="44579" y="16409"/>
                    <a:pt x="43626" y="15456"/>
                  </a:cubicBezTo>
                  <a:cubicBezTo>
                    <a:pt x="35054" y="11646"/>
                    <a:pt x="25529" y="4979"/>
                    <a:pt x="15051" y="7836"/>
                  </a:cubicBezTo>
                  <a:cubicBezTo>
                    <a:pt x="16004" y="8789"/>
                    <a:pt x="764" y="15456"/>
                    <a:pt x="10289" y="135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1" name="Freeform: Shape 1260">
              <a:extLst>
                <a:ext uri="{FF2B5EF4-FFF2-40B4-BE49-F238E27FC236}">
                  <a16:creationId xmlns:a16="http://schemas.microsoft.com/office/drawing/2014/main" xmlns="" id="{5782D679-884E-4D2F-A51A-5EEC042F7445}"/>
                </a:ext>
              </a:extLst>
            </p:cNvPr>
            <p:cNvSpPr/>
            <p:nvPr/>
          </p:nvSpPr>
          <p:spPr>
            <a:xfrm>
              <a:off x="3701359" y="6504078"/>
              <a:ext cx="66675" cy="38100"/>
            </a:xfrm>
            <a:custGeom>
              <a:avLst/>
              <a:gdLst>
                <a:gd name="connsiteX0" fmla="*/ 8628 w 66675"/>
                <a:gd name="connsiteY0" fmla="*/ 7713 h 38100"/>
                <a:gd name="connsiteX1" fmla="*/ 65778 w 66675"/>
                <a:gd name="connsiteY1" fmla="*/ 35336 h 38100"/>
                <a:gd name="connsiteX2" fmla="*/ 32441 w 66675"/>
                <a:gd name="connsiteY2" fmla="*/ 9618 h 38100"/>
                <a:gd name="connsiteX3" fmla="*/ 8628 w 66675"/>
                <a:gd name="connsiteY3" fmla="*/ 7713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8628" y="7713"/>
                  </a:moveTo>
                  <a:cubicBezTo>
                    <a:pt x="14343" y="8666"/>
                    <a:pt x="67683" y="33431"/>
                    <a:pt x="65778" y="35336"/>
                  </a:cubicBezTo>
                  <a:cubicBezTo>
                    <a:pt x="71493" y="29621"/>
                    <a:pt x="37203" y="10571"/>
                    <a:pt x="32441" y="9618"/>
                  </a:cubicBezTo>
                  <a:cubicBezTo>
                    <a:pt x="24821" y="6761"/>
                    <a:pt x="1008" y="6761"/>
                    <a:pt x="8628" y="77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2" name="Freeform: Shape 1261">
              <a:extLst>
                <a:ext uri="{FF2B5EF4-FFF2-40B4-BE49-F238E27FC236}">
                  <a16:creationId xmlns:a16="http://schemas.microsoft.com/office/drawing/2014/main" xmlns="" id="{3C7668E2-4270-4625-A42F-30F11EBFBC89}"/>
                </a:ext>
              </a:extLst>
            </p:cNvPr>
            <p:cNvSpPr/>
            <p:nvPr/>
          </p:nvSpPr>
          <p:spPr>
            <a:xfrm>
              <a:off x="3685433" y="6524693"/>
              <a:ext cx="76200" cy="47625"/>
            </a:xfrm>
            <a:custGeom>
              <a:avLst/>
              <a:gdLst>
                <a:gd name="connsiteX0" fmla="*/ 13124 w 76200"/>
                <a:gd name="connsiteY0" fmla="*/ 13768 h 47625"/>
                <a:gd name="connsiteX1" fmla="*/ 71227 w 76200"/>
                <a:gd name="connsiteY1" fmla="*/ 40438 h 47625"/>
                <a:gd name="connsiteX2" fmla="*/ 7409 w 76200"/>
                <a:gd name="connsiteY2" fmla="*/ 10911 h 47625"/>
                <a:gd name="connsiteX3" fmla="*/ 13124 w 76200"/>
                <a:gd name="connsiteY3" fmla="*/ 13768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47625">
                  <a:moveTo>
                    <a:pt x="13124" y="13768"/>
                  </a:moveTo>
                  <a:cubicBezTo>
                    <a:pt x="33127" y="5196"/>
                    <a:pt x="60749" y="42343"/>
                    <a:pt x="71227" y="40438"/>
                  </a:cubicBezTo>
                  <a:cubicBezTo>
                    <a:pt x="90277" y="35676"/>
                    <a:pt x="1694" y="-5282"/>
                    <a:pt x="7409" y="10911"/>
                  </a:cubicBezTo>
                  <a:cubicBezTo>
                    <a:pt x="8362" y="15673"/>
                    <a:pt x="12172" y="13768"/>
                    <a:pt x="13124" y="137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3" name="Freeform: Shape 1262">
              <a:extLst>
                <a:ext uri="{FF2B5EF4-FFF2-40B4-BE49-F238E27FC236}">
                  <a16:creationId xmlns:a16="http://schemas.microsoft.com/office/drawing/2014/main" xmlns="" id="{80DD050D-6B3F-452A-9316-6AF269552616}"/>
                </a:ext>
              </a:extLst>
            </p:cNvPr>
            <p:cNvSpPr/>
            <p:nvPr/>
          </p:nvSpPr>
          <p:spPr>
            <a:xfrm>
              <a:off x="3681253" y="6548071"/>
              <a:ext cx="76200" cy="38100"/>
            </a:xfrm>
            <a:custGeom>
              <a:avLst/>
              <a:gdLst>
                <a:gd name="connsiteX0" fmla="*/ 8732 w 76200"/>
                <a:gd name="connsiteY0" fmla="*/ 10393 h 38100"/>
                <a:gd name="connsiteX1" fmla="*/ 71597 w 76200"/>
                <a:gd name="connsiteY1" fmla="*/ 37063 h 38100"/>
                <a:gd name="connsiteX2" fmla="*/ 36354 w 76200"/>
                <a:gd name="connsiteY2" fmla="*/ 7535 h 38100"/>
                <a:gd name="connsiteX3" fmla="*/ 8732 w 76200"/>
                <a:gd name="connsiteY3" fmla="*/ 10393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38100">
                  <a:moveTo>
                    <a:pt x="8732" y="10393"/>
                  </a:moveTo>
                  <a:cubicBezTo>
                    <a:pt x="16352" y="10393"/>
                    <a:pt x="80169" y="28490"/>
                    <a:pt x="71597" y="37063"/>
                  </a:cubicBezTo>
                  <a:cubicBezTo>
                    <a:pt x="80169" y="28490"/>
                    <a:pt x="41117" y="8488"/>
                    <a:pt x="36354" y="7535"/>
                  </a:cubicBezTo>
                  <a:cubicBezTo>
                    <a:pt x="28734" y="5630"/>
                    <a:pt x="159" y="11345"/>
                    <a:pt x="8732" y="103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4" name="Freeform: Shape 1263">
              <a:extLst>
                <a:ext uri="{FF2B5EF4-FFF2-40B4-BE49-F238E27FC236}">
                  <a16:creationId xmlns:a16="http://schemas.microsoft.com/office/drawing/2014/main" xmlns="" id="{50D86DBC-C8FE-45D2-8166-EB326F3A5F60}"/>
                </a:ext>
              </a:extLst>
            </p:cNvPr>
            <p:cNvSpPr/>
            <p:nvPr/>
          </p:nvSpPr>
          <p:spPr>
            <a:xfrm>
              <a:off x="3827621" y="6493895"/>
              <a:ext cx="104775" cy="47625"/>
            </a:xfrm>
            <a:custGeom>
              <a:avLst/>
              <a:gdLst>
                <a:gd name="connsiteX0" fmla="*/ 7144 w 104775"/>
                <a:gd name="connsiteY0" fmla="*/ 8372 h 47625"/>
                <a:gd name="connsiteX1" fmla="*/ 97631 w 104775"/>
                <a:gd name="connsiteY1" fmla="*/ 46472 h 47625"/>
                <a:gd name="connsiteX2" fmla="*/ 50959 w 104775"/>
                <a:gd name="connsiteY2" fmla="*/ 13134 h 47625"/>
                <a:gd name="connsiteX3" fmla="*/ 7144 w 104775"/>
                <a:gd name="connsiteY3" fmla="*/ 837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47625">
                  <a:moveTo>
                    <a:pt x="7144" y="8372"/>
                  </a:moveTo>
                  <a:cubicBezTo>
                    <a:pt x="28099" y="752"/>
                    <a:pt x="92869" y="50282"/>
                    <a:pt x="97631" y="46472"/>
                  </a:cubicBezTo>
                  <a:cubicBezTo>
                    <a:pt x="104299" y="41710"/>
                    <a:pt x="53816" y="14087"/>
                    <a:pt x="50959" y="13134"/>
                  </a:cubicBezTo>
                  <a:cubicBezTo>
                    <a:pt x="32861" y="4562"/>
                    <a:pt x="10954" y="7419"/>
                    <a:pt x="7144" y="83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5" name="Freeform: Shape 1264">
              <a:extLst>
                <a:ext uri="{FF2B5EF4-FFF2-40B4-BE49-F238E27FC236}">
                  <a16:creationId xmlns:a16="http://schemas.microsoft.com/office/drawing/2014/main" xmlns="" id="{9A435E42-1687-457E-9F0C-242A221022AA}"/>
                </a:ext>
              </a:extLst>
            </p:cNvPr>
            <p:cNvSpPr/>
            <p:nvPr/>
          </p:nvSpPr>
          <p:spPr>
            <a:xfrm>
              <a:off x="3826439" y="6512030"/>
              <a:ext cx="85725" cy="38100"/>
            </a:xfrm>
            <a:custGeom>
              <a:avLst/>
              <a:gdLst>
                <a:gd name="connsiteX0" fmla="*/ 8325 w 85725"/>
                <a:gd name="connsiteY0" fmla="*/ 7382 h 38100"/>
                <a:gd name="connsiteX1" fmla="*/ 79763 w 85725"/>
                <a:gd name="connsiteY1" fmla="*/ 35004 h 38100"/>
                <a:gd name="connsiteX2" fmla="*/ 39758 w 85725"/>
                <a:gd name="connsiteY2" fmla="*/ 8334 h 38100"/>
                <a:gd name="connsiteX3" fmla="*/ 8325 w 85725"/>
                <a:gd name="connsiteY3" fmla="*/ 7382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38100">
                  <a:moveTo>
                    <a:pt x="8325" y="7382"/>
                  </a:moveTo>
                  <a:cubicBezTo>
                    <a:pt x="17850" y="8334"/>
                    <a:pt x="80715" y="34052"/>
                    <a:pt x="79763" y="35004"/>
                  </a:cubicBezTo>
                  <a:cubicBezTo>
                    <a:pt x="87383" y="30242"/>
                    <a:pt x="42615" y="9287"/>
                    <a:pt x="39758" y="8334"/>
                  </a:cubicBezTo>
                  <a:cubicBezTo>
                    <a:pt x="32138" y="6429"/>
                    <a:pt x="705" y="7382"/>
                    <a:pt x="8325" y="73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6" name="Freeform: Shape 1265">
              <a:extLst>
                <a:ext uri="{FF2B5EF4-FFF2-40B4-BE49-F238E27FC236}">
                  <a16:creationId xmlns:a16="http://schemas.microsoft.com/office/drawing/2014/main" xmlns="" id="{221B6251-BB28-4FE1-A0F5-90BE9A375808}"/>
                </a:ext>
              </a:extLst>
            </p:cNvPr>
            <p:cNvSpPr/>
            <p:nvPr/>
          </p:nvSpPr>
          <p:spPr>
            <a:xfrm>
              <a:off x="3817762" y="6528865"/>
              <a:ext cx="76200" cy="38100"/>
            </a:xfrm>
            <a:custGeom>
              <a:avLst/>
              <a:gdLst>
                <a:gd name="connsiteX0" fmla="*/ 8430 w 76200"/>
                <a:gd name="connsiteY0" fmla="*/ 8644 h 38100"/>
                <a:gd name="connsiteX1" fmla="*/ 72248 w 76200"/>
                <a:gd name="connsiteY1" fmla="*/ 33409 h 38100"/>
                <a:gd name="connsiteX2" fmla="*/ 32243 w 76200"/>
                <a:gd name="connsiteY2" fmla="*/ 8644 h 38100"/>
                <a:gd name="connsiteX3" fmla="*/ 8430 w 76200"/>
                <a:gd name="connsiteY3" fmla="*/ 864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38100">
                  <a:moveTo>
                    <a:pt x="8430" y="8644"/>
                  </a:moveTo>
                  <a:cubicBezTo>
                    <a:pt x="20813" y="6739"/>
                    <a:pt x="68438" y="36267"/>
                    <a:pt x="72248" y="33409"/>
                  </a:cubicBezTo>
                  <a:cubicBezTo>
                    <a:pt x="77963" y="29599"/>
                    <a:pt x="37005" y="9597"/>
                    <a:pt x="32243" y="8644"/>
                  </a:cubicBezTo>
                  <a:cubicBezTo>
                    <a:pt x="22718" y="4834"/>
                    <a:pt x="1763" y="9597"/>
                    <a:pt x="8430" y="86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7" name="Freeform: Shape 1266">
              <a:extLst>
                <a:ext uri="{FF2B5EF4-FFF2-40B4-BE49-F238E27FC236}">
                  <a16:creationId xmlns:a16="http://schemas.microsoft.com/office/drawing/2014/main" xmlns="" id="{74482186-114E-4ABA-BFB7-B06A67A961F8}"/>
                </a:ext>
              </a:extLst>
            </p:cNvPr>
            <p:cNvSpPr/>
            <p:nvPr/>
          </p:nvSpPr>
          <p:spPr>
            <a:xfrm>
              <a:off x="3809911" y="6546215"/>
              <a:ext cx="76200" cy="47625"/>
            </a:xfrm>
            <a:custGeom>
              <a:avLst/>
              <a:gdLst>
                <a:gd name="connsiteX0" fmla="*/ 7708 w 76200"/>
                <a:gd name="connsiteY0" fmla="*/ 11296 h 47625"/>
                <a:gd name="connsiteX1" fmla="*/ 49618 w 76200"/>
                <a:gd name="connsiteY1" fmla="*/ 18916 h 47625"/>
                <a:gd name="connsiteX2" fmla="*/ 76288 w 76200"/>
                <a:gd name="connsiteY2" fmla="*/ 44634 h 47625"/>
                <a:gd name="connsiteX3" fmla="*/ 39141 w 76200"/>
                <a:gd name="connsiteY3" fmla="*/ 8439 h 47625"/>
                <a:gd name="connsiteX4" fmla="*/ 7708 w 76200"/>
                <a:gd name="connsiteY4" fmla="*/ 11296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47625">
                  <a:moveTo>
                    <a:pt x="7708" y="11296"/>
                  </a:moveTo>
                  <a:cubicBezTo>
                    <a:pt x="24853" y="12249"/>
                    <a:pt x="34378" y="9391"/>
                    <a:pt x="49618" y="18916"/>
                  </a:cubicBezTo>
                  <a:cubicBezTo>
                    <a:pt x="54381" y="21774"/>
                    <a:pt x="75336" y="45586"/>
                    <a:pt x="76288" y="44634"/>
                  </a:cubicBezTo>
                  <a:cubicBezTo>
                    <a:pt x="88671" y="37966"/>
                    <a:pt x="42951" y="9391"/>
                    <a:pt x="39141" y="8439"/>
                  </a:cubicBezTo>
                  <a:cubicBezTo>
                    <a:pt x="29616" y="4629"/>
                    <a:pt x="2946" y="10344"/>
                    <a:pt x="7708" y="112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8" name="Freeform: Shape 1267">
              <a:extLst>
                <a:ext uri="{FF2B5EF4-FFF2-40B4-BE49-F238E27FC236}">
                  <a16:creationId xmlns:a16="http://schemas.microsoft.com/office/drawing/2014/main" xmlns="" id="{44566ADB-8858-4061-92D1-9F40ABB3C1CB}"/>
                </a:ext>
              </a:extLst>
            </p:cNvPr>
            <p:cNvSpPr/>
            <p:nvPr/>
          </p:nvSpPr>
          <p:spPr>
            <a:xfrm>
              <a:off x="3800458" y="6572009"/>
              <a:ext cx="76200" cy="38100"/>
            </a:xfrm>
            <a:custGeom>
              <a:avLst/>
              <a:gdLst>
                <a:gd name="connsiteX0" fmla="*/ 8589 w 76200"/>
                <a:gd name="connsiteY0" fmla="*/ 8363 h 38100"/>
                <a:gd name="connsiteX1" fmla="*/ 73359 w 76200"/>
                <a:gd name="connsiteY1" fmla="*/ 31223 h 38100"/>
                <a:gd name="connsiteX2" fmla="*/ 30496 w 76200"/>
                <a:gd name="connsiteY2" fmla="*/ 7410 h 38100"/>
                <a:gd name="connsiteX3" fmla="*/ 8589 w 76200"/>
                <a:gd name="connsiteY3" fmla="*/ 8363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38100">
                  <a:moveTo>
                    <a:pt x="8589" y="8363"/>
                  </a:moveTo>
                  <a:cubicBezTo>
                    <a:pt x="17161" y="8363"/>
                    <a:pt x="73359" y="31223"/>
                    <a:pt x="73359" y="31223"/>
                  </a:cubicBezTo>
                  <a:cubicBezTo>
                    <a:pt x="81931" y="26460"/>
                    <a:pt x="33354" y="8363"/>
                    <a:pt x="30496" y="7410"/>
                  </a:cubicBezTo>
                  <a:cubicBezTo>
                    <a:pt x="25734" y="6458"/>
                    <a:pt x="969" y="8363"/>
                    <a:pt x="8589" y="83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9" name="Freeform: Shape 1268">
              <a:extLst>
                <a:ext uri="{FF2B5EF4-FFF2-40B4-BE49-F238E27FC236}">
                  <a16:creationId xmlns:a16="http://schemas.microsoft.com/office/drawing/2014/main" xmlns="" id="{86E6F875-3394-4E84-A511-8CF2DDC2CB69}"/>
                </a:ext>
              </a:extLst>
            </p:cNvPr>
            <p:cNvSpPr/>
            <p:nvPr/>
          </p:nvSpPr>
          <p:spPr>
            <a:xfrm>
              <a:off x="3793301" y="6586774"/>
              <a:ext cx="85725" cy="38100"/>
            </a:xfrm>
            <a:custGeom>
              <a:avLst/>
              <a:gdLst>
                <a:gd name="connsiteX0" fmla="*/ 7174 w 85725"/>
                <a:gd name="connsiteY0" fmla="*/ 8837 h 38100"/>
                <a:gd name="connsiteX1" fmla="*/ 78611 w 85725"/>
                <a:gd name="connsiteY1" fmla="*/ 34555 h 38100"/>
                <a:gd name="connsiteX2" fmla="*/ 38606 w 85725"/>
                <a:gd name="connsiteY2" fmla="*/ 8837 h 38100"/>
                <a:gd name="connsiteX3" fmla="*/ 7174 w 85725"/>
                <a:gd name="connsiteY3" fmla="*/ 883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38100">
                  <a:moveTo>
                    <a:pt x="7174" y="8837"/>
                  </a:moveTo>
                  <a:cubicBezTo>
                    <a:pt x="15746" y="8837"/>
                    <a:pt x="81469" y="28840"/>
                    <a:pt x="78611" y="34555"/>
                  </a:cubicBezTo>
                  <a:cubicBezTo>
                    <a:pt x="82421" y="28840"/>
                    <a:pt x="43369" y="9790"/>
                    <a:pt x="38606" y="8837"/>
                  </a:cubicBezTo>
                  <a:cubicBezTo>
                    <a:pt x="28129" y="5027"/>
                    <a:pt x="6221" y="8837"/>
                    <a:pt x="717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0" name="Freeform: Shape 1269">
              <a:extLst>
                <a:ext uri="{FF2B5EF4-FFF2-40B4-BE49-F238E27FC236}">
                  <a16:creationId xmlns:a16="http://schemas.microsoft.com/office/drawing/2014/main" xmlns="" id="{37CAAAF8-7F56-40CF-AD75-EB0FF37ABE53}"/>
                </a:ext>
              </a:extLst>
            </p:cNvPr>
            <p:cNvSpPr/>
            <p:nvPr/>
          </p:nvSpPr>
          <p:spPr>
            <a:xfrm>
              <a:off x="3782181" y="6602186"/>
              <a:ext cx="76200" cy="28575"/>
            </a:xfrm>
            <a:custGeom>
              <a:avLst/>
              <a:gdLst>
                <a:gd name="connsiteX0" fmla="*/ 7816 w 76200"/>
                <a:gd name="connsiteY0" fmla="*/ 7713 h 28575"/>
                <a:gd name="connsiteX1" fmla="*/ 76396 w 76200"/>
                <a:gd name="connsiteY1" fmla="*/ 30573 h 28575"/>
                <a:gd name="connsiteX2" fmla="*/ 42106 w 76200"/>
                <a:gd name="connsiteY2" fmla="*/ 9618 h 28575"/>
                <a:gd name="connsiteX3" fmla="*/ 7816 w 76200"/>
                <a:gd name="connsiteY3" fmla="*/ 7713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28575">
                  <a:moveTo>
                    <a:pt x="7816" y="7713"/>
                  </a:moveTo>
                  <a:cubicBezTo>
                    <a:pt x="13531" y="7713"/>
                    <a:pt x="76396" y="31526"/>
                    <a:pt x="76396" y="30573"/>
                  </a:cubicBezTo>
                  <a:cubicBezTo>
                    <a:pt x="79254" y="27716"/>
                    <a:pt x="45916" y="11523"/>
                    <a:pt x="42106" y="9618"/>
                  </a:cubicBezTo>
                  <a:cubicBezTo>
                    <a:pt x="34486" y="6761"/>
                    <a:pt x="2101" y="6761"/>
                    <a:pt x="7816" y="77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1" name="Freeform: Shape 1270">
              <a:extLst>
                <a:ext uri="{FF2B5EF4-FFF2-40B4-BE49-F238E27FC236}">
                  <a16:creationId xmlns:a16="http://schemas.microsoft.com/office/drawing/2014/main" xmlns="" id="{15913191-73B1-4081-9F88-0975271F2B0A}"/>
                </a:ext>
              </a:extLst>
            </p:cNvPr>
            <p:cNvSpPr/>
            <p:nvPr/>
          </p:nvSpPr>
          <p:spPr>
            <a:xfrm>
              <a:off x="3742848" y="6626346"/>
              <a:ext cx="133350" cy="47625"/>
            </a:xfrm>
            <a:custGeom>
              <a:avLst/>
              <a:gdLst>
                <a:gd name="connsiteX0" fmla="*/ 7144 w 133350"/>
                <a:gd name="connsiteY0" fmla="*/ 9271 h 47625"/>
                <a:gd name="connsiteX1" fmla="*/ 79534 w 133350"/>
                <a:gd name="connsiteY1" fmla="*/ 19748 h 47625"/>
                <a:gd name="connsiteX2" fmla="*/ 133826 w 133350"/>
                <a:gd name="connsiteY2" fmla="*/ 43561 h 47625"/>
                <a:gd name="connsiteX3" fmla="*/ 64294 w 133350"/>
                <a:gd name="connsiteY3" fmla="*/ 10223 h 47625"/>
                <a:gd name="connsiteX4" fmla="*/ 7144 w 133350"/>
                <a:gd name="connsiteY4" fmla="*/ 9271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47625">
                  <a:moveTo>
                    <a:pt x="7144" y="9271"/>
                  </a:moveTo>
                  <a:cubicBezTo>
                    <a:pt x="31909" y="6413"/>
                    <a:pt x="55721" y="11176"/>
                    <a:pt x="79534" y="19748"/>
                  </a:cubicBezTo>
                  <a:cubicBezTo>
                    <a:pt x="86201" y="21653"/>
                    <a:pt x="130016" y="46418"/>
                    <a:pt x="133826" y="43561"/>
                  </a:cubicBezTo>
                  <a:cubicBezTo>
                    <a:pt x="137636" y="39751"/>
                    <a:pt x="70961" y="12128"/>
                    <a:pt x="64294" y="10223"/>
                  </a:cubicBezTo>
                  <a:cubicBezTo>
                    <a:pt x="44291" y="4508"/>
                    <a:pt x="12859" y="8318"/>
                    <a:pt x="7144" y="92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72" name="Graphic 2712">
            <a:extLst>
              <a:ext uri="{FF2B5EF4-FFF2-40B4-BE49-F238E27FC236}">
                <a16:creationId xmlns:a16="http://schemas.microsoft.com/office/drawing/2014/main" xmlns="" id="{958736B1-4213-4B3F-A36A-4C5588759AC1}"/>
              </a:ext>
            </a:extLst>
          </p:cNvPr>
          <p:cNvGrpSpPr/>
          <p:nvPr userDrawn="1"/>
        </p:nvGrpSpPr>
        <p:grpSpPr>
          <a:xfrm>
            <a:off x="264087" y="6458173"/>
            <a:ext cx="1793928" cy="236043"/>
            <a:chOff x="8251658" y="4916654"/>
            <a:chExt cx="2895600" cy="381000"/>
          </a:xfrm>
          <a:solidFill>
            <a:schemeClr val="accent2"/>
          </a:solidFill>
        </p:grpSpPr>
        <p:sp>
          <p:nvSpPr>
            <p:cNvPr id="1273" name="Freeform: Shape 1272">
              <a:extLst>
                <a:ext uri="{FF2B5EF4-FFF2-40B4-BE49-F238E27FC236}">
                  <a16:creationId xmlns:a16="http://schemas.microsoft.com/office/drawing/2014/main" xmlns="" id="{EE897BF6-079E-42D9-80E1-32253B6839EA}"/>
                </a:ext>
              </a:extLst>
            </p:cNvPr>
            <p:cNvSpPr/>
            <p:nvPr/>
          </p:nvSpPr>
          <p:spPr>
            <a:xfrm>
              <a:off x="8244503" y="5003666"/>
              <a:ext cx="66675" cy="238125"/>
            </a:xfrm>
            <a:custGeom>
              <a:avLst/>
              <a:gdLst>
                <a:gd name="connsiteX0" fmla="*/ 7155 w 66675"/>
                <a:gd name="connsiteY0" fmla="*/ 7286 h 238125"/>
                <a:gd name="connsiteX1" fmla="*/ 61447 w 66675"/>
                <a:gd name="connsiteY1" fmla="*/ 234933 h 238125"/>
                <a:gd name="connsiteX2" fmla="*/ 7155 w 66675"/>
                <a:gd name="connsiteY2" fmla="*/ 7286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" h="238125">
                  <a:moveTo>
                    <a:pt x="7155" y="7286"/>
                  </a:moveTo>
                  <a:cubicBezTo>
                    <a:pt x="8107" y="19668"/>
                    <a:pt x="38587" y="258746"/>
                    <a:pt x="61447" y="234933"/>
                  </a:cubicBezTo>
                  <a:cubicBezTo>
                    <a:pt x="66210" y="231123"/>
                    <a:pt x="6202" y="618"/>
                    <a:pt x="7155" y="7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4" name="Freeform: Shape 1273">
              <a:extLst>
                <a:ext uri="{FF2B5EF4-FFF2-40B4-BE49-F238E27FC236}">
                  <a16:creationId xmlns:a16="http://schemas.microsoft.com/office/drawing/2014/main" xmlns="" id="{80F6C23B-0ED8-42D0-88B8-BFE1C5865C3B}"/>
                </a:ext>
              </a:extLst>
            </p:cNvPr>
            <p:cNvSpPr/>
            <p:nvPr/>
          </p:nvSpPr>
          <p:spPr>
            <a:xfrm>
              <a:off x="8263336" y="4998252"/>
              <a:ext cx="114300" cy="161925"/>
            </a:xfrm>
            <a:custGeom>
              <a:avLst/>
              <a:gdLst>
                <a:gd name="connsiteX0" fmla="*/ 8325 w 114300"/>
                <a:gd name="connsiteY0" fmla="*/ 161290 h 161925"/>
                <a:gd name="connsiteX1" fmla="*/ 112147 w 114300"/>
                <a:gd name="connsiteY1" fmla="*/ 12700 h 161925"/>
                <a:gd name="connsiteX2" fmla="*/ 8325 w 114300"/>
                <a:gd name="connsiteY2" fmla="*/ 161290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61925">
                  <a:moveTo>
                    <a:pt x="8325" y="161290"/>
                  </a:moveTo>
                  <a:cubicBezTo>
                    <a:pt x="6420" y="165100"/>
                    <a:pt x="115957" y="15557"/>
                    <a:pt x="112147" y="12700"/>
                  </a:cubicBezTo>
                  <a:cubicBezTo>
                    <a:pt x="71190" y="-29210"/>
                    <a:pt x="-3105" y="180340"/>
                    <a:pt x="8325" y="1612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5" name="Freeform: Shape 1274">
              <a:extLst>
                <a:ext uri="{FF2B5EF4-FFF2-40B4-BE49-F238E27FC236}">
                  <a16:creationId xmlns:a16="http://schemas.microsoft.com/office/drawing/2014/main" xmlns="" id="{85150FB7-5A52-42BF-9706-578309142D7C}"/>
                </a:ext>
              </a:extLst>
            </p:cNvPr>
            <p:cNvSpPr/>
            <p:nvPr/>
          </p:nvSpPr>
          <p:spPr>
            <a:xfrm>
              <a:off x="8315217" y="5083741"/>
              <a:ext cx="171450" cy="142875"/>
            </a:xfrm>
            <a:custGeom>
              <a:avLst/>
              <a:gdLst>
                <a:gd name="connsiteX0" fmla="*/ 7878 w 171450"/>
                <a:gd name="connsiteY0" fmla="*/ 7221 h 142875"/>
                <a:gd name="connsiteX1" fmla="*/ 156468 w 171450"/>
                <a:gd name="connsiteY1" fmla="*/ 139618 h 142875"/>
                <a:gd name="connsiteX2" fmla="*/ 7878 w 171450"/>
                <a:gd name="connsiteY2" fmla="*/ 7221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450" h="142875">
                  <a:moveTo>
                    <a:pt x="7878" y="7221"/>
                  </a:moveTo>
                  <a:cubicBezTo>
                    <a:pt x="47883" y="3411"/>
                    <a:pt x="153611" y="142476"/>
                    <a:pt x="156468" y="139618"/>
                  </a:cubicBezTo>
                  <a:cubicBezTo>
                    <a:pt x="220286" y="76753"/>
                    <a:pt x="-7362" y="9126"/>
                    <a:pt x="7878" y="72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6" name="Freeform: Shape 1275">
              <a:extLst>
                <a:ext uri="{FF2B5EF4-FFF2-40B4-BE49-F238E27FC236}">
                  <a16:creationId xmlns:a16="http://schemas.microsoft.com/office/drawing/2014/main" xmlns="" id="{75057F08-7998-4AB1-81B1-9A16B67B04FF}"/>
                </a:ext>
              </a:extLst>
            </p:cNvPr>
            <p:cNvSpPr/>
            <p:nvPr/>
          </p:nvSpPr>
          <p:spPr>
            <a:xfrm>
              <a:off x="8449833" y="4909526"/>
              <a:ext cx="114300" cy="142875"/>
            </a:xfrm>
            <a:custGeom>
              <a:avLst/>
              <a:gdLst>
                <a:gd name="connsiteX0" fmla="*/ 101863 w 114300"/>
                <a:gd name="connsiteY0" fmla="*/ 20463 h 142875"/>
                <a:gd name="connsiteX1" fmla="*/ 49475 w 114300"/>
                <a:gd name="connsiteY1" fmla="*/ 132858 h 142875"/>
                <a:gd name="connsiteX2" fmla="*/ 67573 w 114300"/>
                <a:gd name="connsiteY2" fmla="*/ 16653 h 142875"/>
                <a:gd name="connsiteX3" fmla="*/ 98053 w 114300"/>
                <a:gd name="connsiteY3" fmla="*/ 98568 h 142875"/>
                <a:gd name="connsiteX4" fmla="*/ 22805 w 114300"/>
                <a:gd name="connsiteY4" fmla="*/ 93806 h 142875"/>
                <a:gd name="connsiteX5" fmla="*/ 101863 w 114300"/>
                <a:gd name="connsiteY5" fmla="*/ 2046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300" h="142875">
                  <a:moveTo>
                    <a:pt x="101863" y="20463"/>
                  </a:moveTo>
                  <a:cubicBezTo>
                    <a:pt x="58048" y="-37639"/>
                    <a:pt x="-53395" y="111903"/>
                    <a:pt x="49475" y="132858"/>
                  </a:cubicBezTo>
                  <a:cubicBezTo>
                    <a:pt x="179968" y="159528"/>
                    <a:pt x="73288" y="-4302"/>
                    <a:pt x="67573" y="16653"/>
                  </a:cubicBezTo>
                  <a:cubicBezTo>
                    <a:pt x="65668" y="22368"/>
                    <a:pt x="148535" y="90948"/>
                    <a:pt x="98053" y="98568"/>
                  </a:cubicBezTo>
                  <a:cubicBezTo>
                    <a:pt x="87575" y="100473"/>
                    <a:pt x="7565" y="150003"/>
                    <a:pt x="22805" y="93806"/>
                  </a:cubicBezTo>
                  <a:cubicBezTo>
                    <a:pt x="29473" y="68088"/>
                    <a:pt x="83765" y="-4302"/>
                    <a:pt x="101863" y="204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7" name="Freeform: Shape 1276">
              <a:extLst>
                <a:ext uri="{FF2B5EF4-FFF2-40B4-BE49-F238E27FC236}">
                  <a16:creationId xmlns:a16="http://schemas.microsoft.com/office/drawing/2014/main" xmlns="" id="{4FE897D3-B35D-4001-B132-4CD981C07996}"/>
                </a:ext>
              </a:extLst>
            </p:cNvPr>
            <p:cNvSpPr/>
            <p:nvPr/>
          </p:nvSpPr>
          <p:spPr>
            <a:xfrm>
              <a:off x="8483949" y="4913169"/>
              <a:ext cx="57150" cy="114300"/>
            </a:xfrm>
            <a:custGeom>
              <a:avLst/>
              <a:gdLst>
                <a:gd name="connsiteX0" fmla="*/ 22027 w 57150"/>
                <a:gd name="connsiteY0" fmla="*/ 11105 h 114300"/>
                <a:gd name="connsiteX1" fmla="*/ 36314 w 57150"/>
                <a:gd name="connsiteY1" fmla="*/ 114928 h 114300"/>
                <a:gd name="connsiteX2" fmla="*/ 22027 w 57150"/>
                <a:gd name="connsiteY2" fmla="*/ 1110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14300">
                  <a:moveTo>
                    <a:pt x="22027" y="11105"/>
                  </a:moveTo>
                  <a:cubicBezTo>
                    <a:pt x="-1786" y="63493"/>
                    <a:pt x="2977" y="97783"/>
                    <a:pt x="36314" y="114928"/>
                  </a:cubicBezTo>
                  <a:cubicBezTo>
                    <a:pt x="87749" y="100640"/>
                    <a:pt x="22027" y="-15565"/>
                    <a:pt x="22027" y="11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8" name="Freeform: Shape 1277">
              <a:extLst>
                <a:ext uri="{FF2B5EF4-FFF2-40B4-BE49-F238E27FC236}">
                  <a16:creationId xmlns:a16="http://schemas.microsoft.com/office/drawing/2014/main" xmlns="" id="{FBCEF9B5-6459-4BD5-80F4-1CFFAEE63AF6}"/>
                </a:ext>
              </a:extLst>
            </p:cNvPr>
            <p:cNvSpPr/>
            <p:nvPr/>
          </p:nvSpPr>
          <p:spPr>
            <a:xfrm>
              <a:off x="8450069" y="4949748"/>
              <a:ext cx="95250" cy="47625"/>
            </a:xfrm>
            <a:custGeom>
              <a:avLst/>
              <a:gdLst>
                <a:gd name="connsiteX0" fmla="*/ 13044 w 95250"/>
                <a:gd name="connsiteY0" fmla="*/ 40249 h 47625"/>
                <a:gd name="connsiteX1" fmla="*/ 93054 w 95250"/>
                <a:gd name="connsiteY1" fmla="*/ 27866 h 47625"/>
                <a:gd name="connsiteX2" fmla="*/ 13044 w 95250"/>
                <a:gd name="connsiteY2" fmla="*/ 40249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47625">
                  <a:moveTo>
                    <a:pt x="13044" y="40249"/>
                  </a:moveTo>
                  <a:cubicBezTo>
                    <a:pt x="47334" y="54536"/>
                    <a:pt x="74004" y="49774"/>
                    <a:pt x="93054" y="27866"/>
                  </a:cubicBezTo>
                  <a:cubicBezTo>
                    <a:pt x="92102" y="-27379"/>
                    <a:pt x="-19341" y="45964"/>
                    <a:pt x="13044" y="402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9" name="Freeform: Shape 1278">
              <a:extLst>
                <a:ext uri="{FF2B5EF4-FFF2-40B4-BE49-F238E27FC236}">
                  <a16:creationId xmlns:a16="http://schemas.microsoft.com/office/drawing/2014/main" xmlns="" id="{E6A933CE-7AFE-4A8A-81BF-651840B8380B}"/>
                </a:ext>
              </a:extLst>
            </p:cNvPr>
            <p:cNvSpPr/>
            <p:nvPr/>
          </p:nvSpPr>
          <p:spPr>
            <a:xfrm>
              <a:off x="8625491" y="5099660"/>
              <a:ext cx="180975" cy="171450"/>
            </a:xfrm>
            <a:custGeom>
              <a:avLst/>
              <a:gdLst>
                <a:gd name="connsiteX0" fmla="*/ 122419 w 180975"/>
                <a:gd name="connsiteY0" fmla="*/ 14161 h 171450"/>
                <a:gd name="connsiteX1" fmla="*/ 29074 w 180975"/>
                <a:gd name="connsiteY1" fmla="*/ 148464 h 171450"/>
                <a:gd name="connsiteX2" fmla="*/ 182427 w 180975"/>
                <a:gd name="connsiteY2" fmla="*/ 35116 h 171450"/>
                <a:gd name="connsiteX3" fmla="*/ 23359 w 180975"/>
                <a:gd name="connsiteY3" fmla="*/ 118936 h 171450"/>
                <a:gd name="connsiteX4" fmla="*/ 122419 w 180975"/>
                <a:gd name="connsiteY4" fmla="*/ 14161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975" h="171450">
                  <a:moveTo>
                    <a:pt x="122419" y="14161"/>
                  </a:moveTo>
                  <a:cubicBezTo>
                    <a:pt x="105274" y="-21081"/>
                    <a:pt x="-49031" y="84646"/>
                    <a:pt x="29074" y="148464"/>
                  </a:cubicBezTo>
                  <a:cubicBezTo>
                    <a:pt x="132897" y="234189"/>
                    <a:pt x="178617" y="36069"/>
                    <a:pt x="182427" y="35116"/>
                  </a:cubicBezTo>
                  <a:cubicBezTo>
                    <a:pt x="179569" y="36069"/>
                    <a:pt x="62412" y="242761"/>
                    <a:pt x="23359" y="118936"/>
                  </a:cubicBezTo>
                  <a:cubicBezTo>
                    <a:pt x="9072" y="72264"/>
                    <a:pt x="118609" y="4636"/>
                    <a:pt x="122419" y="141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0" name="Freeform: Shape 1279">
              <a:extLst>
                <a:ext uri="{FF2B5EF4-FFF2-40B4-BE49-F238E27FC236}">
                  <a16:creationId xmlns:a16="http://schemas.microsoft.com/office/drawing/2014/main" xmlns="" id="{CE753EAF-3BD4-4CEA-871D-B57A1C38E821}"/>
                </a:ext>
              </a:extLst>
            </p:cNvPr>
            <p:cNvSpPr/>
            <p:nvPr/>
          </p:nvSpPr>
          <p:spPr>
            <a:xfrm>
              <a:off x="8708488" y="4945324"/>
              <a:ext cx="123825" cy="104775"/>
            </a:xfrm>
            <a:custGeom>
              <a:avLst/>
              <a:gdLst>
                <a:gd name="connsiteX0" fmla="*/ 45138 w 123825"/>
                <a:gd name="connsiteY0" fmla="*/ 10382 h 104775"/>
                <a:gd name="connsiteX1" fmla="*/ 79428 w 123825"/>
                <a:gd name="connsiteY1" fmla="*/ 96107 h 104775"/>
                <a:gd name="connsiteX2" fmla="*/ 74665 w 123825"/>
                <a:gd name="connsiteY2" fmla="*/ 7525 h 104775"/>
                <a:gd name="connsiteX3" fmla="*/ 19420 w 123825"/>
                <a:gd name="connsiteY3" fmla="*/ 67532 h 104775"/>
                <a:gd name="connsiteX4" fmla="*/ 45138 w 123825"/>
                <a:gd name="connsiteY4" fmla="*/ 1038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5" h="104775">
                  <a:moveTo>
                    <a:pt x="45138" y="10382"/>
                  </a:moveTo>
                  <a:cubicBezTo>
                    <a:pt x="-20585" y="45625"/>
                    <a:pt x="4180" y="105632"/>
                    <a:pt x="79428" y="96107"/>
                  </a:cubicBezTo>
                  <a:cubicBezTo>
                    <a:pt x="178488" y="83725"/>
                    <a:pt x="81333" y="857"/>
                    <a:pt x="74665" y="7525"/>
                  </a:cubicBezTo>
                  <a:cubicBezTo>
                    <a:pt x="82285" y="-95"/>
                    <a:pt x="142293" y="163735"/>
                    <a:pt x="19420" y="67532"/>
                  </a:cubicBezTo>
                  <a:cubicBezTo>
                    <a:pt x="7990" y="58007"/>
                    <a:pt x="69903" y="-2000"/>
                    <a:pt x="45138" y="103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1" name="Freeform: Shape 1280">
              <a:extLst>
                <a:ext uri="{FF2B5EF4-FFF2-40B4-BE49-F238E27FC236}">
                  <a16:creationId xmlns:a16="http://schemas.microsoft.com/office/drawing/2014/main" xmlns="" id="{911B5FBE-7A22-4A10-BF1C-1D03DB6981FA}"/>
                </a:ext>
              </a:extLst>
            </p:cNvPr>
            <p:cNvSpPr/>
            <p:nvPr/>
          </p:nvSpPr>
          <p:spPr>
            <a:xfrm>
              <a:off x="8679777" y="4971800"/>
              <a:ext cx="133350" cy="38100"/>
            </a:xfrm>
            <a:custGeom>
              <a:avLst/>
              <a:gdLst>
                <a:gd name="connsiteX0" fmla="*/ 9079 w 133350"/>
                <a:gd name="connsiteY0" fmla="*/ 32484 h 38100"/>
                <a:gd name="connsiteX1" fmla="*/ 127189 w 133350"/>
                <a:gd name="connsiteY1" fmla="*/ 19149 h 38100"/>
                <a:gd name="connsiteX2" fmla="*/ 9079 w 133350"/>
                <a:gd name="connsiteY2" fmla="*/ 3248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38100">
                  <a:moveTo>
                    <a:pt x="9079" y="32484"/>
                  </a:moveTo>
                  <a:cubicBezTo>
                    <a:pt x="6221" y="32484"/>
                    <a:pt x="132904" y="37246"/>
                    <a:pt x="127189" y="19149"/>
                  </a:cubicBezTo>
                  <a:cubicBezTo>
                    <a:pt x="117664" y="-14189"/>
                    <a:pt x="-9971" y="32484"/>
                    <a:pt x="9079" y="324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2" name="Freeform: Shape 1281">
              <a:extLst>
                <a:ext uri="{FF2B5EF4-FFF2-40B4-BE49-F238E27FC236}">
                  <a16:creationId xmlns:a16="http://schemas.microsoft.com/office/drawing/2014/main" xmlns="" id="{C0D5252C-B427-4B18-932D-459788C23F35}"/>
                </a:ext>
              </a:extLst>
            </p:cNvPr>
            <p:cNvSpPr/>
            <p:nvPr/>
          </p:nvSpPr>
          <p:spPr>
            <a:xfrm>
              <a:off x="8877354" y="5080884"/>
              <a:ext cx="190500" cy="57150"/>
            </a:xfrm>
            <a:custGeom>
              <a:avLst/>
              <a:gdLst>
                <a:gd name="connsiteX0" fmla="*/ 8669 w 190500"/>
                <a:gd name="connsiteY0" fmla="*/ 53892 h 57150"/>
                <a:gd name="connsiteX1" fmla="*/ 188691 w 190500"/>
                <a:gd name="connsiteY1" fmla="*/ 27222 h 57150"/>
                <a:gd name="connsiteX2" fmla="*/ 8669 w 190500"/>
                <a:gd name="connsiteY2" fmla="*/ 5389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0" h="57150">
                  <a:moveTo>
                    <a:pt x="8669" y="53892"/>
                  </a:moveTo>
                  <a:cubicBezTo>
                    <a:pt x="4859" y="54845"/>
                    <a:pt x="188691" y="31985"/>
                    <a:pt x="188691" y="27222"/>
                  </a:cubicBezTo>
                  <a:cubicBezTo>
                    <a:pt x="189644" y="-31833"/>
                    <a:pt x="-12286" y="58655"/>
                    <a:pt x="8669" y="538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3" name="Freeform: Shape 1282">
              <a:extLst>
                <a:ext uri="{FF2B5EF4-FFF2-40B4-BE49-F238E27FC236}">
                  <a16:creationId xmlns:a16="http://schemas.microsoft.com/office/drawing/2014/main" xmlns="" id="{157021E0-C15E-4DAF-ABE2-3DA7F8136191}"/>
                </a:ext>
              </a:extLst>
            </p:cNvPr>
            <p:cNvSpPr/>
            <p:nvPr/>
          </p:nvSpPr>
          <p:spPr>
            <a:xfrm>
              <a:off x="8852515" y="5098307"/>
              <a:ext cx="190500" cy="76200"/>
            </a:xfrm>
            <a:custGeom>
              <a:avLst/>
              <a:gdLst>
                <a:gd name="connsiteX0" fmla="*/ 9696 w 190500"/>
                <a:gd name="connsiteY0" fmla="*/ 73617 h 76200"/>
                <a:gd name="connsiteX1" fmla="*/ 187813 w 190500"/>
                <a:gd name="connsiteY1" fmla="*/ 27897 h 76200"/>
                <a:gd name="connsiteX2" fmla="*/ 9696 w 190500"/>
                <a:gd name="connsiteY2" fmla="*/ 7361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0" h="76200">
                  <a:moveTo>
                    <a:pt x="9696" y="73617"/>
                  </a:moveTo>
                  <a:cubicBezTo>
                    <a:pt x="5886" y="75522"/>
                    <a:pt x="187813" y="27897"/>
                    <a:pt x="187813" y="27897"/>
                  </a:cubicBezTo>
                  <a:cubicBezTo>
                    <a:pt x="187813" y="-41635"/>
                    <a:pt x="-17927" y="86952"/>
                    <a:pt x="9696" y="736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4" name="Freeform: Shape 1283">
              <a:extLst>
                <a:ext uri="{FF2B5EF4-FFF2-40B4-BE49-F238E27FC236}">
                  <a16:creationId xmlns:a16="http://schemas.microsoft.com/office/drawing/2014/main" xmlns="" id="{1898E604-9C5E-4439-A20C-19B6C2EF13F5}"/>
                </a:ext>
              </a:extLst>
            </p:cNvPr>
            <p:cNvSpPr/>
            <p:nvPr/>
          </p:nvSpPr>
          <p:spPr>
            <a:xfrm>
              <a:off x="8855886" y="5172475"/>
              <a:ext cx="142875" cy="57150"/>
            </a:xfrm>
            <a:custGeom>
              <a:avLst/>
              <a:gdLst>
                <a:gd name="connsiteX0" fmla="*/ 11087 w 142875"/>
                <a:gd name="connsiteY0" fmla="*/ 57551 h 57150"/>
                <a:gd name="connsiteX1" fmla="*/ 136817 w 142875"/>
                <a:gd name="connsiteY1" fmla="*/ 26119 h 57150"/>
                <a:gd name="connsiteX2" fmla="*/ 11087 w 142875"/>
                <a:gd name="connsiteY2" fmla="*/ 5755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875" h="57150">
                  <a:moveTo>
                    <a:pt x="11087" y="57551"/>
                  </a:moveTo>
                  <a:cubicBezTo>
                    <a:pt x="12992" y="56599"/>
                    <a:pt x="136817" y="32786"/>
                    <a:pt x="136817" y="26119"/>
                  </a:cubicBezTo>
                  <a:cubicBezTo>
                    <a:pt x="136817" y="-34841"/>
                    <a:pt x="-19393" y="71839"/>
                    <a:pt x="11087" y="575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5" name="Freeform: Shape 1284">
              <a:extLst>
                <a:ext uri="{FF2B5EF4-FFF2-40B4-BE49-F238E27FC236}">
                  <a16:creationId xmlns:a16="http://schemas.microsoft.com/office/drawing/2014/main" xmlns="" id="{E16ACB4C-2CBB-4355-A8BE-75127C6024E5}"/>
                </a:ext>
              </a:extLst>
            </p:cNvPr>
            <p:cNvSpPr/>
            <p:nvPr/>
          </p:nvSpPr>
          <p:spPr>
            <a:xfrm>
              <a:off x="9106527" y="5060005"/>
              <a:ext cx="123825" cy="200025"/>
            </a:xfrm>
            <a:custGeom>
              <a:avLst/>
              <a:gdLst>
                <a:gd name="connsiteX0" fmla="*/ 7144 w 123825"/>
                <a:gd name="connsiteY0" fmla="*/ 201454 h 200025"/>
                <a:gd name="connsiteX1" fmla="*/ 22384 w 123825"/>
                <a:gd name="connsiteY1" fmla="*/ 33814 h 200025"/>
                <a:gd name="connsiteX2" fmla="*/ 104299 w 123825"/>
                <a:gd name="connsiteY2" fmla="*/ 7144 h 200025"/>
                <a:gd name="connsiteX3" fmla="*/ 103346 w 123825"/>
                <a:gd name="connsiteY3" fmla="*/ 130016 h 200025"/>
                <a:gd name="connsiteX4" fmla="*/ 21431 w 123825"/>
                <a:gd name="connsiteY4" fmla="*/ 28099 h 200025"/>
                <a:gd name="connsiteX5" fmla="*/ 7144 w 123825"/>
                <a:gd name="connsiteY5" fmla="*/ 20145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825" h="200025">
                  <a:moveTo>
                    <a:pt x="7144" y="201454"/>
                  </a:moveTo>
                  <a:cubicBezTo>
                    <a:pt x="22384" y="176689"/>
                    <a:pt x="52864" y="30004"/>
                    <a:pt x="22384" y="33814"/>
                  </a:cubicBezTo>
                  <a:cubicBezTo>
                    <a:pt x="178594" y="323374"/>
                    <a:pt x="97631" y="9049"/>
                    <a:pt x="104299" y="7144"/>
                  </a:cubicBezTo>
                  <a:cubicBezTo>
                    <a:pt x="70009" y="16669"/>
                    <a:pt x="168116" y="113824"/>
                    <a:pt x="103346" y="130016"/>
                  </a:cubicBezTo>
                  <a:cubicBezTo>
                    <a:pt x="81439" y="134779"/>
                    <a:pt x="24289" y="10954"/>
                    <a:pt x="21431" y="28099"/>
                  </a:cubicBezTo>
                  <a:cubicBezTo>
                    <a:pt x="12859" y="65246"/>
                    <a:pt x="9049" y="198596"/>
                    <a:pt x="7144" y="2014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6" name="Freeform: Shape 1285">
              <a:extLst>
                <a:ext uri="{FF2B5EF4-FFF2-40B4-BE49-F238E27FC236}">
                  <a16:creationId xmlns:a16="http://schemas.microsoft.com/office/drawing/2014/main" xmlns="" id="{17FE6D7C-0EE1-4690-B1B4-11EF78B0C22F}"/>
                </a:ext>
              </a:extLst>
            </p:cNvPr>
            <p:cNvSpPr/>
            <p:nvPr/>
          </p:nvSpPr>
          <p:spPr>
            <a:xfrm>
              <a:off x="9578967" y="5003668"/>
              <a:ext cx="47625" cy="247650"/>
            </a:xfrm>
            <a:custGeom>
              <a:avLst/>
              <a:gdLst>
                <a:gd name="connsiteX0" fmla="*/ 7144 w 47625"/>
                <a:gd name="connsiteY0" fmla="*/ 7284 h 247650"/>
                <a:gd name="connsiteX1" fmla="*/ 37624 w 47625"/>
                <a:gd name="connsiteY1" fmla="*/ 241599 h 247650"/>
                <a:gd name="connsiteX2" fmla="*/ 7144 w 47625"/>
                <a:gd name="connsiteY2" fmla="*/ 7284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247650">
                  <a:moveTo>
                    <a:pt x="7144" y="7284"/>
                  </a:moveTo>
                  <a:cubicBezTo>
                    <a:pt x="8096" y="26334"/>
                    <a:pt x="17621" y="247314"/>
                    <a:pt x="37624" y="241599"/>
                  </a:cubicBezTo>
                  <a:cubicBezTo>
                    <a:pt x="65246" y="233979"/>
                    <a:pt x="7144" y="616"/>
                    <a:pt x="7144" y="72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7" name="Freeform: Shape 1286">
              <a:extLst>
                <a:ext uri="{FF2B5EF4-FFF2-40B4-BE49-F238E27FC236}">
                  <a16:creationId xmlns:a16="http://schemas.microsoft.com/office/drawing/2014/main" xmlns="" id="{ECA6362E-5288-4F37-BC58-11B6833842C6}"/>
                </a:ext>
              </a:extLst>
            </p:cNvPr>
            <p:cNvSpPr/>
            <p:nvPr/>
          </p:nvSpPr>
          <p:spPr>
            <a:xfrm>
              <a:off x="9642742" y="5074853"/>
              <a:ext cx="47625" cy="161925"/>
            </a:xfrm>
            <a:custGeom>
              <a:avLst/>
              <a:gdLst>
                <a:gd name="connsiteX0" fmla="*/ 7186 w 47625"/>
                <a:gd name="connsiteY0" fmla="*/ 8489 h 161925"/>
                <a:gd name="connsiteX1" fmla="*/ 26236 w 47625"/>
                <a:gd name="connsiteY1" fmla="*/ 160889 h 161925"/>
                <a:gd name="connsiteX2" fmla="*/ 7186 w 47625"/>
                <a:gd name="connsiteY2" fmla="*/ 8489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161925">
                  <a:moveTo>
                    <a:pt x="7186" y="8489"/>
                  </a:moveTo>
                  <a:cubicBezTo>
                    <a:pt x="7186" y="7536"/>
                    <a:pt x="11948" y="160889"/>
                    <a:pt x="26236" y="160889"/>
                  </a:cubicBezTo>
                  <a:cubicBezTo>
                    <a:pt x="69098" y="160889"/>
                    <a:pt x="5281" y="-9609"/>
                    <a:pt x="7186" y="84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8" name="Freeform: Shape 1287">
              <a:extLst>
                <a:ext uri="{FF2B5EF4-FFF2-40B4-BE49-F238E27FC236}">
                  <a16:creationId xmlns:a16="http://schemas.microsoft.com/office/drawing/2014/main" xmlns="" id="{DB20B340-F921-42E0-A629-C710F02A482A}"/>
                </a:ext>
              </a:extLst>
            </p:cNvPr>
            <p:cNvSpPr/>
            <p:nvPr/>
          </p:nvSpPr>
          <p:spPr>
            <a:xfrm>
              <a:off x="9577884" y="5091869"/>
              <a:ext cx="123825" cy="57150"/>
            </a:xfrm>
            <a:custGeom>
              <a:avLst/>
              <a:gdLst>
                <a:gd name="connsiteX0" fmla="*/ 11084 w 123825"/>
                <a:gd name="connsiteY0" fmla="*/ 42907 h 57150"/>
                <a:gd name="connsiteX1" fmla="*/ 118717 w 123825"/>
                <a:gd name="connsiteY1" fmla="*/ 30525 h 57150"/>
                <a:gd name="connsiteX2" fmla="*/ 11084 w 123825"/>
                <a:gd name="connsiteY2" fmla="*/ 4290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57150">
                  <a:moveTo>
                    <a:pt x="11084" y="42907"/>
                  </a:moveTo>
                  <a:cubicBezTo>
                    <a:pt x="58709" y="63862"/>
                    <a:pt x="94904" y="60052"/>
                    <a:pt x="118717" y="30525"/>
                  </a:cubicBezTo>
                  <a:cubicBezTo>
                    <a:pt x="118717" y="-28530"/>
                    <a:pt x="-17491" y="42907"/>
                    <a:pt x="11084" y="429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9" name="Freeform: Shape 1288">
              <a:extLst>
                <a:ext uri="{FF2B5EF4-FFF2-40B4-BE49-F238E27FC236}">
                  <a16:creationId xmlns:a16="http://schemas.microsoft.com/office/drawing/2014/main" xmlns="" id="{AFE7B9FC-1551-49FD-9BFC-31EF73ED1C8A}"/>
                </a:ext>
              </a:extLst>
            </p:cNvPr>
            <p:cNvSpPr/>
            <p:nvPr/>
          </p:nvSpPr>
          <p:spPr>
            <a:xfrm>
              <a:off x="9703139" y="5107630"/>
              <a:ext cx="114300" cy="142875"/>
            </a:xfrm>
            <a:custGeom>
              <a:avLst/>
              <a:gdLst>
                <a:gd name="connsiteX0" fmla="*/ 97284 w 114300"/>
                <a:gd name="connsiteY0" fmla="*/ 7144 h 142875"/>
                <a:gd name="connsiteX1" fmla="*/ 79186 w 114300"/>
                <a:gd name="connsiteY1" fmla="*/ 127159 h 142875"/>
                <a:gd name="connsiteX2" fmla="*/ 52516 w 114300"/>
                <a:gd name="connsiteY2" fmla="*/ 18574 h 142875"/>
                <a:gd name="connsiteX3" fmla="*/ 33466 w 114300"/>
                <a:gd name="connsiteY3" fmla="*/ 118586 h 142875"/>
                <a:gd name="connsiteX4" fmla="*/ 97284 w 114300"/>
                <a:gd name="connsiteY4" fmla="*/ 714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42875">
                  <a:moveTo>
                    <a:pt x="97284" y="7144"/>
                  </a:moveTo>
                  <a:cubicBezTo>
                    <a:pt x="-26541" y="7144"/>
                    <a:pt x="-13206" y="180499"/>
                    <a:pt x="79186" y="127159"/>
                  </a:cubicBezTo>
                  <a:cubicBezTo>
                    <a:pt x="157291" y="82391"/>
                    <a:pt x="55374" y="7144"/>
                    <a:pt x="52516" y="18574"/>
                  </a:cubicBezTo>
                  <a:cubicBezTo>
                    <a:pt x="41086" y="61436"/>
                    <a:pt x="151576" y="89059"/>
                    <a:pt x="33466" y="118586"/>
                  </a:cubicBezTo>
                  <a:cubicBezTo>
                    <a:pt x="-5586" y="128111"/>
                    <a:pt x="95379" y="7144"/>
                    <a:pt x="9728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0" name="Freeform: Shape 1289">
              <a:extLst>
                <a:ext uri="{FF2B5EF4-FFF2-40B4-BE49-F238E27FC236}">
                  <a16:creationId xmlns:a16="http://schemas.microsoft.com/office/drawing/2014/main" xmlns="" id="{65E92FBB-E324-4921-AA52-315D7DF724F9}"/>
                </a:ext>
              </a:extLst>
            </p:cNvPr>
            <p:cNvSpPr/>
            <p:nvPr/>
          </p:nvSpPr>
          <p:spPr>
            <a:xfrm>
              <a:off x="9864058" y="5127880"/>
              <a:ext cx="114300" cy="57150"/>
            </a:xfrm>
            <a:custGeom>
              <a:avLst/>
              <a:gdLst>
                <a:gd name="connsiteX0" fmla="*/ 10660 w 114300"/>
                <a:gd name="connsiteY0" fmla="*/ 45949 h 57150"/>
                <a:gd name="connsiteX1" fmla="*/ 107815 w 114300"/>
                <a:gd name="connsiteY1" fmla="*/ 27852 h 57150"/>
                <a:gd name="connsiteX2" fmla="*/ 10660 w 114300"/>
                <a:gd name="connsiteY2" fmla="*/ 4594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57150">
                  <a:moveTo>
                    <a:pt x="10660" y="45949"/>
                  </a:moveTo>
                  <a:cubicBezTo>
                    <a:pt x="54475" y="61189"/>
                    <a:pt x="86860" y="55474"/>
                    <a:pt x="107815" y="27852"/>
                  </a:cubicBezTo>
                  <a:cubicBezTo>
                    <a:pt x="108767" y="-28346"/>
                    <a:pt x="-15058" y="47854"/>
                    <a:pt x="10660" y="459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1" name="Freeform: Shape 1290">
              <a:extLst>
                <a:ext uri="{FF2B5EF4-FFF2-40B4-BE49-F238E27FC236}">
                  <a16:creationId xmlns:a16="http://schemas.microsoft.com/office/drawing/2014/main" xmlns="" id="{A8FD2D06-77B8-460D-9525-683C7A4FEA52}"/>
                </a:ext>
              </a:extLst>
            </p:cNvPr>
            <p:cNvSpPr/>
            <p:nvPr/>
          </p:nvSpPr>
          <p:spPr>
            <a:xfrm>
              <a:off x="9986849" y="5054084"/>
              <a:ext cx="200025" cy="171450"/>
            </a:xfrm>
            <a:custGeom>
              <a:avLst/>
              <a:gdLst>
                <a:gd name="connsiteX0" fmla="*/ 197431 w 200025"/>
                <a:gd name="connsiteY0" fmla="*/ 35925 h 171450"/>
                <a:gd name="connsiteX1" fmla="*/ 9789 w 200025"/>
                <a:gd name="connsiteY1" fmla="*/ 131175 h 171450"/>
                <a:gd name="connsiteX2" fmla="*/ 200289 w 200025"/>
                <a:gd name="connsiteY2" fmla="*/ 125460 h 171450"/>
                <a:gd name="connsiteX3" fmla="*/ 44079 w 200025"/>
                <a:gd name="connsiteY3" fmla="*/ 74977 h 171450"/>
                <a:gd name="connsiteX4" fmla="*/ 197431 w 200025"/>
                <a:gd name="connsiteY4" fmla="*/ 359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171450">
                  <a:moveTo>
                    <a:pt x="197431" y="35925"/>
                  </a:moveTo>
                  <a:cubicBezTo>
                    <a:pt x="207909" y="-39323"/>
                    <a:pt x="-19739" y="47355"/>
                    <a:pt x="9789" y="131175"/>
                  </a:cubicBezTo>
                  <a:cubicBezTo>
                    <a:pt x="44079" y="227377"/>
                    <a:pt x="205051" y="130222"/>
                    <a:pt x="200289" y="125460"/>
                  </a:cubicBezTo>
                  <a:cubicBezTo>
                    <a:pt x="183144" y="108315"/>
                    <a:pt x="-36884" y="241665"/>
                    <a:pt x="44079" y="74977"/>
                  </a:cubicBezTo>
                  <a:cubicBezTo>
                    <a:pt x="62176" y="36877"/>
                    <a:pt x="201241" y="5445"/>
                    <a:pt x="197431" y="3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2" name="Freeform: Shape 1291">
              <a:extLst>
                <a:ext uri="{FF2B5EF4-FFF2-40B4-BE49-F238E27FC236}">
                  <a16:creationId xmlns:a16="http://schemas.microsoft.com/office/drawing/2014/main" xmlns="" id="{A6CE6B35-9263-46B3-AEF0-E86DD470C302}"/>
                </a:ext>
              </a:extLst>
            </p:cNvPr>
            <p:cNvSpPr/>
            <p:nvPr/>
          </p:nvSpPr>
          <p:spPr>
            <a:xfrm>
              <a:off x="10219999" y="5025617"/>
              <a:ext cx="57150" cy="200025"/>
            </a:xfrm>
            <a:custGeom>
              <a:avLst/>
              <a:gdLst>
                <a:gd name="connsiteX0" fmla="*/ 7144 w 57150"/>
                <a:gd name="connsiteY0" fmla="*/ 7242 h 200025"/>
                <a:gd name="connsiteX1" fmla="*/ 50959 w 57150"/>
                <a:gd name="connsiteY1" fmla="*/ 190122 h 200025"/>
                <a:gd name="connsiteX2" fmla="*/ 7144 w 57150"/>
                <a:gd name="connsiteY2" fmla="*/ 7242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200025">
                  <a:moveTo>
                    <a:pt x="7144" y="7242"/>
                  </a:moveTo>
                  <a:cubicBezTo>
                    <a:pt x="10001" y="27244"/>
                    <a:pt x="35719" y="235842"/>
                    <a:pt x="50959" y="190122"/>
                  </a:cubicBezTo>
                  <a:cubicBezTo>
                    <a:pt x="56674" y="172977"/>
                    <a:pt x="7144" y="2479"/>
                    <a:pt x="7144" y="72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3" name="Freeform: Shape 1292">
              <a:extLst>
                <a:ext uri="{FF2B5EF4-FFF2-40B4-BE49-F238E27FC236}">
                  <a16:creationId xmlns:a16="http://schemas.microsoft.com/office/drawing/2014/main" xmlns="" id="{C130E0C1-BEDE-4B5E-8778-79C72813AF6E}"/>
                </a:ext>
              </a:extLst>
            </p:cNvPr>
            <p:cNvSpPr/>
            <p:nvPr/>
          </p:nvSpPr>
          <p:spPr>
            <a:xfrm>
              <a:off x="10304678" y="5065025"/>
              <a:ext cx="47625" cy="142875"/>
            </a:xfrm>
            <a:custGeom>
              <a:avLst/>
              <a:gdLst>
                <a:gd name="connsiteX0" fmla="*/ 7237 w 47625"/>
                <a:gd name="connsiteY0" fmla="*/ 8792 h 142875"/>
                <a:gd name="connsiteX1" fmla="*/ 26287 w 47625"/>
                <a:gd name="connsiteY1" fmla="*/ 142142 h 142875"/>
                <a:gd name="connsiteX2" fmla="*/ 7237 w 47625"/>
                <a:gd name="connsiteY2" fmla="*/ 8792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142875">
                  <a:moveTo>
                    <a:pt x="7237" y="8792"/>
                  </a:moveTo>
                  <a:cubicBezTo>
                    <a:pt x="7237" y="9744"/>
                    <a:pt x="11047" y="142142"/>
                    <a:pt x="26287" y="142142"/>
                  </a:cubicBezTo>
                  <a:cubicBezTo>
                    <a:pt x="68197" y="142142"/>
                    <a:pt x="4380" y="-10258"/>
                    <a:pt x="7237" y="87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4" name="Freeform: Shape 1293">
              <a:extLst>
                <a:ext uri="{FF2B5EF4-FFF2-40B4-BE49-F238E27FC236}">
                  <a16:creationId xmlns:a16="http://schemas.microsoft.com/office/drawing/2014/main" xmlns="" id="{CC25B81B-DDE4-4A13-9202-3A40C8B73B3E}"/>
                </a:ext>
              </a:extLst>
            </p:cNvPr>
            <p:cNvSpPr/>
            <p:nvPr/>
          </p:nvSpPr>
          <p:spPr>
            <a:xfrm>
              <a:off x="10219026" y="5096312"/>
              <a:ext cx="104775" cy="57150"/>
            </a:xfrm>
            <a:custGeom>
              <a:avLst/>
              <a:gdLst>
                <a:gd name="connsiteX0" fmla="*/ 10974 w 104775"/>
                <a:gd name="connsiteY0" fmla="*/ 43227 h 57150"/>
                <a:gd name="connsiteX1" fmla="*/ 103367 w 104775"/>
                <a:gd name="connsiteY1" fmla="*/ 25129 h 57150"/>
                <a:gd name="connsiteX2" fmla="*/ 10974 w 104775"/>
                <a:gd name="connsiteY2" fmla="*/ 4322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57150">
                  <a:moveTo>
                    <a:pt x="10974" y="43227"/>
                  </a:moveTo>
                  <a:cubicBezTo>
                    <a:pt x="56694" y="61324"/>
                    <a:pt x="87174" y="54657"/>
                    <a:pt x="103367" y="25129"/>
                  </a:cubicBezTo>
                  <a:cubicBezTo>
                    <a:pt x="89079" y="-24401"/>
                    <a:pt x="-13791" y="44179"/>
                    <a:pt x="10974" y="432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5" name="Freeform: Shape 1294">
              <a:extLst>
                <a:ext uri="{FF2B5EF4-FFF2-40B4-BE49-F238E27FC236}">
                  <a16:creationId xmlns:a16="http://schemas.microsoft.com/office/drawing/2014/main" xmlns="" id="{6E6D16FD-9C6C-4978-91F7-E662DDC1F43C}"/>
                </a:ext>
              </a:extLst>
            </p:cNvPr>
            <p:cNvSpPr/>
            <p:nvPr/>
          </p:nvSpPr>
          <p:spPr>
            <a:xfrm>
              <a:off x="10355950" y="5177101"/>
              <a:ext cx="85725" cy="114300"/>
            </a:xfrm>
            <a:custGeom>
              <a:avLst/>
              <a:gdLst>
                <a:gd name="connsiteX0" fmla="*/ 50263 w 85725"/>
                <a:gd name="connsiteY0" fmla="*/ 45305 h 114300"/>
                <a:gd name="connsiteX1" fmla="*/ 9305 w 85725"/>
                <a:gd name="connsiteY1" fmla="*/ 87215 h 114300"/>
                <a:gd name="connsiteX2" fmla="*/ 82648 w 85725"/>
                <a:gd name="connsiteY2" fmla="*/ 104360 h 114300"/>
                <a:gd name="connsiteX3" fmla="*/ 16925 w 85725"/>
                <a:gd name="connsiteY3" fmla="*/ 100550 h 114300"/>
                <a:gd name="connsiteX4" fmla="*/ 83600 w 85725"/>
                <a:gd name="connsiteY4" fmla="*/ 21493 h 114300"/>
                <a:gd name="connsiteX5" fmla="*/ 50263 w 85725"/>
                <a:gd name="connsiteY5" fmla="*/ 4530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725" h="114300">
                  <a:moveTo>
                    <a:pt x="50263" y="45305"/>
                  </a:moveTo>
                  <a:cubicBezTo>
                    <a:pt x="75028" y="59593"/>
                    <a:pt x="23593" y="78643"/>
                    <a:pt x="9305" y="87215"/>
                  </a:cubicBezTo>
                  <a:cubicBezTo>
                    <a:pt x="-7840" y="96740"/>
                    <a:pt x="82648" y="128173"/>
                    <a:pt x="82648" y="104360"/>
                  </a:cubicBezTo>
                  <a:cubicBezTo>
                    <a:pt x="82648" y="98645"/>
                    <a:pt x="12163" y="65308"/>
                    <a:pt x="16925" y="100550"/>
                  </a:cubicBezTo>
                  <a:cubicBezTo>
                    <a:pt x="57883" y="89120"/>
                    <a:pt x="79790" y="62450"/>
                    <a:pt x="83600" y="21493"/>
                  </a:cubicBezTo>
                  <a:cubicBezTo>
                    <a:pt x="71218" y="-29942"/>
                    <a:pt x="27403" y="75785"/>
                    <a:pt x="50263" y="453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6" name="Freeform: Shape 1295">
              <a:extLst>
                <a:ext uri="{FF2B5EF4-FFF2-40B4-BE49-F238E27FC236}">
                  <a16:creationId xmlns:a16="http://schemas.microsoft.com/office/drawing/2014/main" xmlns="" id="{1A08E861-FC5C-45B5-A1B2-275DBA9CF86B}"/>
                </a:ext>
              </a:extLst>
            </p:cNvPr>
            <p:cNvSpPr/>
            <p:nvPr/>
          </p:nvSpPr>
          <p:spPr>
            <a:xfrm>
              <a:off x="10294302" y="5097088"/>
              <a:ext cx="133350" cy="38100"/>
            </a:xfrm>
            <a:custGeom>
              <a:avLst/>
              <a:gdLst>
                <a:gd name="connsiteX0" fmla="*/ 9041 w 133350"/>
                <a:gd name="connsiteY0" fmla="*/ 32926 h 38100"/>
                <a:gd name="connsiteX1" fmla="*/ 132866 w 133350"/>
                <a:gd name="connsiteY1" fmla="*/ 25306 h 38100"/>
                <a:gd name="connsiteX2" fmla="*/ 9041 w 133350"/>
                <a:gd name="connsiteY2" fmla="*/ 3292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38100">
                  <a:moveTo>
                    <a:pt x="9041" y="32926"/>
                  </a:moveTo>
                  <a:cubicBezTo>
                    <a:pt x="9993" y="32926"/>
                    <a:pt x="132866" y="37688"/>
                    <a:pt x="132866" y="25306"/>
                  </a:cubicBezTo>
                  <a:cubicBezTo>
                    <a:pt x="133819" y="-20414"/>
                    <a:pt x="-10961" y="34831"/>
                    <a:pt x="9041" y="329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7" name="Freeform: Shape 1296">
              <a:extLst>
                <a:ext uri="{FF2B5EF4-FFF2-40B4-BE49-F238E27FC236}">
                  <a16:creationId xmlns:a16="http://schemas.microsoft.com/office/drawing/2014/main" xmlns="" id="{29BCF32A-CA16-41CE-91AF-25DC75ABC06B}"/>
                </a:ext>
              </a:extLst>
            </p:cNvPr>
            <p:cNvSpPr/>
            <p:nvPr/>
          </p:nvSpPr>
          <p:spPr>
            <a:xfrm>
              <a:off x="10514798" y="5074436"/>
              <a:ext cx="152400" cy="47625"/>
            </a:xfrm>
            <a:custGeom>
              <a:avLst/>
              <a:gdLst>
                <a:gd name="connsiteX0" fmla="*/ 7620 w 152400"/>
                <a:gd name="connsiteY0" fmla="*/ 42243 h 47625"/>
                <a:gd name="connsiteX1" fmla="*/ 151448 w 152400"/>
                <a:gd name="connsiteY1" fmla="*/ 27956 h 47625"/>
                <a:gd name="connsiteX2" fmla="*/ 7620 w 152400"/>
                <a:gd name="connsiteY2" fmla="*/ 4224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400" h="47625">
                  <a:moveTo>
                    <a:pt x="7620" y="42243"/>
                  </a:moveTo>
                  <a:cubicBezTo>
                    <a:pt x="14288" y="29861"/>
                    <a:pt x="155258" y="43196"/>
                    <a:pt x="151448" y="27956"/>
                  </a:cubicBezTo>
                  <a:cubicBezTo>
                    <a:pt x="134303" y="-32052"/>
                    <a:pt x="-1905" y="58436"/>
                    <a:pt x="7620" y="422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8" name="Freeform: Shape 1297">
              <a:extLst>
                <a:ext uri="{FF2B5EF4-FFF2-40B4-BE49-F238E27FC236}">
                  <a16:creationId xmlns:a16="http://schemas.microsoft.com/office/drawing/2014/main" xmlns="" id="{4B40E019-2020-45AB-9E91-7C893FB50DAA}"/>
                </a:ext>
              </a:extLst>
            </p:cNvPr>
            <p:cNvSpPr/>
            <p:nvPr/>
          </p:nvSpPr>
          <p:spPr>
            <a:xfrm>
              <a:off x="10693964" y="5055838"/>
              <a:ext cx="152400" cy="161925"/>
            </a:xfrm>
            <a:custGeom>
              <a:avLst/>
              <a:gdLst>
                <a:gd name="connsiteX0" fmla="*/ 127538 w 152400"/>
                <a:gd name="connsiteY0" fmla="*/ 34171 h 161925"/>
                <a:gd name="connsiteX1" fmla="*/ 17049 w 152400"/>
                <a:gd name="connsiteY1" fmla="*/ 59889 h 161925"/>
                <a:gd name="connsiteX2" fmla="*/ 151351 w 152400"/>
                <a:gd name="connsiteY2" fmla="*/ 145614 h 161925"/>
                <a:gd name="connsiteX3" fmla="*/ 38004 w 152400"/>
                <a:gd name="connsiteY3" fmla="*/ 59889 h 161925"/>
                <a:gd name="connsiteX4" fmla="*/ 127538 w 152400"/>
                <a:gd name="connsiteY4" fmla="*/ 34171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161925">
                  <a:moveTo>
                    <a:pt x="127538" y="34171"/>
                  </a:moveTo>
                  <a:cubicBezTo>
                    <a:pt x="143731" y="20836"/>
                    <a:pt x="48481" y="-31551"/>
                    <a:pt x="17049" y="59889"/>
                  </a:cubicBezTo>
                  <a:cubicBezTo>
                    <a:pt x="-36291" y="216099"/>
                    <a:pt x="142779" y="131326"/>
                    <a:pt x="151351" y="145614"/>
                  </a:cubicBezTo>
                  <a:cubicBezTo>
                    <a:pt x="132301" y="113229"/>
                    <a:pt x="-37244" y="205621"/>
                    <a:pt x="38004" y="59889"/>
                  </a:cubicBezTo>
                  <a:cubicBezTo>
                    <a:pt x="73246" y="-9644"/>
                    <a:pt x="117061" y="41791"/>
                    <a:pt x="127538" y="341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9" name="Freeform: Shape 1298">
              <a:extLst>
                <a:ext uri="{FF2B5EF4-FFF2-40B4-BE49-F238E27FC236}">
                  <a16:creationId xmlns:a16="http://schemas.microsoft.com/office/drawing/2014/main" xmlns="" id="{AA166827-60F6-406E-86F8-ECD3D6D45712}"/>
                </a:ext>
              </a:extLst>
            </p:cNvPr>
            <p:cNvSpPr/>
            <p:nvPr/>
          </p:nvSpPr>
          <p:spPr>
            <a:xfrm>
              <a:off x="10914003" y="5022155"/>
              <a:ext cx="38100" cy="180975"/>
            </a:xfrm>
            <a:custGeom>
              <a:avLst/>
              <a:gdLst>
                <a:gd name="connsiteX0" fmla="*/ 7512 w 38100"/>
                <a:gd name="connsiteY0" fmla="*/ 7847 h 180975"/>
                <a:gd name="connsiteX1" fmla="*/ 18942 w 38100"/>
                <a:gd name="connsiteY1" fmla="*/ 173582 h 180975"/>
                <a:gd name="connsiteX2" fmla="*/ 36087 w 38100"/>
                <a:gd name="connsiteY2" fmla="*/ 151674 h 180975"/>
                <a:gd name="connsiteX3" fmla="*/ 15133 w 38100"/>
                <a:gd name="connsiteY3" fmla="*/ 164057 h 180975"/>
                <a:gd name="connsiteX4" fmla="*/ 7512 w 38100"/>
                <a:gd name="connsiteY4" fmla="*/ 7847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180975">
                  <a:moveTo>
                    <a:pt x="7512" y="7847"/>
                  </a:moveTo>
                  <a:cubicBezTo>
                    <a:pt x="6560" y="65949"/>
                    <a:pt x="6560" y="122147"/>
                    <a:pt x="18942" y="173582"/>
                  </a:cubicBezTo>
                  <a:cubicBezTo>
                    <a:pt x="19895" y="179297"/>
                    <a:pt x="46565" y="162152"/>
                    <a:pt x="36087" y="151674"/>
                  </a:cubicBezTo>
                  <a:cubicBezTo>
                    <a:pt x="25610" y="148817"/>
                    <a:pt x="18942" y="153579"/>
                    <a:pt x="15133" y="164057"/>
                  </a:cubicBezTo>
                  <a:cubicBezTo>
                    <a:pt x="55137" y="175487"/>
                    <a:pt x="7512" y="-5488"/>
                    <a:pt x="7512" y="78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0" name="Freeform: Shape 1299">
              <a:extLst>
                <a:ext uri="{FF2B5EF4-FFF2-40B4-BE49-F238E27FC236}">
                  <a16:creationId xmlns:a16="http://schemas.microsoft.com/office/drawing/2014/main" xmlns="" id="{A7C5F4EA-C8CB-4C25-B0B5-A0D5B51FDCF7}"/>
                </a:ext>
              </a:extLst>
            </p:cNvPr>
            <p:cNvSpPr/>
            <p:nvPr/>
          </p:nvSpPr>
          <p:spPr>
            <a:xfrm>
              <a:off x="10987714" y="5017420"/>
              <a:ext cx="47625" cy="190500"/>
            </a:xfrm>
            <a:custGeom>
              <a:avLst/>
              <a:gdLst>
                <a:gd name="connsiteX0" fmla="*/ 7144 w 47625"/>
                <a:gd name="connsiteY0" fmla="*/ 7819 h 190500"/>
                <a:gd name="connsiteX1" fmla="*/ 38576 w 47625"/>
                <a:gd name="connsiteY1" fmla="*/ 188794 h 190500"/>
                <a:gd name="connsiteX2" fmla="*/ 7144 w 47625"/>
                <a:gd name="connsiteY2" fmla="*/ 781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190500">
                  <a:moveTo>
                    <a:pt x="7144" y="7819"/>
                  </a:moveTo>
                  <a:cubicBezTo>
                    <a:pt x="7144" y="1151"/>
                    <a:pt x="10954" y="196414"/>
                    <a:pt x="38576" y="188794"/>
                  </a:cubicBezTo>
                  <a:cubicBezTo>
                    <a:pt x="60484" y="183079"/>
                    <a:pt x="7144" y="-5516"/>
                    <a:pt x="7144" y="78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1" name="Freeform: Shape 1300">
              <a:extLst>
                <a:ext uri="{FF2B5EF4-FFF2-40B4-BE49-F238E27FC236}">
                  <a16:creationId xmlns:a16="http://schemas.microsoft.com/office/drawing/2014/main" xmlns="" id="{2C6D8D30-19A8-4354-B830-554CAE0B9BC3}"/>
                </a:ext>
              </a:extLst>
            </p:cNvPr>
            <p:cNvSpPr/>
            <p:nvPr/>
          </p:nvSpPr>
          <p:spPr>
            <a:xfrm>
              <a:off x="10912959" y="5089769"/>
              <a:ext cx="123825" cy="38100"/>
            </a:xfrm>
            <a:custGeom>
              <a:avLst/>
              <a:gdLst>
                <a:gd name="connsiteX0" fmla="*/ 10462 w 123825"/>
                <a:gd name="connsiteY0" fmla="*/ 25958 h 38100"/>
                <a:gd name="connsiteX1" fmla="*/ 123809 w 123825"/>
                <a:gd name="connsiteY1" fmla="*/ 29768 h 38100"/>
                <a:gd name="connsiteX2" fmla="*/ 10462 w 123825"/>
                <a:gd name="connsiteY2" fmla="*/ 2595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38100">
                  <a:moveTo>
                    <a:pt x="10462" y="25958"/>
                  </a:moveTo>
                  <a:cubicBezTo>
                    <a:pt x="12367" y="25958"/>
                    <a:pt x="120952" y="39293"/>
                    <a:pt x="123809" y="29768"/>
                  </a:cubicBezTo>
                  <a:cubicBezTo>
                    <a:pt x="137144" y="-18810"/>
                    <a:pt x="-17161" y="25958"/>
                    <a:pt x="10462" y="259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2" name="Freeform: Shape 1301">
              <a:extLst>
                <a:ext uri="{FF2B5EF4-FFF2-40B4-BE49-F238E27FC236}">
                  <a16:creationId xmlns:a16="http://schemas.microsoft.com/office/drawing/2014/main" xmlns="" id="{73031C95-B2B4-4316-948E-4595E9E274CD}"/>
                </a:ext>
              </a:extLst>
            </p:cNvPr>
            <p:cNvSpPr/>
            <p:nvPr/>
          </p:nvSpPr>
          <p:spPr>
            <a:xfrm>
              <a:off x="11041054" y="5178016"/>
              <a:ext cx="104775" cy="123825"/>
            </a:xfrm>
            <a:custGeom>
              <a:avLst/>
              <a:gdLst>
                <a:gd name="connsiteX0" fmla="*/ 30956 w 104775"/>
                <a:gd name="connsiteY0" fmla="*/ 17720 h 123825"/>
                <a:gd name="connsiteX1" fmla="*/ 63341 w 104775"/>
                <a:gd name="connsiteY1" fmla="*/ 12958 h 123825"/>
                <a:gd name="connsiteX2" fmla="*/ 80486 w 104775"/>
                <a:gd name="connsiteY2" fmla="*/ 77728 h 123825"/>
                <a:gd name="connsiteX3" fmla="*/ 7144 w 104775"/>
                <a:gd name="connsiteY3" fmla="*/ 119638 h 123825"/>
                <a:gd name="connsiteX4" fmla="*/ 71914 w 104775"/>
                <a:gd name="connsiteY4" fmla="*/ 46295 h 123825"/>
                <a:gd name="connsiteX5" fmla="*/ 30956 w 104775"/>
                <a:gd name="connsiteY5" fmla="*/ 1772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775" h="123825">
                  <a:moveTo>
                    <a:pt x="30956" y="17720"/>
                  </a:moveTo>
                  <a:cubicBezTo>
                    <a:pt x="41434" y="15815"/>
                    <a:pt x="52864" y="14863"/>
                    <a:pt x="63341" y="12958"/>
                  </a:cubicBezTo>
                  <a:cubicBezTo>
                    <a:pt x="47149" y="-1330"/>
                    <a:pt x="71914" y="87253"/>
                    <a:pt x="80486" y="77728"/>
                  </a:cubicBezTo>
                  <a:cubicBezTo>
                    <a:pt x="76676" y="82490"/>
                    <a:pt x="7144" y="111065"/>
                    <a:pt x="7144" y="119638"/>
                  </a:cubicBezTo>
                  <a:cubicBezTo>
                    <a:pt x="7144" y="140593"/>
                    <a:pt x="175736" y="63440"/>
                    <a:pt x="71914" y="46295"/>
                  </a:cubicBezTo>
                  <a:cubicBezTo>
                    <a:pt x="70009" y="36770"/>
                    <a:pt x="68104" y="-14665"/>
                    <a:pt x="30956" y="17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03" name="Graphic 2714">
            <a:extLst>
              <a:ext uri="{FF2B5EF4-FFF2-40B4-BE49-F238E27FC236}">
                <a16:creationId xmlns:a16="http://schemas.microsoft.com/office/drawing/2014/main" xmlns="" id="{8ECC4B5B-0894-4B86-9BC9-FD848D9FF8B8}"/>
              </a:ext>
            </a:extLst>
          </p:cNvPr>
          <p:cNvGrpSpPr/>
          <p:nvPr userDrawn="1"/>
        </p:nvGrpSpPr>
        <p:grpSpPr>
          <a:xfrm rot="520099">
            <a:off x="1218363" y="5445221"/>
            <a:ext cx="616527" cy="807163"/>
            <a:chOff x="6096000" y="4249903"/>
            <a:chExt cx="1447800" cy="1895475"/>
          </a:xfrm>
          <a:solidFill>
            <a:schemeClr val="accent2"/>
          </a:solidFill>
        </p:grpSpPr>
        <p:sp>
          <p:nvSpPr>
            <p:cNvPr id="1304" name="Freeform: Shape 1303">
              <a:extLst>
                <a:ext uri="{FF2B5EF4-FFF2-40B4-BE49-F238E27FC236}">
                  <a16:creationId xmlns:a16="http://schemas.microsoft.com/office/drawing/2014/main" xmlns="" id="{BF2405A8-771F-41C3-9C02-CE4E04548F94}"/>
                </a:ext>
              </a:extLst>
            </p:cNvPr>
            <p:cNvSpPr/>
            <p:nvPr/>
          </p:nvSpPr>
          <p:spPr>
            <a:xfrm>
              <a:off x="6557069" y="4530414"/>
              <a:ext cx="28575" cy="1419225"/>
            </a:xfrm>
            <a:custGeom>
              <a:avLst/>
              <a:gdLst>
                <a:gd name="connsiteX0" fmla="*/ 29469 w 28575"/>
                <a:gd name="connsiteY0" fmla="*/ 47149 h 1419225"/>
                <a:gd name="connsiteX1" fmla="*/ 29469 w 28575"/>
                <a:gd name="connsiteY1" fmla="*/ 7144 h 1419225"/>
                <a:gd name="connsiteX2" fmla="*/ 29469 w 28575"/>
                <a:gd name="connsiteY2" fmla="*/ 1414939 h 1419225"/>
                <a:gd name="connsiteX3" fmla="*/ 14229 w 28575"/>
                <a:gd name="connsiteY3" fmla="*/ 7144 h 1419225"/>
                <a:gd name="connsiteX4" fmla="*/ 29469 w 28575"/>
                <a:gd name="connsiteY4" fmla="*/ 47149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1419225">
                  <a:moveTo>
                    <a:pt x="29469" y="47149"/>
                  </a:moveTo>
                  <a:cubicBezTo>
                    <a:pt x="29469" y="33814"/>
                    <a:pt x="29469" y="20479"/>
                    <a:pt x="29469" y="7144"/>
                  </a:cubicBezTo>
                  <a:cubicBezTo>
                    <a:pt x="29469" y="441484"/>
                    <a:pt x="29469" y="979646"/>
                    <a:pt x="29469" y="1414939"/>
                  </a:cubicBezTo>
                  <a:cubicBezTo>
                    <a:pt x="29469" y="951071"/>
                    <a:pt x="14229" y="446246"/>
                    <a:pt x="14229" y="7144"/>
                  </a:cubicBezTo>
                  <a:cubicBezTo>
                    <a:pt x="894" y="38576"/>
                    <a:pt x="6609" y="51911"/>
                    <a:pt x="29469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5" name="Freeform: Shape 1304">
              <a:extLst>
                <a:ext uri="{FF2B5EF4-FFF2-40B4-BE49-F238E27FC236}">
                  <a16:creationId xmlns:a16="http://schemas.microsoft.com/office/drawing/2014/main" xmlns="" id="{704BD5C3-A0D9-400E-A294-9D9D9D5CE12E}"/>
                </a:ext>
              </a:extLst>
            </p:cNvPr>
            <p:cNvSpPr/>
            <p:nvPr/>
          </p:nvSpPr>
          <p:spPr>
            <a:xfrm>
              <a:off x="6557486" y="4510412"/>
              <a:ext cx="895350" cy="1428750"/>
            </a:xfrm>
            <a:custGeom>
              <a:avLst/>
              <a:gdLst>
                <a:gd name="connsiteX0" fmla="*/ 7144 w 895350"/>
                <a:gd name="connsiteY0" fmla="*/ 7144 h 1428750"/>
                <a:gd name="connsiteX1" fmla="*/ 891064 w 895350"/>
                <a:gd name="connsiteY1" fmla="*/ 1429226 h 1428750"/>
                <a:gd name="connsiteX2" fmla="*/ 7144 w 895350"/>
                <a:gd name="connsiteY2" fmla="*/ 7144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5350" h="1428750">
                  <a:moveTo>
                    <a:pt x="7144" y="7144"/>
                  </a:moveTo>
                  <a:cubicBezTo>
                    <a:pt x="72866" y="139541"/>
                    <a:pt x="805339" y="1478756"/>
                    <a:pt x="891064" y="1429226"/>
                  </a:cubicBezTo>
                  <a:cubicBezTo>
                    <a:pt x="840581" y="1458754"/>
                    <a:pt x="56674" y="10525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6" name="Freeform: Shape 1305">
              <a:extLst>
                <a:ext uri="{FF2B5EF4-FFF2-40B4-BE49-F238E27FC236}">
                  <a16:creationId xmlns:a16="http://schemas.microsoft.com/office/drawing/2014/main" xmlns="" id="{723D650A-4F3C-4F42-BBF1-FF8877EA164D}"/>
                </a:ext>
              </a:extLst>
            </p:cNvPr>
            <p:cNvSpPr/>
            <p:nvPr/>
          </p:nvSpPr>
          <p:spPr>
            <a:xfrm>
              <a:off x="6593681" y="5923922"/>
              <a:ext cx="847725" cy="28575"/>
            </a:xfrm>
            <a:custGeom>
              <a:avLst/>
              <a:gdLst>
                <a:gd name="connsiteX0" fmla="*/ 847249 w 847725"/>
                <a:gd name="connsiteY0" fmla="*/ 7144 h 28575"/>
                <a:gd name="connsiteX1" fmla="*/ 7144 w 847725"/>
                <a:gd name="connsiteY1" fmla="*/ 22384 h 28575"/>
                <a:gd name="connsiteX2" fmla="*/ 847249 w 847725"/>
                <a:gd name="connsiteY2" fmla="*/ 7144 h 28575"/>
                <a:gd name="connsiteX3" fmla="*/ 847249 w 847725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7725" h="28575">
                  <a:moveTo>
                    <a:pt x="847249" y="7144"/>
                  </a:moveTo>
                  <a:cubicBezTo>
                    <a:pt x="571976" y="7144"/>
                    <a:pt x="257651" y="22384"/>
                    <a:pt x="7144" y="22384"/>
                  </a:cubicBezTo>
                  <a:cubicBezTo>
                    <a:pt x="282416" y="22384"/>
                    <a:pt x="596741" y="7144"/>
                    <a:pt x="847249" y="7144"/>
                  </a:cubicBezTo>
                  <a:lnTo>
                    <a:pt x="84724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7" name="Freeform: Shape 1306">
              <a:extLst>
                <a:ext uri="{FF2B5EF4-FFF2-40B4-BE49-F238E27FC236}">
                  <a16:creationId xmlns:a16="http://schemas.microsoft.com/office/drawing/2014/main" xmlns="" id="{F7AE3E30-1C53-4479-9816-74B70B96FAAA}"/>
                </a:ext>
              </a:extLst>
            </p:cNvPr>
            <p:cNvSpPr/>
            <p:nvPr/>
          </p:nvSpPr>
          <p:spPr>
            <a:xfrm>
              <a:off x="6577489" y="5759333"/>
              <a:ext cx="161925" cy="190500"/>
            </a:xfrm>
            <a:custGeom>
              <a:avLst/>
              <a:gdLst>
                <a:gd name="connsiteX0" fmla="*/ 7144 w 161925"/>
                <a:gd name="connsiteY0" fmla="*/ 43145 h 190500"/>
                <a:gd name="connsiteX1" fmla="*/ 121444 w 161925"/>
                <a:gd name="connsiteY1" fmla="*/ 62195 h 190500"/>
                <a:gd name="connsiteX2" fmla="*/ 130969 w 161925"/>
                <a:gd name="connsiteY2" fmla="*/ 183162 h 190500"/>
                <a:gd name="connsiteX3" fmla="*/ 7144 w 161925"/>
                <a:gd name="connsiteY3" fmla="*/ 4314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190500">
                  <a:moveTo>
                    <a:pt x="7144" y="43145"/>
                  </a:moveTo>
                  <a:cubicBezTo>
                    <a:pt x="7144" y="6950"/>
                    <a:pt x="119539" y="60290"/>
                    <a:pt x="121444" y="62195"/>
                  </a:cubicBezTo>
                  <a:cubicBezTo>
                    <a:pt x="128111" y="66957"/>
                    <a:pt x="101441" y="200307"/>
                    <a:pt x="130969" y="183162"/>
                  </a:cubicBezTo>
                  <a:cubicBezTo>
                    <a:pt x="243364" y="117440"/>
                    <a:pt x="7144" y="-71155"/>
                    <a:pt x="7144" y="431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8" name="Freeform: Shape 1307">
              <a:extLst>
                <a:ext uri="{FF2B5EF4-FFF2-40B4-BE49-F238E27FC236}">
                  <a16:creationId xmlns:a16="http://schemas.microsoft.com/office/drawing/2014/main" xmlns="" id="{1F856008-CD41-4FBB-8102-EDA319C926C5}"/>
                </a:ext>
              </a:extLst>
            </p:cNvPr>
            <p:cNvSpPr/>
            <p:nvPr/>
          </p:nvSpPr>
          <p:spPr>
            <a:xfrm>
              <a:off x="6513496" y="4265397"/>
              <a:ext cx="19050" cy="171450"/>
            </a:xfrm>
            <a:custGeom>
              <a:avLst/>
              <a:gdLst>
                <a:gd name="connsiteX0" fmla="*/ 7319 w 19050"/>
                <a:gd name="connsiteY0" fmla="*/ 9271 h 171450"/>
                <a:gd name="connsiteX1" fmla="*/ 17796 w 19050"/>
                <a:gd name="connsiteY1" fmla="*/ 163576 h 171450"/>
                <a:gd name="connsiteX2" fmla="*/ 7319 w 19050"/>
                <a:gd name="connsiteY2" fmla="*/ 9271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71450">
                  <a:moveTo>
                    <a:pt x="7319" y="9271"/>
                  </a:moveTo>
                  <a:cubicBezTo>
                    <a:pt x="6366" y="60706"/>
                    <a:pt x="9224" y="112141"/>
                    <a:pt x="17796" y="163576"/>
                  </a:cubicBezTo>
                  <a:cubicBezTo>
                    <a:pt x="22559" y="184531"/>
                    <a:pt x="7319" y="-15494"/>
                    <a:pt x="7319" y="92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9" name="Freeform: Shape 1308">
              <a:extLst>
                <a:ext uri="{FF2B5EF4-FFF2-40B4-BE49-F238E27FC236}">
                  <a16:creationId xmlns:a16="http://schemas.microsoft.com/office/drawing/2014/main" xmlns="" id="{44C7BD54-995E-4269-A772-769436F84D50}"/>
                </a:ext>
              </a:extLst>
            </p:cNvPr>
            <p:cNvSpPr/>
            <p:nvPr/>
          </p:nvSpPr>
          <p:spPr>
            <a:xfrm>
              <a:off x="6499688" y="4242860"/>
              <a:ext cx="161925" cy="171450"/>
            </a:xfrm>
            <a:custGeom>
              <a:avLst/>
              <a:gdLst>
                <a:gd name="connsiteX0" fmla="*/ 7792 w 161925"/>
                <a:gd name="connsiteY0" fmla="*/ 34665 h 171450"/>
                <a:gd name="connsiteX1" fmla="*/ 62085 w 161925"/>
                <a:gd name="connsiteY1" fmla="*/ 31808 h 171450"/>
                <a:gd name="connsiteX2" fmla="*/ 19222 w 161925"/>
                <a:gd name="connsiteY2" fmla="*/ 73718 h 171450"/>
                <a:gd name="connsiteX3" fmla="*/ 140190 w 161925"/>
                <a:gd name="connsiteY3" fmla="*/ 106103 h 171450"/>
                <a:gd name="connsiteX4" fmla="*/ 14460 w 161925"/>
                <a:gd name="connsiteY4" fmla="*/ 157538 h 171450"/>
                <a:gd name="connsiteX5" fmla="*/ 21127 w 161925"/>
                <a:gd name="connsiteY5" fmla="*/ 72765 h 171450"/>
                <a:gd name="connsiteX6" fmla="*/ 89707 w 161925"/>
                <a:gd name="connsiteY6" fmla="*/ 34665 h 171450"/>
                <a:gd name="connsiteX7" fmla="*/ 7792 w 161925"/>
                <a:gd name="connsiteY7" fmla="*/ 3466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1925" h="171450">
                  <a:moveTo>
                    <a:pt x="7792" y="34665"/>
                  </a:moveTo>
                  <a:cubicBezTo>
                    <a:pt x="24937" y="28950"/>
                    <a:pt x="43987" y="27045"/>
                    <a:pt x="62085" y="31808"/>
                  </a:cubicBezTo>
                  <a:cubicBezTo>
                    <a:pt x="62085" y="56573"/>
                    <a:pt x="47797" y="70860"/>
                    <a:pt x="19222" y="73718"/>
                  </a:cubicBezTo>
                  <a:cubicBezTo>
                    <a:pt x="9697" y="79433"/>
                    <a:pt x="145905" y="70860"/>
                    <a:pt x="140190" y="106103"/>
                  </a:cubicBezTo>
                  <a:cubicBezTo>
                    <a:pt x="128760" y="172778"/>
                    <a:pt x="24937" y="118485"/>
                    <a:pt x="14460" y="157538"/>
                  </a:cubicBezTo>
                  <a:cubicBezTo>
                    <a:pt x="-7448" y="235643"/>
                    <a:pt x="344977" y="-34867"/>
                    <a:pt x="21127" y="72765"/>
                  </a:cubicBezTo>
                  <a:cubicBezTo>
                    <a:pt x="33510" y="101340"/>
                    <a:pt x="92565" y="53715"/>
                    <a:pt x="89707" y="34665"/>
                  </a:cubicBezTo>
                  <a:cubicBezTo>
                    <a:pt x="78277" y="-28200"/>
                    <a:pt x="-780" y="36570"/>
                    <a:pt x="7792" y="346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0" name="Freeform: Shape 1309">
              <a:extLst>
                <a:ext uri="{FF2B5EF4-FFF2-40B4-BE49-F238E27FC236}">
                  <a16:creationId xmlns:a16="http://schemas.microsoft.com/office/drawing/2014/main" xmlns="" id="{CEB26C7F-D952-445C-8567-24CCB7B2CB97}"/>
                </a:ext>
              </a:extLst>
            </p:cNvPr>
            <p:cNvSpPr/>
            <p:nvPr/>
          </p:nvSpPr>
          <p:spPr>
            <a:xfrm>
              <a:off x="7109099" y="5054784"/>
              <a:ext cx="171450" cy="133350"/>
            </a:xfrm>
            <a:custGeom>
              <a:avLst/>
              <a:gdLst>
                <a:gd name="connsiteX0" fmla="*/ 10839 w 171450"/>
                <a:gd name="connsiteY0" fmla="*/ 68562 h 133350"/>
                <a:gd name="connsiteX1" fmla="*/ 82276 w 171450"/>
                <a:gd name="connsiteY1" fmla="*/ 24747 h 133350"/>
                <a:gd name="connsiteX2" fmla="*/ 7981 w 171450"/>
                <a:gd name="connsiteY2" fmla="*/ 128569 h 133350"/>
                <a:gd name="connsiteX3" fmla="*/ 171811 w 171450"/>
                <a:gd name="connsiteY3" fmla="*/ 93327 h 133350"/>
                <a:gd name="connsiteX4" fmla="*/ 12744 w 171450"/>
                <a:gd name="connsiteY4" fmla="*/ 126664 h 133350"/>
                <a:gd name="connsiteX5" fmla="*/ 10839 w 171450"/>
                <a:gd name="connsiteY5" fmla="*/ 68562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50" h="133350">
                  <a:moveTo>
                    <a:pt x="10839" y="68562"/>
                  </a:moveTo>
                  <a:cubicBezTo>
                    <a:pt x="8934" y="51417"/>
                    <a:pt x="74656" y="-2876"/>
                    <a:pt x="82276" y="24747"/>
                  </a:cubicBezTo>
                  <a:cubicBezTo>
                    <a:pt x="88944" y="48559"/>
                    <a:pt x="-2496" y="128569"/>
                    <a:pt x="7981" y="128569"/>
                  </a:cubicBezTo>
                  <a:cubicBezTo>
                    <a:pt x="54654" y="128569"/>
                    <a:pt x="146094" y="96184"/>
                    <a:pt x="171811" y="93327"/>
                  </a:cubicBezTo>
                  <a:cubicBezTo>
                    <a:pt x="157524" y="95232"/>
                    <a:pt x="5124" y="105709"/>
                    <a:pt x="12744" y="126664"/>
                  </a:cubicBezTo>
                  <a:cubicBezTo>
                    <a:pt x="168954" y="-60026"/>
                    <a:pt x="7029" y="14269"/>
                    <a:pt x="10839" y="685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1" name="Freeform: Shape 1310">
              <a:extLst>
                <a:ext uri="{FF2B5EF4-FFF2-40B4-BE49-F238E27FC236}">
                  <a16:creationId xmlns:a16="http://schemas.microsoft.com/office/drawing/2014/main" xmlns="" id="{19242D3B-C8BD-4119-A655-8E220DB995F2}"/>
                </a:ext>
              </a:extLst>
            </p:cNvPr>
            <p:cNvSpPr/>
            <p:nvPr/>
          </p:nvSpPr>
          <p:spPr>
            <a:xfrm>
              <a:off x="7433295" y="5822265"/>
              <a:ext cx="47625" cy="219075"/>
            </a:xfrm>
            <a:custGeom>
              <a:avLst/>
              <a:gdLst>
                <a:gd name="connsiteX0" fmla="*/ 42877 w 47625"/>
                <a:gd name="connsiteY0" fmla="*/ 8788 h 219075"/>
                <a:gd name="connsiteX1" fmla="*/ 9540 w 47625"/>
                <a:gd name="connsiteY1" fmla="*/ 217385 h 219075"/>
                <a:gd name="connsiteX2" fmla="*/ 42877 w 47625"/>
                <a:gd name="connsiteY2" fmla="*/ 8788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219075">
                  <a:moveTo>
                    <a:pt x="42877" y="8788"/>
                  </a:moveTo>
                  <a:cubicBezTo>
                    <a:pt x="42877" y="5930"/>
                    <a:pt x="-3795" y="214528"/>
                    <a:pt x="9540" y="217385"/>
                  </a:cubicBezTo>
                  <a:cubicBezTo>
                    <a:pt x="46687" y="227863"/>
                    <a:pt x="42877" y="-15025"/>
                    <a:pt x="42877" y="87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2" name="Freeform: Shape 1311">
              <a:extLst>
                <a:ext uri="{FF2B5EF4-FFF2-40B4-BE49-F238E27FC236}">
                  <a16:creationId xmlns:a16="http://schemas.microsoft.com/office/drawing/2014/main" xmlns="" id="{2AB3EE5A-FD2C-4558-81D2-208B8F1CF03B}"/>
                </a:ext>
              </a:extLst>
            </p:cNvPr>
            <p:cNvSpPr/>
            <p:nvPr/>
          </p:nvSpPr>
          <p:spPr>
            <a:xfrm>
              <a:off x="7474452" y="5814449"/>
              <a:ext cx="57150" cy="219075"/>
            </a:xfrm>
            <a:custGeom>
              <a:avLst/>
              <a:gdLst>
                <a:gd name="connsiteX0" fmla="*/ 7435 w 57150"/>
                <a:gd name="connsiteY0" fmla="*/ 8031 h 219075"/>
                <a:gd name="connsiteX1" fmla="*/ 54108 w 57150"/>
                <a:gd name="connsiteY1" fmla="*/ 212819 h 219075"/>
                <a:gd name="connsiteX2" fmla="*/ 7435 w 57150"/>
                <a:gd name="connsiteY2" fmla="*/ 8031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219075">
                  <a:moveTo>
                    <a:pt x="7435" y="8031"/>
                  </a:moveTo>
                  <a:cubicBezTo>
                    <a:pt x="22675" y="76611"/>
                    <a:pt x="37915" y="144238"/>
                    <a:pt x="54108" y="212819"/>
                  </a:cubicBezTo>
                  <a:cubicBezTo>
                    <a:pt x="57918" y="228059"/>
                    <a:pt x="2673" y="-9114"/>
                    <a:pt x="7435" y="80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3" name="Freeform: Shape 1312">
              <a:extLst>
                <a:ext uri="{FF2B5EF4-FFF2-40B4-BE49-F238E27FC236}">
                  <a16:creationId xmlns:a16="http://schemas.microsoft.com/office/drawing/2014/main" xmlns="" id="{B26B5E10-D848-463A-A332-CF3512B8A9D3}"/>
                </a:ext>
              </a:extLst>
            </p:cNvPr>
            <p:cNvSpPr/>
            <p:nvPr/>
          </p:nvSpPr>
          <p:spPr>
            <a:xfrm>
              <a:off x="7444406" y="5964786"/>
              <a:ext cx="104775" cy="19050"/>
            </a:xfrm>
            <a:custGeom>
              <a:avLst/>
              <a:gdLst>
                <a:gd name="connsiteX0" fmla="*/ 7954 w 104775"/>
                <a:gd name="connsiteY0" fmla="*/ 7237 h 19050"/>
                <a:gd name="connsiteX1" fmla="*/ 102252 w 104775"/>
                <a:gd name="connsiteY1" fmla="*/ 12000 h 19050"/>
                <a:gd name="connsiteX2" fmla="*/ 7954 w 104775"/>
                <a:gd name="connsiteY2" fmla="*/ 723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19050">
                  <a:moveTo>
                    <a:pt x="7954" y="7237"/>
                  </a:moveTo>
                  <a:cubicBezTo>
                    <a:pt x="39387" y="9142"/>
                    <a:pt x="70819" y="10095"/>
                    <a:pt x="102252" y="12000"/>
                  </a:cubicBezTo>
                  <a:cubicBezTo>
                    <a:pt x="109872" y="12952"/>
                    <a:pt x="-3476" y="6285"/>
                    <a:pt x="7954" y="72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4" name="Freeform: Shape 1313">
              <a:extLst>
                <a:ext uri="{FF2B5EF4-FFF2-40B4-BE49-F238E27FC236}">
                  <a16:creationId xmlns:a16="http://schemas.microsoft.com/office/drawing/2014/main" xmlns="" id="{7DCC130C-CC77-4418-BDE5-762ABC6BD76F}"/>
                </a:ext>
              </a:extLst>
            </p:cNvPr>
            <p:cNvSpPr/>
            <p:nvPr/>
          </p:nvSpPr>
          <p:spPr>
            <a:xfrm>
              <a:off x="6088856" y="5041244"/>
              <a:ext cx="323850" cy="171450"/>
            </a:xfrm>
            <a:custGeom>
              <a:avLst/>
              <a:gdLst>
                <a:gd name="connsiteX0" fmla="*/ 7144 w 323850"/>
                <a:gd name="connsiteY0" fmla="*/ 84959 h 171450"/>
                <a:gd name="connsiteX1" fmla="*/ 79534 w 323850"/>
                <a:gd name="connsiteY1" fmla="*/ 169731 h 171450"/>
                <a:gd name="connsiteX2" fmla="*/ 319564 w 323850"/>
                <a:gd name="connsiteY2" fmla="*/ 7806 h 171450"/>
                <a:gd name="connsiteX3" fmla="*/ 88106 w 323850"/>
                <a:gd name="connsiteY3" fmla="*/ 136394 h 171450"/>
                <a:gd name="connsiteX4" fmla="*/ 7144 w 323850"/>
                <a:gd name="connsiteY4" fmla="*/ 8495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850" h="171450">
                  <a:moveTo>
                    <a:pt x="7144" y="84959"/>
                  </a:moveTo>
                  <a:cubicBezTo>
                    <a:pt x="60484" y="64004"/>
                    <a:pt x="62389" y="140204"/>
                    <a:pt x="79534" y="169731"/>
                  </a:cubicBezTo>
                  <a:cubicBezTo>
                    <a:pt x="2381" y="29714"/>
                    <a:pt x="277654" y="7806"/>
                    <a:pt x="319564" y="7806"/>
                  </a:cubicBezTo>
                  <a:cubicBezTo>
                    <a:pt x="133826" y="6854"/>
                    <a:pt x="138589" y="-5529"/>
                    <a:pt x="88106" y="136394"/>
                  </a:cubicBezTo>
                  <a:cubicBezTo>
                    <a:pt x="117634" y="53526"/>
                    <a:pt x="23336" y="78291"/>
                    <a:pt x="7144" y="849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5" name="Freeform: Shape 1314">
              <a:extLst>
                <a:ext uri="{FF2B5EF4-FFF2-40B4-BE49-F238E27FC236}">
                  <a16:creationId xmlns:a16="http://schemas.microsoft.com/office/drawing/2014/main" xmlns="" id="{0700676D-BA5E-4D64-B0DF-4DC7DE21D50D}"/>
                </a:ext>
              </a:extLst>
            </p:cNvPr>
            <p:cNvSpPr/>
            <p:nvPr/>
          </p:nvSpPr>
          <p:spPr>
            <a:xfrm>
              <a:off x="6230127" y="5092577"/>
              <a:ext cx="133350" cy="95250"/>
            </a:xfrm>
            <a:custGeom>
              <a:avLst/>
              <a:gdLst>
                <a:gd name="connsiteX0" fmla="*/ 44943 w 133350"/>
                <a:gd name="connsiteY0" fmla="*/ 21243 h 95250"/>
                <a:gd name="connsiteX1" fmla="*/ 88758 w 133350"/>
                <a:gd name="connsiteY1" fmla="*/ 10766 h 95250"/>
                <a:gd name="connsiteX2" fmla="*/ 49706 w 133350"/>
                <a:gd name="connsiteY2" fmla="*/ 46008 h 95250"/>
                <a:gd name="connsiteX3" fmla="*/ 99236 w 133350"/>
                <a:gd name="connsiteY3" fmla="*/ 73631 h 95250"/>
                <a:gd name="connsiteX4" fmla="*/ 8748 w 133350"/>
                <a:gd name="connsiteY4" fmla="*/ 62201 h 95250"/>
                <a:gd name="connsiteX5" fmla="*/ 125906 w 133350"/>
                <a:gd name="connsiteY5" fmla="*/ 66963 h 95250"/>
                <a:gd name="connsiteX6" fmla="*/ 51611 w 133350"/>
                <a:gd name="connsiteY6" fmla="*/ 45056 h 95250"/>
                <a:gd name="connsiteX7" fmla="*/ 44943 w 133350"/>
                <a:gd name="connsiteY7" fmla="*/ 21243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50" h="95250">
                  <a:moveTo>
                    <a:pt x="44943" y="21243"/>
                  </a:moveTo>
                  <a:cubicBezTo>
                    <a:pt x="59231" y="17433"/>
                    <a:pt x="74471" y="13623"/>
                    <a:pt x="88758" y="10766"/>
                  </a:cubicBezTo>
                  <a:cubicBezTo>
                    <a:pt x="81138" y="27911"/>
                    <a:pt x="68756" y="40293"/>
                    <a:pt x="49706" y="46008"/>
                  </a:cubicBezTo>
                  <a:cubicBezTo>
                    <a:pt x="43991" y="48866"/>
                    <a:pt x="99236" y="71726"/>
                    <a:pt x="99236" y="73631"/>
                  </a:cubicBezTo>
                  <a:cubicBezTo>
                    <a:pt x="83996" y="85061"/>
                    <a:pt x="9701" y="60296"/>
                    <a:pt x="8748" y="62201"/>
                  </a:cubicBezTo>
                  <a:cubicBezTo>
                    <a:pt x="-8397" y="90776"/>
                    <a:pt x="117333" y="118398"/>
                    <a:pt x="125906" y="66963"/>
                  </a:cubicBezTo>
                  <a:cubicBezTo>
                    <a:pt x="133526" y="22196"/>
                    <a:pt x="68756" y="40293"/>
                    <a:pt x="51611" y="45056"/>
                  </a:cubicBezTo>
                  <a:cubicBezTo>
                    <a:pt x="48753" y="38388"/>
                    <a:pt x="154481" y="-18762"/>
                    <a:pt x="44943" y="212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6" name="Freeform: Shape 1315">
              <a:extLst>
                <a:ext uri="{FF2B5EF4-FFF2-40B4-BE49-F238E27FC236}">
                  <a16:creationId xmlns:a16="http://schemas.microsoft.com/office/drawing/2014/main" xmlns="" id="{2CF27D29-B396-45B9-9243-1A37812D5549}"/>
                </a:ext>
              </a:extLst>
            </p:cNvPr>
            <p:cNvSpPr/>
            <p:nvPr/>
          </p:nvSpPr>
          <p:spPr>
            <a:xfrm>
              <a:off x="6652892" y="4833704"/>
              <a:ext cx="85725" cy="123825"/>
            </a:xfrm>
            <a:custGeom>
              <a:avLst/>
              <a:gdLst>
                <a:gd name="connsiteX0" fmla="*/ 29848 w 85725"/>
                <a:gd name="connsiteY0" fmla="*/ 13417 h 123825"/>
                <a:gd name="connsiteX1" fmla="*/ 18418 w 85725"/>
                <a:gd name="connsiteY1" fmla="*/ 110572 h 123825"/>
                <a:gd name="connsiteX2" fmla="*/ 34611 w 85725"/>
                <a:gd name="connsiteY2" fmla="*/ 7702 h 123825"/>
                <a:gd name="connsiteX3" fmla="*/ 23181 w 85725"/>
                <a:gd name="connsiteY3" fmla="*/ 85807 h 123825"/>
                <a:gd name="connsiteX4" fmla="*/ 29848 w 85725"/>
                <a:gd name="connsiteY4" fmla="*/ 13417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123825">
                  <a:moveTo>
                    <a:pt x="29848" y="13417"/>
                  </a:moveTo>
                  <a:cubicBezTo>
                    <a:pt x="-12062" y="1034"/>
                    <a:pt x="16513" y="102952"/>
                    <a:pt x="18418" y="110572"/>
                  </a:cubicBezTo>
                  <a:cubicBezTo>
                    <a:pt x="32706" y="164864"/>
                    <a:pt x="149863" y="-3728"/>
                    <a:pt x="34611" y="7702"/>
                  </a:cubicBezTo>
                  <a:cubicBezTo>
                    <a:pt x="55566" y="5797"/>
                    <a:pt x="92713" y="120097"/>
                    <a:pt x="23181" y="85807"/>
                  </a:cubicBezTo>
                  <a:cubicBezTo>
                    <a:pt x="19371" y="72472"/>
                    <a:pt x="32706" y="14369"/>
                    <a:pt x="29848" y="134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7" name="Freeform: Shape 1316">
              <a:extLst>
                <a:ext uri="{FF2B5EF4-FFF2-40B4-BE49-F238E27FC236}">
                  <a16:creationId xmlns:a16="http://schemas.microsoft.com/office/drawing/2014/main" xmlns="" id="{1ED2F695-EA68-4C49-944F-261E76B0F1CD}"/>
                </a:ext>
              </a:extLst>
            </p:cNvPr>
            <p:cNvSpPr/>
            <p:nvPr/>
          </p:nvSpPr>
          <p:spPr>
            <a:xfrm>
              <a:off x="6637496" y="4863207"/>
              <a:ext cx="114300" cy="66675"/>
            </a:xfrm>
            <a:custGeom>
              <a:avLst/>
              <a:gdLst>
                <a:gd name="connsiteX0" fmla="*/ 7144 w 114300"/>
                <a:gd name="connsiteY0" fmla="*/ 41064 h 66675"/>
                <a:gd name="connsiteX1" fmla="*/ 110966 w 114300"/>
                <a:gd name="connsiteY1" fmla="*/ 33444 h 66675"/>
                <a:gd name="connsiteX2" fmla="*/ 7144 w 114300"/>
                <a:gd name="connsiteY2" fmla="*/ 4106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66675">
                  <a:moveTo>
                    <a:pt x="7144" y="41064"/>
                  </a:moveTo>
                  <a:cubicBezTo>
                    <a:pt x="70009" y="78211"/>
                    <a:pt x="104299" y="75354"/>
                    <a:pt x="110966" y="33444"/>
                  </a:cubicBezTo>
                  <a:cubicBezTo>
                    <a:pt x="48101" y="-3704"/>
                    <a:pt x="13811" y="-1799"/>
                    <a:pt x="7144" y="410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8" name="Freeform: Shape 1317">
              <a:extLst>
                <a:ext uri="{FF2B5EF4-FFF2-40B4-BE49-F238E27FC236}">
                  <a16:creationId xmlns:a16="http://schemas.microsoft.com/office/drawing/2014/main" xmlns="" id="{EC7DAF6D-4415-485E-B524-FF3FA863EE79}"/>
                </a:ext>
              </a:extLst>
            </p:cNvPr>
            <p:cNvSpPr/>
            <p:nvPr/>
          </p:nvSpPr>
          <p:spPr>
            <a:xfrm>
              <a:off x="6948352" y="5972931"/>
              <a:ext cx="66675" cy="152400"/>
            </a:xfrm>
            <a:custGeom>
              <a:avLst/>
              <a:gdLst>
                <a:gd name="connsiteX0" fmla="*/ 12518 w 66675"/>
                <a:gd name="connsiteY0" fmla="*/ 61957 h 152400"/>
                <a:gd name="connsiteX1" fmla="*/ 46808 w 66675"/>
                <a:gd name="connsiteY1" fmla="*/ 43859 h 152400"/>
                <a:gd name="connsiteX2" fmla="*/ 64905 w 66675"/>
                <a:gd name="connsiteY2" fmla="*/ 150539 h 152400"/>
                <a:gd name="connsiteX3" fmla="*/ 57285 w 66675"/>
                <a:gd name="connsiteY3" fmla="*/ 17189 h 152400"/>
                <a:gd name="connsiteX4" fmla="*/ 12518 w 66675"/>
                <a:gd name="connsiteY4" fmla="*/ 61957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52400">
                  <a:moveTo>
                    <a:pt x="12518" y="61957"/>
                  </a:moveTo>
                  <a:cubicBezTo>
                    <a:pt x="20137" y="42907"/>
                    <a:pt x="30615" y="37192"/>
                    <a:pt x="46808" y="43859"/>
                  </a:cubicBezTo>
                  <a:cubicBezTo>
                    <a:pt x="53475" y="60052"/>
                    <a:pt x="62048" y="165779"/>
                    <a:pt x="64905" y="150539"/>
                  </a:cubicBezTo>
                  <a:cubicBezTo>
                    <a:pt x="67762" y="105772"/>
                    <a:pt x="65858" y="61004"/>
                    <a:pt x="57285" y="17189"/>
                  </a:cubicBezTo>
                  <a:cubicBezTo>
                    <a:pt x="37283" y="-25673"/>
                    <a:pt x="-8438" y="83864"/>
                    <a:pt x="12518" y="619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9" name="Freeform: Shape 1318">
              <a:extLst>
                <a:ext uri="{FF2B5EF4-FFF2-40B4-BE49-F238E27FC236}">
                  <a16:creationId xmlns:a16="http://schemas.microsoft.com/office/drawing/2014/main" xmlns="" id="{B0B5D571-7435-4E82-B929-B94A3F002BBE}"/>
                </a:ext>
              </a:extLst>
            </p:cNvPr>
            <p:cNvSpPr/>
            <p:nvPr/>
          </p:nvSpPr>
          <p:spPr>
            <a:xfrm>
              <a:off x="6966536" y="6089849"/>
              <a:ext cx="95250" cy="57150"/>
            </a:xfrm>
            <a:custGeom>
              <a:avLst/>
              <a:gdLst>
                <a:gd name="connsiteX0" fmla="*/ 7669 w 95250"/>
                <a:gd name="connsiteY0" fmla="*/ 42194 h 57150"/>
                <a:gd name="connsiteX1" fmla="*/ 90537 w 95250"/>
                <a:gd name="connsiteY1" fmla="*/ 19334 h 57150"/>
                <a:gd name="connsiteX2" fmla="*/ 7669 w 95250"/>
                <a:gd name="connsiteY2" fmla="*/ 4219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57150">
                  <a:moveTo>
                    <a:pt x="7669" y="42194"/>
                  </a:moveTo>
                  <a:cubicBezTo>
                    <a:pt x="67677" y="64102"/>
                    <a:pt x="95299" y="56482"/>
                    <a:pt x="90537" y="19334"/>
                  </a:cubicBezTo>
                  <a:cubicBezTo>
                    <a:pt x="30529" y="-2573"/>
                    <a:pt x="2907" y="5047"/>
                    <a:pt x="7669" y="421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0" name="Freeform: Shape 1319">
              <a:extLst>
                <a:ext uri="{FF2B5EF4-FFF2-40B4-BE49-F238E27FC236}">
                  <a16:creationId xmlns:a16="http://schemas.microsoft.com/office/drawing/2014/main" xmlns="" id="{B8F3D7E8-0838-4232-AF9B-8BFC4215B809}"/>
                </a:ext>
              </a:extLst>
            </p:cNvPr>
            <p:cNvSpPr/>
            <p:nvPr/>
          </p:nvSpPr>
          <p:spPr>
            <a:xfrm>
              <a:off x="6389017" y="5953983"/>
              <a:ext cx="171450" cy="152400"/>
            </a:xfrm>
            <a:custGeom>
              <a:avLst/>
              <a:gdLst>
                <a:gd name="connsiteX0" fmla="*/ 151801 w 171450"/>
                <a:gd name="connsiteY0" fmla="*/ 40900 h 152400"/>
                <a:gd name="connsiteX1" fmla="*/ 21308 w 171450"/>
                <a:gd name="connsiteY1" fmla="*/ 129483 h 152400"/>
                <a:gd name="connsiteX2" fmla="*/ 165136 w 171450"/>
                <a:gd name="connsiteY2" fmla="*/ 79000 h 152400"/>
                <a:gd name="connsiteX3" fmla="*/ 25118 w 171450"/>
                <a:gd name="connsiteY3" fmla="*/ 94240 h 152400"/>
                <a:gd name="connsiteX4" fmla="*/ 151801 w 171450"/>
                <a:gd name="connsiteY4" fmla="*/ 409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52400">
                  <a:moveTo>
                    <a:pt x="151801" y="40900"/>
                  </a:moveTo>
                  <a:cubicBezTo>
                    <a:pt x="94651" y="-47682"/>
                    <a:pt x="-35842" y="58045"/>
                    <a:pt x="21308" y="129483"/>
                  </a:cubicBezTo>
                  <a:cubicBezTo>
                    <a:pt x="81316" y="203778"/>
                    <a:pt x="166088" y="79000"/>
                    <a:pt x="165136" y="79000"/>
                  </a:cubicBezTo>
                  <a:cubicBezTo>
                    <a:pt x="150848" y="70428"/>
                    <a:pt x="25118" y="210445"/>
                    <a:pt x="25118" y="94240"/>
                  </a:cubicBezTo>
                  <a:cubicBezTo>
                    <a:pt x="25118" y="12325"/>
                    <a:pt x="139418" y="22803"/>
                    <a:pt x="151801" y="409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1" name="Freeform: Shape 1320">
              <a:extLst>
                <a:ext uri="{FF2B5EF4-FFF2-40B4-BE49-F238E27FC236}">
                  <a16:creationId xmlns:a16="http://schemas.microsoft.com/office/drawing/2014/main" xmlns="" id="{0EE8662D-E42A-44A2-971F-684B8FC2D3EA}"/>
                </a:ext>
              </a:extLst>
            </p:cNvPr>
            <p:cNvSpPr/>
            <p:nvPr/>
          </p:nvSpPr>
          <p:spPr>
            <a:xfrm>
              <a:off x="7139419" y="5790572"/>
              <a:ext cx="171450" cy="123825"/>
            </a:xfrm>
            <a:custGeom>
              <a:avLst/>
              <a:gdLst>
                <a:gd name="connsiteX0" fmla="*/ 171018 w 171450"/>
                <a:gd name="connsiteY0" fmla="*/ 82391 h 123825"/>
                <a:gd name="connsiteX1" fmla="*/ 9093 w 171450"/>
                <a:gd name="connsiteY1" fmla="*/ 61436 h 123825"/>
                <a:gd name="connsiteX2" fmla="*/ 140538 w 171450"/>
                <a:gd name="connsiteY2" fmla="*/ 7144 h 123825"/>
                <a:gd name="connsiteX3" fmla="*/ 68148 w 171450"/>
                <a:gd name="connsiteY3" fmla="*/ 98584 h 123825"/>
                <a:gd name="connsiteX4" fmla="*/ 171018 w 171450"/>
                <a:gd name="connsiteY4" fmla="*/ 82391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23825">
                  <a:moveTo>
                    <a:pt x="171018" y="82391"/>
                  </a:moveTo>
                  <a:cubicBezTo>
                    <a:pt x="171971" y="82391"/>
                    <a:pt x="-13767" y="-68104"/>
                    <a:pt x="9093" y="61436"/>
                  </a:cubicBezTo>
                  <a:cubicBezTo>
                    <a:pt x="37668" y="224314"/>
                    <a:pt x="145301" y="7144"/>
                    <a:pt x="140538" y="7144"/>
                  </a:cubicBezTo>
                  <a:cubicBezTo>
                    <a:pt x="101486" y="10954"/>
                    <a:pt x="116726" y="86201"/>
                    <a:pt x="68148" y="98584"/>
                  </a:cubicBezTo>
                  <a:cubicBezTo>
                    <a:pt x="-23292" y="-59531"/>
                    <a:pt x="159588" y="85249"/>
                    <a:pt x="171018" y="823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6942504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자유형: 도형 14">
            <a:extLst>
              <a:ext uri="{FF2B5EF4-FFF2-40B4-BE49-F238E27FC236}">
                <a16:creationId xmlns="" xmlns:a16="http://schemas.microsoft.com/office/drawing/2014/main" id="{9ADB48FD-2E3C-4E00-A5F2-E0DA349FF98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168282" y="182455"/>
            <a:ext cx="11968488" cy="6483416"/>
          </a:xfrm>
          <a:custGeom>
            <a:avLst/>
            <a:gdLst>
              <a:gd name="connsiteX0" fmla="*/ 8230044 w 11968488"/>
              <a:gd name="connsiteY0" fmla="*/ 5919227 h 6483416"/>
              <a:gd name="connsiteX1" fmla="*/ 8235156 w 11968488"/>
              <a:gd name="connsiteY1" fmla="*/ 5944857 h 6483416"/>
              <a:gd name="connsiteX2" fmla="*/ 8235153 w 11968488"/>
              <a:gd name="connsiteY2" fmla="*/ 5944860 h 6483416"/>
              <a:gd name="connsiteX3" fmla="*/ 8235336 w 11968488"/>
              <a:gd name="connsiteY3" fmla="*/ 5945082 h 6483416"/>
              <a:gd name="connsiteX4" fmla="*/ 8243813 w 11968488"/>
              <a:gd name="connsiteY4" fmla="*/ 5952349 h 6483416"/>
              <a:gd name="connsiteX5" fmla="*/ 8247034 w 11968488"/>
              <a:gd name="connsiteY5" fmla="*/ 5945726 h 6483416"/>
              <a:gd name="connsiteX6" fmla="*/ 8251565 w 11968488"/>
              <a:gd name="connsiteY6" fmla="*/ 5952043 h 6483416"/>
              <a:gd name="connsiteX7" fmla="*/ 8249827 w 11968488"/>
              <a:gd name="connsiteY7" fmla="*/ 5954670 h 6483416"/>
              <a:gd name="connsiteX8" fmla="*/ 8280466 w 11968488"/>
              <a:gd name="connsiteY8" fmla="*/ 5981207 h 6483416"/>
              <a:gd name="connsiteX9" fmla="*/ 8283428 w 11968488"/>
              <a:gd name="connsiteY9" fmla="*/ 5982085 h 6483416"/>
              <a:gd name="connsiteX10" fmla="*/ 8272177 w 11968488"/>
              <a:gd name="connsiteY10" fmla="*/ 5973451 h 6483416"/>
              <a:gd name="connsiteX11" fmla="*/ 8230044 w 11968488"/>
              <a:gd name="connsiteY11" fmla="*/ 5919227 h 6483416"/>
              <a:gd name="connsiteX12" fmla="*/ 8191779 w 11968488"/>
              <a:gd name="connsiteY12" fmla="*/ 5918863 h 6483416"/>
              <a:gd name="connsiteX13" fmla="*/ 8195899 w 11968488"/>
              <a:gd name="connsiteY13" fmla="*/ 5922098 h 6483416"/>
              <a:gd name="connsiteX14" fmla="*/ 8193850 w 11968488"/>
              <a:gd name="connsiteY14" fmla="*/ 5920169 h 6483416"/>
              <a:gd name="connsiteX15" fmla="*/ 6483691 w 11968488"/>
              <a:gd name="connsiteY15" fmla="*/ 5915825 h 6483416"/>
              <a:gd name="connsiteX16" fmla="*/ 6471992 w 11968488"/>
              <a:gd name="connsiteY16" fmla="*/ 5921554 h 6483416"/>
              <a:gd name="connsiteX17" fmla="*/ 6448617 w 11968488"/>
              <a:gd name="connsiteY17" fmla="*/ 5926789 h 6483416"/>
              <a:gd name="connsiteX18" fmla="*/ 6445801 w 11968488"/>
              <a:gd name="connsiteY18" fmla="*/ 5932368 h 6483416"/>
              <a:gd name="connsiteX19" fmla="*/ 6469928 w 11968488"/>
              <a:gd name="connsiteY19" fmla="*/ 5959512 h 6483416"/>
              <a:gd name="connsiteX20" fmla="*/ 6506677 w 11968488"/>
              <a:gd name="connsiteY20" fmla="*/ 5979520 h 6483416"/>
              <a:gd name="connsiteX21" fmla="*/ 6519863 w 11968488"/>
              <a:gd name="connsiteY21" fmla="*/ 5985340 h 6483416"/>
              <a:gd name="connsiteX22" fmla="*/ 6519021 w 11968488"/>
              <a:gd name="connsiteY22" fmla="*/ 5984698 h 6483416"/>
              <a:gd name="connsiteX23" fmla="*/ 6514536 w 11968488"/>
              <a:gd name="connsiteY23" fmla="*/ 5979488 h 6483416"/>
              <a:gd name="connsiteX24" fmla="*/ 6494452 w 11968488"/>
              <a:gd name="connsiteY24" fmla="*/ 5967891 h 6483416"/>
              <a:gd name="connsiteX25" fmla="*/ 6502852 w 11968488"/>
              <a:gd name="connsiteY25" fmla="*/ 5951035 h 6483416"/>
              <a:gd name="connsiteX26" fmla="*/ 6519124 w 11968488"/>
              <a:gd name="connsiteY26" fmla="*/ 5961410 h 6483416"/>
              <a:gd name="connsiteX27" fmla="*/ 6553762 w 11968488"/>
              <a:gd name="connsiteY27" fmla="*/ 5985905 h 6483416"/>
              <a:gd name="connsiteX28" fmla="*/ 6568487 w 11968488"/>
              <a:gd name="connsiteY28" fmla="*/ 5991748 h 6483416"/>
              <a:gd name="connsiteX29" fmla="*/ 6576967 w 11968488"/>
              <a:gd name="connsiteY29" fmla="*/ 5997859 h 6483416"/>
              <a:gd name="connsiteX30" fmla="*/ 6584927 w 11968488"/>
              <a:gd name="connsiteY30" fmla="*/ 6003189 h 6483416"/>
              <a:gd name="connsiteX31" fmla="*/ 6584933 w 11968488"/>
              <a:gd name="connsiteY31" fmla="*/ 6002875 h 6483416"/>
              <a:gd name="connsiteX32" fmla="*/ 6579363 w 11968488"/>
              <a:gd name="connsiteY32" fmla="*/ 5972838 h 6483416"/>
              <a:gd name="connsiteX33" fmla="*/ 6538334 w 11968488"/>
              <a:gd name="connsiteY33" fmla="*/ 5944413 h 6483416"/>
              <a:gd name="connsiteX34" fmla="*/ 6523563 w 11968488"/>
              <a:gd name="connsiteY34" fmla="*/ 5945943 h 6483416"/>
              <a:gd name="connsiteX35" fmla="*/ 6496106 w 11968488"/>
              <a:gd name="connsiteY35" fmla="*/ 5939956 h 6483416"/>
              <a:gd name="connsiteX36" fmla="*/ 6483691 w 11968488"/>
              <a:gd name="connsiteY36" fmla="*/ 5915825 h 6483416"/>
              <a:gd name="connsiteX37" fmla="*/ 6302895 w 11968488"/>
              <a:gd name="connsiteY37" fmla="*/ 5879857 h 6483416"/>
              <a:gd name="connsiteX38" fmla="*/ 6310647 w 11968488"/>
              <a:gd name="connsiteY38" fmla="*/ 5924670 h 6483416"/>
              <a:gd name="connsiteX39" fmla="*/ 6310643 w 11968488"/>
              <a:gd name="connsiteY39" fmla="*/ 5924675 h 6483416"/>
              <a:gd name="connsiteX40" fmla="*/ 6310920 w 11968488"/>
              <a:gd name="connsiteY40" fmla="*/ 5925063 h 6483416"/>
              <a:gd name="connsiteX41" fmla="*/ 6323776 w 11968488"/>
              <a:gd name="connsiteY41" fmla="*/ 5937769 h 6483416"/>
              <a:gd name="connsiteX42" fmla="*/ 6328662 w 11968488"/>
              <a:gd name="connsiteY42" fmla="*/ 5926189 h 6483416"/>
              <a:gd name="connsiteX43" fmla="*/ 6335533 w 11968488"/>
              <a:gd name="connsiteY43" fmla="*/ 5937234 h 6483416"/>
              <a:gd name="connsiteX44" fmla="*/ 6332897 w 11968488"/>
              <a:gd name="connsiteY44" fmla="*/ 5941827 h 6483416"/>
              <a:gd name="connsiteX45" fmla="*/ 6379366 w 11968488"/>
              <a:gd name="connsiteY45" fmla="*/ 5988226 h 6483416"/>
              <a:gd name="connsiteX46" fmla="*/ 6383857 w 11968488"/>
              <a:gd name="connsiteY46" fmla="*/ 5989761 h 6483416"/>
              <a:gd name="connsiteX47" fmla="*/ 6366794 w 11968488"/>
              <a:gd name="connsiteY47" fmla="*/ 5974665 h 6483416"/>
              <a:gd name="connsiteX48" fmla="*/ 6302895 w 11968488"/>
              <a:gd name="connsiteY48" fmla="*/ 5879857 h 6483416"/>
              <a:gd name="connsiteX49" fmla="*/ 6244859 w 11968488"/>
              <a:gd name="connsiteY49" fmla="*/ 5879221 h 6483416"/>
              <a:gd name="connsiteX50" fmla="*/ 6251108 w 11968488"/>
              <a:gd name="connsiteY50" fmla="*/ 5884877 h 6483416"/>
              <a:gd name="connsiteX51" fmla="*/ 6248001 w 11968488"/>
              <a:gd name="connsiteY51" fmla="*/ 5881504 h 6483416"/>
              <a:gd name="connsiteX52" fmla="*/ 8101464 w 11968488"/>
              <a:gd name="connsiteY52" fmla="*/ 5860843 h 6483416"/>
              <a:gd name="connsiteX53" fmla="*/ 8107821 w 11968488"/>
              <a:gd name="connsiteY53" fmla="*/ 5867151 h 6483416"/>
              <a:gd name="connsiteX54" fmla="*/ 8108319 w 11968488"/>
              <a:gd name="connsiteY54" fmla="*/ 5867018 h 6483416"/>
              <a:gd name="connsiteX55" fmla="*/ 8462642 w 11968488"/>
              <a:gd name="connsiteY55" fmla="*/ 5837452 h 6483416"/>
              <a:gd name="connsiteX56" fmla="*/ 8460358 w 11968488"/>
              <a:gd name="connsiteY56" fmla="*/ 5841830 h 6483416"/>
              <a:gd name="connsiteX57" fmla="*/ 8460542 w 11968488"/>
              <a:gd name="connsiteY57" fmla="*/ 5840116 h 6483416"/>
              <a:gd name="connsiteX58" fmla="*/ 6397275 w 11968488"/>
              <a:gd name="connsiteY58" fmla="*/ 5836065 h 6483416"/>
              <a:gd name="connsiteX59" fmla="*/ 6379764 w 11968488"/>
              <a:gd name="connsiteY59" fmla="*/ 5848251 h 6483416"/>
              <a:gd name="connsiteX60" fmla="*/ 6396584 w 11968488"/>
              <a:gd name="connsiteY60" fmla="*/ 5868277 h 6483416"/>
              <a:gd name="connsiteX61" fmla="*/ 6403793 w 11968488"/>
              <a:gd name="connsiteY61" fmla="*/ 5837951 h 6483416"/>
              <a:gd name="connsiteX62" fmla="*/ 6403958 w 11968488"/>
              <a:gd name="connsiteY62" fmla="*/ 5837204 h 6483416"/>
              <a:gd name="connsiteX63" fmla="*/ 8952995 w 11968488"/>
              <a:gd name="connsiteY63" fmla="*/ 5832557 h 6483416"/>
              <a:gd name="connsiteX64" fmla="*/ 8943380 w 11968488"/>
              <a:gd name="connsiteY64" fmla="*/ 5836368 h 6483416"/>
              <a:gd name="connsiteX65" fmla="*/ 8948248 w 11968488"/>
              <a:gd name="connsiteY65" fmla="*/ 5835244 h 6483416"/>
              <a:gd name="connsiteX66" fmla="*/ 8506254 w 11968488"/>
              <a:gd name="connsiteY66" fmla="*/ 5811808 h 6483416"/>
              <a:gd name="connsiteX67" fmla="*/ 8505098 w 11968488"/>
              <a:gd name="connsiteY67" fmla="*/ 5812152 h 6483416"/>
              <a:gd name="connsiteX68" fmla="*/ 8506112 w 11968488"/>
              <a:gd name="connsiteY68" fmla="*/ 5812849 h 6483416"/>
              <a:gd name="connsiteX69" fmla="*/ 5820038 w 11968488"/>
              <a:gd name="connsiteY69" fmla="*/ 5799552 h 6483416"/>
              <a:gd name="connsiteX70" fmla="*/ 5822886 w 11968488"/>
              <a:gd name="connsiteY70" fmla="*/ 5805370 h 6483416"/>
              <a:gd name="connsiteX71" fmla="*/ 5826112 w 11968488"/>
              <a:gd name="connsiteY71" fmla="*/ 5806152 h 6483416"/>
              <a:gd name="connsiteX72" fmla="*/ 6107884 w 11968488"/>
              <a:gd name="connsiteY72" fmla="*/ 5777776 h 6483416"/>
              <a:gd name="connsiteX73" fmla="*/ 6117526 w 11968488"/>
              <a:gd name="connsiteY73" fmla="*/ 5788805 h 6483416"/>
              <a:gd name="connsiteX74" fmla="*/ 6118281 w 11968488"/>
              <a:gd name="connsiteY74" fmla="*/ 5788572 h 6483416"/>
              <a:gd name="connsiteX75" fmla="*/ 5812583 w 11968488"/>
              <a:gd name="connsiteY75" fmla="*/ 5773336 h 6483416"/>
              <a:gd name="connsiteX76" fmla="*/ 5808274 w 11968488"/>
              <a:gd name="connsiteY76" fmla="*/ 5775525 h 6483416"/>
              <a:gd name="connsiteX77" fmla="*/ 5813409 w 11968488"/>
              <a:gd name="connsiteY77" fmla="*/ 5786014 h 6483416"/>
              <a:gd name="connsiteX78" fmla="*/ 5812246 w 11968488"/>
              <a:gd name="connsiteY78" fmla="*/ 5774731 h 6483416"/>
              <a:gd name="connsiteX79" fmla="*/ 9130890 w 11968488"/>
              <a:gd name="connsiteY79" fmla="*/ 5756276 h 6483416"/>
              <a:gd name="connsiteX80" fmla="*/ 9094946 w 11968488"/>
              <a:gd name="connsiteY80" fmla="*/ 5772574 h 6483416"/>
              <a:gd name="connsiteX81" fmla="*/ 9094408 w 11968488"/>
              <a:gd name="connsiteY81" fmla="*/ 5773124 h 6483416"/>
              <a:gd name="connsiteX82" fmla="*/ 9091347 w 11968488"/>
              <a:gd name="connsiteY82" fmla="*/ 5775416 h 6483416"/>
              <a:gd name="connsiteX83" fmla="*/ 9091236 w 11968488"/>
              <a:gd name="connsiteY83" fmla="*/ 5775377 h 6483416"/>
              <a:gd name="connsiteX84" fmla="*/ 9090282 w 11968488"/>
              <a:gd name="connsiteY84" fmla="*/ 5776214 h 6483416"/>
              <a:gd name="connsiteX85" fmla="*/ 9091347 w 11968488"/>
              <a:gd name="connsiteY85" fmla="*/ 5775416 h 6483416"/>
              <a:gd name="connsiteX86" fmla="*/ 9091726 w 11968488"/>
              <a:gd name="connsiteY86" fmla="*/ 5775550 h 6483416"/>
              <a:gd name="connsiteX87" fmla="*/ 9092602 w 11968488"/>
              <a:gd name="connsiteY87" fmla="*/ 5774881 h 6483416"/>
              <a:gd name="connsiteX88" fmla="*/ 9092578 w 11968488"/>
              <a:gd name="connsiteY88" fmla="*/ 5775465 h 6483416"/>
              <a:gd name="connsiteX89" fmla="*/ 9069170 w 11968488"/>
              <a:gd name="connsiteY89" fmla="*/ 5789510 h 6483416"/>
              <a:gd name="connsiteX90" fmla="*/ 9079396 w 11968488"/>
              <a:gd name="connsiteY90" fmla="*/ 5787154 h 6483416"/>
              <a:gd name="connsiteX91" fmla="*/ 9099402 w 11968488"/>
              <a:gd name="connsiteY91" fmla="*/ 5775831 h 6483416"/>
              <a:gd name="connsiteX92" fmla="*/ 9121872 w 11968488"/>
              <a:gd name="connsiteY92" fmla="*/ 5766545 h 6483416"/>
              <a:gd name="connsiteX93" fmla="*/ 9114456 w 11968488"/>
              <a:gd name="connsiteY93" fmla="*/ 5767845 h 6483416"/>
              <a:gd name="connsiteX94" fmla="*/ 9116320 w 11968488"/>
              <a:gd name="connsiteY94" fmla="*/ 5763816 h 6483416"/>
              <a:gd name="connsiteX95" fmla="*/ 9124878 w 11968488"/>
              <a:gd name="connsiteY95" fmla="*/ 5759744 h 6483416"/>
              <a:gd name="connsiteX96" fmla="*/ 9187072 w 11968488"/>
              <a:gd name="connsiteY96" fmla="*/ 5737057 h 6483416"/>
              <a:gd name="connsiteX97" fmla="*/ 9177622 w 11968488"/>
              <a:gd name="connsiteY97" fmla="*/ 5738219 h 6483416"/>
              <a:gd name="connsiteX98" fmla="*/ 9135274 w 11968488"/>
              <a:gd name="connsiteY98" fmla="*/ 5754288 h 6483416"/>
              <a:gd name="connsiteX99" fmla="*/ 9133168 w 11968488"/>
              <a:gd name="connsiteY99" fmla="*/ 5755246 h 6483416"/>
              <a:gd name="connsiteX100" fmla="*/ 9135904 w 11968488"/>
              <a:gd name="connsiteY100" fmla="*/ 5755858 h 6483416"/>
              <a:gd name="connsiteX101" fmla="*/ 9135060 w 11968488"/>
              <a:gd name="connsiteY101" fmla="*/ 5762590 h 6483416"/>
              <a:gd name="connsiteX102" fmla="*/ 9155065 w 11968488"/>
              <a:gd name="connsiteY102" fmla="*/ 5751268 h 6483416"/>
              <a:gd name="connsiteX103" fmla="*/ 9178156 w 11968488"/>
              <a:gd name="connsiteY103" fmla="*/ 5740639 h 6483416"/>
              <a:gd name="connsiteX104" fmla="*/ 9179800 w 11968488"/>
              <a:gd name="connsiteY104" fmla="*/ 5741998 h 6483416"/>
              <a:gd name="connsiteX105" fmla="*/ 9187047 w 11968488"/>
              <a:gd name="connsiteY105" fmla="*/ 5737076 h 6483416"/>
              <a:gd name="connsiteX106" fmla="*/ 8418756 w 11968488"/>
              <a:gd name="connsiteY106" fmla="*/ 5704279 h 6483416"/>
              <a:gd name="connsiteX107" fmla="*/ 8408796 w 11968488"/>
              <a:gd name="connsiteY107" fmla="*/ 5709633 h 6483416"/>
              <a:gd name="connsiteX108" fmla="*/ 8410704 w 11968488"/>
              <a:gd name="connsiteY108" fmla="*/ 5723451 h 6483416"/>
              <a:gd name="connsiteX109" fmla="*/ 8482975 w 11968488"/>
              <a:gd name="connsiteY109" fmla="*/ 5796952 h 6483416"/>
              <a:gd name="connsiteX110" fmla="*/ 8483663 w 11968488"/>
              <a:gd name="connsiteY110" fmla="*/ 5797424 h 6483416"/>
              <a:gd name="connsiteX111" fmla="*/ 8491704 w 11968488"/>
              <a:gd name="connsiteY111" fmla="*/ 5782150 h 6483416"/>
              <a:gd name="connsiteX112" fmla="*/ 8502740 w 11968488"/>
              <a:gd name="connsiteY112" fmla="*/ 5762529 h 6483416"/>
              <a:gd name="connsiteX113" fmla="*/ 8504240 w 11968488"/>
              <a:gd name="connsiteY113" fmla="*/ 5760281 h 6483416"/>
              <a:gd name="connsiteX114" fmla="*/ 8431782 w 11968488"/>
              <a:gd name="connsiteY114" fmla="*/ 5714304 h 6483416"/>
              <a:gd name="connsiteX115" fmla="*/ 8418756 w 11968488"/>
              <a:gd name="connsiteY115" fmla="*/ 5704279 h 6483416"/>
              <a:gd name="connsiteX116" fmla="*/ 8525044 w 11968488"/>
              <a:gd name="connsiteY116" fmla="*/ 5687544 h 6483416"/>
              <a:gd name="connsiteX117" fmla="*/ 8530590 w 11968488"/>
              <a:gd name="connsiteY117" fmla="*/ 5695687 h 6483416"/>
              <a:gd name="connsiteX118" fmla="*/ 8531470 w 11968488"/>
              <a:gd name="connsiteY118" fmla="*/ 5696696 h 6483416"/>
              <a:gd name="connsiteX119" fmla="*/ 8534626 w 11968488"/>
              <a:gd name="connsiteY119" fmla="*/ 5690802 h 6483416"/>
              <a:gd name="connsiteX120" fmla="*/ 9012199 w 11968488"/>
              <a:gd name="connsiteY120" fmla="*/ 5667876 h 6483416"/>
              <a:gd name="connsiteX121" fmla="*/ 9004848 w 11968488"/>
              <a:gd name="connsiteY121" fmla="*/ 5668890 h 6483416"/>
              <a:gd name="connsiteX122" fmla="*/ 9002637 w 11968488"/>
              <a:gd name="connsiteY122" fmla="*/ 5669550 h 6483416"/>
              <a:gd name="connsiteX123" fmla="*/ 2639379 w 11968488"/>
              <a:gd name="connsiteY123" fmla="*/ 5623075 h 6483416"/>
              <a:gd name="connsiteX124" fmla="*/ 2629942 w 11968488"/>
              <a:gd name="connsiteY124" fmla="*/ 5628602 h 6483416"/>
              <a:gd name="connsiteX125" fmla="*/ 2652105 w 11968488"/>
              <a:gd name="connsiteY125" fmla="*/ 5680784 h 6483416"/>
              <a:gd name="connsiteX126" fmla="*/ 2673906 w 11968488"/>
              <a:gd name="connsiteY126" fmla="*/ 5686874 h 6483416"/>
              <a:gd name="connsiteX127" fmla="*/ 2667857 w 11968488"/>
              <a:gd name="connsiteY127" fmla="*/ 5674902 h 6483416"/>
              <a:gd name="connsiteX128" fmla="*/ 2663635 w 11968488"/>
              <a:gd name="connsiteY128" fmla="*/ 5677112 h 6483416"/>
              <a:gd name="connsiteX129" fmla="*/ 3374673 w 11968488"/>
              <a:gd name="connsiteY129" fmla="*/ 5593377 h 6483416"/>
              <a:gd name="connsiteX130" fmla="*/ 3374818 w 11968488"/>
              <a:gd name="connsiteY130" fmla="*/ 5595066 h 6483416"/>
              <a:gd name="connsiteX131" fmla="*/ 3378528 w 11968488"/>
              <a:gd name="connsiteY131" fmla="*/ 5602914 h 6483416"/>
              <a:gd name="connsiteX132" fmla="*/ 3376668 w 11968488"/>
              <a:gd name="connsiteY132" fmla="*/ 5602901 h 6483416"/>
              <a:gd name="connsiteX133" fmla="*/ 3369004 w 11968488"/>
              <a:gd name="connsiteY133" fmla="*/ 5598154 h 6483416"/>
              <a:gd name="connsiteX134" fmla="*/ 3369404 w 11968488"/>
              <a:gd name="connsiteY134" fmla="*/ 5602849 h 6483416"/>
              <a:gd name="connsiteX135" fmla="*/ 3376668 w 11968488"/>
              <a:gd name="connsiteY135" fmla="*/ 5602901 h 6483416"/>
              <a:gd name="connsiteX136" fmla="*/ 3417542 w 11968488"/>
              <a:gd name="connsiteY136" fmla="*/ 5628217 h 6483416"/>
              <a:gd name="connsiteX137" fmla="*/ 3453976 w 11968488"/>
              <a:gd name="connsiteY137" fmla="*/ 5654447 h 6483416"/>
              <a:gd name="connsiteX138" fmla="*/ 3412133 w 11968488"/>
              <a:gd name="connsiteY138" fmla="*/ 5607598 h 6483416"/>
              <a:gd name="connsiteX139" fmla="*/ 3397234 w 11968488"/>
              <a:gd name="connsiteY139" fmla="*/ 5600794 h 6483416"/>
              <a:gd name="connsiteX140" fmla="*/ 9394204 w 11968488"/>
              <a:gd name="connsiteY140" fmla="*/ 5518280 h 6483416"/>
              <a:gd name="connsiteX141" fmla="*/ 9393482 w 11968488"/>
              <a:gd name="connsiteY141" fmla="*/ 5518757 h 6483416"/>
              <a:gd name="connsiteX142" fmla="*/ 9394335 w 11968488"/>
              <a:gd name="connsiteY142" fmla="*/ 5518607 h 6483416"/>
              <a:gd name="connsiteX143" fmla="*/ 8569595 w 11968488"/>
              <a:gd name="connsiteY143" fmla="*/ 5478255 h 6483416"/>
              <a:gd name="connsiteX144" fmla="*/ 8516882 w 11968488"/>
              <a:gd name="connsiteY144" fmla="*/ 5498733 h 6483416"/>
              <a:gd name="connsiteX145" fmla="*/ 8390334 w 11968488"/>
              <a:gd name="connsiteY145" fmla="*/ 5587275 h 6483416"/>
              <a:gd name="connsiteX146" fmla="*/ 8372733 w 11968488"/>
              <a:gd name="connsiteY146" fmla="*/ 5601101 h 6483416"/>
              <a:gd name="connsiteX147" fmla="*/ 8418157 w 11968488"/>
              <a:gd name="connsiteY147" fmla="*/ 5624708 h 6483416"/>
              <a:gd name="connsiteX148" fmla="*/ 8437528 w 11968488"/>
              <a:gd name="connsiteY148" fmla="*/ 5628266 h 6483416"/>
              <a:gd name="connsiteX149" fmla="*/ 8459530 w 11968488"/>
              <a:gd name="connsiteY149" fmla="*/ 5654585 h 6483416"/>
              <a:gd name="connsiteX150" fmla="*/ 8474220 w 11968488"/>
              <a:gd name="connsiteY150" fmla="*/ 5667440 h 6483416"/>
              <a:gd name="connsiteX151" fmla="*/ 8472204 w 11968488"/>
              <a:gd name="connsiteY151" fmla="*/ 5615557 h 6483416"/>
              <a:gd name="connsiteX152" fmla="*/ 8480942 w 11968488"/>
              <a:gd name="connsiteY152" fmla="*/ 5612949 h 6483416"/>
              <a:gd name="connsiteX153" fmla="*/ 8493728 w 11968488"/>
              <a:gd name="connsiteY153" fmla="*/ 5602803 h 6483416"/>
              <a:gd name="connsiteX154" fmla="*/ 8493390 w 11968488"/>
              <a:gd name="connsiteY154" fmla="*/ 5583927 h 6483416"/>
              <a:gd name="connsiteX155" fmla="*/ 8543897 w 11968488"/>
              <a:gd name="connsiteY155" fmla="*/ 5513493 h 6483416"/>
              <a:gd name="connsiteX156" fmla="*/ 9572981 w 11968488"/>
              <a:gd name="connsiteY156" fmla="*/ 5438287 h 6483416"/>
              <a:gd name="connsiteX157" fmla="*/ 9568514 w 11968488"/>
              <a:gd name="connsiteY157" fmla="*/ 5439577 h 6483416"/>
              <a:gd name="connsiteX158" fmla="*/ 9536764 w 11968488"/>
              <a:gd name="connsiteY158" fmla="*/ 5447769 h 6483416"/>
              <a:gd name="connsiteX159" fmla="*/ 9402395 w 11968488"/>
              <a:gd name="connsiteY159" fmla="*/ 5512870 h 6483416"/>
              <a:gd name="connsiteX160" fmla="*/ 9400766 w 11968488"/>
              <a:gd name="connsiteY160" fmla="*/ 5513947 h 6483416"/>
              <a:gd name="connsiteX161" fmla="*/ 9400728 w 11968488"/>
              <a:gd name="connsiteY161" fmla="*/ 5514607 h 6483416"/>
              <a:gd name="connsiteX162" fmla="*/ 9439674 w 11968488"/>
              <a:gd name="connsiteY162" fmla="*/ 5504082 h 6483416"/>
              <a:gd name="connsiteX163" fmla="*/ 9459678 w 11968488"/>
              <a:gd name="connsiteY163" fmla="*/ 5492761 h 6483416"/>
              <a:gd name="connsiteX164" fmla="*/ 9482148 w 11968488"/>
              <a:gd name="connsiteY164" fmla="*/ 5483475 h 6483416"/>
              <a:gd name="connsiteX165" fmla="*/ 9474734 w 11968488"/>
              <a:gd name="connsiteY165" fmla="*/ 5484773 h 6483416"/>
              <a:gd name="connsiteX166" fmla="*/ 9476596 w 11968488"/>
              <a:gd name="connsiteY166" fmla="*/ 5480743 h 6483416"/>
              <a:gd name="connsiteX167" fmla="*/ 9493095 w 11968488"/>
              <a:gd name="connsiteY167" fmla="*/ 5472094 h 6483416"/>
              <a:gd name="connsiteX168" fmla="*/ 9496180 w 11968488"/>
              <a:gd name="connsiteY168" fmla="*/ 5472787 h 6483416"/>
              <a:gd name="connsiteX169" fmla="*/ 9495338 w 11968488"/>
              <a:gd name="connsiteY169" fmla="*/ 5479517 h 6483416"/>
              <a:gd name="connsiteX170" fmla="*/ 9515342 w 11968488"/>
              <a:gd name="connsiteY170" fmla="*/ 5468197 h 6483416"/>
              <a:gd name="connsiteX171" fmla="*/ 9538432 w 11968488"/>
              <a:gd name="connsiteY171" fmla="*/ 5457568 h 6483416"/>
              <a:gd name="connsiteX172" fmla="*/ 9540077 w 11968488"/>
              <a:gd name="connsiteY172" fmla="*/ 5458925 h 6483416"/>
              <a:gd name="connsiteX173" fmla="*/ 9553487 w 11968488"/>
              <a:gd name="connsiteY173" fmla="*/ 5449582 h 6483416"/>
              <a:gd name="connsiteX174" fmla="*/ 9563590 w 11968488"/>
              <a:gd name="connsiteY174" fmla="*/ 5444932 h 6483416"/>
              <a:gd name="connsiteX175" fmla="*/ 9986917 w 11968488"/>
              <a:gd name="connsiteY175" fmla="*/ 5324186 h 6483416"/>
              <a:gd name="connsiteX176" fmla="*/ 9978187 w 11968488"/>
              <a:gd name="connsiteY176" fmla="*/ 5327837 h 6483416"/>
              <a:gd name="connsiteX177" fmla="*/ 9981428 w 11968488"/>
              <a:gd name="connsiteY177" fmla="*/ 5327835 h 6483416"/>
              <a:gd name="connsiteX178" fmla="*/ 9985865 w 11968488"/>
              <a:gd name="connsiteY178" fmla="*/ 5326406 h 6483416"/>
              <a:gd name="connsiteX179" fmla="*/ 10017086 w 11968488"/>
              <a:gd name="connsiteY179" fmla="*/ 5314593 h 6483416"/>
              <a:gd name="connsiteX180" fmla="*/ 10016571 w 11968488"/>
              <a:gd name="connsiteY180" fmla="*/ 5314669 h 6483416"/>
              <a:gd name="connsiteX181" fmla="*/ 10015820 w 11968488"/>
              <a:gd name="connsiteY181" fmla="*/ 5315266 h 6483416"/>
              <a:gd name="connsiteX182" fmla="*/ 10007482 w 11968488"/>
              <a:gd name="connsiteY182" fmla="*/ 5320024 h 6483416"/>
              <a:gd name="connsiteX183" fmla="*/ 10015028 w 11968488"/>
              <a:gd name="connsiteY183" fmla="*/ 5318087 h 6483416"/>
              <a:gd name="connsiteX184" fmla="*/ 10017485 w 11968488"/>
              <a:gd name="connsiteY184" fmla="*/ 5318638 h 6483416"/>
              <a:gd name="connsiteX185" fmla="*/ 10018106 w 11968488"/>
              <a:gd name="connsiteY185" fmla="*/ 5317296 h 6483416"/>
              <a:gd name="connsiteX186" fmla="*/ 10015028 w 11968488"/>
              <a:gd name="connsiteY186" fmla="*/ 5318087 h 6483416"/>
              <a:gd name="connsiteX187" fmla="*/ 10014398 w 11968488"/>
              <a:gd name="connsiteY187" fmla="*/ 5317945 h 6483416"/>
              <a:gd name="connsiteX188" fmla="*/ 10016464 w 11968488"/>
              <a:gd name="connsiteY188" fmla="*/ 5315937 h 6483416"/>
              <a:gd name="connsiteX189" fmla="*/ 10017086 w 11968488"/>
              <a:gd name="connsiteY189" fmla="*/ 5314593 h 6483416"/>
              <a:gd name="connsiteX190" fmla="*/ 10046792 w 11968488"/>
              <a:gd name="connsiteY190" fmla="*/ 5299137 h 6483416"/>
              <a:gd name="connsiteX191" fmla="*/ 10040168 w 11968488"/>
              <a:gd name="connsiteY191" fmla="*/ 5301909 h 6483416"/>
              <a:gd name="connsiteX192" fmla="*/ 10047393 w 11968488"/>
              <a:gd name="connsiteY192" fmla="*/ 5300644 h 6483416"/>
              <a:gd name="connsiteX193" fmla="*/ 10128814 w 11968488"/>
              <a:gd name="connsiteY193" fmla="*/ 5264601 h 6483416"/>
              <a:gd name="connsiteX194" fmla="*/ 10111746 w 11968488"/>
              <a:gd name="connsiteY194" fmla="*/ 5271966 h 6483416"/>
              <a:gd name="connsiteX195" fmla="*/ 10053812 w 11968488"/>
              <a:gd name="connsiteY195" fmla="*/ 5296201 h 6483416"/>
              <a:gd name="connsiteX196" fmla="*/ 10053787 w 11968488"/>
              <a:gd name="connsiteY196" fmla="*/ 5296643 h 6483416"/>
              <a:gd name="connsiteX197" fmla="*/ 10092732 w 11968488"/>
              <a:gd name="connsiteY197" fmla="*/ 5286118 h 6483416"/>
              <a:gd name="connsiteX198" fmla="*/ 10112738 w 11968488"/>
              <a:gd name="connsiteY198" fmla="*/ 5274796 h 6483416"/>
              <a:gd name="connsiteX199" fmla="*/ 10135207 w 11968488"/>
              <a:gd name="connsiteY199" fmla="*/ 5265512 h 6483416"/>
              <a:gd name="connsiteX200" fmla="*/ 10127790 w 11968488"/>
              <a:gd name="connsiteY200" fmla="*/ 5266810 h 6483416"/>
              <a:gd name="connsiteX201" fmla="*/ 10227309 w 11968488"/>
              <a:gd name="connsiteY201" fmla="*/ 5219426 h 6483416"/>
              <a:gd name="connsiteX202" fmla="*/ 10180008 w 11968488"/>
              <a:gd name="connsiteY202" fmla="*/ 5242507 h 6483416"/>
              <a:gd name="connsiteX203" fmla="*/ 10148778 w 11968488"/>
              <a:gd name="connsiteY203" fmla="*/ 5255984 h 6483416"/>
              <a:gd name="connsiteX204" fmla="*/ 10147502 w 11968488"/>
              <a:gd name="connsiteY204" fmla="*/ 5259191 h 6483416"/>
              <a:gd name="connsiteX205" fmla="*/ 10148396 w 11968488"/>
              <a:gd name="connsiteY205" fmla="*/ 5261555 h 6483416"/>
              <a:gd name="connsiteX206" fmla="*/ 10168401 w 11968488"/>
              <a:gd name="connsiteY206" fmla="*/ 5250234 h 6483416"/>
              <a:gd name="connsiteX207" fmla="*/ 10191492 w 11968488"/>
              <a:gd name="connsiteY207" fmla="*/ 5239605 h 6483416"/>
              <a:gd name="connsiteX208" fmla="*/ 10193135 w 11968488"/>
              <a:gd name="connsiteY208" fmla="*/ 5240962 h 6483416"/>
              <a:gd name="connsiteX209" fmla="*/ 10206546 w 11968488"/>
              <a:gd name="connsiteY209" fmla="*/ 5231618 h 6483416"/>
              <a:gd name="connsiteX210" fmla="*/ 10216650 w 11968488"/>
              <a:gd name="connsiteY210" fmla="*/ 5226969 h 6483416"/>
              <a:gd name="connsiteX211" fmla="*/ 1313022 w 11968488"/>
              <a:gd name="connsiteY211" fmla="*/ 5187793 h 6483416"/>
              <a:gd name="connsiteX212" fmla="*/ 1277369 w 11968488"/>
              <a:gd name="connsiteY212" fmla="*/ 5196590 h 6483416"/>
              <a:gd name="connsiteX213" fmla="*/ 1270307 w 11968488"/>
              <a:gd name="connsiteY213" fmla="*/ 5197067 h 6483416"/>
              <a:gd name="connsiteX214" fmla="*/ 1286984 w 11968488"/>
              <a:gd name="connsiteY214" fmla="*/ 5198971 h 6483416"/>
              <a:gd name="connsiteX215" fmla="*/ 1390210 w 11968488"/>
              <a:gd name="connsiteY215" fmla="*/ 5170197 h 6483416"/>
              <a:gd name="connsiteX216" fmla="*/ 1358506 w 11968488"/>
              <a:gd name="connsiteY216" fmla="*/ 5176574 h 6483416"/>
              <a:gd name="connsiteX217" fmla="*/ 1315662 w 11968488"/>
              <a:gd name="connsiteY217" fmla="*/ 5187143 h 6483416"/>
              <a:gd name="connsiteX218" fmla="*/ 1345213 w 11968488"/>
              <a:gd name="connsiteY218" fmla="*/ 5182900 h 6483416"/>
              <a:gd name="connsiteX219" fmla="*/ 1409108 w 11968488"/>
              <a:gd name="connsiteY219" fmla="*/ 5176292 h 6483416"/>
              <a:gd name="connsiteX220" fmla="*/ 1388800 w 11968488"/>
              <a:gd name="connsiteY220" fmla="*/ 5172584 h 6483416"/>
              <a:gd name="connsiteX221" fmla="*/ 1445757 w 11968488"/>
              <a:gd name="connsiteY221" fmla="*/ 5166337 h 6483416"/>
              <a:gd name="connsiteX222" fmla="*/ 1444619 w 11968488"/>
              <a:gd name="connsiteY222" fmla="*/ 5168541 h 6483416"/>
              <a:gd name="connsiteX223" fmla="*/ 1445958 w 11968488"/>
              <a:gd name="connsiteY223" fmla="*/ 5177390 h 6483416"/>
              <a:gd name="connsiteX224" fmla="*/ 1459083 w 11968488"/>
              <a:gd name="connsiteY224" fmla="*/ 5173767 h 6483416"/>
              <a:gd name="connsiteX225" fmla="*/ 1458919 w 11968488"/>
              <a:gd name="connsiteY225" fmla="*/ 5173052 h 6483416"/>
              <a:gd name="connsiteX226" fmla="*/ 10916759 w 11968488"/>
              <a:gd name="connsiteY226" fmla="*/ 4332119 h 6483416"/>
              <a:gd name="connsiteX227" fmla="*/ 10877482 w 11968488"/>
              <a:gd name="connsiteY227" fmla="*/ 4345901 h 6483416"/>
              <a:gd name="connsiteX228" fmla="*/ 10874869 w 11968488"/>
              <a:gd name="connsiteY228" fmla="*/ 4340804 h 6483416"/>
              <a:gd name="connsiteX229" fmla="*/ 10854459 w 11968488"/>
              <a:gd name="connsiteY229" fmla="*/ 4347407 h 6483416"/>
              <a:gd name="connsiteX230" fmla="*/ 10845541 w 11968488"/>
              <a:gd name="connsiteY230" fmla="*/ 4372250 h 6483416"/>
              <a:gd name="connsiteX231" fmla="*/ 10869962 w 11968488"/>
              <a:gd name="connsiteY231" fmla="*/ 4362513 h 6483416"/>
              <a:gd name="connsiteX232" fmla="*/ 10919148 w 11968488"/>
              <a:gd name="connsiteY232" fmla="*/ 4343483 h 6483416"/>
              <a:gd name="connsiteX233" fmla="*/ 10919048 w 11968488"/>
              <a:gd name="connsiteY233" fmla="*/ 4342058 h 6483416"/>
              <a:gd name="connsiteX234" fmla="*/ 10850051 w 11968488"/>
              <a:gd name="connsiteY234" fmla="*/ 4141263 h 6483416"/>
              <a:gd name="connsiteX235" fmla="*/ 10848849 w 11968488"/>
              <a:gd name="connsiteY235" fmla="*/ 4141658 h 6483416"/>
              <a:gd name="connsiteX236" fmla="*/ 10841963 w 11968488"/>
              <a:gd name="connsiteY236" fmla="*/ 4143363 h 6483416"/>
              <a:gd name="connsiteX237" fmla="*/ 10842046 w 11968488"/>
              <a:gd name="connsiteY237" fmla="*/ 4144696 h 6483416"/>
              <a:gd name="connsiteX238" fmla="*/ 10854784 w 11968488"/>
              <a:gd name="connsiteY238" fmla="*/ 4101718 h 6483416"/>
              <a:gd name="connsiteX239" fmla="*/ 10824334 w 11968488"/>
              <a:gd name="connsiteY239" fmla="*/ 4113376 h 6483416"/>
              <a:gd name="connsiteX240" fmla="*/ 10824429 w 11968488"/>
              <a:gd name="connsiteY240" fmla="*/ 4118661 h 6483416"/>
              <a:gd name="connsiteX241" fmla="*/ 10837328 w 11968488"/>
              <a:gd name="connsiteY241" fmla="*/ 4114809 h 6483416"/>
              <a:gd name="connsiteX242" fmla="*/ 10837378 w 11968488"/>
              <a:gd name="connsiteY242" fmla="*/ 4117632 h 6483416"/>
              <a:gd name="connsiteX243" fmla="*/ 10850169 w 11968488"/>
              <a:gd name="connsiteY243" fmla="*/ 4111686 h 6483416"/>
              <a:gd name="connsiteX244" fmla="*/ 10850272 w 11968488"/>
              <a:gd name="connsiteY244" fmla="*/ 4111686 h 6483416"/>
              <a:gd name="connsiteX245" fmla="*/ 10853814 w 11968488"/>
              <a:gd name="connsiteY245" fmla="*/ 4109994 h 6483416"/>
              <a:gd name="connsiteX246" fmla="*/ 10850169 w 11968488"/>
              <a:gd name="connsiteY246" fmla="*/ 4111686 h 6483416"/>
              <a:gd name="connsiteX247" fmla="*/ 10844692 w 11968488"/>
              <a:gd name="connsiteY247" fmla="*/ 4111749 h 6483416"/>
              <a:gd name="connsiteX248" fmla="*/ 10853280 w 11968488"/>
              <a:gd name="connsiteY248" fmla="*/ 4105041 h 6483416"/>
              <a:gd name="connsiteX249" fmla="*/ 10856823 w 11968488"/>
              <a:gd name="connsiteY249" fmla="*/ 4103349 h 6483416"/>
              <a:gd name="connsiteX250" fmla="*/ 10854784 w 11968488"/>
              <a:gd name="connsiteY250" fmla="*/ 4101718 h 6483416"/>
              <a:gd name="connsiteX251" fmla="*/ 11029878 w 11968488"/>
              <a:gd name="connsiteY251" fmla="*/ 4061225 h 6483416"/>
              <a:gd name="connsiteX252" fmla="*/ 11012655 w 11968488"/>
              <a:gd name="connsiteY252" fmla="*/ 4065949 h 6483416"/>
              <a:gd name="connsiteX253" fmla="*/ 11019516 w 11968488"/>
              <a:gd name="connsiteY253" fmla="*/ 4065732 h 6483416"/>
              <a:gd name="connsiteX254" fmla="*/ 11099996 w 11968488"/>
              <a:gd name="connsiteY254" fmla="*/ 4043539 h 6483416"/>
              <a:gd name="connsiteX255" fmla="*/ 11006833 w 11968488"/>
              <a:gd name="connsiteY255" fmla="*/ 4077652 h 6483416"/>
              <a:gd name="connsiteX256" fmla="*/ 11003886 w 11968488"/>
              <a:gd name="connsiteY256" fmla="*/ 4071901 h 6483416"/>
              <a:gd name="connsiteX257" fmla="*/ 11008297 w 11968488"/>
              <a:gd name="connsiteY257" fmla="*/ 4067145 h 6483416"/>
              <a:gd name="connsiteX258" fmla="*/ 10991568 w 11968488"/>
              <a:gd name="connsiteY258" fmla="*/ 4071733 h 6483416"/>
              <a:gd name="connsiteX259" fmla="*/ 10985503 w 11968488"/>
              <a:gd name="connsiteY259" fmla="*/ 4070486 h 6483416"/>
              <a:gd name="connsiteX260" fmla="*/ 10984000 w 11968488"/>
              <a:gd name="connsiteY260" fmla="*/ 4073808 h 6483416"/>
              <a:gd name="connsiteX261" fmla="*/ 10991568 w 11968488"/>
              <a:gd name="connsiteY261" fmla="*/ 4071733 h 6483416"/>
              <a:gd name="connsiteX262" fmla="*/ 10993122 w 11968488"/>
              <a:gd name="connsiteY262" fmla="*/ 4072051 h 6483416"/>
              <a:gd name="connsiteX263" fmla="*/ 10988076 w 11968488"/>
              <a:gd name="connsiteY263" fmla="*/ 4077067 h 6483416"/>
              <a:gd name="connsiteX264" fmla="*/ 10986572 w 11968488"/>
              <a:gd name="connsiteY264" fmla="*/ 4080390 h 6483416"/>
              <a:gd name="connsiteX265" fmla="*/ 11033324 w 11968488"/>
              <a:gd name="connsiteY265" fmla="*/ 4075257 h 6483416"/>
              <a:gd name="connsiteX266" fmla="*/ 11034925 w 11968488"/>
              <a:gd name="connsiteY266" fmla="*/ 4074777 h 6483416"/>
              <a:gd name="connsiteX267" fmla="*/ 11038992 w 11968488"/>
              <a:gd name="connsiteY267" fmla="*/ 4074420 h 6483416"/>
              <a:gd name="connsiteX268" fmla="*/ 11060294 w 11968488"/>
              <a:gd name="connsiteY268" fmla="*/ 4069818 h 6483416"/>
              <a:gd name="connsiteX269" fmla="*/ 11095380 w 11968488"/>
              <a:gd name="connsiteY269" fmla="*/ 4053508 h 6483416"/>
              <a:gd name="connsiteX270" fmla="*/ 11095484 w 11968488"/>
              <a:gd name="connsiteY270" fmla="*/ 4053507 h 6483416"/>
              <a:gd name="connsiteX271" fmla="*/ 11099026 w 11968488"/>
              <a:gd name="connsiteY271" fmla="*/ 4051813 h 6483416"/>
              <a:gd name="connsiteX272" fmla="*/ 11095380 w 11968488"/>
              <a:gd name="connsiteY272" fmla="*/ 4053508 h 6483416"/>
              <a:gd name="connsiteX273" fmla="*/ 11089904 w 11968488"/>
              <a:gd name="connsiteY273" fmla="*/ 4053570 h 6483416"/>
              <a:gd name="connsiteX274" fmla="*/ 11098492 w 11968488"/>
              <a:gd name="connsiteY274" fmla="*/ 4046863 h 6483416"/>
              <a:gd name="connsiteX275" fmla="*/ 11102034 w 11968488"/>
              <a:gd name="connsiteY275" fmla="*/ 4045170 h 6483416"/>
              <a:gd name="connsiteX276" fmla="*/ 11099996 w 11968488"/>
              <a:gd name="connsiteY276" fmla="*/ 4043539 h 6483416"/>
              <a:gd name="connsiteX277" fmla="*/ 10613165 w 11968488"/>
              <a:gd name="connsiteY277" fmla="*/ 3969611 h 6483416"/>
              <a:gd name="connsiteX278" fmla="*/ 10592874 w 11968488"/>
              <a:gd name="connsiteY278" fmla="*/ 3977379 h 6483416"/>
              <a:gd name="connsiteX279" fmla="*/ 10610976 w 11968488"/>
              <a:gd name="connsiteY279" fmla="*/ 3973470 h 6483416"/>
              <a:gd name="connsiteX280" fmla="*/ 10611663 w 11968488"/>
              <a:gd name="connsiteY280" fmla="*/ 3972934 h 6483416"/>
              <a:gd name="connsiteX281" fmla="*/ 10615204 w 11968488"/>
              <a:gd name="connsiteY281" fmla="*/ 3971240 h 6483416"/>
              <a:gd name="connsiteX282" fmla="*/ 10613165 w 11968488"/>
              <a:gd name="connsiteY282" fmla="*/ 3969611 h 6483416"/>
              <a:gd name="connsiteX283" fmla="*/ 10572762 w 11968488"/>
              <a:gd name="connsiteY283" fmla="*/ 3966530 h 6483416"/>
              <a:gd name="connsiteX284" fmla="*/ 10533938 w 11968488"/>
              <a:gd name="connsiteY284" fmla="*/ 3977178 h 6483416"/>
              <a:gd name="connsiteX285" fmla="*/ 10527874 w 11968488"/>
              <a:gd name="connsiteY285" fmla="*/ 3975932 h 6483416"/>
              <a:gd name="connsiteX286" fmla="*/ 10526370 w 11968488"/>
              <a:gd name="connsiteY286" fmla="*/ 3979253 h 6483416"/>
              <a:gd name="connsiteX287" fmla="*/ 10533938 w 11968488"/>
              <a:gd name="connsiteY287" fmla="*/ 3977178 h 6483416"/>
              <a:gd name="connsiteX288" fmla="*/ 10535493 w 11968488"/>
              <a:gd name="connsiteY288" fmla="*/ 3977497 h 6483416"/>
              <a:gd name="connsiteX289" fmla="*/ 10530446 w 11968488"/>
              <a:gd name="connsiteY289" fmla="*/ 3982513 h 6483416"/>
              <a:gd name="connsiteX290" fmla="*/ 10529716 w 11968488"/>
              <a:gd name="connsiteY290" fmla="*/ 3984126 h 6483416"/>
              <a:gd name="connsiteX291" fmla="*/ 10530819 w 11968488"/>
              <a:gd name="connsiteY291" fmla="*/ 3985630 h 6483416"/>
              <a:gd name="connsiteX292" fmla="*/ 10537769 w 11968488"/>
              <a:gd name="connsiteY292" fmla="*/ 3984866 h 6483416"/>
              <a:gd name="connsiteX293" fmla="*/ 10554674 w 11968488"/>
              <a:gd name="connsiteY293" fmla="*/ 3976243 h 6483416"/>
              <a:gd name="connsiteX294" fmla="*/ 10743885 w 11968488"/>
              <a:gd name="connsiteY294" fmla="*/ 3938377 h 6483416"/>
              <a:gd name="connsiteX295" fmla="*/ 10742382 w 11968488"/>
              <a:gd name="connsiteY295" fmla="*/ 3941699 h 6483416"/>
              <a:gd name="connsiteX296" fmla="*/ 10746912 w 11968488"/>
              <a:gd name="connsiteY296" fmla="*/ 3940457 h 6483416"/>
              <a:gd name="connsiteX297" fmla="*/ 10747587 w 11968488"/>
              <a:gd name="connsiteY297" fmla="*/ 3939138 h 6483416"/>
              <a:gd name="connsiteX298" fmla="*/ 10661254 w 11968488"/>
              <a:gd name="connsiteY298" fmla="*/ 3925685 h 6483416"/>
              <a:gd name="connsiteX299" fmla="*/ 10627924 w 11968488"/>
              <a:gd name="connsiteY299" fmla="*/ 3942209 h 6483416"/>
              <a:gd name="connsiteX300" fmla="*/ 10625216 w 11968488"/>
              <a:gd name="connsiteY300" fmla="*/ 3943976 h 6483416"/>
              <a:gd name="connsiteX301" fmla="*/ 10627702 w 11968488"/>
              <a:gd name="connsiteY301" fmla="*/ 3951578 h 6483416"/>
              <a:gd name="connsiteX302" fmla="*/ 10616526 w 11968488"/>
              <a:gd name="connsiteY302" fmla="*/ 3951785 h 6483416"/>
              <a:gd name="connsiteX303" fmla="*/ 10609650 w 11968488"/>
              <a:gd name="connsiteY303" fmla="*/ 3954117 h 6483416"/>
              <a:gd name="connsiteX304" fmla="*/ 10608200 w 11968488"/>
              <a:gd name="connsiteY304" fmla="*/ 3955063 h 6483416"/>
              <a:gd name="connsiteX305" fmla="*/ 10593220 w 11968488"/>
              <a:gd name="connsiteY305" fmla="*/ 3964189 h 6483416"/>
              <a:gd name="connsiteX306" fmla="*/ 10595580 w 11968488"/>
              <a:gd name="connsiteY306" fmla="*/ 3964887 h 6483416"/>
              <a:gd name="connsiteX307" fmla="*/ 10597942 w 11968488"/>
              <a:gd name="connsiteY307" fmla="*/ 3965582 h 6483416"/>
              <a:gd name="connsiteX308" fmla="*/ 10594666 w 11968488"/>
              <a:gd name="connsiteY308" fmla="*/ 3968522 h 6483416"/>
              <a:gd name="connsiteX309" fmla="*/ 10589029 w 11968488"/>
              <a:gd name="connsiteY309" fmla="*/ 3970763 h 6483416"/>
              <a:gd name="connsiteX310" fmla="*/ 10589219 w 11968488"/>
              <a:gd name="connsiteY310" fmla="*/ 3970818 h 6483416"/>
              <a:gd name="connsiteX311" fmla="*/ 10645332 w 11968488"/>
              <a:gd name="connsiteY311" fmla="*/ 3949227 h 6483416"/>
              <a:gd name="connsiteX312" fmla="*/ 10647300 w 11968488"/>
              <a:gd name="connsiteY312" fmla="*/ 3942071 h 6483416"/>
              <a:gd name="connsiteX313" fmla="*/ 10661254 w 11968488"/>
              <a:gd name="connsiteY313" fmla="*/ 3925685 h 6483416"/>
              <a:gd name="connsiteX314" fmla="*/ 10770620 w 11968488"/>
              <a:gd name="connsiteY314" fmla="*/ 3900607 h 6483416"/>
              <a:gd name="connsiteX315" fmla="*/ 10757399 w 11968488"/>
              <a:gd name="connsiteY315" fmla="*/ 3905244 h 6483416"/>
              <a:gd name="connsiteX316" fmla="*/ 10730496 w 11968488"/>
              <a:gd name="connsiteY316" fmla="*/ 3922691 h 6483416"/>
              <a:gd name="connsiteX317" fmla="*/ 10722522 w 11968488"/>
              <a:gd name="connsiteY317" fmla="*/ 3925463 h 6483416"/>
              <a:gd name="connsiteX318" fmla="*/ 10735199 w 11968488"/>
              <a:gd name="connsiteY318" fmla="*/ 3926906 h 6483416"/>
              <a:gd name="connsiteX319" fmla="*/ 10758111 w 11968488"/>
              <a:gd name="connsiteY319" fmla="*/ 3921309 h 6483416"/>
              <a:gd name="connsiteX320" fmla="*/ 10759368 w 11968488"/>
              <a:gd name="connsiteY320" fmla="*/ 3919357 h 6483416"/>
              <a:gd name="connsiteX321" fmla="*/ 10767456 w 11968488"/>
              <a:gd name="connsiteY321" fmla="*/ 3906798 h 6483416"/>
              <a:gd name="connsiteX322" fmla="*/ 10962008 w 11968488"/>
              <a:gd name="connsiteY322" fmla="*/ 3853009 h 6483416"/>
              <a:gd name="connsiteX323" fmla="*/ 10958500 w 11968488"/>
              <a:gd name="connsiteY323" fmla="*/ 3853298 h 6483416"/>
              <a:gd name="connsiteX324" fmla="*/ 10954308 w 11968488"/>
              <a:gd name="connsiteY324" fmla="*/ 3859871 h 6483416"/>
              <a:gd name="connsiteX325" fmla="*/ 10881406 w 11968488"/>
              <a:gd name="connsiteY325" fmla="*/ 3877407 h 6483416"/>
              <a:gd name="connsiteX326" fmla="*/ 10840842 w 11968488"/>
              <a:gd name="connsiteY326" fmla="*/ 3887404 h 6483416"/>
              <a:gd name="connsiteX327" fmla="*/ 10813658 w 11968488"/>
              <a:gd name="connsiteY327" fmla="*/ 3895787 h 6483416"/>
              <a:gd name="connsiteX328" fmla="*/ 10819696 w 11968488"/>
              <a:gd name="connsiteY328" fmla="*/ 3898093 h 6483416"/>
              <a:gd name="connsiteX329" fmla="*/ 10859232 w 11968488"/>
              <a:gd name="connsiteY329" fmla="*/ 3889533 h 6483416"/>
              <a:gd name="connsiteX330" fmla="*/ 10859452 w 11968488"/>
              <a:gd name="connsiteY330" fmla="*/ 3901785 h 6483416"/>
              <a:gd name="connsiteX331" fmla="*/ 10850938 w 11968488"/>
              <a:gd name="connsiteY331" fmla="*/ 3916979 h 6483416"/>
              <a:gd name="connsiteX332" fmla="*/ 10881314 w 11968488"/>
              <a:gd name="connsiteY332" fmla="*/ 3907908 h 6483416"/>
              <a:gd name="connsiteX333" fmla="*/ 10944426 w 11968488"/>
              <a:gd name="connsiteY333" fmla="*/ 3871218 h 6483416"/>
              <a:gd name="connsiteX334" fmla="*/ 11191418 w 11968488"/>
              <a:gd name="connsiteY334" fmla="*/ 3449701 h 6483416"/>
              <a:gd name="connsiteX335" fmla="*/ 11164602 w 11968488"/>
              <a:gd name="connsiteY335" fmla="*/ 3455150 h 6483416"/>
              <a:gd name="connsiteX336" fmla="*/ 11163706 w 11968488"/>
              <a:gd name="connsiteY336" fmla="*/ 3456950 h 6483416"/>
              <a:gd name="connsiteX337" fmla="*/ 11164376 w 11968488"/>
              <a:gd name="connsiteY337" fmla="*/ 3459509 h 6483416"/>
              <a:gd name="connsiteX338" fmla="*/ 11184744 w 11968488"/>
              <a:gd name="connsiteY338" fmla="*/ 3451603 h 6483416"/>
              <a:gd name="connsiteX339" fmla="*/ 11212464 w 11968488"/>
              <a:gd name="connsiteY339" fmla="*/ 3445173 h 6483416"/>
              <a:gd name="connsiteX340" fmla="*/ 11208924 w 11968488"/>
              <a:gd name="connsiteY340" fmla="*/ 3445941 h 6483416"/>
              <a:gd name="connsiteX341" fmla="*/ 11209534 w 11968488"/>
              <a:gd name="connsiteY341" fmla="*/ 3446627 h 6483416"/>
              <a:gd name="connsiteX342" fmla="*/ 774471 w 11968488"/>
              <a:gd name="connsiteY342" fmla="*/ 3403612 h 6483416"/>
              <a:gd name="connsiteX343" fmla="*/ 729473 w 11968488"/>
              <a:gd name="connsiteY343" fmla="*/ 3410027 h 6483416"/>
              <a:gd name="connsiteX344" fmla="*/ 729360 w 11968488"/>
              <a:gd name="connsiteY344" fmla="*/ 3409980 h 6483416"/>
              <a:gd name="connsiteX345" fmla="*/ 725227 w 11968488"/>
              <a:gd name="connsiteY345" fmla="*/ 3410632 h 6483416"/>
              <a:gd name="connsiteX346" fmla="*/ 729473 w 11968488"/>
              <a:gd name="connsiteY346" fmla="*/ 3410027 h 6483416"/>
              <a:gd name="connsiteX347" fmla="*/ 735382 w 11968488"/>
              <a:gd name="connsiteY347" fmla="*/ 3412484 h 6483416"/>
              <a:gd name="connsiteX348" fmla="*/ 724868 w 11968488"/>
              <a:gd name="connsiteY348" fmla="*/ 3417589 h 6483416"/>
              <a:gd name="connsiteX349" fmla="*/ 720733 w 11968488"/>
              <a:gd name="connsiteY349" fmla="*/ 3418243 h 6483416"/>
              <a:gd name="connsiteX350" fmla="*/ 722623 w 11968488"/>
              <a:gd name="connsiteY350" fmla="*/ 3421397 h 6483416"/>
              <a:gd name="connsiteX351" fmla="*/ 773747 w 11968488"/>
              <a:gd name="connsiteY351" fmla="*/ 3418958 h 6483416"/>
              <a:gd name="connsiteX352" fmla="*/ 797861 w 11968488"/>
              <a:gd name="connsiteY352" fmla="*/ 3418715 h 6483416"/>
              <a:gd name="connsiteX353" fmla="*/ 788830 w 11968488"/>
              <a:gd name="connsiteY353" fmla="*/ 3415169 h 6483416"/>
              <a:gd name="connsiteX354" fmla="*/ 591522 w 11968488"/>
              <a:gd name="connsiteY354" fmla="*/ 3363080 h 6483416"/>
              <a:gd name="connsiteX355" fmla="*/ 602544 w 11968488"/>
              <a:gd name="connsiteY355" fmla="*/ 3364367 h 6483416"/>
              <a:gd name="connsiteX356" fmla="*/ 633585 w 11968488"/>
              <a:gd name="connsiteY356" fmla="*/ 3373715 h 6483416"/>
              <a:gd name="connsiteX357" fmla="*/ 660657 w 11968488"/>
              <a:gd name="connsiteY357" fmla="*/ 3375314 h 6483416"/>
              <a:gd name="connsiteX358" fmla="*/ 653097 w 11968488"/>
              <a:gd name="connsiteY358" fmla="*/ 3373597 h 6483416"/>
              <a:gd name="connsiteX359" fmla="*/ 604013 w 11968488"/>
              <a:gd name="connsiteY359" fmla="*/ 3363545 h 6483416"/>
              <a:gd name="connsiteX360" fmla="*/ 11212184 w 11968488"/>
              <a:gd name="connsiteY360" fmla="*/ 3072819 h 6483416"/>
              <a:gd name="connsiteX361" fmla="*/ 11181976 w 11968488"/>
              <a:gd name="connsiteY361" fmla="*/ 3082719 h 6483416"/>
              <a:gd name="connsiteX362" fmla="*/ 11138176 w 11968488"/>
              <a:gd name="connsiteY362" fmla="*/ 3093570 h 6483416"/>
              <a:gd name="connsiteX363" fmla="*/ 11130357 w 11968488"/>
              <a:gd name="connsiteY363" fmla="*/ 3097209 h 6483416"/>
              <a:gd name="connsiteX364" fmla="*/ 11111672 w 11968488"/>
              <a:gd name="connsiteY364" fmla="*/ 3110788 h 6483416"/>
              <a:gd name="connsiteX365" fmla="*/ 11101058 w 11968488"/>
              <a:gd name="connsiteY365" fmla="*/ 3115731 h 6483416"/>
              <a:gd name="connsiteX366" fmla="*/ 11085408 w 11968488"/>
              <a:gd name="connsiteY366" fmla="*/ 3133807 h 6483416"/>
              <a:gd name="connsiteX367" fmla="*/ 11094264 w 11968488"/>
              <a:gd name="connsiteY367" fmla="*/ 3137820 h 6483416"/>
              <a:gd name="connsiteX368" fmla="*/ 11150657 w 11968488"/>
              <a:gd name="connsiteY368" fmla="*/ 3133297 h 6483416"/>
              <a:gd name="connsiteX369" fmla="*/ 11150988 w 11968488"/>
              <a:gd name="connsiteY369" fmla="*/ 3151843 h 6483416"/>
              <a:gd name="connsiteX370" fmla="*/ 11172739 w 11968488"/>
              <a:gd name="connsiteY370" fmla="*/ 3151672 h 6483416"/>
              <a:gd name="connsiteX371" fmla="*/ 11164338 w 11968488"/>
              <a:gd name="connsiteY371" fmla="*/ 3173158 h 6483416"/>
              <a:gd name="connsiteX372" fmla="*/ 11183600 w 11968488"/>
              <a:gd name="connsiteY372" fmla="*/ 3182886 h 6483416"/>
              <a:gd name="connsiteX373" fmla="*/ 11190782 w 11968488"/>
              <a:gd name="connsiteY373" fmla="*/ 3187767 h 6483416"/>
              <a:gd name="connsiteX374" fmla="*/ 11211580 w 11968488"/>
              <a:gd name="connsiteY374" fmla="*/ 3184945 h 6483416"/>
              <a:gd name="connsiteX375" fmla="*/ 11227108 w 11968488"/>
              <a:gd name="connsiteY375" fmla="*/ 3188306 h 6483416"/>
              <a:gd name="connsiteX376" fmla="*/ 11302184 w 11968488"/>
              <a:gd name="connsiteY376" fmla="*/ 3176082 h 6483416"/>
              <a:gd name="connsiteX377" fmla="*/ 11304094 w 11968488"/>
              <a:gd name="connsiteY377" fmla="*/ 3173187 h 6483416"/>
              <a:gd name="connsiteX378" fmla="*/ 11305759 w 11968488"/>
              <a:gd name="connsiteY378" fmla="*/ 3175499 h 6483416"/>
              <a:gd name="connsiteX379" fmla="*/ 11312910 w 11968488"/>
              <a:gd name="connsiteY379" fmla="*/ 3174335 h 6483416"/>
              <a:gd name="connsiteX380" fmla="*/ 11310999 w 11968488"/>
              <a:gd name="connsiteY380" fmla="*/ 3177227 h 6483416"/>
              <a:gd name="connsiteX381" fmla="*/ 11307424 w 11968488"/>
              <a:gd name="connsiteY381" fmla="*/ 3177810 h 6483416"/>
              <a:gd name="connsiteX382" fmla="*/ 11330294 w 11968488"/>
              <a:gd name="connsiteY382" fmla="*/ 3181831 h 6483416"/>
              <a:gd name="connsiteX383" fmla="*/ 11258060 w 11968488"/>
              <a:gd name="connsiteY383" fmla="*/ 3209087 h 6483416"/>
              <a:gd name="connsiteX384" fmla="*/ 11265699 w 11968488"/>
              <a:gd name="connsiteY384" fmla="*/ 3197514 h 6483416"/>
              <a:gd name="connsiteX385" fmla="*/ 11257641 w 11968488"/>
              <a:gd name="connsiteY385" fmla="*/ 3198090 h 6483416"/>
              <a:gd name="connsiteX386" fmla="*/ 11256200 w 11968488"/>
              <a:gd name="connsiteY386" fmla="*/ 3198660 h 6483416"/>
              <a:gd name="connsiteX387" fmla="*/ 11221514 w 11968488"/>
              <a:gd name="connsiteY387" fmla="*/ 3212348 h 6483416"/>
              <a:gd name="connsiteX388" fmla="*/ 11213328 w 11968488"/>
              <a:gd name="connsiteY388" fmla="*/ 3245756 h 6483416"/>
              <a:gd name="connsiteX389" fmla="*/ 11236412 w 11968488"/>
              <a:gd name="connsiteY389" fmla="*/ 3263489 h 6483416"/>
              <a:gd name="connsiteX390" fmla="*/ 11236816 w 11968488"/>
              <a:gd name="connsiteY390" fmla="*/ 3265336 h 6483416"/>
              <a:gd name="connsiteX391" fmla="*/ 11266636 w 11968488"/>
              <a:gd name="connsiteY391" fmla="*/ 3267502 h 6483416"/>
              <a:gd name="connsiteX392" fmla="*/ 11270600 w 11968488"/>
              <a:gd name="connsiteY392" fmla="*/ 3266970 h 6483416"/>
              <a:gd name="connsiteX393" fmla="*/ 11270588 w 11968488"/>
              <a:gd name="connsiteY393" fmla="*/ 3266276 h 6483416"/>
              <a:gd name="connsiteX394" fmla="*/ 11274832 w 11968488"/>
              <a:gd name="connsiteY394" fmla="*/ 3246365 h 6483416"/>
              <a:gd name="connsiteX395" fmla="*/ 11283346 w 11968488"/>
              <a:gd name="connsiteY395" fmla="*/ 3231170 h 6483416"/>
              <a:gd name="connsiteX396" fmla="*/ 11330561 w 11968488"/>
              <a:gd name="connsiteY396" fmla="*/ 3204749 h 6483416"/>
              <a:gd name="connsiteX397" fmla="*/ 11333828 w 11968488"/>
              <a:gd name="connsiteY397" fmla="*/ 3153501 h 6483416"/>
              <a:gd name="connsiteX398" fmla="*/ 11325398 w 11968488"/>
              <a:gd name="connsiteY398" fmla="*/ 3150026 h 6483416"/>
              <a:gd name="connsiteX399" fmla="*/ 11228468 w 11968488"/>
              <a:gd name="connsiteY399" fmla="*/ 3110058 h 6483416"/>
              <a:gd name="connsiteX400" fmla="*/ 11215570 w 11968488"/>
              <a:gd name="connsiteY400" fmla="*/ 3113910 h 6483416"/>
              <a:gd name="connsiteX401" fmla="*/ 11187909 w 11968488"/>
              <a:gd name="connsiteY401" fmla="*/ 3042780 h 6483416"/>
              <a:gd name="connsiteX402" fmla="*/ 11143421 w 11968488"/>
              <a:gd name="connsiteY402" fmla="*/ 3059813 h 6483416"/>
              <a:gd name="connsiteX403" fmla="*/ 11137326 w 11968488"/>
              <a:gd name="connsiteY403" fmla="*/ 3061950 h 6483416"/>
              <a:gd name="connsiteX404" fmla="*/ 11138490 w 11968488"/>
              <a:gd name="connsiteY404" fmla="*/ 3064100 h 6483416"/>
              <a:gd name="connsiteX405" fmla="*/ 11143913 w 11968488"/>
              <a:gd name="connsiteY405" fmla="*/ 3071055 h 6483416"/>
              <a:gd name="connsiteX406" fmla="*/ 11183294 w 11968488"/>
              <a:gd name="connsiteY406" fmla="*/ 3052749 h 6483416"/>
              <a:gd name="connsiteX407" fmla="*/ 11183397 w 11968488"/>
              <a:gd name="connsiteY407" fmla="*/ 3052748 h 6483416"/>
              <a:gd name="connsiteX408" fmla="*/ 11186939 w 11968488"/>
              <a:gd name="connsiteY408" fmla="*/ 3051054 h 6483416"/>
              <a:gd name="connsiteX409" fmla="*/ 11183294 w 11968488"/>
              <a:gd name="connsiteY409" fmla="*/ 3052749 h 6483416"/>
              <a:gd name="connsiteX410" fmla="*/ 11177816 w 11968488"/>
              <a:gd name="connsiteY410" fmla="*/ 3052811 h 6483416"/>
              <a:gd name="connsiteX411" fmla="*/ 11186404 w 11968488"/>
              <a:gd name="connsiteY411" fmla="*/ 3046103 h 6483416"/>
              <a:gd name="connsiteX412" fmla="*/ 11189948 w 11968488"/>
              <a:gd name="connsiteY412" fmla="*/ 3044409 h 6483416"/>
              <a:gd name="connsiteX413" fmla="*/ 11187909 w 11968488"/>
              <a:gd name="connsiteY413" fmla="*/ 3042780 h 6483416"/>
              <a:gd name="connsiteX414" fmla="*/ 11173342 w 11968488"/>
              <a:gd name="connsiteY414" fmla="*/ 2948263 h 6483416"/>
              <a:gd name="connsiteX415" fmla="*/ 11100909 w 11968488"/>
              <a:gd name="connsiteY415" fmla="*/ 3041615 h 6483416"/>
              <a:gd name="connsiteX416" fmla="*/ 11101247 w 11968488"/>
              <a:gd name="connsiteY416" fmla="*/ 3060493 h 6483416"/>
              <a:gd name="connsiteX417" fmla="*/ 11125768 w 11968488"/>
              <a:gd name="connsiteY417" fmla="*/ 3053170 h 6483416"/>
              <a:gd name="connsiteX418" fmla="*/ 11125990 w 11968488"/>
              <a:gd name="connsiteY418" fmla="*/ 3052807 h 6483416"/>
              <a:gd name="connsiteX419" fmla="*/ 11162046 w 11968488"/>
              <a:gd name="connsiteY419" fmla="*/ 3044727 h 6483416"/>
              <a:gd name="connsiteX420" fmla="*/ 11205380 w 11968488"/>
              <a:gd name="connsiteY420" fmla="*/ 3028051 h 6483416"/>
              <a:gd name="connsiteX421" fmla="*/ 11203406 w 11968488"/>
              <a:gd name="connsiteY421" fmla="*/ 3015708 h 6483416"/>
              <a:gd name="connsiteX422" fmla="*/ 11182070 w 11968488"/>
              <a:gd name="connsiteY422" fmla="*/ 2948458 h 6483416"/>
              <a:gd name="connsiteX423" fmla="*/ 11173342 w 11968488"/>
              <a:gd name="connsiteY423" fmla="*/ 2948263 h 6483416"/>
              <a:gd name="connsiteX424" fmla="*/ 10662330 w 11968488"/>
              <a:gd name="connsiteY424" fmla="*/ 2844363 h 6483416"/>
              <a:gd name="connsiteX425" fmla="*/ 10635770 w 11968488"/>
              <a:gd name="connsiteY425" fmla="*/ 2846552 h 6483416"/>
              <a:gd name="connsiteX426" fmla="*/ 10606592 w 11968488"/>
              <a:gd name="connsiteY426" fmla="*/ 2857430 h 6483416"/>
              <a:gd name="connsiteX427" fmla="*/ 10566244 w 11968488"/>
              <a:gd name="connsiteY427" fmla="*/ 2869849 h 6483416"/>
              <a:gd name="connsiteX428" fmla="*/ 10565379 w 11968488"/>
              <a:gd name="connsiteY428" fmla="*/ 2869703 h 6483416"/>
              <a:gd name="connsiteX429" fmla="*/ 10558845 w 11968488"/>
              <a:gd name="connsiteY429" fmla="*/ 2871795 h 6483416"/>
              <a:gd name="connsiteX430" fmla="*/ 10558680 w 11968488"/>
              <a:gd name="connsiteY430" fmla="*/ 2872177 h 6483416"/>
              <a:gd name="connsiteX431" fmla="*/ 10566244 w 11968488"/>
              <a:gd name="connsiteY431" fmla="*/ 2869849 h 6483416"/>
              <a:gd name="connsiteX432" fmla="*/ 10567809 w 11968488"/>
              <a:gd name="connsiteY432" fmla="*/ 2870113 h 6483416"/>
              <a:gd name="connsiteX433" fmla="*/ 10562825 w 11968488"/>
              <a:gd name="connsiteY433" fmla="*/ 2875279 h 6483416"/>
              <a:gd name="connsiteX434" fmla="*/ 10561370 w 11968488"/>
              <a:gd name="connsiteY434" fmla="*/ 2878639 h 6483416"/>
              <a:gd name="connsiteX435" fmla="*/ 10587501 w 11968488"/>
              <a:gd name="connsiteY435" fmla="*/ 2874889 h 6483416"/>
              <a:gd name="connsiteX436" fmla="*/ 10592920 w 11968488"/>
              <a:gd name="connsiteY436" fmla="*/ 2872729 h 6483416"/>
              <a:gd name="connsiteX437" fmla="*/ 10642975 w 11968488"/>
              <a:gd name="connsiteY437" fmla="*/ 2853361 h 6483416"/>
              <a:gd name="connsiteX438" fmla="*/ 10791626 w 11968488"/>
              <a:gd name="connsiteY438" fmla="*/ 2827083 h 6483416"/>
              <a:gd name="connsiteX439" fmla="*/ 10777410 w 11968488"/>
              <a:gd name="connsiteY439" fmla="*/ 2828488 h 6483416"/>
              <a:gd name="connsiteX440" fmla="*/ 10751008 w 11968488"/>
              <a:gd name="connsiteY440" fmla="*/ 2836225 h 6483416"/>
              <a:gd name="connsiteX441" fmla="*/ 10751106 w 11968488"/>
              <a:gd name="connsiteY441" fmla="*/ 2854404 h 6483416"/>
              <a:gd name="connsiteX442" fmla="*/ 10734365 w 11968488"/>
              <a:gd name="connsiteY442" fmla="*/ 2854594 h 6483416"/>
              <a:gd name="connsiteX443" fmla="*/ 10735335 w 11968488"/>
              <a:gd name="connsiteY443" fmla="*/ 2846321 h 6483416"/>
              <a:gd name="connsiteX444" fmla="*/ 10716211 w 11968488"/>
              <a:gd name="connsiteY444" fmla="*/ 2852587 h 6483416"/>
              <a:gd name="connsiteX445" fmla="*/ 10704805 w 11968488"/>
              <a:gd name="connsiteY445" fmla="*/ 2858879 h 6483416"/>
              <a:gd name="connsiteX446" fmla="*/ 10692403 w 11968488"/>
              <a:gd name="connsiteY446" fmla="*/ 2860390 h 6483416"/>
              <a:gd name="connsiteX447" fmla="*/ 10687668 w 11968488"/>
              <a:gd name="connsiteY447" fmla="*/ 2861941 h 6483416"/>
              <a:gd name="connsiteX448" fmla="*/ 10668886 w 11968488"/>
              <a:gd name="connsiteY448" fmla="*/ 2866595 h 6483416"/>
              <a:gd name="connsiteX449" fmla="*/ 10671716 w 11968488"/>
              <a:gd name="connsiteY449" fmla="*/ 2874679 h 6483416"/>
              <a:gd name="connsiteX450" fmla="*/ 10629876 w 11968488"/>
              <a:gd name="connsiteY450" fmla="*/ 2880918 h 6483416"/>
              <a:gd name="connsiteX451" fmla="*/ 10617366 w 11968488"/>
              <a:gd name="connsiteY451" fmla="*/ 2890010 h 6483416"/>
              <a:gd name="connsiteX452" fmla="*/ 10590546 w 11968488"/>
              <a:gd name="connsiteY452" fmla="*/ 2902502 h 6483416"/>
              <a:gd name="connsiteX453" fmla="*/ 10581490 w 11968488"/>
              <a:gd name="connsiteY453" fmla="*/ 2906403 h 6483416"/>
              <a:gd name="connsiteX454" fmla="*/ 10584167 w 11968488"/>
              <a:gd name="connsiteY454" fmla="*/ 2909914 h 6483416"/>
              <a:gd name="connsiteX455" fmla="*/ 10593777 w 11968488"/>
              <a:gd name="connsiteY455" fmla="*/ 2918071 h 6483416"/>
              <a:gd name="connsiteX456" fmla="*/ 10636713 w 11968488"/>
              <a:gd name="connsiteY456" fmla="*/ 2886271 h 6483416"/>
              <a:gd name="connsiteX457" fmla="*/ 10736274 w 11968488"/>
              <a:gd name="connsiteY457" fmla="*/ 2862862 h 6483416"/>
              <a:gd name="connsiteX458" fmla="*/ 10787652 w 11968488"/>
              <a:gd name="connsiteY458" fmla="*/ 2835197 h 6483416"/>
              <a:gd name="connsiteX459" fmla="*/ 554897 w 11968488"/>
              <a:gd name="connsiteY459" fmla="*/ 2821001 h 6483416"/>
              <a:gd name="connsiteX460" fmla="*/ 547796 w 11968488"/>
              <a:gd name="connsiteY460" fmla="*/ 2824451 h 6483416"/>
              <a:gd name="connsiteX461" fmla="*/ 543664 w 11968488"/>
              <a:gd name="connsiteY461" fmla="*/ 2825101 h 6483416"/>
              <a:gd name="connsiteX462" fmla="*/ 545548 w 11968488"/>
              <a:gd name="connsiteY462" fmla="*/ 2828254 h 6483416"/>
              <a:gd name="connsiteX463" fmla="*/ 580621 w 11968488"/>
              <a:gd name="connsiteY463" fmla="*/ 2826581 h 6483416"/>
              <a:gd name="connsiteX464" fmla="*/ 578385 w 11968488"/>
              <a:gd name="connsiteY464" fmla="*/ 2826073 h 6483416"/>
              <a:gd name="connsiteX465" fmla="*/ 10276499 w 11968488"/>
              <a:gd name="connsiteY465" fmla="*/ 2771179 h 6483416"/>
              <a:gd name="connsiteX466" fmla="*/ 10274675 w 11968488"/>
              <a:gd name="connsiteY466" fmla="*/ 2771870 h 6483416"/>
              <a:gd name="connsiteX467" fmla="*/ 10264232 w 11968488"/>
              <a:gd name="connsiteY467" fmla="*/ 2774851 h 6483416"/>
              <a:gd name="connsiteX468" fmla="*/ 10264357 w 11968488"/>
              <a:gd name="connsiteY468" fmla="*/ 2777183 h 6483416"/>
              <a:gd name="connsiteX469" fmla="*/ 11278145 w 11968488"/>
              <a:gd name="connsiteY469" fmla="*/ 2706903 h 6483416"/>
              <a:gd name="connsiteX470" fmla="*/ 11276966 w 11968488"/>
              <a:gd name="connsiteY470" fmla="*/ 2707823 h 6483416"/>
              <a:gd name="connsiteX471" fmla="*/ 11278160 w 11968488"/>
              <a:gd name="connsiteY471" fmla="*/ 2707681 h 6483416"/>
              <a:gd name="connsiteX472" fmla="*/ 10286932 w 11968488"/>
              <a:gd name="connsiteY472" fmla="*/ 2699107 h 6483416"/>
              <a:gd name="connsiteX473" fmla="*/ 10283676 w 11968488"/>
              <a:gd name="connsiteY473" fmla="*/ 2702037 h 6483416"/>
              <a:gd name="connsiteX474" fmla="*/ 10237494 w 11968488"/>
              <a:gd name="connsiteY474" fmla="*/ 2722420 h 6483416"/>
              <a:gd name="connsiteX475" fmla="*/ 10237639 w 11968488"/>
              <a:gd name="connsiteY475" fmla="*/ 2731661 h 6483416"/>
              <a:gd name="connsiteX476" fmla="*/ 10257201 w 11968488"/>
              <a:gd name="connsiteY476" fmla="*/ 2724927 h 6483416"/>
              <a:gd name="connsiteX477" fmla="*/ 10257278 w 11968488"/>
              <a:gd name="connsiteY477" fmla="*/ 2729862 h 6483416"/>
              <a:gd name="connsiteX478" fmla="*/ 10276677 w 11968488"/>
              <a:gd name="connsiteY478" fmla="*/ 2719466 h 6483416"/>
              <a:gd name="connsiteX479" fmla="*/ 10276834 w 11968488"/>
              <a:gd name="connsiteY479" fmla="*/ 2719466 h 6483416"/>
              <a:gd name="connsiteX480" fmla="*/ 10282205 w 11968488"/>
              <a:gd name="connsiteY480" fmla="*/ 2716507 h 6483416"/>
              <a:gd name="connsiteX481" fmla="*/ 10276677 w 11968488"/>
              <a:gd name="connsiteY481" fmla="*/ 2719466 h 6483416"/>
              <a:gd name="connsiteX482" fmla="*/ 10268370 w 11968488"/>
              <a:gd name="connsiteY482" fmla="*/ 2719576 h 6483416"/>
              <a:gd name="connsiteX483" fmla="*/ 10281396 w 11968488"/>
              <a:gd name="connsiteY483" fmla="*/ 2707847 h 6483416"/>
              <a:gd name="connsiteX484" fmla="*/ 10286769 w 11968488"/>
              <a:gd name="connsiteY484" fmla="*/ 2704890 h 6483416"/>
              <a:gd name="connsiteX485" fmla="*/ 10286932 w 11968488"/>
              <a:gd name="connsiteY485" fmla="*/ 2699107 h 6483416"/>
              <a:gd name="connsiteX486" fmla="*/ 11187704 w 11968488"/>
              <a:gd name="connsiteY486" fmla="*/ 2695900 h 6483416"/>
              <a:gd name="connsiteX487" fmla="*/ 11174266 w 11968488"/>
              <a:gd name="connsiteY487" fmla="*/ 2696086 h 6483416"/>
              <a:gd name="connsiteX488" fmla="*/ 11156845 w 11968488"/>
              <a:gd name="connsiteY488" fmla="*/ 2706620 h 6483416"/>
              <a:gd name="connsiteX489" fmla="*/ 11137486 w 11968488"/>
              <a:gd name="connsiteY489" fmla="*/ 2714615 h 6483416"/>
              <a:gd name="connsiteX490" fmla="*/ 11143194 w 11968488"/>
              <a:gd name="connsiteY490" fmla="*/ 2716362 h 6483416"/>
              <a:gd name="connsiteX491" fmla="*/ 11121670 w 11968488"/>
              <a:gd name="connsiteY491" fmla="*/ 2729115 h 6483416"/>
              <a:gd name="connsiteX492" fmla="*/ 11121782 w 11968488"/>
              <a:gd name="connsiteY492" fmla="*/ 2735407 h 6483416"/>
              <a:gd name="connsiteX493" fmla="*/ 11143420 w 11968488"/>
              <a:gd name="connsiteY493" fmla="*/ 2728945 h 6483416"/>
              <a:gd name="connsiteX494" fmla="*/ 11167163 w 11968488"/>
              <a:gd name="connsiteY494" fmla="*/ 2723311 h 6483416"/>
              <a:gd name="connsiteX495" fmla="*/ 11190502 w 11968488"/>
              <a:gd name="connsiteY495" fmla="*/ 2708638 h 6483416"/>
              <a:gd name="connsiteX496" fmla="*/ 11166302 w 11968488"/>
              <a:gd name="connsiteY496" fmla="*/ 2716784 h 6483416"/>
              <a:gd name="connsiteX497" fmla="*/ 11187704 w 11968488"/>
              <a:gd name="connsiteY497" fmla="*/ 2695900 h 6483416"/>
              <a:gd name="connsiteX498" fmla="*/ 11355380 w 11968488"/>
              <a:gd name="connsiteY498" fmla="*/ 2686953 h 6483416"/>
              <a:gd name="connsiteX499" fmla="*/ 11345582 w 11968488"/>
              <a:gd name="connsiteY499" fmla="*/ 2690721 h 6483416"/>
              <a:gd name="connsiteX500" fmla="*/ 11347338 w 11968488"/>
              <a:gd name="connsiteY500" fmla="*/ 2693013 h 6483416"/>
              <a:gd name="connsiteX501" fmla="*/ 11134814 w 11968488"/>
              <a:gd name="connsiteY501" fmla="*/ 2685897 h 6483416"/>
              <a:gd name="connsiteX502" fmla="*/ 11124616 w 11968488"/>
              <a:gd name="connsiteY502" fmla="*/ 2686625 h 6483416"/>
              <a:gd name="connsiteX503" fmla="*/ 11065060 w 11968488"/>
              <a:gd name="connsiteY503" fmla="*/ 2698906 h 6483416"/>
              <a:gd name="connsiteX504" fmla="*/ 11060996 w 11968488"/>
              <a:gd name="connsiteY504" fmla="*/ 2709896 h 6483416"/>
              <a:gd name="connsiteX505" fmla="*/ 11060628 w 11968488"/>
              <a:gd name="connsiteY505" fmla="*/ 2710006 h 6483416"/>
              <a:gd name="connsiteX506" fmla="*/ 11063100 w 11968488"/>
              <a:gd name="connsiteY506" fmla="*/ 2711918 h 6483416"/>
              <a:gd name="connsiteX507" fmla="*/ 11065475 w 11968488"/>
              <a:gd name="connsiteY507" fmla="*/ 2710815 h 6483416"/>
              <a:gd name="connsiteX508" fmla="*/ 11065888 w 11968488"/>
              <a:gd name="connsiteY508" fmla="*/ 2711999 h 6483416"/>
              <a:gd name="connsiteX509" fmla="*/ 11063978 w 11968488"/>
              <a:gd name="connsiteY509" fmla="*/ 2712598 h 6483416"/>
              <a:gd name="connsiteX510" fmla="*/ 11064856 w 11968488"/>
              <a:gd name="connsiteY510" fmla="*/ 2713278 h 6483416"/>
              <a:gd name="connsiteX511" fmla="*/ 11070824 w 11968488"/>
              <a:gd name="connsiteY511" fmla="*/ 2711328 h 6483416"/>
              <a:gd name="connsiteX512" fmla="*/ 11080528 w 11968488"/>
              <a:gd name="connsiteY512" fmla="*/ 2710422 h 6483416"/>
              <a:gd name="connsiteX513" fmla="*/ 11130011 w 11968488"/>
              <a:gd name="connsiteY513" fmla="*/ 2687776 h 6483416"/>
              <a:gd name="connsiteX514" fmla="*/ 11452990 w 11968488"/>
              <a:gd name="connsiteY514" fmla="*/ 2638697 h 6483416"/>
              <a:gd name="connsiteX515" fmla="*/ 11413898 w 11968488"/>
              <a:gd name="connsiteY515" fmla="*/ 2642155 h 6483416"/>
              <a:gd name="connsiteX516" fmla="*/ 11398763 w 11968488"/>
              <a:gd name="connsiteY516" fmla="*/ 2647881 h 6483416"/>
              <a:gd name="connsiteX517" fmla="*/ 11400798 w 11968488"/>
              <a:gd name="connsiteY517" fmla="*/ 2650787 h 6483416"/>
              <a:gd name="connsiteX518" fmla="*/ 11363566 w 11968488"/>
              <a:gd name="connsiteY518" fmla="*/ 2665489 h 6483416"/>
              <a:gd name="connsiteX519" fmla="*/ 11351914 w 11968488"/>
              <a:gd name="connsiteY519" fmla="*/ 2661421 h 6483416"/>
              <a:gd name="connsiteX520" fmla="*/ 11353976 w 11968488"/>
              <a:gd name="connsiteY520" fmla="*/ 2654508 h 6483416"/>
              <a:gd name="connsiteX521" fmla="*/ 11347971 w 11968488"/>
              <a:gd name="connsiteY521" fmla="*/ 2654562 h 6483416"/>
              <a:gd name="connsiteX522" fmla="*/ 11347473 w 11968488"/>
              <a:gd name="connsiteY522" fmla="*/ 2662805 h 6483416"/>
              <a:gd name="connsiteX523" fmla="*/ 11310143 w 11968488"/>
              <a:gd name="connsiteY523" fmla="*/ 2669498 h 6483416"/>
              <a:gd name="connsiteX524" fmla="*/ 11309254 w 11968488"/>
              <a:gd name="connsiteY524" fmla="*/ 2663390 h 6483416"/>
              <a:gd name="connsiteX525" fmla="*/ 11301692 w 11968488"/>
              <a:gd name="connsiteY525" fmla="*/ 2667629 h 6483416"/>
              <a:gd name="connsiteX526" fmla="*/ 11304022 w 11968488"/>
              <a:gd name="connsiteY526" fmla="*/ 2668443 h 6483416"/>
              <a:gd name="connsiteX527" fmla="*/ 11306352 w 11968488"/>
              <a:gd name="connsiteY527" fmla="*/ 2669258 h 6483416"/>
              <a:gd name="connsiteX528" fmla="*/ 11303034 w 11968488"/>
              <a:gd name="connsiteY528" fmla="*/ 2672056 h 6483416"/>
              <a:gd name="connsiteX529" fmla="*/ 11297382 w 11968488"/>
              <a:gd name="connsiteY529" fmla="*/ 2674037 h 6483416"/>
              <a:gd name="connsiteX530" fmla="*/ 11299711 w 11968488"/>
              <a:gd name="connsiteY530" fmla="*/ 2674853 h 6483416"/>
              <a:gd name="connsiteX531" fmla="*/ 11282756 w 11968488"/>
              <a:gd name="connsiteY531" fmla="*/ 2680805 h 6483416"/>
              <a:gd name="connsiteX532" fmla="*/ 11281766 w 11968488"/>
              <a:gd name="connsiteY532" fmla="*/ 2684416 h 6483416"/>
              <a:gd name="connsiteX533" fmla="*/ 11278444 w 11968488"/>
              <a:gd name="connsiteY533" fmla="*/ 2687214 h 6483416"/>
              <a:gd name="connsiteX534" fmla="*/ 11276113 w 11968488"/>
              <a:gd name="connsiteY534" fmla="*/ 2686401 h 6483416"/>
              <a:gd name="connsiteX535" fmla="*/ 11273782 w 11968488"/>
              <a:gd name="connsiteY535" fmla="*/ 2685587 h 6483416"/>
              <a:gd name="connsiteX536" fmla="*/ 11277104 w 11968488"/>
              <a:gd name="connsiteY536" fmla="*/ 2682790 h 6483416"/>
              <a:gd name="connsiteX537" fmla="*/ 11274774 w 11968488"/>
              <a:gd name="connsiteY537" fmla="*/ 2681975 h 6483416"/>
              <a:gd name="connsiteX538" fmla="*/ 11271800 w 11968488"/>
              <a:gd name="connsiteY538" fmla="*/ 2692810 h 6483416"/>
              <a:gd name="connsiteX539" fmla="*/ 11266498 w 11968488"/>
              <a:gd name="connsiteY539" fmla="*/ 2702831 h 6483416"/>
              <a:gd name="connsiteX540" fmla="*/ 11276564 w 11968488"/>
              <a:gd name="connsiteY540" fmla="*/ 2703377 h 6483416"/>
              <a:gd name="connsiteX541" fmla="*/ 11278080 w 11968488"/>
              <a:gd name="connsiteY541" fmla="*/ 2703366 h 6483416"/>
              <a:gd name="connsiteX542" fmla="*/ 11277822 w 11968488"/>
              <a:gd name="connsiteY542" fmla="*/ 2688805 h 6483416"/>
              <a:gd name="connsiteX543" fmla="*/ 11299565 w 11968488"/>
              <a:gd name="connsiteY543" fmla="*/ 2688304 h 6483416"/>
              <a:gd name="connsiteX544" fmla="*/ 11299903 w 11968488"/>
              <a:gd name="connsiteY544" fmla="*/ 2707180 h 6483416"/>
              <a:gd name="connsiteX545" fmla="*/ 11313874 w 11968488"/>
              <a:gd name="connsiteY545" fmla="*/ 2701953 h 6483416"/>
              <a:gd name="connsiteX546" fmla="*/ 11311254 w 11968488"/>
              <a:gd name="connsiteY546" fmla="*/ 2697126 h 6483416"/>
              <a:gd name="connsiteX547" fmla="*/ 11316602 w 11968488"/>
              <a:gd name="connsiteY547" fmla="*/ 2691119 h 6483416"/>
              <a:gd name="connsiteX548" fmla="*/ 11326846 w 11968488"/>
              <a:gd name="connsiteY548" fmla="*/ 2690443 h 6483416"/>
              <a:gd name="connsiteX549" fmla="*/ 11328488 w 11968488"/>
              <a:gd name="connsiteY549" fmla="*/ 2689674 h 6483416"/>
              <a:gd name="connsiteX550" fmla="*/ 11338678 w 11968488"/>
              <a:gd name="connsiteY550" fmla="*/ 2676622 h 6483416"/>
              <a:gd name="connsiteX551" fmla="*/ 11341495 w 11968488"/>
              <a:gd name="connsiteY551" fmla="*/ 2683573 h 6483416"/>
              <a:gd name="connsiteX552" fmla="*/ 11341920 w 11968488"/>
              <a:gd name="connsiteY552" fmla="*/ 2683374 h 6483416"/>
              <a:gd name="connsiteX553" fmla="*/ 11355104 w 11968488"/>
              <a:gd name="connsiteY553" fmla="*/ 2674335 h 6483416"/>
              <a:gd name="connsiteX554" fmla="*/ 11379610 w 11968488"/>
              <a:gd name="connsiteY554" fmla="*/ 2668793 h 6483416"/>
              <a:gd name="connsiteX555" fmla="*/ 11403994 w 11968488"/>
              <a:gd name="connsiteY555" fmla="*/ 2653774 h 6483416"/>
              <a:gd name="connsiteX556" fmla="*/ 11435277 w 11968488"/>
              <a:gd name="connsiteY556" fmla="*/ 2645826 h 6483416"/>
              <a:gd name="connsiteX557" fmla="*/ 11447586 w 11968488"/>
              <a:gd name="connsiteY557" fmla="*/ 2640673 h 6483416"/>
              <a:gd name="connsiteX558" fmla="*/ 11452999 w 11968488"/>
              <a:gd name="connsiteY558" fmla="*/ 2638859 h 6483416"/>
              <a:gd name="connsiteX559" fmla="*/ 11319932 w 11968488"/>
              <a:gd name="connsiteY559" fmla="*/ 2637108 h 6483416"/>
              <a:gd name="connsiteX560" fmla="*/ 11250418 w 11968488"/>
              <a:gd name="connsiteY560" fmla="*/ 2657972 h 6483416"/>
              <a:gd name="connsiteX561" fmla="*/ 11252575 w 11968488"/>
              <a:gd name="connsiteY561" fmla="*/ 2659315 h 6483416"/>
              <a:gd name="connsiteX562" fmla="*/ 11254732 w 11968488"/>
              <a:gd name="connsiteY562" fmla="*/ 2660658 h 6483416"/>
              <a:gd name="connsiteX563" fmla="*/ 11251248 w 11968488"/>
              <a:gd name="connsiteY563" fmla="*/ 2662763 h 6483416"/>
              <a:gd name="connsiteX564" fmla="*/ 11245608 w 11968488"/>
              <a:gd name="connsiteY564" fmla="*/ 2663528 h 6483416"/>
              <a:gd name="connsiteX565" fmla="*/ 11247764 w 11968488"/>
              <a:gd name="connsiteY565" fmla="*/ 2664872 h 6483416"/>
              <a:gd name="connsiteX566" fmla="*/ 11244497 w 11968488"/>
              <a:gd name="connsiteY566" fmla="*/ 2666471 h 6483416"/>
              <a:gd name="connsiteX567" fmla="*/ 11245722 w 11968488"/>
              <a:gd name="connsiteY567" fmla="*/ 2666905 h 6483416"/>
              <a:gd name="connsiteX568" fmla="*/ 11217288 w 11968488"/>
              <a:gd name="connsiteY568" fmla="*/ 2680984 h 6483416"/>
              <a:gd name="connsiteX569" fmla="*/ 11216302 w 11968488"/>
              <a:gd name="connsiteY569" fmla="*/ 2683237 h 6483416"/>
              <a:gd name="connsiteX570" fmla="*/ 11212922 w 11968488"/>
              <a:gd name="connsiteY570" fmla="*/ 2685943 h 6483416"/>
              <a:gd name="connsiteX571" fmla="*/ 11223705 w 11968488"/>
              <a:gd name="connsiteY571" fmla="*/ 2692656 h 6483416"/>
              <a:gd name="connsiteX572" fmla="*/ 11200852 w 11968488"/>
              <a:gd name="connsiteY572" fmla="*/ 2705153 h 6483416"/>
              <a:gd name="connsiteX573" fmla="*/ 11190818 w 11968488"/>
              <a:gd name="connsiteY573" fmla="*/ 2708531 h 6483416"/>
              <a:gd name="connsiteX574" fmla="*/ 11198454 w 11968488"/>
              <a:gd name="connsiteY574" fmla="*/ 2713147 h 6483416"/>
              <a:gd name="connsiteX575" fmla="*/ 11233872 w 11968488"/>
              <a:gd name="connsiteY575" fmla="*/ 2691439 h 6483416"/>
              <a:gd name="connsiteX576" fmla="*/ 11263122 w 11968488"/>
              <a:gd name="connsiteY576" fmla="*/ 2677907 h 6483416"/>
              <a:gd name="connsiteX577" fmla="*/ 11300703 w 11968488"/>
              <a:gd name="connsiteY577" fmla="*/ 2659516 h 6483416"/>
              <a:gd name="connsiteX578" fmla="*/ 11304608 w 11968488"/>
              <a:gd name="connsiteY578" fmla="*/ 2650017 h 6483416"/>
              <a:gd name="connsiteX579" fmla="*/ 11319932 w 11968488"/>
              <a:gd name="connsiteY579" fmla="*/ 2637108 h 6483416"/>
              <a:gd name="connsiteX580" fmla="*/ 10549232 w 11968488"/>
              <a:gd name="connsiteY580" fmla="*/ 2631237 h 6483416"/>
              <a:gd name="connsiteX581" fmla="*/ 10523110 w 11968488"/>
              <a:gd name="connsiteY581" fmla="*/ 2639497 h 6483416"/>
              <a:gd name="connsiteX582" fmla="*/ 10533514 w 11968488"/>
              <a:gd name="connsiteY582" fmla="*/ 2639117 h 6483416"/>
              <a:gd name="connsiteX583" fmla="*/ 10658831 w 11968488"/>
              <a:gd name="connsiteY583" fmla="*/ 2597382 h 6483416"/>
              <a:gd name="connsiteX584" fmla="*/ 10655575 w 11968488"/>
              <a:gd name="connsiteY584" fmla="*/ 2600314 h 6483416"/>
              <a:gd name="connsiteX585" fmla="*/ 10514280 w 11968488"/>
              <a:gd name="connsiteY585" fmla="*/ 2659959 h 6483416"/>
              <a:gd name="connsiteX586" fmla="*/ 10509809 w 11968488"/>
              <a:gd name="connsiteY586" fmla="*/ 2649903 h 6483416"/>
              <a:gd name="connsiteX587" fmla="*/ 10516501 w 11968488"/>
              <a:gd name="connsiteY587" fmla="*/ 2641588 h 6483416"/>
              <a:gd name="connsiteX588" fmla="*/ 10491129 w 11968488"/>
              <a:gd name="connsiteY588" fmla="*/ 2649610 h 6483416"/>
              <a:gd name="connsiteX589" fmla="*/ 10481930 w 11968488"/>
              <a:gd name="connsiteY589" fmla="*/ 2647430 h 6483416"/>
              <a:gd name="connsiteX590" fmla="*/ 10479650 w 11968488"/>
              <a:gd name="connsiteY590" fmla="*/ 2653238 h 6483416"/>
              <a:gd name="connsiteX591" fmla="*/ 10491129 w 11968488"/>
              <a:gd name="connsiteY591" fmla="*/ 2649610 h 6483416"/>
              <a:gd name="connsiteX592" fmla="*/ 10493485 w 11968488"/>
              <a:gd name="connsiteY592" fmla="*/ 2650166 h 6483416"/>
              <a:gd name="connsiteX593" fmla="*/ 10485832 w 11968488"/>
              <a:gd name="connsiteY593" fmla="*/ 2658936 h 6483416"/>
              <a:gd name="connsiteX594" fmla="*/ 10483550 w 11968488"/>
              <a:gd name="connsiteY594" fmla="*/ 2664746 h 6483416"/>
              <a:gd name="connsiteX595" fmla="*/ 10554458 w 11968488"/>
              <a:gd name="connsiteY595" fmla="*/ 2655772 h 6483416"/>
              <a:gd name="connsiteX596" fmla="*/ 10556885 w 11968488"/>
              <a:gd name="connsiteY596" fmla="*/ 2654932 h 6483416"/>
              <a:gd name="connsiteX597" fmla="*/ 10563053 w 11968488"/>
              <a:gd name="connsiteY597" fmla="*/ 2654308 h 6483416"/>
              <a:gd name="connsiteX598" fmla="*/ 10595361 w 11968488"/>
              <a:gd name="connsiteY598" fmla="*/ 2646261 h 6483416"/>
              <a:gd name="connsiteX599" fmla="*/ 10648574 w 11968488"/>
              <a:gd name="connsiteY599" fmla="*/ 2617744 h 6483416"/>
              <a:gd name="connsiteX600" fmla="*/ 10648731 w 11968488"/>
              <a:gd name="connsiteY600" fmla="*/ 2617743 h 6483416"/>
              <a:gd name="connsiteX601" fmla="*/ 10654103 w 11968488"/>
              <a:gd name="connsiteY601" fmla="*/ 2614781 h 6483416"/>
              <a:gd name="connsiteX602" fmla="*/ 10648574 w 11968488"/>
              <a:gd name="connsiteY602" fmla="*/ 2617744 h 6483416"/>
              <a:gd name="connsiteX603" fmla="*/ 10640270 w 11968488"/>
              <a:gd name="connsiteY603" fmla="*/ 2617853 h 6483416"/>
              <a:gd name="connsiteX604" fmla="*/ 10653294 w 11968488"/>
              <a:gd name="connsiteY604" fmla="*/ 2606127 h 6483416"/>
              <a:gd name="connsiteX605" fmla="*/ 10658666 w 11968488"/>
              <a:gd name="connsiteY605" fmla="*/ 2603166 h 6483416"/>
              <a:gd name="connsiteX606" fmla="*/ 10658831 w 11968488"/>
              <a:gd name="connsiteY606" fmla="*/ 2597382 h 6483416"/>
              <a:gd name="connsiteX607" fmla="*/ 126843 w 11968488"/>
              <a:gd name="connsiteY607" fmla="*/ 2541119 h 6483416"/>
              <a:gd name="connsiteX608" fmla="*/ 127134 w 11968488"/>
              <a:gd name="connsiteY608" fmla="*/ 2541722 h 6483416"/>
              <a:gd name="connsiteX609" fmla="*/ 127834 w 11968488"/>
              <a:gd name="connsiteY609" fmla="*/ 2541550 h 6483416"/>
              <a:gd name="connsiteX610" fmla="*/ 409179 w 11968488"/>
              <a:gd name="connsiteY610" fmla="*/ 2519551 h 6483416"/>
              <a:gd name="connsiteX611" fmla="*/ 402431 w 11968488"/>
              <a:gd name="connsiteY611" fmla="*/ 2520341 h 6483416"/>
              <a:gd name="connsiteX612" fmla="*/ 411970 w 11968488"/>
              <a:gd name="connsiteY612" fmla="*/ 2519868 h 6483416"/>
              <a:gd name="connsiteX613" fmla="*/ 454576 w 11968488"/>
              <a:gd name="connsiteY613" fmla="*/ 2516325 h 6483416"/>
              <a:gd name="connsiteX614" fmla="*/ 450608 w 11968488"/>
              <a:gd name="connsiteY614" fmla="*/ 2517959 h 6483416"/>
              <a:gd name="connsiteX615" fmla="*/ 470585 w 11968488"/>
              <a:gd name="connsiteY615" fmla="*/ 2516973 h 6483416"/>
              <a:gd name="connsiteX616" fmla="*/ 473227 w 11968488"/>
              <a:gd name="connsiteY616" fmla="*/ 2516621 h 6483416"/>
              <a:gd name="connsiteX617" fmla="*/ 174723 w 11968488"/>
              <a:gd name="connsiteY617" fmla="*/ 2490333 h 6483416"/>
              <a:gd name="connsiteX618" fmla="*/ 181638 w 11968488"/>
              <a:gd name="connsiteY618" fmla="*/ 2493494 h 6483416"/>
              <a:gd name="connsiteX619" fmla="*/ 175095 w 11968488"/>
              <a:gd name="connsiteY619" fmla="*/ 2490454 h 6483416"/>
              <a:gd name="connsiteX620" fmla="*/ 554277 w 11968488"/>
              <a:gd name="connsiteY620" fmla="*/ 2471568 h 6483416"/>
              <a:gd name="connsiteX621" fmla="*/ 498782 w 11968488"/>
              <a:gd name="connsiteY621" fmla="*/ 2482373 h 6483416"/>
              <a:gd name="connsiteX622" fmla="*/ 440925 w 11968488"/>
              <a:gd name="connsiteY622" fmla="*/ 2489240 h 6483416"/>
              <a:gd name="connsiteX623" fmla="*/ 387180 w 11968488"/>
              <a:gd name="connsiteY623" fmla="*/ 2500422 h 6483416"/>
              <a:gd name="connsiteX624" fmla="*/ 387066 w 11968488"/>
              <a:gd name="connsiteY624" fmla="*/ 2500381 h 6483416"/>
              <a:gd name="connsiteX625" fmla="*/ 382921 w 11968488"/>
              <a:gd name="connsiteY625" fmla="*/ 2501307 h 6483416"/>
              <a:gd name="connsiteX626" fmla="*/ 387180 w 11968488"/>
              <a:gd name="connsiteY626" fmla="*/ 2500422 h 6483416"/>
              <a:gd name="connsiteX627" fmla="*/ 393186 w 11968488"/>
              <a:gd name="connsiteY627" fmla="*/ 2502462 h 6483416"/>
              <a:gd name="connsiteX628" fmla="*/ 382726 w 11968488"/>
              <a:gd name="connsiteY628" fmla="*/ 2508234 h 6483416"/>
              <a:gd name="connsiteX629" fmla="*/ 378581 w 11968488"/>
              <a:gd name="connsiteY629" fmla="*/ 2509159 h 6483416"/>
              <a:gd name="connsiteX630" fmla="*/ 380555 w 11968488"/>
              <a:gd name="connsiteY630" fmla="*/ 2512161 h 6483416"/>
              <a:gd name="connsiteX631" fmla="*/ 487931 w 11968488"/>
              <a:gd name="connsiteY631" fmla="*/ 2502004 h 6483416"/>
              <a:gd name="connsiteX632" fmla="*/ 490253 w 11968488"/>
              <a:gd name="connsiteY632" fmla="*/ 2510951 h 6483416"/>
              <a:gd name="connsiteX633" fmla="*/ 485508 w 11968488"/>
              <a:gd name="connsiteY633" fmla="*/ 2514988 h 6483416"/>
              <a:gd name="connsiteX634" fmla="*/ 519263 w 11968488"/>
              <a:gd name="connsiteY634" fmla="*/ 2510496 h 6483416"/>
              <a:gd name="connsiteX635" fmla="*/ 542326 w 11968488"/>
              <a:gd name="connsiteY635" fmla="*/ 2491642 h 6483416"/>
              <a:gd name="connsiteX636" fmla="*/ 9920486 w 11968488"/>
              <a:gd name="connsiteY636" fmla="*/ 2468123 h 6483416"/>
              <a:gd name="connsiteX637" fmla="*/ 9917228 w 11968488"/>
              <a:gd name="connsiteY637" fmla="*/ 2471055 h 6483416"/>
              <a:gd name="connsiteX638" fmla="*/ 9886453 w 11968488"/>
              <a:gd name="connsiteY638" fmla="*/ 2484637 h 6483416"/>
              <a:gd name="connsiteX639" fmla="*/ 9913909 w 11968488"/>
              <a:gd name="connsiteY639" fmla="*/ 2477802 h 6483416"/>
              <a:gd name="connsiteX640" fmla="*/ 9914950 w 11968488"/>
              <a:gd name="connsiteY640" fmla="*/ 2476865 h 6483416"/>
              <a:gd name="connsiteX641" fmla="*/ 9920320 w 11968488"/>
              <a:gd name="connsiteY641" fmla="*/ 2473903 h 6483416"/>
              <a:gd name="connsiteX642" fmla="*/ 9920486 w 11968488"/>
              <a:gd name="connsiteY642" fmla="*/ 2468123 h 6483416"/>
              <a:gd name="connsiteX643" fmla="*/ 10115483 w 11968488"/>
              <a:gd name="connsiteY643" fmla="*/ 2416444 h 6483416"/>
              <a:gd name="connsiteX644" fmla="*/ 10113202 w 11968488"/>
              <a:gd name="connsiteY644" fmla="*/ 2422252 h 6483416"/>
              <a:gd name="connsiteX645" fmla="*/ 10120074 w 11968488"/>
              <a:gd name="connsiteY645" fmla="*/ 2420081 h 6483416"/>
              <a:gd name="connsiteX646" fmla="*/ 10121098 w 11968488"/>
              <a:gd name="connsiteY646" fmla="*/ 2417774 h 6483416"/>
              <a:gd name="connsiteX647" fmla="*/ 611062 w 11968488"/>
              <a:gd name="connsiteY647" fmla="*/ 2410995 h 6483416"/>
              <a:gd name="connsiteX648" fmla="*/ 605772 w 11968488"/>
              <a:gd name="connsiteY648" fmla="*/ 2421949 h 6483416"/>
              <a:gd name="connsiteX649" fmla="*/ 605832 w 11968488"/>
              <a:gd name="connsiteY649" fmla="*/ 2422283 h 6483416"/>
              <a:gd name="connsiteX650" fmla="*/ 615721 w 11968488"/>
              <a:gd name="connsiteY650" fmla="*/ 2422186 h 6483416"/>
              <a:gd name="connsiteX651" fmla="*/ 607659 w 11968488"/>
              <a:gd name="connsiteY651" fmla="*/ 2406166 h 6483416"/>
              <a:gd name="connsiteX652" fmla="*/ 609544 w 11968488"/>
              <a:gd name="connsiteY652" fmla="*/ 2407348 h 6483416"/>
              <a:gd name="connsiteX653" fmla="*/ 609077 w 11968488"/>
              <a:gd name="connsiteY653" fmla="*/ 2406229 h 6483416"/>
              <a:gd name="connsiteX654" fmla="*/ 590553 w 11968488"/>
              <a:gd name="connsiteY654" fmla="*/ 2405407 h 6483416"/>
              <a:gd name="connsiteX655" fmla="*/ 577404 w 11968488"/>
              <a:gd name="connsiteY655" fmla="*/ 2406098 h 6483416"/>
              <a:gd name="connsiteX656" fmla="*/ 523819 w 11968488"/>
              <a:gd name="connsiteY656" fmla="*/ 2413737 h 6483416"/>
              <a:gd name="connsiteX657" fmla="*/ 523707 w 11968488"/>
              <a:gd name="connsiteY657" fmla="*/ 2413692 h 6483416"/>
              <a:gd name="connsiteX658" fmla="*/ 519573 w 11968488"/>
              <a:gd name="connsiteY658" fmla="*/ 2414341 h 6483416"/>
              <a:gd name="connsiteX659" fmla="*/ 523819 w 11968488"/>
              <a:gd name="connsiteY659" fmla="*/ 2413737 h 6483416"/>
              <a:gd name="connsiteX660" fmla="*/ 529730 w 11968488"/>
              <a:gd name="connsiteY660" fmla="*/ 2416192 h 6483416"/>
              <a:gd name="connsiteX661" fmla="*/ 519215 w 11968488"/>
              <a:gd name="connsiteY661" fmla="*/ 2421301 h 6483416"/>
              <a:gd name="connsiteX662" fmla="*/ 515081 w 11968488"/>
              <a:gd name="connsiteY662" fmla="*/ 2421954 h 6483416"/>
              <a:gd name="connsiteX663" fmla="*/ 516970 w 11968488"/>
              <a:gd name="connsiteY663" fmla="*/ 2425107 h 6483416"/>
              <a:gd name="connsiteX664" fmla="*/ 553194 w 11968488"/>
              <a:gd name="connsiteY664" fmla="*/ 2423376 h 6483416"/>
              <a:gd name="connsiteX665" fmla="*/ 556203 w 11968488"/>
              <a:gd name="connsiteY665" fmla="*/ 2417935 h 6483416"/>
              <a:gd name="connsiteX666" fmla="*/ 580824 w 11968488"/>
              <a:gd name="connsiteY666" fmla="*/ 2412018 h 6483416"/>
              <a:gd name="connsiteX667" fmla="*/ 598537 w 11968488"/>
              <a:gd name="connsiteY667" fmla="*/ 2405762 h 6483416"/>
              <a:gd name="connsiteX668" fmla="*/ 367057 w 11968488"/>
              <a:gd name="connsiteY668" fmla="*/ 2404456 h 6483416"/>
              <a:gd name="connsiteX669" fmla="*/ 370301 w 11968488"/>
              <a:gd name="connsiteY669" fmla="*/ 2406778 h 6483416"/>
              <a:gd name="connsiteX670" fmla="*/ 371414 w 11968488"/>
              <a:gd name="connsiteY670" fmla="*/ 2404892 h 6483416"/>
              <a:gd name="connsiteX671" fmla="*/ 9793590 w 11968488"/>
              <a:gd name="connsiteY671" fmla="*/ 2399668 h 6483416"/>
              <a:gd name="connsiteX672" fmla="*/ 9792704 w 11968488"/>
              <a:gd name="connsiteY672" fmla="*/ 2400649 h 6483416"/>
              <a:gd name="connsiteX673" fmla="*/ 9795546 w 11968488"/>
              <a:gd name="connsiteY673" fmla="*/ 2401609 h 6483416"/>
              <a:gd name="connsiteX674" fmla="*/ 9796048 w 11968488"/>
              <a:gd name="connsiteY674" fmla="*/ 2402105 h 6483416"/>
              <a:gd name="connsiteX675" fmla="*/ 9793748 w 11968488"/>
              <a:gd name="connsiteY675" fmla="*/ 2402931 h 6483416"/>
              <a:gd name="connsiteX676" fmla="*/ 9792860 w 11968488"/>
              <a:gd name="connsiteY676" fmla="*/ 2403916 h 6483416"/>
              <a:gd name="connsiteX677" fmla="*/ 9798829 w 11968488"/>
              <a:gd name="connsiteY677" fmla="*/ 2406741 h 6483416"/>
              <a:gd name="connsiteX678" fmla="*/ 9806901 w 11968488"/>
              <a:gd name="connsiteY678" fmla="*/ 2405435 h 6483416"/>
              <a:gd name="connsiteX679" fmla="*/ 9795546 w 11968488"/>
              <a:gd name="connsiteY679" fmla="*/ 2401609 h 6483416"/>
              <a:gd name="connsiteX680" fmla="*/ 9990162 w 11968488"/>
              <a:gd name="connsiteY680" fmla="*/ 2394253 h 6483416"/>
              <a:gd name="connsiteX681" fmla="*/ 9939611 w 11968488"/>
              <a:gd name="connsiteY681" fmla="*/ 2423144 h 6483416"/>
              <a:gd name="connsiteX682" fmla="*/ 9935504 w 11968488"/>
              <a:gd name="connsiteY682" fmla="*/ 2426233 h 6483416"/>
              <a:gd name="connsiteX683" fmla="*/ 9939275 w 11968488"/>
              <a:gd name="connsiteY683" fmla="*/ 2439525 h 6483416"/>
              <a:gd name="connsiteX684" fmla="*/ 9922324 w 11968488"/>
              <a:gd name="connsiteY684" fmla="*/ 2439887 h 6483416"/>
              <a:gd name="connsiteX685" fmla="*/ 9911896 w 11968488"/>
              <a:gd name="connsiteY685" fmla="*/ 2443964 h 6483416"/>
              <a:gd name="connsiteX686" fmla="*/ 9909698 w 11968488"/>
              <a:gd name="connsiteY686" fmla="*/ 2445618 h 6483416"/>
              <a:gd name="connsiteX687" fmla="*/ 9886978 w 11968488"/>
              <a:gd name="connsiteY687" fmla="*/ 2461575 h 6483416"/>
              <a:gd name="connsiteX688" fmla="*/ 9890558 w 11968488"/>
              <a:gd name="connsiteY688" fmla="*/ 2462795 h 6483416"/>
              <a:gd name="connsiteX689" fmla="*/ 9894140 w 11968488"/>
              <a:gd name="connsiteY689" fmla="*/ 2464010 h 6483416"/>
              <a:gd name="connsiteX690" fmla="*/ 9889172 w 11968488"/>
              <a:gd name="connsiteY690" fmla="*/ 2469151 h 6483416"/>
              <a:gd name="connsiteX691" fmla="*/ 9887328 w 11968488"/>
              <a:gd name="connsiteY691" fmla="*/ 2470318 h 6483416"/>
              <a:gd name="connsiteX692" fmla="*/ 9881143 w 11968488"/>
              <a:gd name="connsiteY692" fmla="*/ 2473062 h 6483416"/>
              <a:gd name="connsiteX693" fmla="*/ 9880622 w 11968488"/>
              <a:gd name="connsiteY693" fmla="*/ 2473070 h 6483416"/>
              <a:gd name="connsiteX694" fmla="*/ 9880910 w 11968488"/>
              <a:gd name="connsiteY694" fmla="*/ 2473165 h 6483416"/>
              <a:gd name="connsiteX695" fmla="*/ 9881143 w 11968488"/>
              <a:gd name="connsiteY695" fmla="*/ 2473062 h 6483416"/>
              <a:gd name="connsiteX696" fmla="*/ 9883034 w 11968488"/>
              <a:gd name="connsiteY696" fmla="*/ 2473037 h 6483416"/>
              <a:gd name="connsiteX697" fmla="*/ 9887328 w 11968488"/>
              <a:gd name="connsiteY697" fmla="*/ 2470318 h 6483416"/>
              <a:gd name="connsiteX698" fmla="*/ 9966013 w 11968488"/>
              <a:gd name="connsiteY698" fmla="*/ 2435414 h 6483416"/>
              <a:gd name="connsiteX699" fmla="*/ 9968999 w 11968488"/>
              <a:gd name="connsiteY699" fmla="*/ 2422903 h 6483416"/>
              <a:gd name="connsiteX700" fmla="*/ 9990162 w 11968488"/>
              <a:gd name="connsiteY700" fmla="*/ 2394253 h 6483416"/>
              <a:gd name="connsiteX701" fmla="*/ 9659279 w 11968488"/>
              <a:gd name="connsiteY701" fmla="*/ 2382217 h 6483416"/>
              <a:gd name="connsiteX702" fmla="*/ 9653831 w 11968488"/>
              <a:gd name="connsiteY702" fmla="*/ 2387368 h 6483416"/>
              <a:gd name="connsiteX703" fmla="*/ 9653305 w 11968488"/>
              <a:gd name="connsiteY703" fmla="*/ 2388573 h 6483416"/>
              <a:gd name="connsiteX704" fmla="*/ 9682526 w 11968488"/>
              <a:gd name="connsiteY704" fmla="*/ 2396178 h 6483416"/>
              <a:gd name="connsiteX705" fmla="*/ 9705542 w 11968488"/>
              <a:gd name="connsiteY705" fmla="*/ 2389305 h 6483416"/>
              <a:gd name="connsiteX706" fmla="*/ 9700524 w 11968488"/>
              <a:gd name="connsiteY706" fmla="*/ 2389284 h 6483416"/>
              <a:gd name="connsiteX707" fmla="*/ 9678850 w 11968488"/>
              <a:gd name="connsiteY707" fmla="*/ 2385784 h 6483416"/>
              <a:gd name="connsiteX708" fmla="*/ 9685536 w 11968488"/>
              <a:gd name="connsiteY708" fmla="*/ 2388694 h 6483416"/>
              <a:gd name="connsiteX709" fmla="*/ 9682872 w 11968488"/>
              <a:gd name="connsiteY709" fmla="*/ 2391643 h 6483416"/>
              <a:gd name="connsiteX710" fmla="*/ 9666473 w 11968488"/>
              <a:gd name="connsiteY710" fmla="*/ 2390895 h 6483416"/>
              <a:gd name="connsiteX711" fmla="*/ 9664018 w 11968488"/>
              <a:gd name="connsiteY711" fmla="*/ 2388458 h 6483416"/>
              <a:gd name="connsiteX712" fmla="*/ 9666525 w 11968488"/>
              <a:gd name="connsiteY712" fmla="*/ 2382246 h 6483416"/>
              <a:gd name="connsiteX713" fmla="*/ 10156030 w 11968488"/>
              <a:gd name="connsiteY713" fmla="*/ 2350405 h 6483416"/>
              <a:gd name="connsiteX714" fmla="*/ 10135978 w 11968488"/>
              <a:gd name="connsiteY714" fmla="*/ 2358512 h 6483416"/>
              <a:gd name="connsiteX715" fmla="*/ 10095176 w 11968488"/>
              <a:gd name="connsiteY715" fmla="*/ 2389017 h 6483416"/>
              <a:gd name="connsiteX716" fmla="*/ 10083084 w 11968488"/>
              <a:gd name="connsiteY716" fmla="*/ 2393865 h 6483416"/>
              <a:gd name="connsiteX717" fmla="*/ 10102309 w 11968488"/>
              <a:gd name="connsiteY717" fmla="*/ 2396387 h 6483416"/>
              <a:gd name="connsiteX718" fmla="*/ 10137059 w 11968488"/>
              <a:gd name="connsiteY718" fmla="*/ 2386601 h 6483416"/>
              <a:gd name="connsiteX719" fmla="*/ 10138965 w 11968488"/>
              <a:gd name="connsiteY719" fmla="*/ 2383188 h 6483416"/>
              <a:gd name="connsiteX720" fmla="*/ 10151231 w 11968488"/>
              <a:gd name="connsiteY720" fmla="*/ 2361230 h 6483416"/>
              <a:gd name="connsiteX721" fmla="*/ 10446298 w 11968488"/>
              <a:gd name="connsiteY721" fmla="*/ 2267182 h 6483416"/>
              <a:gd name="connsiteX722" fmla="*/ 10440976 w 11968488"/>
              <a:gd name="connsiteY722" fmla="*/ 2267687 h 6483416"/>
              <a:gd name="connsiteX723" fmla="*/ 10434619 w 11968488"/>
              <a:gd name="connsiteY723" fmla="*/ 2279180 h 6483416"/>
              <a:gd name="connsiteX724" fmla="*/ 10324052 w 11968488"/>
              <a:gd name="connsiteY724" fmla="*/ 2309841 h 6483416"/>
              <a:gd name="connsiteX725" fmla="*/ 10262531 w 11968488"/>
              <a:gd name="connsiteY725" fmla="*/ 2327321 h 6483416"/>
              <a:gd name="connsiteX726" fmla="*/ 10221302 w 11968488"/>
              <a:gd name="connsiteY726" fmla="*/ 2341977 h 6483416"/>
              <a:gd name="connsiteX727" fmla="*/ 10230462 w 11968488"/>
              <a:gd name="connsiteY727" fmla="*/ 2346010 h 6483416"/>
              <a:gd name="connsiteX728" fmla="*/ 10290422 w 11968488"/>
              <a:gd name="connsiteY728" fmla="*/ 2331042 h 6483416"/>
              <a:gd name="connsiteX729" fmla="*/ 10290756 w 11968488"/>
              <a:gd name="connsiteY729" fmla="*/ 2352464 h 6483416"/>
              <a:gd name="connsiteX730" fmla="*/ 10277843 w 11968488"/>
              <a:gd name="connsiteY730" fmla="*/ 2379031 h 6483416"/>
              <a:gd name="connsiteX731" fmla="*/ 10323913 w 11968488"/>
              <a:gd name="connsiteY731" fmla="*/ 2363171 h 6483416"/>
              <a:gd name="connsiteX732" fmla="*/ 10419631 w 11968488"/>
              <a:gd name="connsiteY732" fmla="*/ 2299021 h 6483416"/>
              <a:gd name="connsiteX733" fmla="*/ 996239 w 11968488"/>
              <a:gd name="connsiteY733" fmla="*/ 1750435 h 6483416"/>
              <a:gd name="connsiteX734" fmla="*/ 981395 w 11968488"/>
              <a:gd name="connsiteY734" fmla="*/ 1759784 h 6483416"/>
              <a:gd name="connsiteX735" fmla="*/ 996919 w 11968488"/>
              <a:gd name="connsiteY735" fmla="*/ 1756660 h 6483416"/>
              <a:gd name="connsiteX736" fmla="*/ 1023707 w 11968488"/>
              <a:gd name="connsiteY736" fmla="*/ 1756467 h 6483416"/>
              <a:gd name="connsiteX737" fmla="*/ 1015627 w 11968488"/>
              <a:gd name="connsiteY737" fmla="*/ 1753081 h 6483416"/>
              <a:gd name="connsiteX738" fmla="*/ 996239 w 11968488"/>
              <a:gd name="connsiteY738" fmla="*/ 1750435 h 6483416"/>
              <a:gd name="connsiteX739" fmla="*/ 10794228 w 11968488"/>
              <a:gd name="connsiteY739" fmla="*/ 1562019 h 6483416"/>
              <a:gd name="connsiteX740" fmla="*/ 10753559 w 11968488"/>
              <a:gd name="connsiteY740" fmla="*/ 1571546 h 6483416"/>
              <a:gd name="connsiteX741" fmla="*/ 10752200 w 11968488"/>
              <a:gd name="connsiteY741" fmla="*/ 1574693 h 6483416"/>
              <a:gd name="connsiteX742" fmla="*/ 10753216 w 11968488"/>
              <a:gd name="connsiteY742" fmla="*/ 1579168 h 6483416"/>
              <a:gd name="connsiteX743" fmla="*/ 10784107 w 11968488"/>
              <a:gd name="connsiteY743" fmla="*/ 1565345 h 6483416"/>
              <a:gd name="connsiteX744" fmla="*/ 10826149 w 11968488"/>
              <a:gd name="connsiteY744" fmla="*/ 1554102 h 6483416"/>
              <a:gd name="connsiteX745" fmla="*/ 10820780 w 11968488"/>
              <a:gd name="connsiteY745" fmla="*/ 1555445 h 6483416"/>
              <a:gd name="connsiteX746" fmla="*/ 10821704 w 11968488"/>
              <a:gd name="connsiteY746" fmla="*/ 1556644 h 6483416"/>
              <a:gd name="connsiteX747" fmla="*/ 10825724 w 11968488"/>
              <a:gd name="connsiteY747" fmla="*/ 903060 h 6483416"/>
              <a:gd name="connsiteX748" fmla="*/ 10779908 w 11968488"/>
              <a:gd name="connsiteY748" fmla="*/ 920370 h 6483416"/>
              <a:gd name="connsiteX749" fmla="*/ 10713480 w 11968488"/>
              <a:gd name="connsiteY749" fmla="*/ 939342 h 6483416"/>
              <a:gd name="connsiteX750" fmla="*/ 10701621 w 11968488"/>
              <a:gd name="connsiteY750" fmla="*/ 945705 h 6483416"/>
              <a:gd name="connsiteX751" fmla="*/ 10673283 w 11968488"/>
              <a:gd name="connsiteY751" fmla="*/ 969447 h 6483416"/>
              <a:gd name="connsiteX752" fmla="*/ 10657186 w 11968488"/>
              <a:gd name="connsiteY752" fmla="*/ 978090 h 6483416"/>
              <a:gd name="connsiteX753" fmla="*/ 10633449 w 11968488"/>
              <a:gd name="connsiteY753" fmla="*/ 1009695 h 6483416"/>
              <a:gd name="connsiteX754" fmla="*/ 10646881 w 11968488"/>
              <a:gd name="connsiteY754" fmla="*/ 1016711 h 6483416"/>
              <a:gd name="connsiteX755" fmla="*/ 10732409 w 11968488"/>
              <a:gd name="connsiteY755" fmla="*/ 1008803 h 6483416"/>
              <a:gd name="connsiteX756" fmla="*/ 10732912 w 11968488"/>
              <a:gd name="connsiteY756" fmla="*/ 1041230 h 6483416"/>
              <a:gd name="connsiteX757" fmla="*/ 10765899 w 11968488"/>
              <a:gd name="connsiteY757" fmla="*/ 1040931 h 6483416"/>
              <a:gd name="connsiteX758" fmla="*/ 10753159 w 11968488"/>
              <a:gd name="connsiteY758" fmla="*/ 1078498 h 6483416"/>
              <a:gd name="connsiteX759" fmla="*/ 10782371 w 11968488"/>
              <a:gd name="connsiteY759" fmla="*/ 1095507 h 6483416"/>
              <a:gd name="connsiteX760" fmla="*/ 10793264 w 11968488"/>
              <a:gd name="connsiteY760" fmla="*/ 1104041 h 6483416"/>
              <a:gd name="connsiteX761" fmla="*/ 10824807 w 11968488"/>
              <a:gd name="connsiteY761" fmla="*/ 1099107 h 6483416"/>
              <a:gd name="connsiteX762" fmla="*/ 10848357 w 11968488"/>
              <a:gd name="connsiteY762" fmla="*/ 1104983 h 6483416"/>
              <a:gd name="connsiteX763" fmla="*/ 10962220 w 11968488"/>
              <a:gd name="connsiteY763" fmla="*/ 1083610 h 6483416"/>
              <a:gd name="connsiteX764" fmla="*/ 10965117 w 11968488"/>
              <a:gd name="connsiteY764" fmla="*/ 1078549 h 6483416"/>
              <a:gd name="connsiteX765" fmla="*/ 10967643 w 11968488"/>
              <a:gd name="connsiteY765" fmla="*/ 1082591 h 6483416"/>
              <a:gd name="connsiteX766" fmla="*/ 10978488 w 11968488"/>
              <a:gd name="connsiteY766" fmla="*/ 1080556 h 6483416"/>
              <a:gd name="connsiteX767" fmla="*/ 10975590 w 11968488"/>
              <a:gd name="connsiteY767" fmla="*/ 1085612 h 6483416"/>
              <a:gd name="connsiteX768" fmla="*/ 10974169 w 11968488"/>
              <a:gd name="connsiteY768" fmla="*/ 1087567 h 6483416"/>
              <a:gd name="connsiteX769" fmla="*/ 10970169 w 11968488"/>
              <a:gd name="connsiteY769" fmla="*/ 1086632 h 6483416"/>
              <a:gd name="connsiteX770" fmla="*/ 10972740 w 11968488"/>
              <a:gd name="connsiteY770" fmla="*/ 1089534 h 6483416"/>
              <a:gd name="connsiteX771" fmla="*/ 10974169 w 11968488"/>
              <a:gd name="connsiteY771" fmla="*/ 1087567 h 6483416"/>
              <a:gd name="connsiteX772" fmla="*/ 10979703 w 11968488"/>
              <a:gd name="connsiteY772" fmla="*/ 1088862 h 6483416"/>
              <a:gd name="connsiteX773" fmla="*/ 11004854 w 11968488"/>
              <a:gd name="connsiteY773" fmla="*/ 1093662 h 6483416"/>
              <a:gd name="connsiteX774" fmla="*/ 10895300 w 11968488"/>
              <a:gd name="connsiteY774" fmla="*/ 1141318 h 6483416"/>
              <a:gd name="connsiteX775" fmla="*/ 10906886 w 11968488"/>
              <a:gd name="connsiteY775" fmla="*/ 1121083 h 6483416"/>
              <a:gd name="connsiteX776" fmla="*/ 10894665 w 11968488"/>
              <a:gd name="connsiteY776" fmla="*/ 1122090 h 6483416"/>
              <a:gd name="connsiteX777" fmla="*/ 10892480 w 11968488"/>
              <a:gd name="connsiteY777" fmla="*/ 1123087 h 6483416"/>
              <a:gd name="connsiteX778" fmla="*/ 10839874 w 11968488"/>
              <a:gd name="connsiteY778" fmla="*/ 1147020 h 6483416"/>
              <a:gd name="connsiteX779" fmla="*/ 10827458 w 11968488"/>
              <a:gd name="connsiteY779" fmla="*/ 1205432 h 6483416"/>
              <a:gd name="connsiteX780" fmla="*/ 10862468 w 11968488"/>
              <a:gd name="connsiteY780" fmla="*/ 1236437 h 6483416"/>
              <a:gd name="connsiteX781" fmla="*/ 10863081 w 11968488"/>
              <a:gd name="connsiteY781" fmla="*/ 1239666 h 6483416"/>
              <a:gd name="connsiteX782" fmla="*/ 10908307 w 11968488"/>
              <a:gd name="connsiteY782" fmla="*/ 1243454 h 6483416"/>
              <a:gd name="connsiteX783" fmla="*/ 10914318 w 11968488"/>
              <a:gd name="connsiteY783" fmla="*/ 1242523 h 6483416"/>
              <a:gd name="connsiteX784" fmla="*/ 10914301 w 11968488"/>
              <a:gd name="connsiteY784" fmla="*/ 1241310 h 6483416"/>
              <a:gd name="connsiteX785" fmla="*/ 10920738 w 11968488"/>
              <a:gd name="connsiteY785" fmla="*/ 1206497 h 6483416"/>
              <a:gd name="connsiteX786" fmla="*/ 10933650 w 11968488"/>
              <a:gd name="connsiteY786" fmla="*/ 1179929 h 6483416"/>
              <a:gd name="connsiteX787" fmla="*/ 11005258 w 11968488"/>
              <a:gd name="connsiteY787" fmla="*/ 1133733 h 6483416"/>
              <a:gd name="connsiteX788" fmla="*/ 11010213 w 11968488"/>
              <a:gd name="connsiteY788" fmla="*/ 1044129 h 6483416"/>
              <a:gd name="connsiteX789" fmla="*/ 10997428 w 11968488"/>
              <a:gd name="connsiteY789" fmla="*/ 1038053 h 6483416"/>
              <a:gd name="connsiteX790" fmla="*/ 10850420 w 11968488"/>
              <a:gd name="connsiteY790" fmla="*/ 968171 h 6483416"/>
              <a:gd name="connsiteX791" fmla="*/ 10830858 w 11968488"/>
              <a:gd name="connsiteY791" fmla="*/ 974906 h 6483416"/>
              <a:gd name="connsiteX792" fmla="*/ 10792163 w 11968488"/>
              <a:gd name="connsiteY792" fmla="*/ 847607 h 6483416"/>
              <a:gd name="connsiteX793" fmla="*/ 10788907 w 11968488"/>
              <a:gd name="connsiteY793" fmla="*/ 850539 h 6483416"/>
              <a:gd name="connsiteX794" fmla="*/ 10721434 w 11968488"/>
              <a:gd name="connsiteY794" fmla="*/ 880320 h 6483416"/>
              <a:gd name="connsiteX795" fmla="*/ 10712190 w 11968488"/>
              <a:gd name="connsiteY795" fmla="*/ 884057 h 6483416"/>
              <a:gd name="connsiteX796" fmla="*/ 10713957 w 11968488"/>
              <a:gd name="connsiteY796" fmla="*/ 887816 h 6483416"/>
              <a:gd name="connsiteX797" fmla="*/ 10722181 w 11968488"/>
              <a:gd name="connsiteY797" fmla="*/ 899976 h 6483416"/>
              <a:gd name="connsiteX798" fmla="*/ 10781909 w 11968488"/>
              <a:gd name="connsiteY798" fmla="*/ 867969 h 6483416"/>
              <a:gd name="connsiteX799" fmla="*/ 10782064 w 11968488"/>
              <a:gd name="connsiteY799" fmla="*/ 867967 h 6483416"/>
              <a:gd name="connsiteX800" fmla="*/ 10787436 w 11968488"/>
              <a:gd name="connsiteY800" fmla="*/ 865005 h 6483416"/>
              <a:gd name="connsiteX801" fmla="*/ 10781909 w 11968488"/>
              <a:gd name="connsiteY801" fmla="*/ 867969 h 6483416"/>
              <a:gd name="connsiteX802" fmla="*/ 10773600 w 11968488"/>
              <a:gd name="connsiteY802" fmla="*/ 868077 h 6483416"/>
              <a:gd name="connsiteX803" fmla="*/ 10786624 w 11968488"/>
              <a:gd name="connsiteY803" fmla="*/ 856349 h 6483416"/>
              <a:gd name="connsiteX804" fmla="*/ 10791999 w 11968488"/>
              <a:gd name="connsiteY804" fmla="*/ 853387 h 6483416"/>
              <a:gd name="connsiteX805" fmla="*/ 10792163 w 11968488"/>
              <a:gd name="connsiteY805" fmla="*/ 847607 h 6483416"/>
              <a:gd name="connsiteX806" fmla="*/ 10766815 w 11968488"/>
              <a:gd name="connsiteY806" fmla="*/ 685281 h 6483416"/>
              <a:gd name="connsiteX807" fmla="*/ 10656959 w 11968488"/>
              <a:gd name="connsiteY807" fmla="*/ 848502 h 6483416"/>
              <a:gd name="connsiteX808" fmla="*/ 10657472 w 11968488"/>
              <a:gd name="connsiteY808" fmla="*/ 881509 h 6483416"/>
              <a:gd name="connsiteX809" fmla="*/ 10694661 w 11968488"/>
              <a:gd name="connsiteY809" fmla="*/ 868705 h 6483416"/>
              <a:gd name="connsiteX810" fmla="*/ 10694999 w 11968488"/>
              <a:gd name="connsiteY810" fmla="*/ 868070 h 6483416"/>
              <a:gd name="connsiteX811" fmla="*/ 10749681 w 11968488"/>
              <a:gd name="connsiteY811" fmla="*/ 853943 h 6483416"/>
              <a:gd name="connsiteX812" fmla="*/ 10815405 w 11968488"/>
              <a:gd name="connsiteY812" fmla="*/ 824786 h 6483416"/>
              <a:gd name="connsiteX813" fmla="*/ 10812410 w 11968488"/>
              <a:gd name="connsiteY813" fmla="*/ 803205 h 6483416"/>
              <a:gd name="connsiteX814" fmla="*/ 10780051 w 11968488"/>
              <a:gd name="connsiteY814" fmla="*/ 685622 h 6483416"/>
              <a:gd name="connsiteX815" fmla="*/ 10766815 w 11968488"/>
              <a:gd name="connsiteY815" fmla="*/ 685281 h 6483416"/>
              <a:gd name="connsiteX816" fmla="*/ 9615264 w 11968488"/>
              <a:gd name="connsiteY816" fmla="*/ 589142 h 6483416"/>
              <a:gd name="connsiteX817" fmla="*/ 9601295 w 11968488"/>
              <a:gd name="connsiteY817" fmla="*/ 592877 h 6483416"/>
              <a:gd name="connsiteX818" fmla="*/ 9589089 w 11968488"/>
              <a:gd name="connsiteY818" fmla="*/ 608664 h 6483416"/>
              <a:gd name="connsiteX819" fmla="*/ 9573862 w 11968488"/>
              <a:gd name="connsiteY819" fmla="*/ 620200 h 6483416"/>
              <a:gd name="connsiteX820" fmla="*/ 9598427 w 11968488"/>
              <a:gd name="connsiteY820" fmla="*/ 613797 h 6483416"/>
              <a:gd name="connsiteX821" fmla="*/ 9608865 w 11968488"/>
              <a:gd name="connsiteY821" fmla="*/ 603696 h 6483416"/>
              <a:gd name="connsiteX822" fmla="*/ 9633838 w 11968488"/>
              <a:gd name="connsiteY822" fmla="*/ 592288 h 6483416"/>
              <a:gd name="connsiteX823" fmla="*/ 9623283 w 11968488"/>
              <a:gd name="connsiteY823" fmla="*/ 590590 h 6483416"/>
              <a:gd name="connsiteX824" fmla="*/ 9615264 w 11968488"/>
              <a:gd name="connsiteY824" fmla="*/ 589142 h 6483416"/>
              <a:gd name="connsiteX825" fmla="*/ 9696510 w 11968488"/>
              <a:gd name="connsiteY825" fmla="*/ 562424 h 6483416"/>
              <a:gd name="connsiteX826" fmla="*/ 9676127 w 11968488"/>
              <a:gd name="connsiteY826" fmla="*/ 568761 h 6483416"/>
              <a:gd name="connsiteX827" fmla="*/ 9649801 w 11968488"/>
              <a:gd name="connsiteY827" fmla="*/ 586077 h 6483416"/>
              <a:gd name="connsiteX828" fmla="*/ 9669935 w 11968488"/>
              <a:gd name="connsiteY828" fmla="*/ 579463 h 6483416"/>
              <a:gd name="connsiteX829" fmla="*/ 9690464 w 11968488"/>
              <a:gd name="connsiteY829" fmla="*/ 569551 h 6483416"/>
              <a:gd name="connsiteX830" fmla="*/ 9694576 w 11968488"/>
              <a:gd name="connsiteY830" fmla="*/ 567472 h 6483416"/>
              <a:gd name="connsiteX831" fmla="*/ 7468458 w 11968488"/>
              <a:gd name="connsiteY831" fmla="*/ 545796 h 6483416"/>
              <a:gd name="connsiteX832" fmla="*/ 7460935 w 11968488"/>
              <a:gd name="connsiteY832" fmla="*/ 565972 h 6483416"/>
              <a:gd name="connsiteX833" fmla="*/ 7445718 w 11968488"/>
              <a:gd name="connsiteY833" fmla="*/ 596963 h 6483416"/>
              <a:gd name="connsiteX834" fmla="*/ 7443757 w 11968488"/>
              <a:gd name="connsiteY834" fmla="*/ 598403 h 6483416"/>
              <a:gd name="connsiteX835" fmla="*/ 7445620 w 11968488"/>
              <a:gd name="connsiteY835" fmla="*/ 601246 h 6483416"/>
              <a:gd name="connsiteX836" fmla="*/ 7438583 w 11968488"/>
              <a:gd name="connsiteY836" fmla="*/ 602202 h 6483416"/>
              <a:gd name="connsiteX837" fmla="*/ 7427989 w 11968488"/>
              <a:gd name="connsiteY837" fmla="*/ 609980 h 6483416"/>
              <a:gd name="connsiteX838" fmla="*/ 7452157 w 11968488"/>
              <a:gd name="connsiteY838" fmla="*/ 607557 h 6483416"/>
              <a:gd name="connsiteX839" fmla="*/ 7455047 w 11968488"/>
              <a:gd name="connsiteY839" fmla="*/ 607450 h 6483416"/>
              <a:gd name="connsiteX840" fmla="*/ 7457053 w 11968488"/>
              <a:gd name="connsiteY840" fmla="*/ 601566 h 6483416"/>
              <a:gd name="connsiteX841" fmla="*/ 7473745 w 11968488"/>
              <a:gd name="connsiteY841" fmla="*/ 572109 h 6483416"/>
              <a:gd name="connsiteX842" fmla="*/ 9063497 w 11968488"/>
              <a:gd name="connsiteY842" fmla="*/ 528286 h 6483416"/>
              <a:gd name="connsiteX843" fmla="*/ 9034857 w 11968488"/>
              <a:gd name="connsiteY843" fmla="*/ 530637 h 6483416"/>
              <a:gd name="connsiteX844" fmla="*/ 9017558 w 11968488"/>
              <a:gd name="connsiteY844" fmla="*/ 530038 h 6483416"/>
              <a:gd name="connsiteX845" fmla="*/ 9020327 w 11968488"/>
              <a:gd name="connsiteY845" fmla="*/ 537670 h 6483416"/>
              <a:gd name="connsiteX846" fmla="*/ 7511234 w 11968488"/>
              <a:gd name="connsiteY846" fmla="*/ 521344 h 6483416"/>
              <a:gd name="connsiteX847" fmla="*/ 7506935 w 11968488"/>
              <a:gd name="connsiteY847" fmla="*/ 522612 h 6483416"/>
              <a:gd name="connsiteX848" fmla="*/ 7506988 w 11968488"/>
              <a:gd name="connsiteY848" fmla="*/ 526017 h 6483416"/>
              <a:gd name="connsiteX849" fmla="*/ 9110998 w 11968488"/>
              <a:gd name="connsiteY849" fmla="*/ 514256 h 6483416"/>
              <a:gd name="connsiteX850" fmla="*/ 9085540 w 11968488"/>
              <a:gd name="connsiteY850" fmla="*/ 523628 h 6483416"/>
              <a:gd name="connsiteX851" fmla="*/ 9137601 w 11968488"/>
              <a:gd name="connsiteY851" fmla="*/ 526602 h 6483416"/>
              <a:gd name="connsiteX852" fmla="*/ 9137159 w 11968488"/>
              <a:gd name="connsiteY852" fmla="*/ 520604 h 6483416"/>
              <a:gd name="connsiteX853" fmla="*/ 9138075 w 11968488"/>
              <a:gd name="connsiteY853" fmla="*/ 519114 h 6483416"/>
              <a:gd name="connsiteX854" fmla="*/ 9943276 w 11968488"/>
              <a:gd name="connsiteY854" fmla="*/ 485863 h 6483416"/>
              <a:gd name="connsiteX855" fmla="*/ 9863524 w 11968488"/>
              <a:gd name="connsiteY855" fmla="*/ 495997 h 6483416"/>
              <a:gd name="connsiteX856" fmla="*/ 9773165 w 11968488"/>
              <a:gd name="connsiteY856" fmla="*/ 521458 h 6483416"/>
              <a:gd name="connsiteX857" fmla="*/ 9773168 w 11968488"/>
              <a:gd name="connsiteY857" fmla="*/ 521566 h 6483416"/>
              <a:gd name="connsiteX858" fmla="*/ 9775328 w 11968488"/>
              <a:gd name="connsiteY858" fmla="*/ 528284 h 6483416"/>
              <a:gd name="connsiteX859" fmla="*/ 9773321 w 11968488"/>
              <a:gd name="connsiteY859" fmla="*/ 531408 h 6483416"/>
              <a:gd name="connsiteX860" fmla="*/ 9773400 w 11968488"/>
              <a:gd name="connsiteY860" fmla="*/ 536619 h 6483416"/>
              <a:gd name="connsiteX861" fmla="*/ 9803159 w 11968488"/>
              <a:gd name="connsiteY861" fmla="*/ 525118 h 6483416"/>
              <a:gd name="connsiteX862" fmla="*/ 9823292 w 11968488"/>
              <a:gd name="connsiteY862" fmla="*/ 526936 h 6483416"/>
              <a:gd name="connsiteX863" fmla="*/ 9867669 w 11968488"/>
              <a:gd name="connsiteY863" fmla="*/ 512719 h 6483416"/>
              <a:gd name="connsiteX864" fmla="*/ 9899496 w 11968488"/>
              <a:gd name="connsiteY864" fmla="*/ 506603 h 6483416"/>
              <a:gd name="connsiteX865" fmla="*/ 9901680 w 11968488"/>
              <a:gd name="connsiteY865" fmla="*/ 503888 h 6483416"/>
              <a:gd name="connsiteX866" fmla="*/ 9906644 w 11968488"/>
              <a:gd name="connsiteY866" fmla="*/ 503708 h 6483416"/>
              <a:gd name="connsiteX867" fmla="*/ 9908117 w 11968488"/>
              <a:gd name="connsiteY867" fmla="*/ 495112 h 6483416"/>
              <a:gd name="connsiteX868" fmla="*/ 9919286 w 11968488"/>
              <a:gd name="connsiteY868" fmla="*/ 493086 h 6483416"/>
              <a:gd name="connsiteX869" fmla="*/ 9940131 w 11968488"/>
              <a:gd name="connsiteY869" fmla="*/ 491628 h 6483416"/>
              <a:gd name="connsiteX870" fmla="*/ 9940209 w 11968488"/>
              <a:gd name="connsiteY870" fmla="*/ 491610 h 6483416"/>
              <a:gd name="connsiteX871" fmla="*/ 10187890 w 11968488"/>
              <a:gd name="connsiteY871" fmla="*/ 473404 h 6483416"/>
              <a:gd name="connsiteX872" fmla="*/ 10166327 w 11968488"/>
              <a:gd name="connsiteY872" fmla="*/ 475860 h 6483416"/>
              <a:gd name="connsiteX873" fmla="*/ 10126285 w 11968488"/>
              <a:gd name="connsiteY873" fmla="*/ 489388 h 6483416"/>
              <a:gd name="connsiteX874" fmla="*/ 10126434 w 11968488"/>
              <a:gd name="connsiteY874" fmla="*/ 521173 h 6483416"/>
              <a:gd name="connsiteX875" fmla="*/ 10101044 w 11968488"/>
              <a:gd name="connsiteY875" fmla="*/ 521505 h 6483416"/>
              <a:gd name="connsiteX876" fmla="*/ 10102515 w 11968488"/>
              <a:gd name="connsiteY876" fmla="*/ 507039 h 6483416"/>
              <a:gd name="connsiteX877" fmla="*/ 10030222 w 11968488"/>
              <a:gd name="connsiteY877" fmla="*/ 534351 h 6483416"/>
              <a:gd name="connsiteX878" fmla="*/ 10001736 w 11968488"/>
              <a:gd name="connsiteY878" fmla="*/ 542488 h 6483416"/>
              <a:gd name="connsiteX879" fmla="*/ 10006029 w 11968488"/>
              <a:gd name="connsiteY879" fmla="*/ 556623 h 6483416"/>
              <a:gd name="connsiteX880" fmla="*/ 9942571 w 11968488"/>
              <a:gd name="connsiteY880" fmla="*/ 567531 h 6483416"/>
              <a:gd name="connsiteX881" fmla="*/ 9923598 w 11968488"/>
              <a:gd name="connsiteY881" fmla="*/ 583428 h 6483416"/>
              <a:gd name="connsiteX882" fmla="*/ 9882922 w 11968488"/>
              <a:gd name="connsiteY882" fmla="*/ 605270 h 6483416"/>
              <a:gd name="connsiteX883" fmla="*/ 9869189 w 11968488"/>
              <a:gd name="connsiteY883" fmla="*/ 612091 h 6483416"/>
              <a:gd name="connsiteX884" fmla="*/ 9873249 w 11968488"/>
              <a:gd name="connsiteY884" fmla="*/ 618229 h 6483416"/>
              <a:gd name="connsiteX885" fmla="*/ 9887823 w 11968488"/>
              <a:gd name="connsiteY885" fmla="*/ 632491 h 6483416"/>
              <a:gd name="connsiteX886" fmla="*/ 9952941 w 11968488"/>
              <a:gd name="connsiteY886" fmla="*/ 576891 h 6483416"/>
              <a:gd name="connsiteX887" fmla="*/ 10103940 w 11968488"/>
              <a:gd name="connsiteY887" fmla="*/ 535961 h 6483416"/>
              <a:gd name="connsiteX888" fmla="*/ 10181862 w 11968488"/>
              <a:gd name="connsiteY888" fmla="*/ 487591 h 6483416"/>
              <a:gd name="connsiteX889" fmla="*/ 10042478 w 11968488"/>
              <a:gd name="connsiteY889" fmla="*/ 461589 h 6483416"/>
              <a:gd name="connsiteX890" fmla="*/ 10039221 w 11968488"/>
              <a:gd name="connsiteY890" fmla="*/ 464523 h 6483416"/>
              <a:gd name="connsiteX891" fmla="*/ 10004340 w 11968488"/>
              <a:gd name="connsiteY891" fmla="*/ 479915 h 6483416"/>
              <a:gd name="connsiteX892" fmla="*/ 9994692 w 11968488"/>
              <a:gd name="connsiteY892" fmla="*/ 485863 h 6483416"/>
              <a:gd name="connsiteX893" fmla="*/ 9986097 w 11968488"/>
              <a:gd name="connsiteY893" fmla="*/ 490993 h 6483416"/>
              <a:gd name="connsiteX894" fmla="*/ 9988209 w 11968488"/>
              <a:gd name="connsiteY894" fmla="*/ 497945 h 6483416"/>
              <a:gd name="connsiteX895" fmla="*/ 9972882 w 11968488"/>
              <a:gd name="connsiteY895" fmla="*/ 498882 h 6483416"/>
              <a:gd name="connsiteX896" fmla="*/ 9970373 w 11968488"/>
              <a:gd name="connsiteY896" fmla="*/ 500377 h 6483416"/>
              <a:gd name="connsiteX897" fmla="*/ 9966421 w 11968488"/>
              <a:gd name="connsiteY897" fmla="*/ 501036 h 6483416"/>
              <a:gd name="connsiteX898" fmla="*/ 9907259 w 11968488"/>
              <a:gd name="connsiteY898" fmla="*/ 526464 h 6483416"/>
              <a:gd name="connsiteX899" fmla="*/ 9846066 w 11968488"/>
              <a:gd name="connsiteY899" fmla="*/ 548178 h 6483416"/>
              <a:gd name="connsiteX900" fmla="*/ 9836800 w 11968488"/>
              <a:gd name="connsiteY900" fmla="*/ 546373 h 6483416"/>
              <a:gd name="connsiteX901" fmla="*/ 9834593 w 11968488"/>
              <a:gd name="connsiteY901" fmla="*/ 552248 h 6483416"/>
              <a:gd name="connsiteX902" fmla="*/ 9846066 w 11968488"/>
              <a:gd name="connsiteY902" fmla="*/ 548178 h 6483416"/>
              <a:gd name="connsiteX903" fmla="*/ 9848439 w 11968488"/>
              <a:gd name="connsiteY903" fmla="*/ 548639 h 6483416"/>
              <a:gd name="connsiteX904" fmla="*/ 9840880 w 11968488"/>
              <a:gd name="connsiteY904" fmla="*/ 557672 h 6483416"/>
              <a:gd name="connsiteX905" fmla="*/ 9838673 w 11968488"/>
              <a:gd name="connsiteY905" fmla="*/ 563547 h 6483416"/>
              <a:gd name="connsiteX906" fmla="*/ 9878304 w 11968488"/>
              <a:gd name="connsiteY906" fmla="*/ 556990 h 6483416"/>
              <a:gd name="connsiteX907" fmla="*/ 9886523 w 11968488"/>
              <a:gd name="connsiteY907" fmla="*/ 553213 h 6483416"/>
              <a:gd name="connsiteX908" fmla="*/ 9962439 w 11968488"/>
              <a:gd name="connsiteY908" fmla="*/ 519349 h 6483416"/>
              <a:gd name="connsiteX909" fmla="*/ 10032222 w 11968488"/>
              <a:gd name="connsiteY909" fmla="*/ 481950 h 6483416"/>
              <a:gd name="connsiteX910" fmla="*/ 10032380 w 11968488"/>
              <a:gd name="connsiteY910" fmla="*/ 481950 h 6483416"/>
              <a:gd name="connsiteX911" fmla="*/ 10037751 w 11968488"/>
              <a:gd name="connsiteY911" fmla="*/ 478990 h 6483416"/>
              <a:gd name="connsiteX912" fmla="*/ 10032222 w 11968488"/>
              <a:gd name="connsiteY912" fmla="*/ 481950 h 6483416"/>
              <a:gd name="connsiteX913" fmla="*/ 10023916 w 11968488"/>
              <a:gd name="connsiteY913" fmla="*/ 482060 h 6483416"/>
              <a:gd name="connsiteX914" fmla="*/ 10036941 w 11968488"/>
              <a:gd name="connsiteY914" fmla="*/ 470333 h 6483416"/>
              <a:gd name="connsiteX915" fmla="*/ 10042313 w 11968488"/>
              <a:gd name="connsiteY915" fmla="*/ 467372 h 6483416"/>
              <a:gd name="connsiteX916" fmla="*/ 10042478 w 11968488"/>
              <a:gd name="connsiteY916" fmla="*/ 461589 h 6483416"/>
              <a:gd name="connsiteX917" fmla="*/ 8776702 w 11968488"/>
              <a:gd name="connsiteY917" fmla="*/ 409288 h 6483416"/>
              <a:gd name="connsiteX918" fmla="*/ 8761332 w 11968488"/>
              <a:gd name="connsiteY918" fmla="*/ 414948 h 6483416"/>
              <a:gd name="connsiteX919" fmla="*/ 8803202 w 11968488"/>
              <a:gd name="connsiteY919" fmla="*/ 426439 h 6483416"/>
              <a:gd name="connsiteX920" fmla="*/ 8843179 w 11968488"/>
              <a:gd name="connsiteY920" fmla="*/ 447193 h 6483416"/>
              <a:gd name="connsiteX921" fmla="*/ 8843198 w 11968488"/>
              <a:gd name="connsiteY921" fmla="*/ 447183 h 6483416"/>
              <a:gd name="connsiteX922" fmla="*/ 8845479 w 11968488"/>
              <a:gd name="connsiteY922" fmla="*/ 442658 h 6483416"/>
              <a:gd name="connsiteX923" fmla="*/ 8857363 w 11968488"/>
              <a:gd name="connsiteY923" fmla="*/ 437286 h 6483416"/>
              <a:gd name="connsiteX924" fmla="*/ 8854511 w 11968488"/>
              <a:gd name="connsiteY924" fmla="*/ 436522 h 6483416"/>
              <a:gd name="connsiteX925" fmla="*/ 8863567 w 11968488"/>
              <a:gd name="connsiteY925" fmla="*/ 432378 h 6483416"/>
              <a:gd name="connsiteX926" fmla="*/ 8868377 w 11968488"/>
              <a:gd name="connsiteY926" fmla="*/ 436781 h 6483416"/>
              <a:gd name="connsiteX927" fmla="*/ 8863067 w 11968488"/>
              <a:gd name="connsiteY927" fmla="*/ 438817 h 6483416"/>
              <a:gd name="connsiteX928" fmla="*/ 8849356 w 11968488"/>
              <a:gd name="connsiteY928" fmla="*/ 450400 h 6483416"/>
              <a:gd name="connsiteX929" fmla="*/ 8852331 w 11968488"/>
              <a:gd name="connsiteY929" fmla="*/ 451944 h 6483416"/>
              <a:gd name="connsiteX930" fmla="*/ 8857743 w 11968488"/>
              <a:gd name="connsiteY930" fmla="*/ 453906 h 6483416"/>
              <a:gd name="connsiteX931" fmla="*/ 8873429 w 11968488"/>
              <a:gd name="connsiteY931" fmla="*/ 445019 h 6483416"/>
              <a:gd name="connsiteX932" fmla="*/ 8876468 w 11968488"/>
              <a:gd name="connsiteY932" fmla="*/ 444189 h 6483416"/>
              <a:gd name="connsiteX933" fmla="*/ 8883092 w 11968488"/>
              <a:gd name="connsiteY933" fmla="*/ 450255 h 6483416"/>
              <a:gd name="connsiteX934" fmla="*/ 8869179 w 11968488"/>
              <a:gd name="connsiteY934" fmla="*/ 457261 h 6483416"/>
              <a:gd name="connsiteX935" fmla="*/ 8887010 w 11968488"/>
              <a:gd name="connsiteY935" fmla="*/ 453105 h 6483416"/>
              <a:gd name="connsiteX936" fmla="*/ 8901374 w 11968488"/>
              <a:gd name="connsiteY936" fmla="*/ 448810 h 6483416"/>
              <a:gd name="connsiteX937" fmla="*/ 8911228 w 11968488"/>
              <a:gd name="connsiteY937" fmla="*/ 470407 h 6483416"/>
              <a:gd name="connsiteX938" fmla="*/ 8939559 w 11968488"/>
              <a:gd name="connsiteY938" fmla="*/ 472974 h 6483416"/>
              <a:gd name="connsiteX939" fmla="*/ 8974764 w 11968488"/>
              <a:gd name="connsiteY939" fmla="*/ 473750 h 6483416"/>
              <a:gd name="connsiteX940" fmla="*/ 8985664 w 11968488"/>
              <a:gd name="connsiteY940" fmla="*/ 479842 h 6483416"/>
              <a:gd name="connsiteX941" fmla="*/ 9046612 w 11968488"/>
              <a:gd name="connsiteY941" fmla="*/ 479611 h 6483416"/>
              <a:gd name="connsiteX942" fmla="*/ 9121501 w 11968488"/>
              <a:gd name="connsiteY942" fmla="*/ 480359 h 6483416"/>
              <a:gd name="connsiteX943" fmla="*/ 9177187 w 11968488"/>
              <a:gd name="connsiteY943" fmla="*/ 475850 h 6483416"/>
              <a:gd name="connsiteX944" fmla="*/ 9134929 w 11968488"/>
              <a:gd name="connsiteY944" fmla="*/ 461093 h 6483416"/>
              <a:gd name="connsiteX945" fmla="*/ 9121406 w 11968488"/>
              <a:gd name="connsiteY945" fmla="*/ 458633 h 6483416"/>
              <a:gd name="connsiteX946" fmla="*/ 9061754 w 11968488"/>
              <a:gd name="connsiteY946" fmla="*/ 455473 h 6483416"/>
              <a:gd name="connsiteX947" fmla="*/ 9060155 w 11968488"/>
              <a:gd name="connsiteY947" fmla="*/ 447488 h 6483416"/>
              <a:gd name="connsiteX948" fmla="*/ 9020685 w 11968488"/>
              <a:gd name="connsiteY948" fmla="*/ 440304 h 6483416"/>
              <a:gd name="connsiteX949" fmla="*/ 8941818 w 11968488"/>
              <a:gd name="connsiteY949" fmla="*/ 420656 h 6483416"/>
              <a:gd name="connsiteX950" fmla="*/ 8936790 w 11968488"/>
              <a:gd name="connsiteY950" fmla="*/ 452894 h 6483416"/>
              <a:gd name="connsiteX951" fmla="*/ 8913532 w 11968488"/>
              <a:gd name="connsiteY951" fmla="*/ 441517 h 6483416"/>
              <a:gd name="connsiteX952" fmla="*/ 8917230 w 11968488"/>
              <a:gd name="connsiteY952" fmla="*/ 427551 h 6483416"/>
              <a:gd name="connsiteX953" fmla="*/ 8776702 w 11968488"/>
              <a:gd name="connsiteY953" fmla="*/ 409288 h 6483416"/>
              <a:gd name="connsiteX954" fmla="*/ 8739571 w 11968488"/>
              <a:gd name="connsiteY954" fmla="*/ 351147 h 6483416"/>
              <a:gd name="connsiteX955" fmla="*/ 8720167 w 11968488"/>
              <a:gd name="connsiteY955" fmla="*/ 370401 h 6483416"/>
              <a:gd name="connsiteX956" fmla="*/ 8717141 w 11968488"/>
              <a:gd name="connsiteY956" fmla="*/ 374688 h 6483416"/>
              <a:gd name="connsiteX957" fmla="*/ 8787203 w 11968488"/>
              <a:gd name="connsiteY957" fmla="*/ 375391 h 6483416"/>
              <a:gd name="connsiteX958" fmla="*/ 8857059 w 11968488"/>
              <a:gd name="connsiteY958" fmla="*/ 369735 h 6483416"/>
              <a:gd name="connsiteX959" fmla="*/ 8857202 w 11968488"/>
              <a:gd name="connsiteY959" fmla="*/ 369805 h 6483416"/>
              <a:gd name="connsiteX960" fmla="*/ 8862595 w 11968488"/>
              <a:gd name="connsiteY960" fmla="*/ 369287 h 6483416"/>
              <a:gd name="connsiteX961" fmla="*/ 8857059 w 11968488"/>
              <a:gd name="connsiteY961" fmla="*/ 369735 h 6483416"/>
              <a:gd name="connsiteX962" fmla="*/ 8849450 w 11968488"/>
              <a:gd name="connsiteY962" fmla="*/ 366014 h 6483416"/>
              <a:gd name="connsiteX963" fmla="*/ 8863260 w 11968488"/>
              <a:gd name="connsiteY963" fmla="*/ 360153 h 6483416"/>
              <a:gd name="connsiteX964" fmla="*/ 8868652 w 11968488"/>
              <a:gd name="connsiteY964" fmla="*/ 359636 h 6483416"/>
              <a:gd name="connsiteX965" fmla="*/ 8866290 w 11968488"/>
              <a:gd name="connsiteY965" fmla="*/ 355322 h 6483416"/>
              <a:gd name="connsiteX966" fmla="*/ 8799781 w 11968488"/>
              <a:gd name="connsiteY966" fmla="*/ 354336 h 6483416"/>
              <a:gd name="connsiteX967" fmla="*/ 8560795 w 11968488"/>
              <a:gd name="connsiteY967" fmla="*/ 292432 h 6483416"/>
              <a:gd name="connsiteX968" fmla="*/ 8562487 w 11968488"/>
              <a:gd name="connsiteY968" fmla="*/ 296929 h 6483416"/>
              <a:gd name="connsiteX969" fmla="*/ 8600428 w 11968488"/>
              <a:gd name="connsiteY969" fmla="*/ 299208 h 6483416"/>
              <a:gd name="connsiteX970" fmla="*/ 8613402 w 11968488"/>
              <a:gd name="connsiteY970" fmla="*/ 298101 h 6483416"/>
              <a:gd name="connsiteX971" fmla="*/ 8578952 w 11968488"/>
              <a:gd name="connsiteY971" fmla="*/ 292457 h 6483416"/>
              <a:gd name="connsiteX972" fmla="*/ 10925763 w 11968488"/>
              <a:gd name="connsiteY972" fmla="*/ 263275 h 6483416"/>
              <a:gd name="connsiteX973" fmla="*/ 10923975 w 11968488"/>
              <a:gd name="connsiteY973" fmla="*/ 264884 h 6483416"/>
              <a:gd name="connsiteX974" fmla="*/ 10925785 w 11968488"/>
              <a:gd name="connsiteY974" fmla="*/ 264636 h 6483416"/>
              <a:gd name="connsiteX975" fmla="*/ 8430565 w 11968488"/>
              <a:gd name="connsiteY975" fmla="*/ 256540 h 6483416"/>
              <a:gd name="connsiteX976" fmla="*/ 8427985 w 11968488"/>
              <a:gd name="connsiteY976" fmla="*/ 268427 h 6483416"/>
              <a:gd name="connsiteX977" fmla="*/ 8442389 w 11968488"/>
              <a:gd name="connsiteY977" fmla="*/ 266770 h 6483416"/>
              <a:gd name="connsiteX978" fmla="*/ 8486992 w 11968488"/>
              <a:gd name="connsiteY978" fmla="*/ 273747 h 6483416"/>
              <a:gd name="connsiteX979" fmla="*/ 8481202 w 11968488"/>
              <a:gd name="connsiteY979" fmla="*/ 266533 h 6483416"/>
              <a:gd name="connsiteX980" fmla="*/ 8489325 w 11968488"/>
              <a:gd name="connsiteY980" fmla="*/ 261436 h 6483416"/>
              <a:gd name="connsiteX981" fmla="*/ 8454511 w 11968488"/>
              <a:gd name="connsiteY981" fmla="*/ 261549 h 6483416"/>
              <a:gd name="connsiteX982" fmla="*/ 8497606 w 11968488"/>
              <a:gd name="connsiteY982" fmla="*/ 244060 h 6483416"/>
              <a:gd name="connsiteX983" fmla="*/ 8498701 w 11968488"/>
              <a:gd name="connsiteY983" fmla="*/ 251842 h 6483416"/>
              <a:gd name="connsiteX984" fmla="*/ 8489608 w 11968488"/>
              <a:gd name="connsiteY984" fmla="*/ 261258 h 6483416"/>
              <a:gd name="connsiteX985" fmla="*/ 8491353 w 11968488"/>
              <a:gd name="connsiteY985" fmla="*/ 260161 h 6483416"/>
              <a:gd name="connsiteX986" fmla="*/ 8607127 w 11968488"/>
              <a:gd name="connsiteY986" fmla="*/ 275530 h 6483416"/>
              <a:gd name="connsiteX987" fmla="*/ 8642079 w 11968488"/>
              <a:gd name="connsiteY987" fmla="*/ 269608 h 6483416"/>
              <a:gd name="connsiteX988" fmla="*/ 8585322 w 11968488"/>
              <a:gd name="connsiteY988" fmla="*/ 253783 h 6483416"/>
              <a:gd name="connsiteX989" fmla="*/ 8497606 w 11968488"/>
              <a:gd name="connsiteY989" fmla="*/ 244060 h 6483416"/>
              <a:gd name="connsiteX990" fmla="*/ 10786438 w 11968488"/>
              <a:gd name="connsiteY990" fmla="*/ 242721 h 6483416"/>
              <a:gd name="connsiteX991" fmla="*/ 10768215 w 11968488"/>
              <a:gd name="connsiteY991" fmla="*/ 244362 h 6483416"/>
              <a:gd name="connsiteX992" fmla="*/ 10741794 w 11968488"/>
              <a:gd name="connsiteY992" fmla="*/ 262780 h 6483416"/>
              <a:gd name="connsiteX993" fmla="*/ 10712432 w 11968488"/>
              <a:gd name="connsiteY993" fmla="*/ 276759 h 6483416"/>
              <a:gd name="connsiteX994" fmla="*/ 10721091 w 11968488"/>
              <a:gd name="connsiteY994" fmla="*/ 279814 h 6483416"/>
              <a:gd name="connsiteX995" fmla="*/ 10688446 w 11968488"/>
              <a:gd name="connsiteY995" fmla="*/ 302112 h 6483416"/>
              <a:gd name="connsiteX996" fmla="*/ 10688616 w 11968488"/>
              <a:gd name="connsiteY996" fmla="*/ 313113 h 6483416"/>
              <a:gd name="connsiteX997" fmla="*/ 10721433 w 11968488"/>
              <a:gd name="connsiteY997" fmla="*/ 301814 h 6483416"/>
              <a:gd name="connsiteX998" fmla="*/ 10757443 w 11968488"/>
              <a:gd name="connsiteY998" fmla="*/ 291964 h 6483416"/>
              <a:gd name="connsiteX999" fmla="*/ 10792840 w 11968488"/>
              <a:gd name="connsiteY999" fmla="*/ 266309 h 6483416"/>
              <a:gd name="connsiteX1000" fmla="*/ 10756136 w 11968488"/>
              <a:gd name="connsiteY1000" fmla="*/ 280552 h 6483416"/>
              <a:gd name="connsiteX1001" fmla="*/ 10788596 w 11968488"/>
              <a:gd name="connsiteY1001" fmla="*/ 244037 h 6483416"/>
              <a:gd name="connsiteX1002" fmla="*/ 10786438 w 11968488"/>
              <a:gd name="connsiteY1002" fmla="*/ 242721 h 6483416"/>
              <a:gd name="connsiteX1003" fmla="*/ 11042899 w 11968488"/>
              <a:gd name="connsiteY1003" fmla="*/ 228394 h 6483416"/>
              <a:gd name="connsiteX1004" fmla="*/ 11028040 w 11968488"/>
              <a:gd name="connsiteY1004" fmla="*/ 234982 h 6483416"/>
              <a:gd name="connsiteX1005" fmla="*/ 11030704 w 11968488"/>
              <a:gd name="connsiteY1005" fmla="*/ 238989 h 6483416"/>
              <a:gd name="connsiteX1006" fmla="*/ 10708380 w 11968488"/>
              <a:gd name="connsiteY1006" fmla="*/ 226547 h 6483416"/>
              <a:gd name="connsiteX1007" fmla="*/ 10692915 w 11968488"/>
              <a:gd name="connsiteY1007" fmla="*/ 227820 h 6483416"/>
              <a:gd name="connsiteX1008" fmla="*/ 10602589 w 11968488"/>
              <a:gd name="connsiteY1008" fmla="*/ 249293 h 6483416"/>
              <a:gd name="connsiteX1009" fmla="*/ 10596426 w 11968488"/>
              <a:gd name="connsiteY1009" fmla="*/ 268508 h 6483416"/>
              <a:gd name="connsiteX1010" fmla="*/ 10595867 w 11968488"/>
              <a:gd name="connsiteY1010" fmla="*/ 268701 h 6483416"/>
              <a:gd name="connsiteX1011" fmla="*/ 10599616 w 11968488"/>
              <a:gd name="connsiteY1011" fmla="*/ 272044 h 6483416"/>
              <a:gd name="connsiteX1012" fmla="*/ 10603219 w 11968488"/>
              <a:gd name="connsiteY1012" fmla="*/ 270115 h 6483416"/>
              <a:gd name="connsiteX1013" fmla="*/ 10603845 w 11968488"/>
              <a:gd name="connsiteY1013" fmla="*/ 272185 h 6483416"/>
              <a:gd name="connsiteX1014" fmla="*/ 10600948 w 11968488"/>
              <a:gd name="connsiteY1014" fmla="*/ 273233 h 6483416"/>
              <a:gd name="connsiteX1015" fmla="*/ 10602279 w 11968488"/>
              <a:gd name="connsiteY1015" fmla="*/ 274422 h 6483416"/>
              <a:gd name="connsiteX1016" fmla="*/ 10611330 w 11968488"/>
              <a:gd name="connsiteY1016" fmla="*/ 271012 h 6483416"/>
              <a:gd name="connsiteX1017" fmla="*/ 10626049 w 11968488"/>
              <a:gd name="connsiteY1017" fmla="*/ 269428 h 6483416"/>
              <a:gd name="connsiteX1018" fmla="*/ 10701096 w 11968488"/>
              <a:gd name="connsiteY1018" fmla="*/ 229833 h 6483416"/>
              <a:gd name="connsiteX1019" fmla="*/ 2801905 w 11968488"/>
              <a:gd name="connsiteY1019" fmla="*/ 185382 h 6483416"/>
              <a:gd name="connsiteX1020" fmla="*/ 2799587 w 11968488"/>
              <a:gd name="connsiteY1020" fmla="*/ 189057 h 6483416"/>
              <a:gd name="connsiteX1021" fmla="*/ 2808042 w 11968488"/>
              <a:gd name="connsiteY1021" fmla="*/ 190344 h 6483416"/>
              <a:gd name="connsiteX1022" fmla="*/ 2809616 w 11968488"/>
              <a:gd name="connsiteY1022" fmla="*/ 191617 h 6483416"/>
              <a:gd name="connsiteX1023" fmla="*/ 2803181 w 11968488"/>
              <a:gd name="connsiteY1023" fmla="*/ 195666 h 6483416"/>
              <a:gd name="connsiteX1024" fmla="*/ 2800861 w 11968488"/>
              <a:gd name="connsiteY1024" fmla="*/ 199343 h 6483416"/>
              <a:gd name="connsiteX1025" fmla="*/ 2851117 w 11968488"/>
              <a:gd name="connsiteY1025" fmla="*/ 217574 h 6483416"/>
              <a:gd name="connsiteX1026" fmla="*/ 2862391 w 11968488"/>
              <a:gd name="connsiteY1026" fmla="*/ 218900 h 6483416"/>
              <a:gd name="connsiteX1027" fmla="*/ 2866228 w 11968488"/>
              <a:gd name="connsiteY1027" fmla="*/ 221562 h 6483416"/>
              <a:gd name="connsiteX1028" fmla="*/ 2892841 w 11968488"/>
              <a:gd name="connsiteY1028" fmla="*/ 227554 h 6483416"/>
              <a:gd name="connsiteX1029" fmla="*/ 2901124 w 11968488"/>
              <a:gd name="connsiteY1029" fmla="*/ 216637 h 6483416"/>
              <a:gd name="connsiteX1030" fmla="*/ 2908270 w 11968488"/>
              <a:gd name="connsiteY1030" fmla="*/ 204249 h 6483416"/>
              <a:gd name="connsiteX1031" fmla="*/ 2900923 w 11968488"/>
              <a:gd name="connsiteY1031" fmla="*/ 200681 h 6483416"/>
              <a:gd name="connsiteX1032" fmla="*/ 2853148 w 11968488"/>
              <a:gd name="connsiteY1032" fmla="*/ 197208 h 6483416"/>
              <a:gd name="connsiteX1033" fmla="*/ 2808042 w 11968488"/>
              <a:gd name="connsiteY1033" fmla="*/ 190344 h 6483416"/>
              <a:gd name="connsiteX1034" fmla="*/ 8131640 w 11968488"/>
              <a:gd name="connsiteY1034" fmla="*/ 154432 h 6483416"/>
              <a:gd name="connsiteX1035" fmla="*/ 8122702 w 11968488"/>
              <a:gd name="connsiteY1035" fmla="*/ 164180 h 6483416"/>
              <a:gd name="connsiteX1036" fmla="*/ 8110681 w 11968488"/>
              <a:gd name="connsiteY1036" fmla="*/ 176415 h 6483416"/>
              <a:gd name="connsiteX1037" fmla="*/ 8114337 w 11968488"/>
              <a:gd name="connsiteY1037" fmla="*/ 176415 h 6483416"/>
              <a:gd name="connsiteX1038" fmla="*/ 8119783 w 11968488"/>
              <a:gd name="connsiteY1038" fmla="*/ 169861 h 6483416"/>
              <a:gd name="connsiteX1039" fmla="*/ 11190938 w 11968488"/>
              <a:gd name="connsiteY1039" fmla="*/ 144021 h 6483416"/>
              <a:gd name="connsiteX1040" fmla="*/ 11131651 w 11968488"/>
              <a:gd name="connsiteY1040" fmla="*/ 150067 h 6483416"/>
              <a:gd name="connsiteX1041" fmla="*/ 11108697 w 11968488"/>
              <a:gd name="connsiteY1041" fmla="*/ 160078 h 6483416"/>
              <a:gd name="connsiteX1042" fmla="*/ 11111783 w 11968488"/>
              <a:gd name="connsiteY1042" fmla="*/ 165159 h 6483416"/>
              <a:gd name="connsiteX1043" fmla="*/ 11055315 w 11968488"/>
              <a:gd name="connsiteY1043" fmla="*/ 190865 h 6483416"/>
              <a:gd name="connsiteX1044" fmla="*/ 11037644 w 11968488"/>
              <a:gd name="connsiteY1044" fmla="*/ 183752 h 6483416"/>
              <a:gd name="connsiteX1045" fmla="*/ 11040771 w 11968488"/>
              <a:gd name="connsiteY1045" fmla="*/ 171665 h 6483416"/>
              <a:gd name="connsiteX1046" fmla="*/ 11031663 w 11968488"/>
              <a:gd name="connsiteY1046" fmla="*/ 171760 h 6483416"/>
              <a:gd name="connsiteX1047" fmla="*/ 11030908 w 11968488"/>
              <a:gd name="connsiteY1047" fmla="*/ 186172 h 6483416"/>
              <a:gd name="connsiteX1048" fmla="*/ 10974292 w 11968488"/>
              <a:gd name="connsiteY1048" fmla="*/ 197874 h 6483416"/>
              <a:gd name="connsiteX1049" fmla="*/ 10972943 w 11968488"/>
              <a:gd name="connsiteY1049" fmla="*/ 187195 h 6483416"/>
              <a:gd name="connsiteX1050" fmla="*/ 10961475 w 11968488"/>
              <a:gd name="connsiteY1050" fmla="*/ 194607 h 6483416"/>
              <a:gd name="connsiteX1051" fmla="*/ 10965009 w 11968488"/>
              <a:gd name="connsiteY1051" fmla="*/ 196030 h 6483416"/>
              <a:gd name="connsiteX1052" fmla="*/ 10968542 w 11968488"/>
              <a:gd name="connsiteY1052" fmla="*/ 197455 h 6483416"/>
              <a:gd name="connsiteX1053" fmla="*/ 10963509 w 11968488"/>
              <a:gd name="connsiteY1053" fmla="*/ 202347 h 6483416"/>
              <a:gd name="connsiteX1054" fmla="*/ 10954937 w 11968488"/>
              <a:gd name="connsiteY1054" fmla="*/ 205811 h 6483416"/>
              <a:gd name="connsiteX1055" fmla="*/ 10958470 w 11968488"/>
              <a:gd name="connsiteY1055" fmla="*/ 207237 h 6483416"/>
              <a:gd name="connsiteX1056" fmla="*/ 10932756 w 11968488"/>
              <a:gd name="connsiteY1056" fmla="*/ 217644 h 6483416"/>
              <a:gd name="connsiteX1057" fmla="*/ 10931253 w 11968488"/>
              <a:gd name="connsiteY1057" fmla="*/ 223958 h 6483416"/>
              <a:gd name="connsiteX1058" fmla="*/ 10926215 w 11968488"/>
              <a:gd name="connsiteY1058" fmla="*/ 228850 h 6483416"/>
              <a:gd name="connsiteX1059" fmla="*/ 10922680 w 11968488"/>
              <a:gd name="connsiteY1059" fmla="*/ 227428 h 6483416"/>
              <a:gd name="connsiteX1060" fmla="*/ 10919146 w 11968488"/>
              <a:gd name="connsiteY1060" fmla="*/ 226005 h 6483416"/>
              <a:gd name="connsiteX1061" fmla="*/ 10924183 w 11968488"/>
              <a:gd name="connsiteY1061" fmla="*/ 221115 h 6483416"/>
              <a:gd name="connsiteX1062" fmla="*/ 10920649 w 11968488"/>
              <a:gd name="connsiteY1062" fmla="*/ 219690 h 6483416"/>
              <a:gd name="connsiteX1063" fmla="*/ 10916140 w 11968488"/>
              <a:gd name="connsiteY1063" fmla="*/ 238634 h 6483416"/>
              <a:gd name="connsiteX1064" fmla="*/ 10908098 w 11968488"/>
              <a:gd name="connsiteY1064" fmla="*/ 256155 h 6483416"/>
              <a:gd name="connsiteX1065" fmla="*/ 10923364 w 11968488"/>
              <a:gd name="connsiteY1065" fmla="*/ 257110 h 6483416"/>
              <a:gd name="connsiteX1066" fmla="*/ 10925665 w 11968488"/>
              <a:gd name="connsiteY1066" fmla="*/ 257091 h 6483416"/>
              <a:gd name="connsiteX1067" fmla="*/ 10925272 w 11968488"/>
              <a:gd name="connsiteY1067" fmla="*/ 231632 h 6483416"/>
              <a:gd name="connsiteX1068" fmla="*/ 10958248 w 11968488"/>
              <a:gd name="connsiteY1068" fmla="*/ 230756 h 6483416"/>
              <a:gd name="connsiteX1069" fmla="*/ 10958761 w 11968488"/>
              <a:gd name="connsiteY1069" fmla="*/ 263760 h 6483416"/>
              <a:gd name="connsiteX1070" fmla="*/ 10979950 w 11968488"/>
              <a:gd name="connsiteY1070" fmla="*/ 254620 h 6483416"/>
              <a:gd name="connsiteX1071" fmla="*/ 10975976 w 11968488"/>
              <a:gd name="connsiteY1071" fmla="*/ 246179 h 6483416"/>
              <a:gd name="connsiteX1072" fmla="*/ 10984087 w 11968488"/>
              <a:gd name="connsiteY1072" fmla="*/ 235678 h 6483416"/>
              <a:gd name="connsiteX1073" fmla="*/ 10999624 w 11968488"/>
              <a:gd name="connsiteY1073" fmla="*/ 234496 h 6483416"/>
              <a:gd name="connsiteX1074" fmla="*/ 11002115 w 11968488"/>
              <a:gd name="connsiteY1074" fmla="*/ 233151 h 6483416"/>
              <a:gd name="connsiteX1075" fmla="*/ 11017570 w 11968488"/>
              <a:gd name="connsiteY1075" fmla="*/ 210330 h 6483416"/>
              <a:gd name="connsiteX1076" fmla="*/ 11021841 w 11968488"/>
              <a:gd name="connsiteY1076" fmla="*/ 222484 h 6483416"/>
              <a:gd name="connsiteX1077" fmla="*/ 11022485 w 11968488"/>
              <a:gd name="connsiteY1077" fmla="*/ 222136 h 6483416"/>
              <a:gd name="connsiteX1078" fmla="*/ 11042481 w 11968488"/>
              <a:gd name="connsiteY1078" fmla="*/ 206332 h 6483416"/>
              <a:gd name="connsiteX1079" fmla="*/ 11079649 w 11968488"/>
              <a:gd name="connsiteY1079" fmla="*/ 196642 h 6483416"/>
              <a:gd name="connsiteX1080" fmla="*/ 11116629 w 11968488"/>
              <a:gd name="connsiteY1080" fmla="*/ 170380 h 6483416"/>
              <a:gd name="connsiteX1081" fmla="*/ 11164075 w 11968488"/>
              <a:gd name="connsiteY1081" fmla="*/ 156485 h 6483416"/>
              <a:gd name="connsiteX1082" fmla="*/ 11182743 w 11968488"/>
              <a:gd name="connsiteY1082" fmla="*/ 147475 h 6483416"/>
              <a:gd name="connsiteX1083" fmla="*/ 11190952 w 11968488"/>
              <a:gd name="connsiteY1083" fmla="*/ 144302 h 6483416"/>
              <a:gd name="connsiteX1084" fmla="*/ 10989139 w 11968488"/>
              <a:gd name="connsiteY1084" fmla="*/ 141242 h 6483416"/>
              <a:gd name="connsiteX1085" fmla="*/ 10883710 w 11968488"/>
              <a:gd name="connsiteY1085" fmla="*/ 177722 h 6483416"/>
              <a:gd name="connsiteX1086" fmla="*/ 10886982 w 11968488"/>
              <a:gd name="connsiteY1086" fmla="*/ 180068 h 6483416"/>
              <a:gd name="connsiteX1087" fmla="*/ 10890253 w 11968488"/>
              <a:gd name="connsiteY1087" fmla="*/ 182418 h 6483416"/>
              <a:gd name="connsiteX1088" fmla="*/ 10884969 w 11968488"/>
              <a:gd name="connsiteY1088" fmla="*/ 186099 h 6483416"/>
              <a:gd name="connsiteX1089" fmla="*/ 10876414 w 11968488"/>
              <a:gd name="connsiteY1089" fmla="*/ 187436 h 6483416"/>
              <a:gd name="connsiteX1090" fmla="*/ 10879685 w 11968488"/>
              <a:gd name="connsiteY1090" fmla="*/ 189786 h 6483416"/>
              <a:gd name="connsiteX1091" fmla="*/ 10874730 w 11968488"/>
              <a:gd name="connsiteY1091" fmla="*/ 192582 h 6483416"/>
              <a:gd name="connsiteX1092" fmla="*/ 10876589 w 11968488"/>
              <a:gd name="connsiteY1092" fmla="*/ 193339 h 6483416"/>
              <a:gd name="connsiteX1093" fmla="*/ 10833465 w 11968488"/>
              <a:gd name="connsiteY1093" fmla="*/ 217957 h 6483416"/>
              <a:gd name="connsiteX1094" fmla="*/ 10831969 w 11968488"/>
              <a:gd name="connsiteY1094" fmla="*/ 221896 h 6483416"/>
              <a:gd name="connsiteX1095" fmla="*/ 10826843 w 11968488"/>
              <a:gd name="connsiteY1095" fmla="*/ 226628 h 6483416"/>
              <a:gd name="connsiteX1096" fmla="*/ 10843197 w 11968488"/>
              <a:gd name="connsiteY1096" fmla="*/ 238365 h 6483416"/>
              <a:gd name="connsiteX1097" fmla="*/ 10808536 w 11968488"/>
              <a:gd name="connsiteY1097" fmla="*/ 260215 h 6483416"/>
              <a:gd name="connsiteX1098" fmla="*/ 10793318 w 11968488"/>
              <a:gd name="connsiteY1098" fmla="*/ 266122 h 6483416"/>
              <a:gd name="connsiteX1099" fmla="*/ 10804901 w 11968488"/>
              <a:gd name="connsiteY1099" fmla="*/ 274191 h 6483416"/>
              <a:gd name="connsiteX1100" fmla="*/ 10858616 w 11968488"/>
              <a:gd name="connsiteY1100" fmla="*/ 236237 h 6483416"/>
              <a:gd name="connsiteX1101" fmla="*/ 10902977 w 11968488"/>
              <a:gd name="connsiteY1101" fmla="*/ 212577 h 6483416"/>
              <a:gd name="connsiteX1102" fmla="*/ 10959975 w 11968488"/>
              <a:gd name="connsiteY1102" fmla="*/ 180422 h 6483416"/>
              <a:gd name="connsiteX1103" fmla="*/ 10965897 w 11968488"/>
              <a:gd name="connsiteY1103" fmla="*/ 163813 h 6483416"/>
              <a:gd name="connsiteX1104" fmla="*/ 10989139 w 11968488"/>
              <a:gd name="connsiteY1104" fmla="*/ 141242 h 6483416"/>
              <a:gd name="connsiteX1105" fmla="*/ 8144506 w 11968488"/>
              <a:gd name="connsiteY1105" fmla="*/ 138471 h 6483416"/>
              <a:gd name="connsiteX1106" fmla="*/ 8138389 w 11968488"/>
              <a:gd name="connsiteY1106" fmla="*/ 142710 h 6483416"/>
              <a:gd name="connsiteX1107" fmla="*/ 8132370 w 11968488"/>
              <a:gd name="connsiteY1107" fmla="*/ 153482 h 6483416"/>
              <a:gd name="connsiteX1108" fmla="*/ 8142236 w 11968488"/>
              <a:gd name="connsiteY1108" fmla="*/ 140643 h 6483416"/>
              <a:gd name="connsiteX1109" fmla="*/ 11702969 w 11968488"/>
              <a:gd name="connsiteY1109" fmla="*/ 76 h 6483416"/>
              <a:gd name="connsiteX1110" fmla="*/ 11730605 w 11968488"/>
              <a:gd name="connsiteY1110" fmla="*/ 6010 h 6483416"/>
              <a:gd name="connsiteX1111" fmla="*/ 11748275 w 11968488"/>
              <a:gd name="connsiteY1111" fmla="*/ 13121 h 6483416"/>
              <a:gd name="connsiteX1112" fmla="*/ 11746772 w 11968488"/>
              <a:gd name="connsiteY1112" fmla="*/ 19438 h 6483416"/>
              <a:gd name="connsiteX1113" fmla="*/ 11703387 w 11968488"/>
              <a:gd name="connsiteY1113" fmla="*/ 22731 h 6483416"/>
              <a:gd name="connsiteX1114" fmla="*/ 11651427 w 11968488"/>
              <a:gd name="connsiteY1114" fmla="*/ 29494 h 6483416"/>
              <a:gd name="connsiteX1115" fmla="*/ 11623152 w 11968488"/>
              <a:gd name="connsiteY1115" fmla="*/ 18111 h 6483416"/>
              <a:gd name="connsiteX1116" fmla="*/ 11541946 w 11968488"/>
              <a:gd name="connsiteY1116" fmla="*/ 33863 h 6483416"/>
              <a:gd name="connsiteX1117" fmla="*/ 11515703 w 11968488"/>
              <a:gd name="connsiteY1117" fmla="*/ 30216 h 6483416"/>
              <a:gd name="connsiteX1118" fmla="*/ 11509162 w 11968488"/>
              <a:gd name="connsiteY1118" fmla="*/ 41422 h 6483416"/>
              <a:gd name="connsiteX1119" fmla="*/ 11398707 w 11968488"/>
              <a:gd name="connsiteY1119" fmla="*/ 66155 h 6483416"/>
              <a:gd name="connsiteX1120" fmla="*/ 11274642 w 11968488"/>
              <a:gd name="connsiteY1120" fmla="*/ 99246 h 6483416"/>
              <a:gd name="connsiteX1121" fmla="*/ 11270580 w 11968488"/>
              <a:gd name="connsiteY1121" fmla="*/ 83772 h 6483416"/>
              <a:gd name="connsiteX1122" fmla="*/ 11169753 w 11968488"/>
              <a:gd name="connsiteY1122" fmla="*/ 133138 h 6483416"/>
              <a:gd name="connsiteX1123" fmla="*/ 11149684 w 11968488"/>
              <a:gd name="connsiteY1123" fmla="*/ 140111 h 6483416"/>
              <a:gd name="connsiteX1124" fmla="*/ 11189648 w 11968488"/>
              <a:gd name="connsiteY1124" fmla="*/ 135735 h 6483416"/>
              <a:gd name="connsiteX1125" fmla="*/ 11214066 w 11968488"/>
              <a:gd name="connsiteY1125" fmla="*/ 135369 h 6483416"/>
              <a:gd name="connsiteX1126" fmla="*/ 11286255 w 11968488"/>
              <a:gd name="connsiteY1126" fmla="*/ 107473 h 6483416"/>
              <a:gd name="connsiteX1127" fmla="*/ 11306389 w 11968488"/>
              <a:gd name="connsiteY1127" fmla="*/ 109289 h 6483416"/>
              <a:gd name="connsiteX1128" fmla="*/ 11389470 w 11968488"/>
              <a:gd name="connsiteY1128" fmla="*/ 87637 h 6483416"/>
              <a:gd name="connsiteX1129" fmla="*/ 11402382 w 11968488"/>
              <a:gd name="connsiteY1129" fmla="*/ 75439 h 6483416"/>
              <a:gd name="connsiteX1130" fmla="*/ 11441715 w 11968488"/>
              <a:gd name="connsiteY1130" fmla="*/ 70490 h 6483416"/>
              <a:gd name="connsiteX1131" fmla="*/ 11435428 w 11968488"/>
              <a:gd name="connsiteY1131" fmla="*/ 65062 h 6483416"/>
              <a:gd name="connsiteX1132" fmla="*/ 11465479 w 11968488"/>
              <a:gd name="connsiteY1132" fmla="*/ 61125 h 6483416"/>
              <a:gd name="connsiteX1133" fmla="*/ 11471302 w 11968488"/>
              <a:gd name="connsiteY1133" fmla="*/ 80302 h 6483416"/>
              <a:gd name="connsiteX1134" fmla="*/ 11454289 w 11968488"/>
              <a:gd name="connsiteY1134" fmla="*/ 81339 h 6483416"/>
              <a:gd name="connsiteX1135" fmla="*/ 11390353 w 11968488"/>
              <a:gd name="connsiteY1135" fmla="*/ 108819 h 6483416"/>
              <a:gd name="connsiteX1136" fmla="*/ 11354741 w 11968488"/>
              <a:gd name="connsiteY1136" fmla="*/ 121457 h 6483416"/>
              <a:gd name="connsiteX1137" fmla="*/ 11363772 w 11968488"/>
              <a:gd name="connsiteY1137" fmla="*/ 124109 h 6483416"/>
              <a:gd name="connsiteX1138" fmla="*/ 11372749 w 11968488"/>
              <a:gd name="connsiteY1138" fmla="*/ 121219 h 6483416"/>
              <a:gd name="connsiteX1139" fmla="*/ 11376965 w 11968488"/>
              <a:gd name="connsiteY1139" fmla="*/ 127984 h 6483416"/>
              <a:gd name="connsiteX1140" fmla="*/ 11396097 w 11968488"/>
              <a:gd name="connsiteY1140" fmla="*/ 133602 h 6483416"/>
              <a:gd name="connsiteX1141" fmla="*/ 11398352 w 11968488"/>
              <a:gd name="connsiteY1141" fmla="*/ 133227 h 6483416"/>
              <a:gd name="connsiteX1142" fmla="*/ 11471878 w 11968488"/>
              <a:gd name="connsiteY1142" fmla="*/ 112078 h 6483416"/>
              <a:gd name="connsiteX1143" fmla="*/ 11481101 w 11968488"/>
              <a:gd name="connsiteY1143" fmla="*/ 112562 h 6483416"/>
              <a:gd name="connsiteX1144" fmla="*/ 11481934 w 11968488"/>
              <a:gd name="connsiteY1144" fmla="*/ 115304 h 6483416"/>
              <a:gd name="connsiteX1145" fmla="*/ 11504524 w 11968488"/>
              <a:gd name="connsiteY1145" fmla="*/ 109029 h 6483416"/>
              <a:gd name="connsiteX1146" fmla="*/ 11524582 w 11968488"/>
              <a:gd name="connsiteY1146" fmla="*/ 134140 h 6483416"/>
              <a:gd name="connsiteX1147" fmla="*/ 11590050 w 11968488"/>
              <a:gd name="connsiteY1147" fmla="*/ 101121 h 6483416"/>
              <a:gd name="connsiteX1148" fmla="*/ 11604610 w 11968488"/>
              <a:gd name="connsiteY1148" fmla="*/ 139767 h 6483416"/>
              <a:gd name="connsiteX1149" fmla="*/ 11663300 w 11968488"/>
              <a:gd name="connsiteY1149" fmla="*/ 119558 h 6483416"/>
              <a:gd name="connsiteX1150" fmla="*/ 11749167 w 11968488"/>
              <a:gd name="connsiteY1150" fmla="*/ 133654 h 6483416"/>
              <a:gd name="connsiteX1151" fmla="*/ 11882272 w 11968488"/>
              <a:gd name="connsiteY1151" fmla="*/ 138578 h 6483416"/>
              <a:gd name="connsiteX1152" fmla="*/ 11901720 w 11968488"/>
              <a:gd name="connsiteY1152" fmla="*/ 147729 h 6483416"/>
              <a:gd name="connsiteX1153" fmla="*/ 11927783 w 11968488"/>
              <a:gd name="connsiteY1153" fmla="*/ 153462 h 6483416"/>
              <a:gd name="connsiteX1154" fmla="*/ 11930959 w 11968488"/>
              <a:gd name="connsiteY1154" fmla="*/ 148914 h 6483416"/>
              <a:gd name="connsiteX1155" fmla="*/ 11933124 w 11968488"/>
              <a:gd name="connsiteY1155" fmla="*/ 153527 h 6483416"/>
              <a:gd name="connsiteX1156" fmla="*/ 11943802 w 11968488"/>
              <a:gd name="connsiteY1156" fmla="*/ 153653 h 6483416"/>
              <a:gd name="connsiteX1157" fmla="*/ 11940630 w 11968488"/>
              <a:gd name="connsiteY1157" fmla="*/ 158197 h 6483416"/>
              <a:gd name="connsiteX1158" fmla="*/ 11935288 w 11968488"/>
              <a:gd name="connsiteY1158" fmla="*/ 158136 h 6483416"/>
              <a:gd name="connsiteX1159" fmla="*/ 11968488 w 11968488"/>
              <a:gd name="connsiteY1159" fmla="*/ 172277 h 6483416"/>
              <a:gd name="connsiteX1160" fmla="*/ 11858661 w 11968488"/>
              <a:gd name="connsiteY1160" fmla="*/ 198490 h 6483416"/>
              <a:gd name="connsiteX1161" fmla="*/ 11871357 w 11968488"/>
              <a:gd name="connsiteY1161" fmla="*/ 180304 h 6483416"/>
              <a:gd name="connsiteX1162" fmla="*/ 11849821 w 11968488"/>
              <a:gd name="connsiteY1162" fmla="*/ 177692 h 6483416"/>
              <a:gd name="connsiteX1163" fmla="*/ 11798432 w 11968488"/>
              <a:gd name="connsiteY1163" fmla="*/ 195859 h 6483416"/>
              <a:gd name="connsiteX1164" fmla="*/ 11678242 w 11968488"/>
              <a:gd name="connsiteY1164" fmla="*/ 223853 h 6483416"/>
              <a:gd name="connsiteX1165" fmla="*/ 11539695 w 11968488"/>
              <a:gd name="connsiteY1165" fmla="*/ 249433 h 6483416"/>
              <a:gd name="connsiteX1166" fmla="*/ 11424314 w 11968488"/>
              <a:gd name="connsiteY1166" fmla="*/ 255108 h 6483416"/>
              <a:gd name="connsiteX1167" fmla="*/ 11339345 w 11968488"/>
              <a:gd name="connsiteY1167" fmla="*/ 277268 h 6483416"/>
              <a:gd name="connsiteX1168" fmla="*/ 11339226 w 11968488"/>
              <a:gd name="connsiteY1168" fmla="*/ 278336 h 6483416"/>
              <a:gd name="connsiteX1169" fmla="*/ 11339099 w 11968488"/>
              <a:gd name="connsiteY1169" fmla="*/ 279482 h 6483416"/>
              <a:gd name="connsiteX1170" fmla="*/ 11328575 w 11968488"/>
              <a:gd name="connsiteY1170" fmla="*/ 280074 h 6483416"/>
              <a:gd name="connsiteX1171" fmla="*/ 11309309 w 11968488"/>
              <a:gd name="connsiteY1171" fmla="*/ 285099 h 6483416"/>
              <a:gd name="connsiteX1172" fmla="*/ 11309687 w 11968488"/>
              <a:gd name="connsiteY1172" fmla="*/ 290883 h 6483416"/>
              <a:gd name="connsiteX1173" fmla="*/ 11319141 w 11968488"/>
              <a:gd name="connsiteY1173" fmla="*/ 293658 h 6483416"/>
              <a:gd name="connsiteX1174" fmla="*/ 11357690 w 11968488"/>
              <a:gd name="connsiteY1174" fmla="*/ 282872 h 6483416"/>
              <a:gd name="connsiteX1175" fmla="*/ 11360469 w 11968488"/>
              <a:gd name="connsiteY1175" fmla="*/ 295508 h 6483416"/>
              <a:gd name="connsiteX1176" fmla="*/ 11406643 w 11968488"/>
              <a:gd name="connsiteY1176" fmla="*/ 276453 h 6483416"/>
              <a:gd name="connsiteX1177" fmla="*/ 11471901 w 11968488"/>
              <a:gd name="connsiteY1177" fmla="*/ 264903 h 6483416"/>
              <a:gd name="connsiteX1178" fmla="*/ 11529068 w 11968488"/>
              <a:gd name="connsiteY1178" fmla="*/ 269410 h 6483416"/>
              <a:gd name="connsiteX1179" fmla="*/ 11520977 w 11968488"/>
              <a:gd name="connsiteY1179" fmla="*/ 285473 h 6483416"/>
              <a:gd name="connsiteX1180" fmla="*/ 11618884 w 11968488"/>
              <a:gd name="connsiteY1180" fmla="*/ 272640 h 6483416"/>
              <a:gd name="connsiteX1181" fmla="*/ 11727703 w 11968488"/>
              <a:gd name="connsiteY1181" fmla="*/ 265379 h 6483416"/>
              <a:gd name="connsiteX1182" fmla="*/ 11725087 w 11968488"/>
              <a:gd name="connsiteY1182" fmla="*/ 288724 h 6483416"/>
              <a:gd name="connsiteX1183" fmla="*/ 11735998 w 11968488"/>
              <a:gd name="connsiteY1183" fmla="*/ 294294 h 6483416"/>
              <a:gd name="connsiteX1184" fmla="*/ 11727866 w 11968488"/>
              <a:gd name="connsiteY1184" fmla="*/ 301360 h 6483416"/>
              <a:gd name="connsiteX1185" fmla="*/ 11722432 w 11968488"/>
              <a:gd name="connsiteY1185" fmla="*/ 303072 h 6483416"/>
              <a:gd name="connsiteX1186" fmla="*/ 11708866 w 11968488"/>
              <a:gd name="connsiteY1186" fmla="*/ 311849 h 6483416"/>
              <a:gd name="connsiteX1187" fmla="*/ 11708824 w 11968488"/>
              <a:gd name="connsiteY1187" fmla="*/ 302855 h 6483416"/>
              <a:gd name="connsiteX1188" fmla="*/ 11700653 w 11968488"/>
              <a:gd name="connsiteY1188" fmla="*/ 300925 h 6483416"/>
              <a:gd name="connsiteX1189" fmla="*/ 11708783 w 11968488"/>
              <a:gd name="connsiteY1189" fmla="*/ 293859 h 6483416"/>
              <a:gd name="connsiteX1190" fmla="*/ 11714217 w 11968488"/>
              <a:gd name="connsiteY1190" fmla="*/ 292147 h 6483416"/>
              <a:gd name="connsiteX1191" fmla="*/ 11651658 w 11968488"/>
              <a:gd name="connsiteY1191" fmla="*/ 298346 h 6483416"/>
              <a:gd name="connsiteX1192" fmla="*/ 11556447 w 11968488"/>
              <a:gd name="connsiteY1192" fmla="*/ 305825 h 6483416"/>
              <a:gd name="connsiteX1193" fmla="*/ 11526453 w 11968488"/>
              <a:gd name="connsiteY1193" fmla="*/ 292756 h 6483416"/>
              <a:gd name="connsiteX1194" fmla="*/ 11488452 w 11968488"/>
              <a:gd name="connsiteY1194" fmla="*/ 313739 h 6483416"/>
              <a:gd name="connsiteX1195" fmla="*/ 11451695 w 11968488"/>
              <a:gd name="connsiteY1195" fmla="*/ 309553 h 6483416"/>
              <a:gd name="connsiteX1196" fmla="*/ 11431485 w 11968488"/>
              <a:gd name="connsiteY1196" fmla="*/ 314328 h 6483416"/>
              <a:gd name="connsiteX1197" fmla="*/ 11435688 w 11968488"/>
              <a:gd name="connsiteY1197" fmla="*/ 318928 h 6483416"/>
              <a:gd name="connsiteX1198" fmla="*/ 11444622 w 11968488"/>
              <a:gd name="connsiteY1198" fmla="*/ 322537 h 6483416"/>
              <a:gd name="connsiteX1199" fmla="*/ 11530673 w 11968488"/>
              <a:gd name="connsiteY1199" fmla="*/ 331961 h 6483416"/>
              <a:gd name="connsiteX1200" fmla="*/ 11585779 w 11968488"/>
              <a:gd name="connsiteY1200" fmla="*/ 349082 h 6483416"/>
              <a:gd name="connsiteX1201" fmla="*/ 11602131 w 11968488"/>
              <a:gd name="connsiteY1201" fmla="*/ 360821 h 6483416"/>
              <a:gd name="connsiteX1202" fmla="*/ 11600118 w 11968488"/>
              <a:gd name="connsiteY1202" fmla="*/ 366855 h 6483416"/>
              <a:gd name="connsiteX1203" fmla="*/ 11558100 w 11968488"/>
              <a:gd name="connsiteY1203" fmla="*/ 359125 h 6483416"/>
              <a:gd name="connsiteX1204" fmla="*/ 11507524 w 11968488"/>
              <a:gd name="connsiteY1204" fmla="*/ 352731 h 6483416"/>
              <a:gd name="connsiteX1205" fmla="*/ 11481358 w 11968488"/>
              <a:gd name="connsiteY1205" fmla="*/ 333951 h 6483416"/>
              <a:gd name="connsiteX1206" fmla="*/ 11401846 w 11968488"/>
              <a:gd name="connsiteY1206" fmla="*/ 329220 h 6483416"/>
              <a:gd name="connsiteX1207" fmla="*/ 11397996 w 11968488"/>
              <a:gd name="connsiteY1207" fmla="*/ 325266 h 6483416"/>
              <a:gd name="connsiteX1208" fmla="*/ 11395985 w 11968488"/>
              <a:gd name="connsiteY1208" fmla="*/ 325980 h 6483416"/>
              <a:gd name="connsiteX1209" fmla="*/ 11360632 w 11968488"/>
              <a:gd name="connsiteY1209" fmla="*/ 331489 h 6483416"/>
              <a:gd name="connsiteX1210" fmla="*/ 11358507 w 11968488"/>
              <a:gd name="connsiteY1210" fmla="*/ 329265 h 6483416"/>
              <a:gd name="connsiteX1211" fmla="*/ 11318340 w 11968488"/>
              <a:gd name="connsiteY1211" fmla="*/ 331900 h 6483416"/>
              <a:gd name="connsiteX1212" fmla="*/ 11303820 w 11968488"/>
              <a:gd name="connsiteY1212" fmla="*/ 330265 h 6483416"/>
              <a:gd name="connsiteX1213" fmla="*/ 11303672 w 11968488"/>
              <a:gd name="connsiteY1213" fmla="*/ 330701 h 6483416"/>
              <a:gd name="connsiteX1214" fmla="*/ 11343644 w 11968488"/>
              <a:gd name="connsiteY1214" fmla="*/ 371656 h 6483416"/>
              <a:gd name="connsiteX1215" fmla="*/ 11337333 w 11968488"/>
              <a:gd name="connsiteY1215" fmla="*/ 373830 h 6483416"/>
              <a:gd name="connsiteX1216" fmla="*/ 11337505 w 11968488"/>
              <a:gd name="connsiteY1216" fmla="*/ 384831 h 6483416"/>
              <a:gd name="connsiteX1217" fmla="*/ 11271541 w 11968488"/>
              <a:gd name="connsiteY1217" fmla="*/ 386006 h 6483416"/>
              <a:gd name="connsiteX1218" fmla="*/ 11272215 w 11968488"/>
              <a:gd name="connsiteY1218" fmla="*/ 429430 h 6483416"/>
              <a:gd name="connsiteX1219" fmla="*/ 11311502 w 11968488"/>
              <a:gd name="connsiteY1219" fmla="*/ 426379 h 6483416"/>
              <a:gd name="connsiteX1220" fmla="*/ 11312185 w 11968488"/>
              <a:gd name="connsiteY1220" fmla="*/ 470388 h 6483416"/>
              <a:gd name="connsiteX1221" fmla="*/ 11298933 w 11968488"/>
              <a:gd name="connsiteY1221" fmla="*/ 474951 h 6483416"/>
              <a:gd name="connsiteX1222" fmla="*/ 11265776 w 11968488"/>
              <a:gd name="connsiteY1222" fmla="*/ 464249 h 6483416"/>
              <a:gd name="connsiteX1223" fmla="*/ 11266117 w 11968488"/>
              <a:gd name="connsiteY1223" fmla="*/ 486248 h 6483416"/>
              <a:gd name="connsiteX1224" fmla="*/ 11181468 w 11968488"/>
              <a:gd name="connsiteY1224" fmla="*/ 591651 h 6483416"/>
              <a:gd name="connsiteX1225" fmla="*/ 11083362 w 11968488"/>
              <a:gd name="connsiteY1225" fmla="*/ 647553 h 6483416"/>
              <a:gd name="connsiteX1226" fmla="*/ 11083523 w 11968488"/>
              <a:gd name="connsiteY1226" fmla="*/ 657975 h 6483416"/>
              <a:gd name="connsiteX1227" fmla="*/ 11195224 w 11968488"/>
              <a:gd name="connsiteY1227" fmla="*/ 619513 h 6483416"/>
              <a:gd name="connsiteX1228" fmla="*/ 11195395 w 11968488"/>
              <a:gd name="connsiteY1228" fmla="*/ 630516 h 6483416"/>
              <a:gd name="connsiteX1229" fmla="*/ 11176335 w 11968488"/>
              <a:gd name="connsiteY1229" fmla="*/ 669679 h 6483416"/>
              <a:gd name="connsiteX1230" fmla="*/ 11143357 w 11968488"/>
              <a:gd name="connsiteY1230" fmla="*/ 670554 h 6483416"/>
              <a:gd name="connsiteX1231" fmla="*/ 11123494 w 11968488"/>
              <a:gd name="connsiteY1231" fmla="*/ 698931 h 6483416"/>
              <a:gd name="connsiteX1232" fmla="*/ 11123657 w 11968488"/>
              <a:gd name="connsiteY1232" fmla="*/ 709353 h 6483416"/>
              <a:gd name="connsiteX1233" fmla="*/ 11157157 w 11968488"/>
              <a:gd name="connsiteY1233" fmla="*/ 742062 h 6483416"/>
              <a:gd name="connsiteX1234" fmla="*/ 11137593 w 11968488"/>
              <a:gd name="connsiteY1234" fmla="*/ 748797 h 6483416"/>
              <a:gd name="connsiteX1235" fmla="*/ 11137218 w 11968488"/>
              <a:gd name="connsiteY1235" fmla="*/ 748604 h 6483416"/>
              <a:gd name="connsiteX1236" fmla="*/ 11138566 w 11968488"/>
              <a:gd name="connsiteY1236" fmla="*/ 753349 h 6483416"/>
              <a:gd name="connsiteX1237" fmla="*/ 11122300 w 11968488"/>
              <a:gd name="connsiteY1237" fmla="*/ 753697 h 6483416"/>
              <a:gd name="connsiteX1238" fmla="*/ 11118372 w 11968488"/>
              <a:gd name="connsiteY1238" fmla="*/ 777534 h 6483416"/>
              <a:gd name="connsiteX1239" fmla="*/ 11128115 w 11968488"/>
              <a:gd name="connsiteY1239" fmla="*/ 787909 h 6483416"/>
              <a:gd name="connsiteX1240" fmla="*/ 11138690 w 11968488"/>
              <a:gd name="connsiteY1240" fmla="*/ 785276 h 6483416"/>
              <a:gd name="connsiteX1241" fmla="*/ 11147868 w 11968488"/>
              <a:gd name="connsiteY1241" fmla="*/ 786131 h 6483416"/>
              <a:gd name="connsiteX1242" fmla="*/ 11151395 w 11968488"/>
              <a:gd name="connsiteY1242" fmla="*/ 798573 h 6483416"/>
              <a:gd name="connsiteX1243" fmla="*/ 11151691 w 11968488"/>
              <a:gd name="connsiteY1243" fmla="*/ 798659 h 6483416"/>
              <a:gd name="connsiteX1244" fmla="*/ 11157659 w 11968488"/>
              <a:gd name="connsiteY1244" fmla="*/ 774485 h 6483416"/>
              <a:gd name="connsiteX1245" fmla="*/ 11158002 w 11968488"/>
              <a:gd name="connsiteY1245" fmla="*/ 796491 h 6483416"/>
              <a:gd name="connsiteX1246" fmla="*/ 11164944 w 11968488"/>
              <a:gd name="connsiteY1246" fmla="*/ 794099 h 6483416"/>
              <a:gd name="connsiteX1247" fmla="*/ 11165114 w 11968488"/>
              <a:gd name="connsiteY1247" fmla="*/ 805098 h 6483416"/>
              <a:gd name="connsiteX1248" fmla="*/ 11155078 w 11968488"/>
              <a:gd name="connsiteY1248" fmla="*/ 811548 h 6483416"/>
              <a:gd name="connsiteX1249" fmla="*/ 11155480 w 11968488"/>
              <a:gd name="connsiteY1249" fmla="*/ 812968 h 6483416"/>
              <a:gd name="connsiteX1250" fmla="*/ 11152184 w 11968488"/>
              <a:gd name="connsiteY1250" fmla="*/ 813409 h 6483416"/>
              <a:gd name="connsiteX1251" fmla="*/ 11142185 w 11968488"/>
              <a:gd name="connsiteY1251" fmla="*/ 819834 h 6483416"/>
              <a:gd name="connsiteX1252" fmla="*/ 11119378 w 11968488"/>
              <a:gd name="connsiteY1252" fmla="*/ 842388 h 6483416"/>
              <a:gd name="connsiteX1253" fmla="*/ 11119557 w 11968488"/>
              <a:gd name="connsiteY1253" fmla="*/ 853966 h 6483416"/>
              <a:gd name="connsiteX1254" fmla="*/ 11192166 w 11968488"/>
              <a:gd name="connsiteY1254" fmla="*/ 872043 h 6483416"/>
              <a:gd name="connsiteX1255" fmla="*/ 11204914 w 11968488"/>
              <a:gd name="connsiteY1255" fmla="*/ 835056 h 6483416"/>
              <a:gd name="connsiteX1256" fmla="*/ 11251486 w 11968488"/>
              <a:gd name="connsiteY1256" fmla="*/ 851619 h 6483416"/>
              <a:gd name="connsiteX1257" fmla="*/ 11232265 w 11968488"/>
              <a:gd name="connsiteY1257" fmla="*/ 880355 h 6483416"/>
              <a:gd name="connsiteX1258" fmla="*/ 11258139 w 11968488"/>
              <a:gd name="connsiteY1258" fmla="*/ 871448 h 6483416"/>
              <a:gd name="connsiteX1259" fmla="*/ 11337142 w 11968488"/>
              <a:gd name="connsiteY1259" fmla="*/ 811066 h 6483416"/>
              <a:gd name="connsiteX1260" fmla="*/ 11337655 w 11968488"/>
              <a:gd name="connsiteY1260" fmla="*/ 844070 h 6483416"/>
              <a:gd name="connsiteX1261" fmla="*/ 11306189 w 11968488"/>
              <a:gd name="connsiteY1261" fmla="*/ 942224 h 6483416"/>
              <a:gd name="connsiteX1262" fmla="*/ 11319782 w 11968488"/>
              <a:gd name="connsiteY1262" fmla="*/ 959661 h 6483416"/>
              <a:gd name="connsiteX1263" fmla="*/ 11306529 w 11968488"/>
              <a:gd name="connsiteY1263" fmla="*/ 964225 h 6483416"/>
              <a:gd name="connsiteX1264" fmla="*/ 11247549 w 11968488"/>
              <a:gd name="connsiteY1264" fmla="*/ 1006654 h 6483416"/>
              <a:gd name="connsiteX1265" fmla="*/ 11227849 w 11968488"/>
              <a:gd name="connsiteY1265" fmla="*/ 1045452 h 6483416"/>
              <a:gd name="connsiteX1266" fmla="*/ 11241615 w 11968488"/>
              <a:gd name="connsiteY1266" fmla="*/ 1073894 h 6483416"/>
              <a:gd name="connsiteX1267" fmla="*/ 11195716 w 11968488"/>
              <a:gd name="connsiteY1267" fmla="*/ 1100757 h 6483416"/>
              <a:gd name="connsiteX1268" fmla="*/ 11195035 w 11968488"/>
              <a:gd name="connsiteY1268" fmla="*/ 1056749 h 6483416"/>
              <a:gd name="connsiteX1269" fmla="*/ 11116781 w 11968488"/>
              <a:gd name="connsiteY1269" fmla="*/ 1083693 h 6483416"/>
              <a:gd name="connsiteX1270" fmla="*/ 11039927 w 11968488"/>
              <a:gd name="connsiteY1270" fmla="*/ 1241716 h 6483416"/>
              <a:gd name="connsiteX1271" fmla="*/ 10982040 w 11968488"/>
              <a:gd name="connsiteY1271" fmla="*/ 1236977 h 6483416"/>
              <a:gd name="connsiteX1272" fmla="*/ 10965133 w 11968488"/>
              <a:gd name="connsiteY1272" fmla="*/ 1240668 h 6483416"/>
              <a:gd name="connsiteX1273" fmla="*/ 11021335 w 11968488"/>
              <a:gd name="connsiteY1273" fmla="*/ 1266572 h 6483416"/>
              <a:gd name="connsiteX1274" fmla="*/ 11092425 w 11968488"/>
              <a:gd name="connsiteY1274" fmla="*/ 1283897 h 6483416"/>
              <a:gd name="connsiteX1275" fmla="*/ 11107850 w 11968488"/>
              <a:gd name="connsiteY1275" fmla="*/ 1298192 h 6483416"/>
              <a:gd name="connsiteX1276" fmla="*/ 11191739 w 11968488"/>
              <a:gd name="connsiteY1276" fmla="*/ 1320445 h 6483416"/>
              <a:gd name="connsiteX1277" fmla="*/ 11244881 w 11968488"/>
              <a:gd name="connsiteY1277" fmla="*/ 1345907 h 6483416"/>
              <a:gd name="connsiteX1278" fmla="*/ 11260306 w 11968488"/>
              <a:gd name="connsiteY1278" fmla="*/ 1360199 h 6483416"/>
              <a:gd name="connsiteX1279" fmla="*/ 11258018 w 11968488"/>
              <a:gd name="connsiteY1279" fmla="*/ 1366008 h 6483416"/>
              <a:gd name="connsiteX1280" fmla="*/ 11217218 w 11968488"/>
              <a:gd name="connsiteY1280" fmla="*/ 1351978 h 6483416"/>
              <a:gd name="connsiteX1281" fmla="*/ 11167958 w 11968488"/>
              <a:gd name="connsiteY1281" fmla="*/ 1338039 h 6483416"/>
              <a:gd name="connsiteX1282" fmla="*/ 11143277 w 11968488"/>
              <a:gd name="connsiteY1282" fmla="*/ 1315166 h 6483416"/>
              <a:gd name="connsiteX1283" fmla="*/ 11065558 w 11968488"/>
              <a:gd name="connsiteY1283" fmla="*/ 1298633 h 6483416"/>
              <a:gd name="connsiteX1284" fmla="*/ 11041676 w 11968488"/>
              <a:gd name="connsiteY1284" fmla="*/ 1284430 h 6483416"/>
              <a:gd name="connsiteX1285" fmla="*/ 11034012 w 11968488"/>
              <a:gd name="connsiteY1285" fmla="*/ 1293183 h 6483416"/>
              <a:gd name="connsiteX1286" fmla="*/ 10927833 w 11968488"/>
              <a:gd name="connsiteY1286" fmla="*/ 1274057 h 6483416"/>
              <a:gd name="connsiteX1287" fmla="*/ 10868686 w 11968488"/>
              <a:gd name="connsiteY1287" fmla="*/ 1263835 h 6483416"/>
              <a:gd name="connsiteX1288" fmla="*/ 10867660 w 11968488"/>
              <a:gd name="connsiteY1288" fmla="*/ 1263739 h 6483416"/>
              <a:gd name="connsiteX1289" fmla="*/ 10868393 w 11968488"/>
              <a:gd name="connsiteY1289" fmla="*/ 1267596 h 6483416"/>
              <a:gd name="connsiteX1290" fmla="*/ 10855141 w 11968488"/>
              <a:gd name="connsiteY1290" fmla="*/ 1272158 h 6483416"/>
              <a:gd name="connsiteX1291" fmla="*/ 10638349 w 11968488"/>
              <a:gd name="connsiteY1291" fmla="*/ 1325262 h 6483416"/>
              <a:gd name="connsiteX1292" fmla="*/ 10580033 w 11968488"/>
              <a:gd name="connsiteY1292" fmla="*/ 1410540 h 6483416"/>
              <a:gd name="connsiteX1293" fmla="*/ 10534144 w 11968488"/>
              <a:gd name="connsiteY1293" fmla="*/ 1437979 h 6483416"/>
              <a:gd name="connsiteX1294" fmla="*/ 10580546 w 11968488"/>
              <a:gd name="connsiteY1294" fmla="*/ 1443542 h 6483416"/>
              <a:gd name="connsiteX1295" fmla="*/ 10770126 w 11968488"/>
              <a:gd name="connsiteY1295" fmla="*/ 1313070 h 6483416"/>
              <a:gd name="connsiteX1296" fmla="*/ 10790184 w 11968488"/>
              <a:gd name="connsiteY1296" fmla="*/ 1338181 h 6483416"/>
              <a:gd name="connsiteX1297" fmla="*/ 10777444 w 11968488"/>
              <a:gd name="connsiteY1297" fmla="*/ 1375746 h 6483416"/>
              <a:gd name="connsiteX1298" fmla="*/ 10797851 w 11968488"/>
              <a:gd name="connsiteY1298" fmla="*/ 1423442 h 6483416"/>
              <a:gd name="connsiteX1299" fmla="*/ 10843749 w 11968488"/>
              <a:gd name="connsiteY1299" fmla="*/ 1396576 h 6483416"/>
              <a:gd name="connsiteX1300" fmla="*/ 10972679 w 11968488"/>
              <a:gd name="connsiteY1300" fmla="*/ 1448783 h 6483416"/>
              <a:gd name="connsiteX1301" fmla="*/ 10992289 w 11968488"/>
              <a:gd name="connsiteY1301" fmla="*/ 1470059 h 6483416"/>
              <a:gd name="connsiteX1302" fmla="*/ 10995453 w 11968488"/>
              <a:gd name="connsiteY1302" fmla="*/ 1469885 h 6483416"/>
              <a:gd name="connsiteX1303" fmla="*/ 11104974 w 11968488"/>
              <a:gd name="connsiteY1303" fmla="*/ 1511146 h 6483416"/>
              <a:gd name="connsiteX1304" fmla="*/ 11009910 w 11968488"/>
              <a:gd name="connsiteY1304" fmla="*/ 1499362 h 6483416"/>
              <a:gd name="connsiteX1305" fmla="*/ 10955177 w 11968488"/>
              <a:gd name="connsiteY1305" fmla="*/ 1494581 h 6483416"/>
              <a:gd name="connsiteX1306" fmla="*/ 10952138 w 11968488"/>
              <a:gd name="connsiteY1306" fmla="*/ 1495802 h 6483416"/>
              <a:gd name="connsiteX1307" fmla="*/ 10941459 w 11968488"/>
              <a:gd name="connsiteY1307" fmla="*/ 1512164 h 6483416"/>
              <a:gd name="connsiteX1308" fmla="*/ 10954502 w 11968488"/>
              <a:gd name="connsiteY1308" fmla="*/ 1515981 h 6483416"/>
              <a:gd name="connsiteX1309" fmla="*/ 10894921 w 11968488"/>
              <a:gd name="connsiteY1309" fmla="*/ 1539833 h 6483416"/>
              <a:gd name="connsiteX1310" fmla="*/ 10891683 w 11968488"/>
              <a:gd name="connsiteY1310" fmla="*/ 1540455 h 6483416"/>
              <a:gd name="connsiteX1311" fmla="*/ 10891228 w 11968488"/>
              <a:gd name="connsiteY1311" fmla="*/ 1540879 h 6483416"/>
              <a:gd name="connsiteX1312" fmla="*/ 10886430 w 11968488"/>
              <a:gd name="connsiteY1312" fmla="*/ 1543986 h 6483416"/>
              <a:gd name="connsiteX1313" fmla="*/ 10886273 w 11968488"/>
              <a:gd name="connsiteY1313" fmla="*/ 1543882 h 6483416"/>
              <a:gd name="connsiteX1314" fmla="*/ 10884760 w 11968488"/>
              <a:gd name="connsiteY1314" fmla="*/ 1545068 h 6483416"/>
              <a:gd name="connsiteX1315" fmla="*/ 10886430 w 11968488"/>
              <a:gd name="connsiteY1315" fmla="*/ 1543986 h 6483416"/>
              <a:gd name="connsiteX1316" fmla="*/ 10886970 w 11968488"/>
              <a:gd name="connsiteY1316" fmla="*/ 1544340 h 6483416"/>
              <a:gd name="connsiteX1317" fmla="*/ 10888346 w 11968488"/>
              <a:gd name="connsiteY1317" fmla="*/ 1543430 h 6483416"/>
              <a:gd name="connsiteX1318" fmla="*/ 10888237 w 11968488"/>
              <a:gd name="connsiteY1318" fmla="*/ 1544458 h 6483416"/>
              <a:gd name="connsiteX1319" fmla="*/ 10824175 w 11968488"/>
              <a:gd name="connsiteY1319" fmla="*/ 1575540 h 6483416"/>
              <a:gd name="connsiteX1320" fmla="*/ 10822975 w 11968488"/>
              <a:gd name="connsiteY1320" fmla="*/ 1572707 h 6483416"/>
              <a:gd name="connsiteX1321" fmla="*/ 10774408 w 11968488"/>
              <a:gd name="connsiteY1321" fmla="*/ 1592344 h 6483416"/>
              <a:gd name="connsiteX1322" fmla="*/ 10761114 w 11968488"/>
              <a:gd name="connsiteY1322" fmla="*/ 1593054 h 6483416"/>
              <a:gd name="connsiteX1323" fmla="*/ 10695923 w 11968488"/>
              <a:gd name="connsiteY1323" fmla="*/ 1612658 h 6483416"/>
              <a:gd name="connsiteX1324" fmla="*/ 10664960 w 11968488"/>
              <a:gd name="connsiteY1324" fmla="*/ 1619637 h 6483416"/>
              <a:gd name="connsiteX1325" fmla="*/ 10636295 w 11968488"/>
              <a:gd name="connsiteY1325" fmla="*/ 1628638 h 6483416"/>
              <a:gd name="connsiteX1326" fmla="*/ 10636234 w 11968488"/>
              <a:gd name="connsiteY1326" fmla="*/ 1628624 h 6483416"/>
              <a:gd name="connsiteX1327" fmla="*/ 10634025 w 11968488"/>
              <a:gd name="connsiteY1327" fmla="*/ 1629352 h 6483416"/>
              <a:gd name="connsiteX1328" fmla="*/ 10636295 w 11968488"/>
              <a:gd name="connsiteY1328" fmla="*/ 1628638 h 6483416"/>
              <a:gd name="connsiteX1329" fmla="*/ 10639567 w 11968488"/>
              <a:gd name="connsiteY1329" fmla="*/ 1629361 h 6483416"/>
              <a:gd name="connsiteX1330" fmla="*/ 10634061 w 11968488"/>
              <a:gd name="connsiteY1330" fmla="*/ 1633001 h 6483416"/>
              <a:gd name="connsiteX1331" fmla="*/ 10631852 w 11968488"/>
              <a:gd name="connsiteY1331" fmla="*/ 1633728 h 6483416"/>
              <a:gd name="connsiteX1332" fmla="*/ 10632976 w 11968488"/>
              <a:gd name="connsiteY1332" fmla="*/ 1635188 h 6483416"/>
              <a:gd name="connsiteX1333" fmla="*/ 10690492 w 11968488"/>
              <a:gd name="connsiteY1333" fmla="*/ 1623599 h 6483416"/>
              <a:gd name="connsiteX1334" fmla="*/ 10688357 w 11968488"/>
              <a:gd name="connsiteY1334" fmla="*/ 1631628 h 6483416"/>
              <a:gd name="connsiteX1335" fmla="*/ 10672854 w 11968488"/>
              <a:gd name="connsiteY1335" fmla="*/ 1633064 h 6483416"/>
              <a:gd name="connsiteX1336" fmla="*/ 10648515 w 11968488"/>
              <a:gd name="connsiteY1336" fmla="*/ 1637403 h 6483416"/>
              <a:gd name="connsiteX1337" fmla="*/ 10607461 w 11968488"/>
              <a:gd name="connsiteY1337" fmla="*/ 1646557 h 6483416"/>
              <a:gd name="connsiteX1338" fmla="*/ 10592670 w 11968488"/>
              <a:gd name="connsiteY1338" fmla="*/ 1648429 h 6483416"/>
              <a:gd name="connsiteX1339" fmla="*/ 10576102 w 11968488"/>
              <a:gd name="connsiteY1339" fmla="*/ 1688615 h 6483416"/>
              <a:gd name="connsiteX1340" fmla="*/ 10538873 w 11968488"/>
              <a:gd name="connsiteY1340" fmla="*/ 1742544 h 6483416"/>
              <a:gd name="connsiteX1341" fmla="*/ 10539377 w 11968488"/>
              <a:gd name="connsiteY1341" fmla="*/ 1774973 h 6483416"/>
              <a:gd name="connsiteX1342" fmla="*/ 10499790 w 11968488"/>
              <a:gd name="connsiteY1342" fmla="*/ 1799663 h 6483416"/>
              <a:gd name="connsiteX1343" fmla="*/ 10479040 w 11968488"/>
              <a:gd name="connsiteY1343" fmla="*/ 1729966 h 6483416"/>
              <a:gd name="connsiteX1344" fmla="*/ 10202457 w 11968488"/>
              <a:gd name="connsiteY1344" fmla="*/ 1814135 h 6483416"/>
              <a:gd name="connsiteX1345" fmla="*/ 10215504 w 11968488"/>
              <a:gd name="connsiteY1345" fmla="*/ 1755507 h 6483416"/>
              <a:gd name="connsiteX1346" fmla="*/ 10195309 w 11968488"/>
              <a:gd name="connsiteY1346" fmla="*/ 1762461 h 6483416"/>
              <a:gd name="connsiteX1347" fmla="*/ 10162826 w 11968488"/>
              <a:gd name="connsiteY1347" fmla="*/ 1795183 h 6483416"/>
              <a:gd name="connsiteX1348" fmla="*/ 10162654 w 11968488"/>
              <a:gd name="connsiteY1348" fmla="*/ 1784180 h 6483416"/>
              <a:gd name="connsiteX1349" fmla="*/ 10175746 w 11968488"/>
              <a:gd name="connsiteY1349" fmla="*/ 1769196 h 6483416"/>
              <a:gd name="connsiteX1350" fmla="*/ 10135988 w 11968488"/>
              <a:gd name="connsiteY1350" fmla="*/ 1782885 h 6483416"/>
              <a:gd name="connsiteX1351" fmla="*/ 10070986 w 11968488"/>
              <a:gd name="connsiteY1351" fmla="*/ 1805267 h 6483416"/>
              <a:gd name="connsiteX1352" fmla="*/ 10070303 w 11968488"/>
              <a:gd name="connsiteY1352" fmla="*/ 1761260 h 6483416"/>
              <a:gd name="connsiteX1353" fmla="*/ 10057051 w 11968488"/>
              <a:gd name="connsiteY1353" fmla="*/ 1765822 h 6483416"/>
              <a:gd name="connsiteX1354" fmla="*/ 10011666 w 11968488"/>
              <a:gd name="connsiteY1354" fmla="*/ 1825692 h 6483416"/>
              <a:gd name="connsiteX1355" fmla="*/ 10012340 w 11968488"/>
              <a:gd name="connsiteY1355" fmla="*/ 1869116 h 6483416"/>
              <a:gd name="connsiteX1356" fmla="*/ 9973214 w 11968488"/>
              <a:gd name="connsiteY1356" fmla="*/ 1882586 h 6483416"/>
              <a:gd name="connsiteX1357" fmla="*/ 9952506 w 11968488"/>
              <a:gd name="connsiteY1357" fmla="*/ 1856538 h 6483416"/>
              <a:gd name="connsiteX1358" fmla="*/ 9951327 w 11968488"/>
              <a:gd name="connsiteY1358" fmla="*/ 1780685 h 6483416"/>
              <a:gd name="connsiteX1359" fmla="*/ 9879387 w 11968488"/>
              <a:gd name="connsiteY1359" fmla="*/ 1805457 h 6483416"/>
              <a:gd name="connsiteX1360" fmla="*/ 9873921 w 11968488"/>
              <a:gd name="connsiteY1360" fmla="*/ 1862056 h 6483416"/>
              <a:gd name="connsiteX1361" fmla="*/ 9874091 w 11968488"/>
              <a:gd name="connsiteY1361" fmla="*/ 1873057 h 6483416"/>
              <a:gd name="connsiteX1362" fmla="*/ 9807658 w 11968488"/>
              <a:gd name="connsiteY1362" fmla="*/ 1884870 h 6483416"/>
              <a:gd name="connsiteX1363" fmla="*/ 9795251 w 11968488"/>
              <a:gd name="connsiteY1363" fmla="*/ 1943863 h 6483416"/>
              <a:gd name="connsiteX1364" fmla="*/ 9729276 w 11968488"/>
              <a:gd name="connsiteY1364" fmla="*/ 1944459 h 6483416"/>
              <a:gd name="connsiteX1365" fmla="*/ 9729780 w 11968488"/>
              <a:gd name="connsiteY1365" fmla="*/ 1976880 h 6483416"/>
              <a:gd name="connsiteX1366" fmla="*/ 9617409 w 11968488"/>
              <a:gd name="connsiteY1366" fmla="*/ 1971915 h 6483416"/>
              <a:gd name="connsiteX1367" fmla="*/ 9618081 w 11968488"/>
              <a:gd name="connsiteY1367" fmla="*/ 2015341 h 6483416"/>
              <a:gd name="connsiteX1368" fmla="*/ 9592209 w 11968488"/>
              <a:gd name="connsiteY1368" fmla="*/ 2024249 h 6483416"/>
              <a:gd name="connsiteX1369" fmla="*/ 9591536 w 11968488"/>
              <a:gd name="connsiteY1369" fmla="*/ 1980822 h 6483416"/>
              <a:gd name="connsiteX1370" fmla="*/ 9578282 w 11968488"/>
              <a:gd name="connsiteY1370" fmla="*/ 1985385 h 6483416"/>
              <a:gd name="connsiteX1371" fmla="*/ 9578452 w 11968488"/>
              <a:gd name="connsiteY1371" fmla="*/ 1996390 h 6483416"/>
              <a:gd name="connsiteX1372" fmla="*/ 9572698 w 11968488"/>
              <a:gd name="connsiteY1372" fmla="*/ 2075211 h 6483416"/>
              <a:gd name="connsiteX1373" fmla="*/ 9566386 w 11968488"/>
              <a:gd name="connsiteY1373" fmla="*/ 2077383 h 6483416"/>
              <a:gd name="connsiteX1374" fmla="*/ 9559394 w 11968488"/>
              <a:gd name="connsiteY1374" fmla="*/ 2035549 h 6483416"/>
              <a:gd name="connsiteX1375" fmla="*/ 9507065 w 11968488"/>
              <a:gd name="connsiteY1375" fmla="*/ 2097808 h 6483416"/>
              <a:gd name="connsiteX1376" fmla="*/ 9506722 w 11968488"/>
              <a:gd name="connsiteY1376" fmla="*/ 2075806 h 6483416"/>
              <a:gd name="connsiteX1377" fmla="*/ 9460996 w 11968488"/>
              <a:gd name="connsiteY1377" fmla="*/ 2113671 h 6483416"/>
              <a:gd name="connsiteX1378" fmla="*/ 9461157 w 11968488"/>
              <a:gd name="connsiteY1378" fmla="*/ 2124091 h 6483416"/>
              <a:gd name="connsiteX1379" fmla="*/ 9474750 w 11968488"/>
              <a:gd name="connsiteY1379" fmla="*/ 2141532 h 6483416"/>
              <a:gd name="connsiteX1380" fmla="*/ 9454555 w 11968488"/>
              <a:gd name="connsiteY1380" fmla="*/ 2148485 h 6483416"/>
              <a:gd name="connsiteX1381" fmla="*/ 9428344 w 11968488"/>
              <a:gd name="connsiteY1381" fmla="*/ 2135391 h 6483416"/>
              <a:gd name="connsiteX1382" fmla="*/ 9428682 w 11968488"/>
              <a:gd name="connsiteY1382" fmla="*/ 2157394 h 6483416"/>
              <a:gd name="connsiteX1383" fmla="*/ 9442440 w 11968488"/>
              <a:gd name="connsiteY1383" fmla="*/ 2185255 h 6483416"/>
              <a:gd name="connsiteX1384" fmla="*/ 9377312 w 11968488"/>
              <a:gd name="connsiteY1384" fmla="*/ 2240279 h 6483416"/>
              <a:gd name="connsiteX1385" fmla="*/ 9377481 w 11968488"/>
              <a:gd name="connsiteY1385" fmla="*/ 2251280 h 6483416"/>
              <a:gd name="connsiteX1386" fmla="*/ 9488729 w 11968488"/>
              <a:gd name="connsiteY1386" fmla="*/ 2224619 h 6483416"/>
              <a:gd name="connsiteX1387" fmla="*/ 9481394 w 11968488"/>
              <a:gd name="connsiteY1387" fmla="*/ 2160785 h 6483416"/>
              <a:gd name="connsiteX1388" fmla="*/ 9487706 w 11968488"/>
              <a:gd name="connsiteY1388" fmla="*/ 2158609 h 6483416"/>
              <a:gd name="connsiteX1389" fmla="*/ 9614312 w 11968488"/>
              <a:gd name="connsiteY1389" fmla="*/ 2181379 h 6483416"/>
              <a:gd name="connsiteX1390" fmla="*/ 9614133 w 11968488"/>
              <a:gd name="connsiteY1390" fmla="*/ 2169797 h 6483416"/>
              <a:gd name="connsiteX1391" fmla="*/ 9607193 w 11968488"/>
              <a:gd name="connsiteY1391" fmla="*/ 2172192 h 6483416"/>
              <a:gd name="connsiteX1392" fmla="*/ 9620272 w 11968488"/>
              <a:gd name="connsiteY1392" fmla="*/ 2156622 h 6483416"/>
              <a:gd name="connsiteX1393" fmla="*/ 9653773 w 11968488"/>
              <a:gd name="connsiteY1393" fmla="*/ 2189333 h 6483416"/>
              <a:gd name="connsiteX1394" fmla="*/ 9655318 w 11968488"/>
              <a:gd name="connsiteY1394" fmla="*/ 2193321 h 6483416"/>
              <a:gd name="connsiteX1395" fmla="*/ 9661018 w 11968488"/>
              <a:gd name="connsiteY1395" fmla="*/ 2190474 h 6483416"/>
              <a:gd name="connsiteX1396" fmla="*/ 9719761 w 11968488"/>
              <a:gd name="connsiteY1396" fmla="*/ 2171948 h 6483416"/>
              <a:gd name="connsiteX1397" fmla="*/ 9738619 w 11968488"/>
              <a:gd name="connsiteY1397" fmla="*/ 2172243 h 6483416"/>
              <a:gd name="connsiteX1398" fmla="*/ 9737896 w 11968488"/>
              <a:gd name="connsiteY1398" fmla="*/ 2178719 h 6483416"/>
              <a:gd name="connsiteX1399" fmla="*/ 9694240 w 11968488"/>
              <a:gd name="connsiteY1399" fmla="*/ 2197482 h 6483416"/>
              <a:gd name="connsiteX1400" fmla="*/ 9642314 w 11968488"/>
              <a:gd name="connsiteY1400" fmla="*/ 2222598 h 6483416"/>
              <a:gd name="connsiteX1401" fmla="*/ 9638324 w 11968488"/>
              <a:gd name="connsiteY1401" fmla="*/ 2222538 h 6483416"/>
              <a:gd name="connsiteX1402" fmla="*/ 9624912 w 11968488"/>
              <a:gd name="connsiteY1402" fmla="*/ 2230558 h 6483416"/>
              <a:gd name="connsiteX1403" fmla="*/ 9588643 w 11968488"/>
              <a:gd name="connsiteY1403" fmla="*/ 2244354 h 6483416"/>
              <a:gd name="connsiteX1404" fmla="*/ 9590579 w 11968488"/>
              <a:gd name="connsiteY1404" fmla="*/ 2305657 h 6483416"/>
              <a:gd name="connsiteX1405" fmla="*/ 9590066 w 11968488"/>
              <a:gd name="connsiteY1405" fmla="*/ 2328923 h 6483416"/>
              <a:gd name="connsiteX1406" fmla="*/ 9608745 w 11968488"/>
              <a:gd name="connsiteY1406" fmla="*/ 2315609 h 6483416"/>
              <a:gd name="connsiteX1407" fmla="*/ 9631973 w 11968488"/>
              <a:gd name="connsiteY1407" fmla="*/ 2266470 h 6483416"/>
              <a:gd name="connsiteX1408" fmla="*/ 9680951 w 11968488"/>
              <a:gd name="connsiteY1408" fmla="*/ 2223630 h 6483416"/>
              <a:gd name="connsiteX1409" fmla="*/ 9694368 w 11968488"/>
              <a:gd name="connsiteY1409" fmla="*/ 2229493 h 6483416"/>
              <a:gd name="connsiteX1410" fmla="*/ 9694962 w 11968488"/>
              <a:gd name="connsiteY1410" fmla="*/ 2267834 h 6483416"/>
              <a:gd name="connsiteX1411" fmla="*/ 9751834 w 11968488"/>
              <a:gd name="connsiteY1411" fmla="*/ 2232086 h 6483416"/>
              <a:gd name="connsiteX1412" fmla="*/ 9784877 w 11968488"/>
              <a:gd name="connsiteY1412" fmla="*/ 2222985 h 6483416"/>
              <a:gd name="connsiteX1413" fmla="*/ 9943757 w 11968488"/>
              <a:gd name="connsiteY1413" fmla="*/ 2139995 h 6483416"/>
              <a:gd name="connsiteX1414" fmla="*/ 10019675 w 11968488"/>
              <a:gd name="connsiteY1414" fmla="*/ 2106129 h 6483416"/>
              <a:gd name="connsiteX1415" fmla="*/ 10089457 w 11968488"/>
              <a:gd name="connsiteY1415" fmla="*/ 2068733 h 6483416"/>
              <a:gd name="connsiteX1416" fmla="*/ 10089612 w 11968488"/>
              <a:gd name="connsiteY1416" fmla="*/ 2068731 h 6483416"/>
              <a:gd name="connsiteX1417" fmla="*/ 10094984 w 11968488"/>
              <a:gd name="connsiteY1417" fmla="*/ 2065773 h 6483416"/>
              <a:gd name="connsiteX1418" fmla="*/ 10089457 w 11968488"/>
              <a:gd name="connsiteY1418" fmla="*/ 2068733 h 6483416"/>
              <a:gd name="connsiteX1419" fmla="*/ 10081150 w 11968488"/>
              <a:gd name="connsiteY1419" fmla="*/ 2068843 h 6483416"/>
              <a:gd name="connsiteX1420" fmla="*/ 10094175 w 11968488"/>
              <a:gd name="connsiteY1420" fmla="*/ 2057112 h 6483416"/>
              <a:gd name="connsiteX1421" fmla="*/ 10099547 w 11968488"/>
              <a:gd name="connsiteY1421" fmla="*/ 2054155 h 6483416"/>
              <a:gd name="connsiteX1422" fmla="*/ 10096456 w 11968488"/>
              <a:gd name="connsiteY1422" fmla="*/ 2051303 h 6483416"/>
              <a:gd name="connsiteX1423" fmla="*/ 9955160 w 11968488"/>
              <a:gd name="connsiteY1423" fmla="*/ 2110949 h 6483416"/>
              <a:gd name="connsiteX1424" fmla="*/ 9958914 w 11968488"/>
              <a:gd name="connsiteY1424" fmla="*/ 2090673 h 6483416"/>
              <a:gd name="connsiteX1425" fmla="*/ 9997327 w 11968488"/>
              <a:gd name="connsiteY1425" fmla="*/ 2078608 h 6483416"/>
              <a:gd name="connsiteX1426" fmla="*/ 10057231 w 11968488"/>
              <a:gd name="connsiteY1426" fmla="*/ 2054707 h 6483416"/>
              <a:gd name="connsiteX1427" fmla="*/ 10261517 w 11968488"/>
              <a:gd name="connsiteY1427" fmla="*/ 1974011 h 6483416"/>
              <a:gd name="connsiteX1428" fmla="*/ 10281535 w 11968488"/>
              <a:gd name="connsiteY1428" fmla="*/ 1976639 h 6483416"/>
              <a:gd name="connsiteX1429" fmla="*/ 10364546 w 11968488"/>
              <a:gd name="connsiteY1429" fmla="*/ 1958214 h 6483416"/>
              <a:gd name="connsiteX1430" fmla="*/ 10377571 w 11968488"/>
              <a:gd name="connsiteY1430" fmla="*/ 1946485 h 6483416"/>
              <a:gd name="connsiteX1431" fmla="*/ 10416796 w 11968488"/>
              <a:gd name="connsiteY1431" fmla="*/ 1943081 h 6483416"/>
              <a:gd name="connsiteX1432" fmla="*/ 10410613 w 11968488"/>
              <a:gd name="connsiteY1432" fmla="*/ 1937382 h 6483416"/>
              <a:gd name="connsiteX1433" fmla="*/ 10440585 w 11968488"/>
              <a:gd name="connsiteY1433" fmla="*/ 1934629 h 6483416"/>
              <a:gd name="connsiteX1434" fmla="*/ 10446113 w 11968488"/>
              <a:gd name="connsiteY1434" fmla="*/ 1954114 h 6483416"/>
              <a:gd name="connsiteX1435" fmla="*/ 10429161 w 11968488"/>
              <a:gd name="connsiteY1435" fmla="*/ 1954477 h 6483416"/>
              <a:gd name="connsiteX1436" fmla="*/ 10365129 w 11968488"/>
              <a:gd name="connsiteY1436" fmla="*/ 1979514 h 6483416"/>
              <a:gd name="connsiteX1437" fmla="*/ 10303909 w 11968488"/>
              <a:gd name="connsiteY1437" fmla="*/ 1998872 h 6483416"/>
              <a:gd name="connsiteX1438" fmla="*/ 10294710 w 11968488"/>
              <a:gd name="connsiteY1438" fmla="*/ 1996695 h 6483416"/>
              <a:gd name="connsiteX1439" fmla="*/ 10292429 w 11968488"/>
              <a:gd name="connsiteY1439" fmla="*/ 2002504 h 6483416"/>
              <a:gd name="connsiteX1440" fmla="*/ 10303909 w 11968488"/>
              <a:gd name="connsiteY1440" fmla="*/ 1998872 h 6483416"/>
              <a:gd name="connsiteX1441" fmla="*/ 10306265 w 11968488"/>
              <a:gd name="connsiteY1441" fmla="*/ 1999435 h 6483416"/>
              <a:gd name="connsiteX1442" fmla="*/ 10298612 w 11968488"/>
              <a:gd name="connsiteY1442" fmla="*/ 2008200 h 6483416"/>
              <a:gd name="connsiteX1443" fmla="*/ 10296330 w 11968488"/>
              <a:gd name="connsiteY1443" fmla="*/ 2014010 h 6483416"/>
              <a:gd name="connsiteX1444" fmla="*/ 10446237 w 11968488"/>
              <a:gd name="connsiteY1444" fmla="*/ 1986041 h 6483416"/>
              <a:gd name="connsiteX1445" fmla="*/ 10455416 w 11968488"/>
              <a:gd name="connsiteY1445" fmla="*/ 1986897 h 6483416"/>
              <a:gd name="connsiteX1446" fmla="*/ 10463031 w 11968488"/>
              <a:gd name="connsiteY1446" fmla="*/ 2013736 h 6483416"/>
              <a:gd name="connsiteX1447" fmla="*/ 10385537 w 11968488"/>
              <a:gd name="connsiteY1447" fmla="*/ 2024041 h 6483416"/>
              <a:gd name="connsiteX1448" fmla="*/ 10266529 w 11968488"/>
              <a:gd name="connsiteY1448" fmla="*/ 2057747 h 6483416"/>
              <a:gd name="connsiteX1449" fmla="*/ 10183517 w 11968488"/>
              <a:gd name="connsiteY1449" fmla="*/ 2076175 h 6483416"/>
              <a:gd name="connsiteX1450" fmla="*/ 10183667 w 11968488"/>
              <a:gd name="connsiteY1450" fmla="*/ 2107956 h 6483416"/>
              <a:gd name="connsiteX1451" fmla="*/ 10158279 w 11968488"/>
              <a:gd name="connsiteY1451" fmla="*/ 2108290 h 6483416"/>
              <a:gd name="connsiteX1452" fmla="*/ 10159749 w 11968488"/>
              <a:gd name="connsiteY1452" fmla="*/ 2093820 h 6483416"/>
              <a:gd name="connsiteX1453" fmla="*/ 10014553 w 11968488"/>
              <a:gd name="connsiteY1453" fmla="*/ 2141955 h 6483416"/>
              <a:gd name="connsiteX1454" fmla="*/ 9940157 w 11968488"/>
              <a:gd name="connsiteY1454" fmla="*/ 2192055 h 6483416"/>
              <a:gd name="connsiteX1455" fmla="*/ 9856484 w 11968488"/>
              <a:gd name="connsiteY1455" fmla="*/ 2233603 h 6483416"/>
              <a:gd name="connsiteX1456" fmla="*/ 9884154 w 11968488"/>
              <a:gd name="connsiteY1456" fmla="*/ 2227464 h 6483416"/>
              <a:gd name="connsiteX1457" fmla="*/ 9877312 w 11968488"/>
              <a:gd name="connsiteY1457" fmla="*/ 2244891 h 6483416"/>
              <a:gd name="connsiteX1458" fmla="*/ 9815939 w 11968488"/>
              <a:gd name="connsiteY1458" fmla="*/ 2283259 h 6483416"/>
              <a:gd name="connsiteX1459" fmla="*/ 9804385 w 11968488"/>
              <a:gd name="connsiteY1459" fmla="*/ 2280521 h 6483416"/>
              <a:gd name="connsiteX1460" fmla="*/ 9807325 w 11968488"/>
              <a:gd name="connsiteY1460" fmla="*/ 2251586 h 6483416"/>
              <a:gd name="connsiteX1461" fmla="*/ 9769272 w 11968488"/>
              <a:gd name="connsiteY1461" fmla="*/ 2278818 h 6483416"/>
              <a:gd name="connsiteX1462" fmla="*/ 9748780 w 11968488"/>
              <a:gd name="connsiteY1462" fmla="*/ 2291711 h 6483416"/>
              <a:gd name="connsiteX1463" fmla="*/ 9754755 w 11968488"/>
              <a:gd name="connsiteY1463" fmla="*/ 2318719 h 6483416"/>
              <a:gd name="connsiteX1464" fmla="*/ 9748444 w 11968488"/>
              <a:gd name="connsiteY1464" fmla="*/ 2320893 h 6483416"/>
              <a:gd name="connsiteX1465" fmla="*/ 9748616 w 11968488"/>
              <a:gd name="connsiteY1465" fmla="*/ 2331896 h 6483416"/>
              <a:gd name="connsiteX1466" fmla="*/ 9713603 w 11968488"/>
              <a:gd name="connsiteY1466" fmla="*/ 2344796 h 6483416"/>
              <a:gd name="connsiteX1467" fmla="*/ 9710094 w 11968488"/>
              <a:gd name="connsiteY1467" fmla="*/ 2346633 h 6483416"/>
              <a:gd name="connsiteX1468" fmla="*/ 9725976 w 11968488"/>
              <a:gd name="connsiteY1468" fmla="*/ 2348268 h 6483416"/>
              <a:gd name="connsiteX1469" fmla="*/ 9730758 w 11968488"/>
              <a:gd name="connsiteY1469" fmla="*/ 2351061 h 6483416"/>
              <a:gd name="connsiteX1470" fmla="*/ 9751885 w 11968488"/>
              <a:gd name="connsiteY1470" fmla="*/ 2355742 h 6483416"/>
              <a:gd name="connsiteX1471" fmla="*/ 9755590 w 11968488"/>
              <a:gd name="connsiteY1471" fmla="*/ 2354396 h 6483416"/>
              <a:gd name="connsiteX1472" fmla="*/ 9765338 w 11968488"/>
              <a:gd name="connsiteY1472" fmla="*/ 2357854 h 6483416"/>
              <a:gd name="connsiteX1473" fmla="*/ 9764075 w 11968488"/>
              <a:gd name="connsiteY1473" fmla="*/ 2355841 h 6483416"/>
              <a:gd name="connsiteX1474" fmla="*/ 9771530 w 11968488"/>
              <a:gd name="connsiteY1474" fmla="*/ 2358449 h 6483416"/>
              <a:gd name="connsiteX1475" fmla="*/ 9772024 w 11968488"/>
              <a:gd name="connsiteY1475" fmla="*/ 2363636 h 6483416"/>
              <a:gd name="connsiteX1476" fmla="*/ 9767860 w 11968488"/>
              <a:gd name="connsiteY1476" fmla="*/ 2361880 h 6483416"/>
              <a:gd name="connsiteX1477" fmla="*/ 9751087 w 11968488"/>
              <a:gd name="connsiteY1477" fmla="*/ 2360817 h 6483416"/>
              <a:gd name="connsiteX1478" fmla="*/ 9735252 w 11968488"/>
              <a:gd name="connsiteY1478" fmla="*/ 2358725 h 6483416"/>
              <a:gd name="connsiteX1479" fmla="*/ 9733098 w 11968488"/>
              <a:gd name="connsiteY1479" fmla="*/ 2357212 h 6483416"/>
              <a:gd name="connsiteX1480" fmla="*/ 9732284 w 11968488"/>
              <a:gd name="connsiteY1480" fmla="*/ 2358331 h 6483416"/>
              <a:gd name="connsiteX1481" fmla="*/ 9735252 w 11968488"/>
              <a:gd name="connsiteY1481" fmla="*/ 2358725 h 6483416"/>
              <a:gd name="connsiteX1482" fmla="*/ 9735804 w 11968488"/>
              <a:gd name="connsiteY1482" fmla="*/ 2359112 h 6483416"/>
              <a:gd name="connsiteX1483" fmla="*/ 9733545 w 11968488"/>
              <a:gd name="connsiteY1483" fmla="*/ 2360346 h 6483416"/>
              <a:gd name="connsiteX1484" fmla="*/ 9732730 w 11968488"/>
              <a:gd name="connsiteY1484" fmla="*/ 2361463 h 6483416"/>
              <a:gd name="connsiteX1485" fmla="*/ 9770645 w 11968488"/>
              <a:gd name="connsiteY1485" fmla="*/ 2371164 h 6483416"/>
              <a:gd name="connsiteX1486" fmla="*/ 9772854 w 11968488"/>
              <a:gd name="connsiteY1486" fmla="*/ 2372363 h 6483416"/>
              <a:gd name="connsiteX1487" fmla="*/ 9773532 w 11968488"/>
              <a:gd name="connsiteY1487" fmla="*/ 2379506 h 6483416"/>
              <a:gd name="connsiteX1488" fmla="*/ 9754117 w 11968488"/>
              <a:gd name="connsiteY1488" fmla="*/ 2373515 h 6483416"/>
              <a:gd name="connsiteX1489" fmla="*/ 9723508 w 11968488"/>
              <a:gd name="connsiteY1489" fmla="*/ 2368521 h 6483416"/>
              <a:gd name="connsiteX1490" fmla="*/ 9702382 w 11968488"/>
              <a:gd name="connsiteY1490" fmla="*/ 2363842 h 6483416"/>
              <a:gd name="connsiteX1491" fmla="*/ 9701016 w 11968488"/>
              <a:gd name="connsiteY1491" fmla="*/ 2371337 h 6483416"/>
              <a:gd name="connsiteX1492" fmla="*/ 9694788 w 11968488"/>
              <a:gd name="connsiteY1492" fmla="*/ 2368658 h 6483416"/>
              <a:gd name="connsiteX1493" fmla="*/ 9695787 w 11968488"/>
              <a:gd name="connsiteY1493" fmla="*/ 2365412 h 6483416"/>
              <a:gd name="connsiteX1494" fmla="*/ 9678433 w 11968488"/>
              <a:gd name="connsiteY1494" fmla="*/ 2364106 h 6483416"/>
              <a:gd name="connsiteX1495" fmla="*/ 9669084 w 11968488"/>
              <a:gd name="connsiteY1495" fmla="*/ 2372947 h 6483416"/>
              <a:gd name="connsiteX1496" fmla="*/ 9704650 w 11968488"/>
              <a:gd name="connsiteY1496" fmla="*/ 2377841 h 6483416"/>
              <a:gd name="connsiteX1497" fmla="*/ 9724072 w 11968488"/>
              <a:gd name="connsiteY1497" fmla="*/ 2381902 h 6483416"/>
              <a:gd name="connsiteX1498" fmla="*/ 9728476 w 11968488"/>
              <a:gd name="connsiteY1498" fmla="*/ 2382455 h 6483416"/>
              <a:gd name="connsiteX1499" fmla="*/ 9734540 w 11968488"/>
              <a:gd name="connsiteY1499" fmla="*/ 2380645 h 6483416"/>
              <a:gd name="connsiteX1500" fmla="*/ 9742184 w 11968488"/>
              <a:gd name="connsiteY1500" fmla="*/ 2384172 h 6483416"/>
              <a:gd name="connsiteX1501" fmla="*/ 9742322 w 11968488"/>
              <a:gd name="connsiteY1501" fmla="*/ 2384189 h 6483416"/>
              <a:gd name="connsiteX1502" fmla="*/ 9742358 w 11968488"/>
              <a:gd name="connsiteY1502" fmla="*/ 2384214 h 6483416"/>
              <a:gd name="connsiteX1503" fmla="*/ 9743769 w 11968488"/>
              <a:gd name="connsiteY1503" fmla="*/ 2384371 h 6483416"/>
              <a:gd name="connsiteX1504" fmla="*/ 9742322 w 11968488"/>
              <a:gd name="connsiteY1504" fmla="*/ 2384189 h 6483416"/>
              <a:gd name="connsiteX1505" fmla="*/ 9740425 w 11968488"/>
              <a:gd name="connsiteY1505" fmla="*/ 2382916 h 6483416"/>
              <a:gd name="connsiteX1506" fmla="*/ 9744133 w 11968488"/>
              <a:gd name="connsiteY1506" fmla="*/ 2382248 h 6483416"/>
              <a:gd name="connsiteX1507" fmla="*/ 9745543 w 11968488"/>
              <a:gd name="connsiteY1507" fmla="*/ 2382404 h 6483416"/>
              <a:gd name="connsiteX1508" fmla="*/ 9745021 w 11968488"/>
              <a:gd name="connsiteY1508" fmla="*/ 2381264 h 6483416"/>
              <a:gd name="connsiteX1509" fmla="*/ 9709090 w 11968488"/>
              <a:gd name="connsiteY1509" fmla="*/ 2372928 h 6483416"/>
              <a:gd name="connsiteX1510" fmla="*/ 9711230 w 11968488"/>
              <a:gd name="connsiteY1510" fmla="*/ 2368838 h 6483416"/>
              <a:gd name="connsiteX1511" fmla="*/ 9720736 w 11968488"/>
              <a:gd name="connsiteY1511" fmla="*/ 2372062 h 6483416"/>
              <a:gd name="connsiteX1512" fmla="*/ 9735882 w 11968488"/>
              <a:gd name="connsiteY1512" fmla="*/ 2375917 h 6483416"/>
              <a:gd name="connsiteX1513" fmla="*/ 9787480 w 11968488"/>
              <a:gd name="connsiteY1513" fmla="*/ 2389249 h 6483416"/>
              <a:gd name="connsiteX1514" fmla="*/ 9791867 w 11968488"/>
              <a:gd name="connsiteY1514" fmla="*/ 2392984 h 6483416"/>
              <a:gd name="connsiteX1515" fmla="*/ 9811924 w 11968488"/>
              <a:gd name="connsiteY1515" fmla="*/ 2401713 h 6483416"/>
              <a:gd name="connsiteX1516" fmla="*/ 9815629 w 11968488"/>
              <a:gd name="connsiteY1516" fmla="*/ 2401045 h 6483416"/>
              <a:gd name="connsiteX1517" fmla="*/ 9819298 w 11968488"/>
              <a:gd name="connsiteY1517" fmla="*/ 2403432 h 6483416"/>
              <a:gd name="connsiteX1518" fmla="*/ 9830288 w 11968488"/>
              <a:gd name="connsiteY1518" fmla="*/ 2401654 h 6483416"/>
              <a:gd name="connsiteX1519" fmla="*/ 9857286 w 11968488"/>
              <a:gd name="connsiteY1519" fmla="*/ 2437539 h 6483416"/>
              <a:gd name="connsiteX1520" fmla="*/ 9857395 w 11968488"/>
              <a:gd name="connsiteY1520" fmla="*/ 2443627 h 6483416"/>
              <a:gd name="connsiteX1521" fmla="*/ 9857708 w 11968488"/>
              <a:gd name="connsiteY1521" fmla="*/ 2443625 h 6483416"/>
              <a:gd name="connsiteX1522" fmla="*/ 9870734 w 11968488"/>
              <a:gd name="connsiteY1522" fmla="*/ 2431893 h 6483416"/>
              <a:gd name="connsiteX1523" fmla="*/ 9909957 w 11968488"/>
              <a:gd name="connsiteY1523" fmla="*/ 2428490 h 6483416"/>
              <a:gd name="connsiteX1524" fmla="*/ 9903776 w 11968488"/>
              <a:gd name="connsiteY1524" fmla="*/ 2422795 h 6483416"/>
              <a:gd name="connsiteX1525" fmla="*/ 9928928 w 11968488"/>
              <a:gd name="connsiteY1525" fmla="*/ 2420483 h 6483416"/>
              <a:gd name="connsiteX1526" fmla="*/ 9970871 w 11968488"/>
              <a:gd name="connsiteY1526" fmla="*/ 2394516 h 6483416"/>
              <a:gd name="connsiteX1527" fmla="*/ 10059950 w 11968488"/>
              <a:gd name="connsiteY1527" fmla="*/ 2356540 h 6483416"/>
              <a:gd name="connsiteX1528" fmla="*/ 10061338 w 11968488"/>
              <a:gd name="connsiteY1528" fmla="*/ 2350183 h 6483416"/>
              <a:gd name="connsiteX1529" fmla="*/ 10066307 w 11968488"/>
              <a:gd name="connsiteY1529" fmla="*/ 2345046 h 6483416"/>
              <a:gd name="connsiteX1530" fmla="*/ 10077050 w 11968488"/>
              <a:gd name="connsiteY1530" fmla="*/ 2348700 h 6483416"/>
              <a:gd name="connsiteX1531" fmla="*/ 10072081 w 11968488"/>
              <a:gd name="connsiteY1531" fmla="*/ 2353839 h 6483416"/>
              <a:gd name="connsiteX1532" fmla="*/ 10067113 w 11968488"/>
              <a:gd name="connsiteY1532" fmla="*/ 2358977 h 6483416"/>
              <a:gd name="connsiteX1533" fmla="*/ 10118411 w 11968488"/>
              <a:gd name="connsiteY1533" fmla="*/ 2335459 h 6483416"/>
              <a:gd name="connsiteX1534" fmla="*/ 10129958 w 11968488"/>
              <a:gd name="connsiteY1534" fmla="*/ 2353050 h 6483416"/>
              <a:gd name="connsiteX1535" fmla="*/ 10160419 w 11968488"/>
              <a:gd name="connsiteY1535" fmla="*/ 2340504 h 6483416"/>
              <a:gd name="connsiteX1536" fmla="*/ 10164795 w 11968488"/>
              <a:gd name="connsiteY1536" fmla="*/ 2330635 h 6483416"/>
              <a:gd name="connsiteX1537" fmla="*/ 10181243 w 11968488"/>
              <a:gd name="connsiteY1537" fmla="*/ 2331929 h 6483416"/>
              <a:gd name="connsiteX1538" fmla="*/ 10193368 w 11968488"/>
              <a:gd name="connsiteY1538" fmla="*/ 2326934 h 6483416"/>
              <a:gd name="connsiteX1539" fmla="*/ 10345901 w 11968488"/>
              <a:gd name="connsiteY1539" fmla="*/ 2262643 h 6483416"/>
              <a:gd name="connsiteX1540" fmla="*/ 10492276 w 11968488"/>
              <a:gd name="connsiteY1540" fmla="*/ 2244169 h 6483416"/>
              <a:gd name="connsiteX1541" fmla="*/ 10510182 w 11968488"/>
              <a:gd name="connsiteY1541" fmla="*/ 2250265 h 6483416"/>
              <a:gd name="connsiteX1542" fmla="*/ 10598677 w 11968488"/>
              <a:gd name="connsiteY1542" fmla="*/ 2232580 h 6483416"/>
              <a:gd name="connsiteX1543" fmla="*/ 10656555 w 11968488"/>
              <a:gd name="connsiteY1543" fmla="*/ 2231793 h 6483416"/>
              <a:gd name="connsiteX1544" fmla="*/ 10674460 w 11968488"/>
              <a:gd name="connsiteY1544" fmla="*/ 2237884 h 6483416"/>
              <a:gd name="connsiteX1545" fmla="*/ 10673071 w 11968488"/>
              <a:gd name="connsiteY1545" fmla="*/ 2244244 h 6483416"/>
              <a:gd name="connsiteX1546" fmla="*/ 10629517 w 11968488"/>
              <a:gd name="connsiteY1546" fmla="*/ 2249904 h 6483416"/>
              <a:gd name="connsiteX1547" fmla="*/ 10577412 w 11968488"/>
              <a:gd name="connsiteY1547" fmla="*/ 2259489 h 6483416"/>
              <a:gd name="connsiteX1548" fmla="*/ 10548764 w 11968488"/>
              <a:gd name="connsiteY1548" fmla="*/ 2249738 h 6483416"/>
              <a:gd name="connsiteX1549" fmla="*/ 10467430 w 11968488"/>
              <a:gd name="connsiteY1549" fmla="*/ 2269861 h 6483416"/>
              <a:gd name="connsiteX1550" fmla="*/ 10460616 w 11968488"/>
              <a:gd name="connsiteY1550" fmla="*/ 2265834 h 6483416"/>
              <a:gd name="connsiteX1551" fmla="*/ 10448040 w 11968488"/>
              <a:gd name="connsiteY1551" fmla="*/ 2267021 h 6483416"/>
              <a:gd name="connsiteX1552" fmla="*/ 10448191 w 11968488"/>
              <a:gd name="connsiteY1552" fmla="*/ 2276716 h 6483416"/>
              <a:gd name="connsiteX1553" fmla="*/ 10435271 w 11968488"/>
              <a:gd name="connsiteY1553" fmla="*/ 2302707 h 6483416"/>
              <a:gd name="connsiteX1554" fmla="*/ 10507216 w 11968488"/>
              <a:gd name="connsiteY1554" fmla="*/ 2277938 h 6483416"/>
              <a:gd name="connsiteX1555" fmla="*/ 10560268 w 11968488"/>
              <a:gd name="connsiteY1555" fmla="*/ 2303326 h 6483416"/>
              <a:gd name="connsiteX1556" fmla="*/ 10639956 w 11968488"/>
              <a:gd name="connsiteY1556" fmla="*/ 2286950 h 6483416"/>
              <a:gd name="connsiteX1557" fmla="*/ 10626702 w 11968488"/>
              <a:gd name="connsiteY1557" fmla="*/ 2291513 h 6483416"/>
              <a:gd name="connsiteX1558" fmla="*/ 10625714 w 11968488"/>
              <a:gd name="connsiteY1558" fmla="*/ 2293019 h 6483416"/>
              <a:gd name="connsiteX1559" fmla="*/ 10648037 w 11968488"/>
              <a:gd name="connsiteY1559" fmla="*/ 2286733 h 6483416"/>
              <a:gd name="connsiteX1560" fmla="*/ 10686672 w 11968488"/>
              <a:gd name="connsiteY1560" fmla="*/ 2280809 h 6483416"/>
              <a:gd name="connsiteX1561" fmla="*/ 10699697 w 11968488"/>
              <a:gd name="connsiteY1561" fmla="*/ 2269079 h 6483416"/>
              <a:gd name="connsiteX1562" fmla="*/ 10738922 w 11968488"/>
              <a:gd name="connsiteY1562" fmla="*/ 2265677 h 6483416"/>
              <a:gd name="connsiteX1563" fmla="*/ 10732739 w 11968488"/>
              <a:gd name="connsiteY1563" fmla="*/ 2259976 h 6483416"/>
              <a:gd name="connsiteX1564" fmla="*/ 10762709 w 11968488"/>
              <a:gd name="connsiteY1564" fmla="*/ 2257225 h 6483416"/>
              <a:gd name="connsiteX1565" fmla="*/ 10768240 w 11968488"/>
              <a:gd name="connsiteY1565" fmla="*/ 2276708 h 6483416"/>
              <a:gd name="connsiteX1566" fmla="*/ 10751286 w 11968488"/>
              <a:gd name="connsiteY1566" fmla="*/ 2277073 h 6483416"/>
              <a:gd name="connsiteX1567" fmla="*/ 10687254 w 11968488"/>
              <a:gd name="connsiteY1567" fmla="*/ 2302111 h 6483416"/>
              <a:gd name="connsiteX1568" fmla="*/ 10626033 w 11968488"/>
              <a:gd name="connsiteY1568" fmla="*/ 2321470 h 6483416"/>
              <a:gd name="connsiteX1569" fmla="*/ 10616834 w 11968488"/>
              <a:gd name="connsiteY1569" fmla="*/ 2319289 h 6483416"/>
              <a:gd name="connsiteX1570" fmla="*/ 10614554 w 11968488"/>
              <a:gd name="connsiteY1570" fmla="*/ 2325096 h 6483416"/>
              <a:gd name="connsiteX1571" fmla="*/ 10615480 w 11968488"/>
              <a:gd name="connsiteY1571" fmla="*/ 2324804 h 6483416"/>
              <a:gd name="connsiteX1572" fmla="*/ 10617112 w 11968488"/>
              <a:gd name="connsiteY1572" fmla="*/ 2323436 h 6483416"/>
              <a:gd name="connsiteX1573" fmla="*/ 10618056 w 11968488"/>
              <a:gd name="connsiteY1573" fmla="*/ 2323989 h 6483416"/>
              <a:gd name="connsiteX1574" fmla="*/ 10626033 w 11968488"/>
              <a:gd name="connsiteY1574" fmla="*/ 2321470 h 6483416"/>
              <a:gd name="connsiteX1575" fmla="*/ 10628391 w 11968488"/>
              <a:gd name="connsiteY1575" fmla="*/ 2322026 h 6483416"/>
              <a:gd name="connsiteX1576" fmla="*/ 10620737 w 11968488"/>
              <a:gd name="connsiteY1576" fmla="*/ 2330798 h 6483416"/>
              <a:gd name="connsiteX1577" fmla="*/ 10619805 w 11968488"/>
              <a:gd name="connsiteY1577" fmla="*/ 2333172 h 6483416"/>
              <a:gd name="connsiteX1578" fmla="*/ 10629066 w 11968488"/>
              <a:gd name="connsiteY1578" fmla="*/ 2335260 h 6483416"/>
              <a:gd name="connsiteX1579" fmla="*/ 10694874 w 11968488"/>
              <a:gd name="connsiteY1579" fmla="*/ 2326934 h 6483416"/>
              <a:gd name="connsiteX1580" fmla="*/ 10696326 w 11968488"/>
              <a:gd name="connsiteY1580" fmla="*/ 2326574 h 6483416"/>
              <a:gd name="connsiteX1581" fmla="*/ 10696479 w 11968488"/>
              <a:gd name="connsiteY1581" fmla="*/ 2326400 h 6483416"/>
              <a:gd name="connsiteX1582" fmla="*/ 10725996 w 11968488"/>
              <a:gd name="connsiteY1582" fmla="*/ 2312046 h 6483416"/>
              <a:gd name="connsiteX1583" fmla="*/ 10789760 w 11968488"/>
              <a:gd name="connsiteY1583" fmla="*/ 2294185 h 6483416"/>
              <a:gd name="connsiteX1584" fmla="*/ 10793225 w 11968488"/>
              <a:gd name="connsiteY1584" fmla="*/ 2293313 h 6483416"/>
              <a:gd name="connsiteX1585" fmla="*/ 10804532 w 11968488"/>
              <a:gd name="connsiteY1585" fmla="*/ 2289601 h 6483416"/>
              <a:gd name="connsiteX1586" fmla="*/ 10813081 w 11968488"/>
              <a:gd name="connsiteY1586" fmla="*/ 2285675 h 6483416"/>
              <a:gd name="connsiteX1587" fmla="*/ 10818373 w 11968488"/>
              <a:gd name="connsiteY1587" fmla="*/ 2286107 h 6483416"/>
              <a:gd name="connsiteX1588" fmla="*/ 10890837 w 11968488"/>
              <a:gd name="connsiteY1588" fmla="*/ 2264283 h 6483416"/>
              <a:gd name="connsiteX1589" fmla="*/ 10980397 w 11968488"/>
              <a:gd name="connsiteY1589" fmla="*/ 2234609 h 6483416"/>
              <a:gd name="connsiteX1590" fmla="*/ 11072810 w 11968488"/>
              <a:gd name="connsiteY1590" fmla="*/ 2223651 h 6483416"/>
              <a:gd name="connsiteX1591" fmla="*/ 11208784 w 11968488"/>
              <a:gd name="connsiteY1591" fmla="*/ 2206996 h 6483416"/>
              <a:gd name="connsiteX1592" fmla="*/ 11310158 w 11968488"/>
              <a:gd name="connsiteY1592" fmla="*/ 2229115 h 6483416"/>
              <a:gd name="connsiteX1593" fmla="*/ 11294282 w 11968488"/>
              <a:gd name="connsiteY1593" fmla="*/ 2227823 h 6483416"/>
              <a:gd name="connsiteX1594" fmla="*/ 11301611 w 11968488"/>
              <a:gd name="connsiteY1594" fmla="*/ 2233040 h 6483416"/>
              <a:gd name="connsiteX1595" fmla="*/ 11306903 w 11968488"/>
              <a:gd name="connsiteY1595" fmla="*/ 2233469 h 6483416"/>
              <a:gd name="connsiteX1596" fmla="*/ 11298354 w 11968488"/>
              <a:gd name="connsiteY1596" fmla="*/ 2237396 h 6483416"/>
              <a:gd name="connsiteX1597" fmla="*/ 11295099 w 11968488"/>
              <a:gd name="connsiteY1597" fmla="*/ 2241751 h 6483416"/>
              <a:gd name="connsiteX1598" fmla="*/ 11412755 w 11968488"/>
              <a:gd name="connsiteY1598" fmla="*/ 2242088 h 6483416"/>
              <a:gd name="connsiteX1599" fmla="*/ 11522277 w 11968488"/>
              <a:gd name="connsiteY1599" fmla="*/ 2283350 h 6483416"/>
              <a:gd name="connsiteX1600" fmla="*/ 11329707 w 11968488"/>
              <a:gd name="connsiteY1600" fmla="*/ 2263049 h 6483416"/>
              <a:gd name="connsiteX1601" fmla="*/ 11304061 w 11968488"/>
              <a:gd name="connsiteY1601" fmla="*/ 2274821 h 6483416"/>
              <a:gd name="connsiteX1602" fmla="*/ 11252354 w 11968488"/>
              <a:gd name="connsiteY1602" fmla="*/ 2261372 h 6483416"/>
              <a:gd name="connsiteX1603" fmla="*/ 11207574 w 11968488"/>
              <a:gd name="connsiteY1603" fmla="*/ 2276209 h 6483416"/>
              <a:gd name="connsiteX1604" fmla="*/ 11153833 w 11968488"/>
              <a:gd name="connsiteY1604" fmla="*/ 2257970 h 6483416"/>
              <a:gd name="connsiteX1605" fmla="*/ 11156272 w 11968488"/>
              <a:gd name="connsiteY1605" fmla="*/ 2239688 h 6483416"/>
              <a:gd name="connsiteX1606" fmla="*/ 11115966 w 11968488"/>
              <a:gd name="connsiteY1606" fmla="*/ 2241029 h 6483416"/>
              <a:gd name="connsiteX1607" fmla="*/ 11118004 w 11968488"/>
              <a:gd name="connsiteY1607" fmla="*/ 2245814 h 6483416"/>
              <a:gd name="connsiteX1608" fmla="*/ 11123297 w 11968488"/>
              <a:gd name="connsiteY1608" fmla="*/ 2246246 h 6483416"/>
              <a:gd name="connsiteX1609" fmla="*/ 11120040 w 11968488"/>
              <a:gd name="connsiteY1609" fmla="*/ 2250603 h 6483416"/>
              <a:gd name="connsiteX1610" fmla="*/ 11129406 w 11968488"/>
              <a:gd name="connsiteY1610" fmla="*/ 2260603 h 6483416"/>
              <a:gd name="connsiteX1611" fmla="*/ 11099687 w 11968488"/>
              <a:gd name="connsiteY1611" fmla="*/ 2262806 h 6483416"/>
              <a:gd name="connsiteX1612" fmla="*/ 11096431 w 11968488"/>
              <a:gd name="connsiteY1612" fmla="*/ 2267159 h 6483416"/>
              <a:gd name="connsiteX1613" fmla="*/ 11094394 w 11968488"/>
              <a:gd name="connsiteY1613" fmla="*/ 2262374 h 6483416"/>
              <a:gd name="connsiteX1614" fmla="*/ 11085846 w 11968488"/>
              <a:gd name="connsiteY1614" fmla="*/ 2266297 h 6483416"/>
              <a:gd name="connsiteX1615" fmla="*/ 11083809 w 11968488"/>
              <a:gd name="connsiteY1615" fmla="*/ 2261512 h 6483416"/>
              <a:gd name="connsiteX1616" fmla="*/ 11030481 w 11968488"/>
              <a:gd name="connsiteY1616" fmla="*/ 2280273 h 6483416"/>
              <a:gd name="connsiteX1617" fmla="*/ 11014144 w 11968488"/>
              <a:gd name="connsiteY1617" fmla="*/ 2278241 h 6483416"/>
              <a:gd name="connsiteX1618" fmla="*/ 11014714 w 11968488"/>
              <a:gd name="connsiteY1618" fmla="*/ 2278811 h 6483416"/>
              <a:gd name="connsiteX1619" fmla="*/ 11015592 w 11968488"/>
              <a:gd name="connsiteY1619" fmla="*/ 2279689 h 6483416"/>
              <a:gd name="connsiteX1620" fmla="*/ 11027032 w 11968488"/>
              <a:gd name="connsiteY1620" fmla="*/ 2283020 h 6483416"/>
              <a:gd name="connsiteX1621" fmla="*/ 11019264 w 11968488"/>
              <a:gd name="connsiteY1621" fmla="*/ 2291458 h 6483416"/>
              <a:gd name="connsiteX1622" fmla="*/ 11013870 w 11968488"/>
              <a:gd name="connsiteY1622" fmla="*/ 2294167 h 6483416"/>
              <a:gd name="connsiteX1623" fmla="*/ 11000703 w 11968488"/>
              <a:gd name="connsiteY1623" fmla="*/ 2305309 h 6483416"/>
              <a:gd name="connsiteX1624" fmla="*/ 11000055 w 11968488"/>
              <a:gd name="connsiteY1624" fmla="*/ 2296564 h 6483416"/>
              <a:gd name="connsiteX1625" fmla="*/ 10991637 w 11968488"/>
              <a:gd name="connsiteY1625" fmla="*/ 2296252 h 6483416"/>
              <a:gd name="connsiteX1626" fmla="*/ 10999406 w 11968488"/>
              <a:gd name="connsiteY1626" fmla="*/ 2287817 h 6483416"/>
              <a:gd name="connsiteX1627" fmla="*/ 11004800 w 11968488"/>
              <a:gd name="connsiteY1627" fmla="*/ 2285105 h 6483416"/>
              <a:gd name="connsiteX1628" fmla="*/ 11004277 w 11968488"/>
              <a:gd name="connsiteY1628" fmla="*/ 2285153 h 6483416"/>
              <a:gd name="connsiteX1629" fmla="*/ 10967622 w 11968488"/>
              <a:gd name="connsiteY1629" fmla="*/ 2288458 h 6483416"/>
              <a:gd name="connsiteX1630" fmla="*/ 10953805 w 11968488"/>
              <a:gd name="connsiteY1630" fmla="*/ 2296302 h 6483416"/>
              <a:gd name="connsiteX1631" fmla="*/ 10872373 w 11968488"/>
              <a:gd name="connsiteY1631" fmla="*/ 2382146 h 6483416"/>
              <a:gd name="connsiteX1632" fmla="*/ 10866224 w 11968488"/>
              <a:gd name="connsiteY1632" fmla="*/ 2394740 h 6483416"/>
              <a:gd name="connsiteX1633" fmla="*/ 10780740 w 11968488"/>
              <a:gd name="connsiteY1633" fmla="*/ 2446293 h 6483416"/>
              <a:gd name="connsiteX1634" fmla="*/ 10780398 w 11968488"/>
              <a:gd name="connsiteY1634" fmla="*/ 2424291 h 6483416"/>
              <a:gd name="connsiteX1635" fmla="*/ 10707782 w 11968488"/>
              <a:gd name="connsiteY1635" fmla="*/ 2405635 h 6483416"/>
              <a:gd name="connsiteX1636" fmla="*/ 10701813 w 11968488"/>
              <a:gd name="connsiteY1636" fmla="*/ 2429810 h 6483416"/>
              <a:gd name="connsiteX1637" fmla="*/ 10694528 w 11968488"/>
              <a:gd name="connsiteY1637" fmla="*/ 2410200 h 6483416"/>
              <a:gd name="connsiteX1638" fmla="*/ 10597267 w 11968488"/>
              <a:gd name="connsiteY1638" fmla="*/ 2520526 h 6483416"/>
              <a:gd name="connsiteX1639" fmla="*/ 10543581 w 11968488"/>
              <a:gd name="connsiteY1639" fmla="*/ 2495350 h 6483416"/>
              <a:gd name="connsiteX1640" fmla="*/ 10432215 w 11968488"/>
              <a:gd name="connsiteY1640" fmla="*/ 2555232 h 6483416"/>
              <a:gd name="connsiteX1641" fmla="*/ 10327283 w 11968488"/>
              <a:gd name="connsiteY1641" fmla="*/ 2580301 h 6483416"/>
              <a:gd name="connsiteX1642" fmla="*/ 10327958 w 11968488"/>
              <a:gd name="connsiteY1642" fmla="*/ 2623724 h 6483416"/>
              <a:gd name="connsiteX1643" fmla="*/ 10256014 w 11968488"/>
              <a:gd name="connsiteY1643" fmla="*/ 2648496 h 6483416"/>
              <a:gd name="connsiteX1644" fmla="*/ 10236964 w 11968488"/>
              <a:gd name="connsiteY1644" fmla="*/ 2688236 h 6483416"/>
              <a:gd name="connsiteX1645" fmla="*/ 10237255 w 11968488"/>
              <a:gd name="connsiteY1645" fmla="*/ 2707039 h 6483416"/>
              <a:gd name="connsiteX1646" fmla="*/ 10244451 w 11968488"/>
              <a:gd name="connsiteY1646" fmla="*/ 2705441 h 6483416"/>
              <a:gd name="connsiteX1647" fmla="*/ 10448738 w 11968488"/>
              <a:gd name="connsiteY1647" fmla="*/ 2624747 h 6483416"/>
              <a:gd name="connsiteX1648" fmla="*/ 10468756 w 11968488"/>
              <a:gd name="connsiteY1648" fmla="*/ 2627373 h 6483416"/>
              <a:gd name="connsiteX1649" fmla="*/ 10551768 w 11968488"/>
              <a:gd name="connsiteY1649" fmla="*/ 2608949 h 6483416"/>
              <a:gd name="connsiteX1650" fmla="*/ 10564792 w 11968488"/>
              <a:gd name="connsiteY1650" fmla="*/ 2597221 h 6483416"/>
              <a:gd name="connsiteX1651" fmla="*/ 10604017 w 11968488"/>
              <a:gd name="connsiteY1651" fmla="*/ 2593814 h 6483416"/>
              <a:gd name="connsiteX1652" fmla="*/ 10597836 w 11968488"/>
              <a:gd name="connsiteY1652" fmla="*/ 2588118 h 6483416"/>
              <a:gd name="connsiteX1653" fmla="*/ 10627805 w 11968488"/>
              <a:gd name="connsiteY1653" fmla="*/ 2585366 h 6483416"/>
              <a:gd name="connsiteX1654" fmla="*/ 10631151 w 11968488"/>
              <a:gd name="connsiteY1654" fmla="*/ 2597151 h 6483416"/>
              <a:gd name="connsiteX1655" fmla="*/ 10717030 w 11968488"/>
              <a:gd name="connsiteY1655" fmla="*/ 2559058 h 6483416"/>
              <a:gd name="connsiteX1656" fmla="*/ 10820638 w 11968488"/>
              <a:gd name="connsiteY1656" fmla="*/ 2523024 h 6483416"/>
              <a:gd name="connsiteX1657" fmla="*/ 10840656 w 11968488"/>
              <a:gd name="connsiteY1657" fmla="*/ 2525652 h 6483416"/>
              <a:gd name="connsiteX1658" fmla="*/ 10923666 w 11968488"/>
              <a:gd name="connsiteY1658" fmla="*/ 2507228 h 6483416"/>
              <a:gd name="connsiteX1659" fmla="*/ 10936690 w 11968488"/>
              <a:gd name="connsiteY1659" fmla="*/ 2495500 h 6483416"/>
              <a:gd name="connsiteX1660" fmla="*/ 10975915 w 11968488"/>
              <a:gd name="connsiteY1660" fmla="*/ 2492098 h 6483416"/>
              <a:gd name="connsiteX1661" fmla="*/ 10969734 w 11968488"/>
              <a:gd name="connsiteY1661" fmla="*/ 2486397 h 6483416"/>
              <a:gd name="connsiteX1662" fmla="*/ 10999703 w 11968488"/>
              <a:gd name="connsiteY1662" fmla="*/ 2483643 h 6483416"/>
              <a:gd name="connsiteX1663" fmla="*/ 11005233 w 11968488"/>
              <a:gd name="connsiteY1663" fmla="*/ 2503128 h 6483416"/>
              <a:gd name="connsiteX1664" fmla="*/ 10988281 w 11968488"/>
              <a:gd name="connsiteY1664" fmla="*/ 2503490 h 6483416"/>
              <a:gd name="connsiteX1665" fmla="*/ 10924248 w 11968488"/>
              <a:gd name="connsiteY1665" fmla="*/ 2528531 h 6483416"/>
              <a:gd name="connsiteX1666" fmla="*/ 10863028 w 11968488"/>
              <a:gd name="connsiteY1666" fmla="*/ 2547887 h 6483416"/>
              <a:gd name="connsiteX1667" fmla="*/ 10853829 w 11968488"/>
              <a:gd name="connsiteY1667" fmla="*/ 2545708 h 6483416"/>
              <a:gd name="connsiteX1668" fmla="*/ 10851549 w 11968488"/>
              <a:gd name="connsiteY1668" fmla="*/ 2551517 h 6483416"/>
              <a:gd name="connsiteX1669" fmla="*/ 10863028 w 11968488"/>
              <a:gd name="connsiteY1669" fmla="*/ 2547887 h 6483416"/>
              <a:gd name="connsiteX1670" fmla="*/ 10865385 w 11968488"/>
              <a:gd name="connsiteY1670" fmla="*/ 2548447 h 6483416"/>
              <a:gd name="connsiteX1671" fmla="*/ 10857730 w 11968488"/>
              <a:gd name="connsiteY1671" fmla="*/ 2557217 h 6483416"/>
              <a:gd name="connsiteX1672" fmla="*/ 10855449 w 11968488"/>
              <a:gd name="connsiteY1672" fmla="*/ 2563023 h 6483416"/>
              <a:gd name="connsiteX1673" fmla="*/ 10859042 w 11968488"/>
              <a:gd name="connsiteY1673" fmla="*/ 2562567 h 6483416"/>
              <a:gd name="connsiteX1674" fmla="*/ 10867102 w 11968488"/>
              <a:gd name="connsiteY1674" fmla="*/ 2559850 h 6483416"/>
              <a:gd name="connsiteX1675" fmla="*/ 10894621 w 11968488"/>
              <a:gd name="connsiteY1675" fmla="*/ 2548873 h 6483416"/>
              <a:gd name="connsiteX1676" fmla="*/ 10921493 w 11968488"/>
              <a:gd name="connsiteY1676" fmla="*/ 2543325 h 6483416"/>
              <a:gd name="connsiteX1677" fmla="*/ 10926990 w 11968488"/>
              <a:gd name="connsiteY1677" fmla="*/ 2543145 h 6483416"/>
              <a:gd name="connsiteX1678" fmla="*/ 10940066 w 11968488"/>
              <a:gd name="connsiteY1678" fmla="*/ 2538230 h 6483416"/>
              <a:gd name="connsiteX1679" fmla="*/ 11000365 w 11968488"/>
              <a:gd name="connsiteY1679" fmla="*/ 2534833 h 6483416"/>
              <a:gd name="connsiteX1680" fmla="*/ 10995089 w 11968488"/>
              <a:gd name="connsiteY1680" fmla="*/ 2537611 h 6483416"/>
              <a:gd name="connsiteX1681" fmla="*/ 11005356 w 11968488"/>
              <a:gd name="connsiteY1681" fmla="*/ 2535053 h 6483416"/>
              <a:gd name="connsiteX1682" fmla="*/ 11014534 w 11968488"/>
              <a:gd name="connsiteY1682" fmla="*/ 2535913 h 6483416"/>
              <a:gd name="connsiteX1683" fmla="*/ 11014927 w 11968488"/>
              <a:gd name="connsiteY1683" fmla="*/ 2537297 h 6483416"/>
              <a:gd name="connsiteX1684" fmla="*/ 11044201 w 11968488"/>
              <a:gd name="connsiteY1684" fmla="*/ 2528231 h 6483416"/>
              <a:gd name="connsiteX1685" fmla="*/ 11154062 w 11968488"/>
              <a:gd name="connsiteY1685" fmla="*/ 2500299 h 6483416"/>
              <a:gd name="connsiteX1686" fmla="*/ 11152988 w 11968488"/>
              <a:gd name="connsiteY1686" fmla="*/ 2523526 h 6483416"/>
              <a:gd name="connsiteX1687" fmla="*/ 11164428 w 11968488"/>
              <a:gd name="connsiteY1687" fmla="*/ 2526853 h 6483416"/>
              <a:gd name="connsiteX1688" fmla="*/ 11156661 w 11968488"/>
              <a:gd name="connsiteY1688" fmla="*/ 2535287 h 6483416"/>
              <a:gd name="connsiteX1689" fmla="*/ 11151264 w 11968488"/>
              <a:gd name="connsiteY1689" fmla="*/ 2537994 h 6483416"/>
              <a:gd name="connsiteX1690" fmla="*/ 11138099 w 11968488"/>
              <a:gd name="connsiteY1690" fmla="*/ 2549139 h 6483416"/>
              <a:gd name="connsiteX1691" fmla="*/ 11137450 w 11968488"/>
              <a:gd name="connsiteY1691" fmla="*/ 2540393 h 6483416"/>
              <a:gd name="connsiteX1692" fmla="*/ 11129032 w 11968488"/>
              <a:gd name="connsiteY1692" fmla="*/ 2540082 h 6483416"/>
              <a:gd name="connsiteX1693" fmla="*/ 11136802 w 11968488"/>
              <a:gd name="connsiteY1693" fmla="*/ 2531647 h 6483416"/>
              <a:gd name="connsiteX1694" fmla="*/ 11142196 w 11968488"/>
              <a:gd name="connsiteY1694" fmla="*/ 2528937 h 6483416"/>
              <a:gd name="connsiteX1695" fmla="*/ 11079172 w 11968488"/>
              <a:gd name="connsiteY1695" fmla="*/ 2546964 h 6483416"/>
              <a:gd name="connsiteX1696" fmla="*/ 11024590 w 11968488"/>
              <a:gd name="connsiteY1696" fmla="*/ 2556215 h 6483416"/>
              <a:gd name="connsiteX1697" fmla="*/ 11020727 w 11968488"/>
              <a:gd name="connsiteY1697" fmla="*/ 2557733 h 6483416"/>
              <a:gd name="connsiteX1698" fmla="*/ 11022151 w 11968488"/>
              <a:gd name="connsiteY1698" fmla="*/ 2562743 h 6483416"/>
              <a:gd name="connsiteX1699" fmla="*/ 11000685 w 11968488"/>
              <a:gd name="connsiteY1699" fmla="*/ 2565600 h 6483416"/>
              <a:gd name="connsiteX1700" fmla="*/ 10983124 w 11968488"/>
              <a:gd name="connsiteY1700" fmla="*/ 2572493 h 6483416"/>
              <a:gd name="connsiteX1701" fmla="*/ 10964561 w 11968488"/>
              <a:gd name="connsiteY1701" fmla="*/ 2572171 h 6483416"/>
              <a:gd name="connsiteX1702" fmla="*/ 10961864 w 11968488"/>
              <a:gd name="connsiteY1702" fmla="*/ 2570763 h 6483416"/>
              <a:gd name="connsiteX1703" fmla="*/ 10944655 w 11968488"/>
              <a:gd name="connsiteY1703" fmla="*/ 2573053 h 6483416"/>
              <a:gd name="connsiteX1704" fmla="*/ 10936083 w 11968488"/>
              <a:gd name="connsiteY1704" fmla="*/ 2575481 h 6483416"/>
              <a:gd name="connsiteX1705" fmla="*/ 10930109 w 11968488"/>
              <a:gd name="connsiteY1705" fmla="*/ 2579258 h 6483416"/>
              <a:gd name="connsiteX1706" fmla="*/ 10914703 w 11968488"/>
              <a:gd name="connsiteY1706" fmla="*/ 2593229 h 6483416"/>
              <a:gd name="connsiteX1707" fmla="*/ 10879888 w 11968488"/>
              <a:gd name="connsiteY1707" fmla="*/ 2595987 h 6483416"/>
              <a:gd name="connsiteX1708" fmla="*/ 10866832 w 11968488"/>
              <a:gd name="connsiteY1708" fmla="*/ 2602417 h 6483416"/>
              <a:gd name="connsiteX1709" fmla="*/ 10738512 w 11968488"/>
              <a:gd name="connsiteY1709" fmla="*/ 2668647 h 6483416"/>
              <a:gd name="connsiteX1710" fmla="*/ 10657288 w 11968488"/>
              <a:gd name="connsiteY1710" fmla="*/ 2703525 h 6483416"/>
              <a:gd name="connsiteX1711" fmla="*/ 10610988 w 11968488"/>
              <a:gd name="connsiteY1711" fmla="*/ 2708705 h 6483416"/>
              <a:gd name="connsiteX1712" fmla="*/ 10604551 w 11968488"/>
              <a:gd name="connsiteY1712" fmla="*/ 2712625 h 6483416"/>
              <a:gd name="connsiteX1713" fmla="*/ 10616642 w 11968488"/>
              <a:gd name="connsiteY1713" fmla="*/ 2724702 h 6483416"/>
              <a:gd name="connsiteX1714" fmla="*/ 10584757 w 11968488"/>
              <a:gd name="connsiteY1714" fmla="*/ 2742832 h 6483416"/>
              <a:gd name="connsiteX1715" fmla="*/ 10577460 w 11968488"/>
              <a:gd name="connsiteY1715" fmla="*/ 2743848 h 6483416"/>
              <a:gd name="connsiteX1716" fmla="*/ 10574645 w 11968488"/>
              <a:gd name="connsiteY1716" fmla="*/ 2779785 h 6483416"/>
              <a:gd name="connsiteX1717" fmla="*/ 10548302 w 11968488"/>
              <a:gd name="connsiteY1717" fmla="*/ 2799333 h 6483416"/>
              <a:gd name="connsiteX1718" fmla="*/ 10528234 w 11968488"/>
              <a:gd name="connsiteY1718" fmla="*/ 2773646 h 6483416"/>
              <a:gd name="connsiteX1719" fmla="*/ 10509355 w 11968488"/>
              <a:gd name="connsiteY1719" fmla="*/ 2824387 h 6483416"/>
              <a:gd name="connsiteX1720" fmla="*/ 10509014 w 11968488"/>
              <a:gd name="connsiteY1720" fmla="*/ 2802382 h 6483416"/>
              <a:gd name="connsiteX1721" fmla="*/ 10521925 w 11968488"/>
              <a:gd name="connsiteY1721" fmla="*/ 2775816 h 6483416"/>
              <a:gd name="connsiteX1722" fmla="*/ 10375699 w 11968488"/>
              <a:gd name="connsiteY1722" fmla="*/ 2838642 h 6483416"/>
              <a:gd name="connsiteX1723" fmla="*/ 10362403 w 11968488"/>
              <a:gd name="connsiteY1723" fmla="*/ 2858637 h 6483416"/>
              <a:gd name="connsiteX1724" fmla="*/ 10368638 w 11968488"/>
              <a:gd name="connsiteY1724" fmla="*/ 2885077 h 6483416"/>
              <a:gd name="connsiteX1725" fmla="*/ 10370488 w 11968488"/>
              <a:gd name="connsiteY1725" fmla="*/ 2889832 h 6483416"/>
              <a:gd name="connsiteX1726" fmla="*/ 10392238 w 11968488"/>
              <a:gd name="connsiteY1726" fmla="*/ 2879326 h 6483416"/>
              <a:gd name="connsiteX1727" fmla="*/ 10419803 w 11968488"/>
              <a:gd name="connsiteY1727" fmla="*/ 2871330 h 6483416"/>
              <a:gd name="connsiteX1728" fmla="*/ 10427691 w 11968488"/>
              <a:gd name="connsiteY1728" fmla="*/ 2868556 h 6483416"/>
              <a:gd name="connsiteX1729" fmla="*/ 10441406 w 11968488"/>
              <a:gd name="connsiteY1729" fmla="*/ 2862279 h 6483416"/>
              <a:gd name="connsiteX1730" fmla="*/ 10484518 w 11968488"/>
              <a:gd name="connsiteY1730" fmla="*/ 2848448 h 6483416"/>
              <a:gd name="connsiteX1731" fmla="*/ 10496314 w 11968488"/>
              <a:gd name="connsiteY1731" fmla="*/ 2848332 h 6483416"/>
              <a:gd name="connsiteX1732" fmla="*/ 10497314 w 11968488"/>
              <a:gd name="connsiteY1732" fmla="*/ 2848148 h 6483416"/>
              <a:gd name="connsiteX1733" fmla="*/ 10506842 w 11968488"/>
              <a:gd name="connsiteY1733" fmla="*/ 2839750 h 6483416"/>
              <a:gd name="connsiteX1734" fmla="*/ 10515643 w 11968488"/>
              <a:gd name="connsiteY1734" fmla="*/ 2837788 h 6483416"/>
              <a:gd name="connsiteX1735" fmla="*/ 10516892 w 11968488"/>
              <a:gd name="connsiteY1735" fmla="*/ 2836779 h 6483416"/>
              <a:gd name="connsiteX1736" fmla="*/ 10535013 w 11968488"/>
              <a:gd name="connsiteY1736" fmla="*/ 2832580 h 6483416"/>
              <a:gd name="connsiteX1737" fmla="*/ 10547176 w 11968488"/>
              <a:gd name="connsiteY1737" fmla="*/ 2827089 h 6483416"/>
              <a:gd name="connsiteX1738" fmla="*/ 10589203 w 11968488"/>
              <a:gd name="connsiteY1738" fmla="*/ 2818431 h 6483416"/>
              <a:gd name="connsiteX1739" fmla="*/ 10591401 w 11968488"/>
              <a:gd name="connsiteY1739" fmla="*/ 2822269 h 6483416"/>
              <a:gd name="connsiteX1740" fmla="*/ 10602204 w 11968488"/>
              <a:gd name="connsiteY1740" fmla="*/ 2820580 h 6483416"/>
              <a:gd name="connsiteX1741" fmla="*/ 10606780 w 11968488"/>
              <a:gd name="connsiteY1741" fmla="*/ 2821722 h 6483416"/>
              <a:gd name="connsiteX1742" fmla="*/ 10631285 w 11968488"/>
              <a:gd name="connsiteY1742" fmla="*/ 2812157 h 6483416"/>
              <a:gd name="connsiteX1743" fmla="*/ 10653898 w 11968488"/>
              <a:gd name="connsiteY1743" fmla="*/ 2811491 h 6483416"/>
              <a:gd name="connsiteX1744" fmla="*/ 10680125 w 11968488"/>
              <a:gd name="connsiteY1744" fmla="*/ 2804399 h 6483416"/>
              <a:gd name="connsiteX1745" fmla="*/ 10717436 w 11968488"/>
              <a:gd name="connsiteY1745" fmla="*/ 2804827 h 6483416"/>
              <a:gd name="connsiteX1746" fmla="*/ 10734122 w 11968488"/>
              <a:gd name="connsiteY1746" fmla="*/ 2798405 h 6483416"/>
              <a:gd name="connsiteX1747" fmla="*/ 10802436 w 11968488"/>
              <a:gd name="connsiteY1747" fmla="*/ 2777797 h 6483416"/>
              <a:gd name="connsiteX1748" fmla="*/ 10815635 w 11968488"/>
              <a:gd name="connsiteY1748" fmla="*/ 2779299 h 6483416"/>
              <a:gd name="connsiteX1749" fmla="*/ 10820536 w 11968488"/>
              <a:gd name="connsiteY1749" fmla="*/ 2778102 h 6483416"/>
              <a:gd name="connsiteX1750" fmla="*/ 10818334 w 11968488"/>
              <a:gd name="connsiteY1750" fmla="*/ 2777815 h 6483416"/>
              <a:gd name="connsiteX1751" fmla="*/ 10890568 w 11968488"/>
              <a:gd name="connsiteY1751" fmla="*/ 2750559 h 6483416"/>
              <a:gd name="connsiteX1752" fmla="*/ 10893870 w 11968488"/>
              <a:gd name="connsiteY1752" fmla="*/ 2749474 h 6483416"/>
              <a:gd name="connsiteX1753" fmla="*/ 10901754 w 11968488"/>
              <a:gd name="connsiteY1753" fmla="*/ 2736117 h 6483416"/>
              <a:gd name="connsiteX1754" fmla="*/ 10912391 w 11968488"/>
              <a:gd name="connsiteY1754" fmla="*/ 2722702 h 6483416"/>
              <a:gd name="connsiteX1755" fmla="*/ 10970806 w 11968488"/>
              <a:gd name="connsiteY1755" fmla="*/ 2708418 h 6483416"/>
              <a:gd name="connsiteX1756" fmla="*/ 10985984 w 11968488"/>
              <a:gd name="connsiteY1756" fmla="*/ 2704699 h 6483416"/>
              <a:gd name="connsiteX1757" fmla="*/ 10988562 w 11968488"/>
              <a:gd name="connsiteY1757" fmla="*/ 2703617 h 6483416"/>
              <a:gd name="connsiteX1758" fmla="*/ 11031708 w 11968488"/>
              <a:gd name="connsiteY1758" fmla="*/ 2691428 h 6483416"/>
              <a:gd name="connsiteX1759" fmla="*/ 11061974 w 11968488"/>
              <a:gd name="connsiteY1759" fmla="*/ 2689080 h 6483416"/>
              <a:gd name="connsiteX1760" fmla="*/ 11064128 w 11968488"/>
              <a:gd name="connsiteY1760" fmla="*/ 2680983 h 6483416"/>
              <a:gd name="connsiteX1761" fmla="*/ 11142535 w 11968488"/>
              <a:gd name="connsiteY1761" fmla="*/ 2673380 h 6483416"/>
              <a:gd name="connsiteX1762" fmla="*/ 11178383 w 11968488"/>
              <a:gd name="connsiteY1762" fmla="*/ 2660763 h 6483416"/>
              <a:gd name="connsiteX1763" fmla="*/ 11207468 w 11968488"/>
              <a:gd name="connsiteY1763" fmla="*/ 2661052 h 6483416"/>
              <a:gd name="connsiteX1764" fmla="*/ 11212260 w 11968488"/>
              <a:gd name="connsiteY1764" fmla="*/ 2659873 h 6483416"/>
              <a:gd name="connsiteX1765" fmla="*/ 11307822 w 11968488"/>
              <a:gd name="connsiteY1765" fmla="*/ 2633844 h 6483416"/>
              <a:gd name="connsiteX1766" fmla="*/ 11366388 w 11968488"/>
              <a:gd name="connsiteY1766" fmla="*/ 2627543 h 6483416"/>
              <a:gd name="connsiteX1767" fmla="*/ 11367714 w 11968488"/>
              <a:gd name="connsiteY1767" fmla="*/ 2624093 h 6483416"/>
              <a:gd name="connsiteX1768" fmla="*/ 11371198 w 11968488"/>
              <a:gd name="connsiteY1768" fmla="*/ 2621986 h 6483416"/>
              <a:gd name="connsiteX1769" fmla="*/ 11374656 w 11968488"/>
              <a:gd name="connsiteY1769" fmla="*/ 2624137 h 6483416"/>
              <a:gd name="connsiteX1770" fmla="*/ 11395654 w 11968488"/>
              <a:gd name="connsiteY1770" fmla="*/ 2614858 h 6483416"/>
              <a:gd name="connsiteX1771" fmla="*/ 11416358 w 11968488"/>
              <a:gd name="connsiteY1771" fmla="*/ 2612688 h 6483416"/>
              <a:gd name="connsiteX1772" fmla="*/ 11417350 w 11968488"/>
              <a:gd name="connsiteY1772" fmla="*/ 2609077 h 6483416"/>
              <a:gd name="connsiteX1773" fmla="*/ 11420672 w 11968488"/>
              <a:gd name="connsiteY1773" fmla="*/ 2606279 h 6483416"/>
              <a:gd name="connsiteX1774" fmla="*/ 11427662 w 11968488"/>
              <a:gd name="connsiteY1774" fmla="*/ 2608720 h 6483416"/>
              <a:gd name="connsiteX1775" fmla="*/ 11424341 w 11968488"/>
              <a:gd name="connsiteY1775" fmla="*/ 2611518 h 6483416"/>
              <a:gd name="connsiteX1776" fmla="*/ 11421019 w 11968488"/>
              <a:gd name="connsiteY1776" fmla="*/ 2614315 h 6483416"/>
              <a:gd name="connsiteX1777" fmla="*/ 11454930 w 11968488"/>
              <a:gd name="connsiteY1777" fmla="*/ 2602410 h 6483416"/>
              <a:gd name="connsiteX1778" fmla="*/ 11462269 w 11968488"/>
              <a:gd name="connsiteY1778" fmla="*/ 2612889 h 6483416"/>
              <a:gd name="connsiteX1779" fmla="*/ 11604900 w 11968488"/>
              <a:gd name="connsiteY1779" fmla="*/ 2567712 h 6483416"/>
              <a:gd name="connsiteX1780" fmla="*/ 11701034 w 11968488"/>
              <a:gd name="connsiteY1780" fmla="*/ 2561702 h 6483416"/>
              <a:gd name="connsiteX1781" fmla="*/ 11712686 w 11968488"/>
              <a:gd name="connsiteY1781" fmla="*/ 2565771 h 6483416"/>
              <a:gd name="connsiteX1782" fmla="*/ 11770890 w 11968488"/>
              <a:gd name="connsiteY1782" fmla="*/ 2558393 h 6483416"/>
              <a:gd name="connsiteX1783" fmla="*/ 11808820 w 11968488"/>
              <a:gd name="connsiteY1783" fmla="*/ 2559764 h 6483416"/>
              <a:gd name="connsiteX1784" fmla="*/ 11820471 w 11968488"/>
              <a:gd name="connsiteY1784" fmla="*/ 2563831 h 6483416"/>
              <a:gd name="connsiteX1785" fmla="*/ 11819480 w 11968488"/>
              <a:gd name="connsiteY1785" fmla="*/ 2567444 h 6483416"/>
              <a:gd name="connsiteX1786" fmla="*/ 11790874 w 11968488"/>
              <a:gd name="connsiteY1786" fmla="*/ 2569327 h 6483416"/>
              <a:gd name="connsiteX1787" fmla="*/ 11756614 w 11968488"/>
              <a:gd name="connsiteY1787" fmla="*/ 2573195 h 6483416"/>
              <a:gd name="connsiteX1788" fmla="*/ 11737971 w 11968488"/>
              <a:gd name="connsiteY1788" fmla="*/ 2566685 h 6483416"/>
              <a:gd name="connsiteX1789" fmla="*/ 11684428 w 11968488"/>
              <a:gd name="connsiteY1789" fmla="*/ 2575695 h 6483416"/>
              <a:gd name="connsiteX1790" fmla="*/ 11667124 w 11968488"/>
              <a:gd name="connsiteY1790" fmla="*/ 2573608 h 6483416"/>
              <a:gd name="connsiteX1791" fmla="*/ 11662812 w 11968488"/>
              <a:gd name="connsiteY1791" fmla="*/ 2580017 h 6483416"/>
              <a:gd name="connsiteX1792" fmla="*/ 11589982 w 11968488"/>
              <a:gd name="connsiteY1792" fmla="*/ 2594163 h 6483416"/>
              <a:gd name="connsiteX1793" fmla="*/ 11508180 w 11968488"/>
              <a:gd name="connsiteY1793" fmla="*/ 2613090 h 6483416"/>
              <a:gd name="connsiteX1794" fmla="*/ 11505501 w 11968488"/>
              <a:gd name="connsiteY1794" fmla="*/ 2604240 h 6483416"/>
              <a:gd name="connsiteX1795" fmla="*/ 11439021 w 11968488"/>
              <a:gd name="connsiteY1795" fmla="*/ 2632473 h 6483416"/>
              <a:gd name="connsiteX1796" fmla="*/ 11425788 w 11968488"/>
              <a:gd name="connsiteY1796" fmla="*/ 2636461 h 6483416"/>
              <a:gd name="connsiteX1797" fmla="*/ 11452139 w 11968488"/>
              <a:gd name="connsiteY1797" fmla="*/ 2633958 h 6483416"/>
              <a:gd name="connsiteX1798" fmla="*/ 11468238 w 11968488"/>
              <a:gd name="connsiteY1798" fmla="*/ 2633749 h 6483416"/>
              <a:gd name="connsiteX1799" fmla="*/ 11515836 w 11968488"/>
              <a:gd name="connsiteY1799" fmla="*/ 2617794 h 6483416"/>
              <a:gd name="connsiteX1800" fmla="*/ 11529112 w 11968488"/>
              <a:gd name="connsiteY1800" fmla="*/ 2618833 h 6483416"/>
              <a:gd name="connsiteX1801" fmla="*/ 11583892 w 11968488"/>
              <a:gd name="connsiteY1801" fmla="*/ 2606449 h 6483416"/>
              <a:gd name="connsiteX1802" fmla="*/ 11592405 w 11968488"/>
              <a:gd name="connsiteY1802" fmla="*/ 2599473 h 6483416"/>
              <a:gd name="connsiteX1803" fmla="*/ 11618340 w 11968488"/>
              <a:gd name="connsiteY1803" fmla="*/ 2596642 h 6483416"/>
              <a:gd name="connsiteX1804" fmla="*/ 11614194 w 11968488"/>
              <a:gd name="connsiteY1804" fmla="*/ 2593538 h 6483416"/>
              <a:gd name="connsiteX1805" fmla="*/ 11634008 w 11968488"/>
              <a:gd name="connsiteY1805" fmla="*/ 2591286 h 6483416"/>
              <a:gd name="connsiteX1806" fmla="*/ 11637848 w 11968488"/>
              <a:gd name="connsiteY1806" fmla="*/ 2602254 h 6483416"/>
              <a:gd name="connsiteX1807" fmla="*/ 11626630 w 11968488"/>
              <a:gd name="connsiteY1807" fmla="*/ 2602847 h 6483416"/>
              <a:gd name="connsiteX1808" fmla="*/ 11584474 w 11968488"/>
              <a:gd name="connsiteY1808" fmla="*/ 2618564 h 6483416"/>
              <a:gd name="connsiteX1809" fmla="*/ 11560993 w 11968488"/>
              <a:gd name="connsiteY1809" fmla="*/ 2625792 h 6483416"/>
              <a:gd name="connsiteX1810" fmla="*/ 11566948 w 11968488"/>
              <a:gd name="connsiteY1810" fmla="*/ 2627309 h 6483416"/>
              <a:gd name="connsiteX1811" fmla="*/ 11572866 w 11968488"/>
              <a:gd name="connsiteY1811" fmla="*/ 2625656 h 6483416"/>
              <a:gd name="connsiteX1812" fmla="*/ 11575646 w 11968488"/>
              <a:gd name="connsiteY1812" fmla="*/ 2629525 h 6483416"/>
              <a:gd name="connsiteX1813" fmla="*/ 11588262 w 11968488"/>
              <a:gd name="connsiteY1813" fmla="*/ 2632738 h 6483416"/>
              <a:gd name="connsiteX1814" fmla="*/ 11589748 w 11968488"/>
              <a:gd name="connsiteY1814" fmla="*/ 2632524 h 6483416"/>
              <a:gd name="connsiteX1815" fmla="*/ 11638228 w 11968488"/>
              <a:gd name="connsiteY1815" fmla="*/ 2620428 h 6483416"/>
              <a:gd name="connsiteX1816" fmla="*/ 11644309 w 11968488"/>
              <a:gd name="connsiteY1816" fmla="*/ 2620705 h 6483416"/>
              <a:gd name="connsiteX1817" fmla="*/ 11644858 w 11968488"/>
              <a:gd name="connsiteY1817" fmla="*/ 2622273 h 6483416"/>
              <a:gd name="connsiteX1818" fmla="*/ 11659754 w 11968488"/>
              <a:gd name="connsiteY1818" fmla="*/ 2618685 h 6483416"/>
              <a:gd name="connsiteX1819" fmla="*/ 11672978 w 11968488"/>
              <a:gd name="connsiteY1819" fmla="*/ 2633046 h 6483416"/>
              <a:gd name="connsiteX1820" fmla="*/ 11716145 w 11968488"/>
              <a:gd name="connsiteY1820" fmla="*/ 2614161 h 6483416"/>
              <a:gd name="connsiteX1821" fmla="*/ 11725745 w 11968488"/>
              <a:gd name="connsiteY1821" fmla="*/ 2636264 h 6483416"/>
              <a:gd name="connsiteX1822" fmla="*/ 11764442 w 11968488"/>
              <a:gd name="connsiteY1822" fmla="*/ 2624706 h 6483416"/>
              <a:gd name="connsiteX1823" fmla="*/ 11821060 w 11968488"/>
              <a:gd name="connsiteY1823" fmla="*/ 2632768 h 6483416"/>
              <a:gd name="connsiteX1824" fmla="*/ 11908822 w 11968488"/>
              <a:gd name="connsiteY1824" fmla="*/ 2635584 h 6483416"/>
              <a:gd name="connsiteX1825" fmla="*/ 11921646 w 11968488"/>
              <a:gd name="connsiteY1825" fmla="*/ 2640818 h 6483416"/>
              <a:gd name="connsiteX1826" fmla="*/ 11938830 w 11968488"/>
              <a:gd name="connsiteY1826" fmla="*/ 2644097 h 6483416"/>
              <a:gd name="connsiteX1827" fmla="*/ 11940924 w 11968488"/>
              <a:gd name="connsiteY1827" fmla="*/ 2641496 h 6483416"/>
              <a:gd name="connsiteX1828" fmla="*/ 11942352 w 11968488"/>
              <a:gd name="connsiteY1828" fmla="*/ 2644134 h 6483416"/>
              <a:gd name="connsiteX1829" fmla="*/ 11949392 w 11968488"/>
              <a:gd name="connsiteY1829" fmla="*/ 2644206 h 6483416"/>
              <a:gd name="connsiteX1830" fmla="*/ 11947300 w 11968488"/>
              <a:gd name="connsiteY1830" fmla="*/ 2646805 h 6483416"/>
              <a:gd name="connsiteX1831" fmla="*/ 11943779 w 11968488"/>
              <a:gd name="connsiteY1831" fmla="*/ 2646771 h 6483416"/>
              <a:gd name="connsiteX1832" fmla="*/ 11965669 w 11968488"/>
              <a:gd name="connsiteY1832" fmla="*/ 2654858 h 6483416"/>
              <a:gd name="connsiteX1833" fmla="*/ 11893254 w 11968488"/>
              <a:gd name="connsiteY1833" fmla="*/ 2669850 h 6483416"/>
              <a:gd name="connsiteX1834" fmla="*/ 11901625 w 11968488"/>
              <a:gd name="connsiteY1834" fmla="*/ 2659449 h 6483416"/>
              <a:gd name="connsiteX1835" fmla="*/ 11887426 w 11968488"/>
              <a:gd name="connsiteY1835" fmla="*/ 2657955 h 6483416"/>
              <a:gd name="connsiteX1836" fmla="*/ 11853542 w 11968488"/>
              <a:gd name="connsiteY1836" fmla="*/ 2668345 h 6483416"/>
              <a:gd name="connsiteX1837" fmla="*/ 11774295 w 11968488"/>
              <a:gd name="connsiteY1837" fmla="*/ 2684357 h 6483416"/>
              <a:gd name="connsiteX1838" fmla="*/ 11682943 w 11968488"/>
              <a:gd name="connsiteY1838" fmla="*/ 2698986 h 6483416"/>
              <a:gd name="connsiteX1839" fmla="*/ 11606866 w 11968488"/>
              <a:gd name="connsiteY1839" fmla="*/ 2702232 h 6483416"/>
              <a:gd name="connsiteX1840" fmla="*/ 11550842 w 11968488"/>
              <a:gd name="connsiteY1840" fmla="*/ 2714906 h 6483416"/>
              <a:gd name="connsiteX1841" fmla="*/ 11550764 w 11968488"/>
              <a:gd name="connsiteY1841" fmla="*/ 2715517 h 6483416"/>
              <a:gd name="connsiteX1842" fmla="*/ 11550680 w 11968488"/>
              <a:gd name="connsiteY1842" fmla="*/ 2716172 h 6483416"/>
              <a:gd name="connsiteX1843" fmla="*/ 11543741 w 11968488"/>
              <a:gd name="connsiteY1843" fmla="*/ 2716511 h 6483416"/>
              <a:gd name="connsiteX1844" fmla="*/ 11531038 w 11968488"/>
              <a:gd name="connsiteY1844" fmla="*/ 2719385 h 6483416"/>
              <a:gd name="connsiteX1845" fmla="*/ 11531287 w 11968488"/>
              <a:gd name="connsiteY1845" fmla="*/ 2722693 h 6483416"/>
              <a:gd name="connsiteX1846" fmla="*/ 11537520 w 11968488"/>
              <a:gd name="connsiteY1846" fmla="*/ 2724280 h 6483416"/>
              <a:gd name="connsiteX1847" fmla="*/ 11562938 w 11968488"/>
              <a:gd name="connsiteY1847" fmla="*/ 2718111 h 6483416"/>
              <a:gd name="connsiteX1848" fmla="*/ 11564770 w 11968488"/>
              <a:gd name="connsiteY1848" fmla="*/ 2725338 h 6483416"/>
              <a:gd name="connsiteX1849" fmla="*/ 11595215 w 11968488"/>
              <a:gd name="connsiteY1849" fmla="*/ 2714441 h 6483416"/>
              <a:gd name="connsiteX1850" fmla="*/ 11638243 w 11968488"/>
              <a:gd name="connsiteY1850" fmla="*/ 2707834 h 6483416"/>
              <a:gd name="connsiteX1851" fmla="*/ 11675936 w 11968488"/>
              <a:gd name="connsiteY1851" fmla="*/ 2710412 h 6483416"/>
              <a:gd name="connsiteX1852" fmla="*/ 11670602 w 11968488"/>
              <a:gd name="connsiteY1852" fmla="*/ 2719600 h 6483416"/>
              <a:gd name="connsiteX1853" fmla="*/ 11735156 w 11968488"/>
              <a:gd name="connsiteY1853" fmla="*/ 2712259 h 6483416"/>
              <a:gd name="connsiteX1854" fmla="*/ 11806906 w 11968488"/>
              <a:gd name="connsiteY1854" fmla="*/ 2708106 h 6483416"/>
              <a:gd name="connsiteX1855" fmla="*/ 11805182 w 11968488"/>
              <a:gd name="connsiteY1855" fmla="*/ 2721458 h 6483416"/>
              <a:gd name="connsiteX1856" fmla="*/ 11812376 w 11968488"/>
              <a:gd name="connsiteY1856" fmla="*/ 2724645 h 6483416"/>
              <a:gd name="connsiteX1857" fmla="*/ 11807014 w 11968488"/>
              <a:gd name="connsiteY1857" fmla="*/ 2728685 h 6483416"/>
              <a:gd name="connsiteX1858" fmla="*/ 11803431 w 11968488"/>
              <a:gd name="connsiteY1858" fmla="*/ 2729664 h 6483416"/>
              <a:gd name="connsiteX1859" fmla="*/ 11794486 w 11968488"/>
              <a:gd name="connsiteY1859" fmla="*/ 2734684 h 6483416"/>
              <a:gd name="connsiteX1860" fmla="*/ 11794459 w 11968488"/>
              <a:gd name="connsiteY1860" fmla="*/ 2729540 h 6483416"/>
              <a:gd name="connsiteX1861" fmla="*/ 11789072 w 11968488"/>
              <a:gd name="connsiteY1861" fmla="*/ 2728436 h 6483416"/>
              <a:gd name="connsiteX1862" fmla="*/ 11794432 w 11968488"/>
              <a:gd name="connsiteY1862" fmla="*/ 2724395 h 6483416"/>
              <a:gd name="connsiteX1863" fmla="*/ 11798015 w 11968488"/>
              <a:gd name="connsiteY1863" fmla="*/ 2723416 h 6483416"/>
              <a:gd name="connsiteX1864" fmla="*/ 11756766 w 11968488"/>
              <a:gd name="connsiteY1864" fmla="*/ 2726961 h 6483416"/>
              <a:gd name="connsiteX1865" fmla="*/ 11693988 w 11968488"/>
              <a:gd name="connsiteY1865" fmla="*/ 2731239 h 6483416"/>
              <a:gd name="connsiteX1866" fmla="*/ 11674212 w 11968488"/>
              <a:gd name="connsiteY1866" fmla="*/ 2723764 h 6483416"/>
              <a:gd name="connsiteX1867" fmla="*/ 11649156 w 11968488"/>
              <a:gd name="connsiteY1867" fmla="*/ 2735765 h 6483416"/>
              <a:gd name="connsiteX1868" fmla="*/ 11624920 w 11968488"/>
              <a:gd name="connsiteY1868" fmla="*/ 2733371 h 6483416"/>
              <a:gd name="connsiteX1869" fmla="*/ 11611594 w 11968488"/>
              <a:gd name="connsiteY1869" fmla="*/ 2736102 h 6483416"/>
              <a:gd name="connsiteX1870" fmla="*/ 11614366 w 11968488"/>
              <a:gd name="connsiteY1870" fmla="*/ 2738733 h 6483416"/>
              <a:gd name="connsiteX1871" fmla="*/ 11620256 w 11968488"/>
              <a:gd name="connsiteY1871" fmla="*/ 2740797 h 6483416"/>
              <a:gd name="connsiteX1872" fmla="*/ 11676995 w 11968488"/>
              <a:gd name="connsiteY1872" fmla="*/ 2746187 h 6483416"/>
              <a:gd name="connsiteX1873" fmla="*/ 11713329 w 11968488"/>
              <a:gd name="connsiteY1873" fmla="*/ 2755979 h 6483416"/>
              <a:gd name="connsiteX1874" fmla="*/ 11724111 w 11968488"/>
              <a:gd name="connsiteY1874" fmla="*/ 2762693 h 6483416"/>
              <a:gd name="connsiteX1875" fmla="*/ 11722784 w 11968488"/>
              <a:gd name="connsiteY1875" fmla="*/ 2766144 h 6483416"/>
              <a:gd name="connsiteX1876" fmla="*/ 11695078 w 11968488"/>
              <a:gd name="connsiteY1876" fmla="*/ 2761723 h 6483416"/>
              <a:gd name="connsiteX1877" fmla="*/ 11661731 w 11968488"/>
              <a:gd name="connsiteY1877" fmla="*/ 2758066 h 6483416"/>
              <a:gd name="connsiteX1878" fmla="*/ 11644478 w 11968488"/>
              <a:gd name="connsiteY1878" fmla="*/ 2747325 h 6483416"/>
              <a:gd name="connsiteX1879" fmla="*/ 11592052 w 11968488"/>
              <a:gd name="connsiteY1879" fmla="*/ 2744619 h 6483416"/>
              <a:gd name="connsiteX1880" fmla="*/ 11589514 w 11968488"/>
              <a:gd name="connsiteY1880" fmla="*/ 2742359 h 6483416"/>
              <a:gd name="connsiteX1881" fmla="*/ 11588188 w 11968488"/>
              <a:gd name="connsiteY1881" fmla="*/ 2742766 h 6483416"/>
              <a:gd name="connsiteX1882" fmla="*/ 11564878 w 11968488"/>
              <a:gd name="connsiteY1882" fmla="*/ 2745917 h 6483416"/>
              <a:gd name="connsiteX1883" fmla="*/ 11563476 w 11968488"/>
              <a:gd name="connsiteY1883" fmla="*/ 2744645 h 6483416"/>
              <a:gd name="connsiteX1884" fmla="*/ 11536992 w 11968488"/>
              <a:gd name="connsiteY1884" fmla="*/ 2746152 h 6483416"/>
              <a:gd name="connsiteX1885" fmla="*/ 11527418 w 11968488"/>
              <a:gd name="connsiteY1885" fmla="*/ 2745217 h 6483416"/>
              <a:gd name="connsiteX1886" fmla="*/ 11527321 w 11968488"/>
              <a:gd name="connsiteY1886" fmla="*/ 2745466 h 6483416"/>
              <a:gd name="connsiteX1887" fmla="*/ 11553676 w 11968488"/>
              <a:gd name="connsiteY1887" fmla="*/ 2768890 h 6483416"/>
              <a:gd name="connsiteX1888" fmla="*/ 11549516 w 11968488"/>
              <a:gd name="connsiteY1888" fmla="*/ 2770133 h 6483416"/>
              <a:gd name="connsiteX1889" fmla="*/ 11549628 w 11968488"/>
              <a:gd name="connsiteY1889" fmla="*/ 2776425 h 6483416"/>
              <a:gd name="connsiteX1890" fmla="*/ 11506135 w 11968488"/>
              <a:gd name="connsiteY1890" fmla="*/ 2777097 h 6483416"/>
              <a:gd name="connsiteX1891" fmla="*/ 11506580 w 11968488"/>
              <a:gd name="connsiteY1891" fmla="*/ 2801933 h 6483416"/>
              <a:gd name="connsiteX1892" fmla="*/ 11532484 w 11968488"/>
              <a:gd name="connsiteY1892" fmla="*/ 2800188 h 6483416"/>
              <a:gd name="connsiteX1893" fmla="*/ 11532934 w 11968488"/>
              <a:gd name="connsiteY1893" fmla="*/ 2825358 h 6483416"/>
              <a:gd name="connsiteX1894" fmla="*/ 11524196 w 11968488"/>
              <a:gd name="connsiteY1894" fmla="*/ 2827968 h 6483416"/>
              <a:gd name="connsiteX1895" fmla="*/ 11502334 w 11968488"/>
              <a:gd name="connsiteY1895" fmla="*/ 2821847 h 6483416"/>
              <a:gd name="connsiteX1896" fmla="*/ 11502559 w 11968488"/>
              <a:gd name="connsiteY1896" fmla="*/ 2834429 h 6483416"/>
              <a:gd name="connsiteX1897" fmla="*/ 11446745 w 11968488"/>
              <a:gd name="connsiteY1897" fmla="*/ 2894713 h 6483416"/>
              <a:gd name="connsiteX1898" fmla="*/ 11382059 w 11968488"/>
              <a:gd name="connsiteY1898" fmla="*/ 2926685 h 6483416"/>
              <a:gd name="connsiteX1899" fmla="*/ 11382164 w 11968488"/>
              <a:gd name="connsiteY1899" fmla="*/ 2932646 h 6483416"/>
              <a:gd name="connsiteX1900" fmla="*/ 11455815 w 11968488"/>
              <a:gd name="connsiteY1900" fmla="*/ 2910648 h 6483416"/>
              <a:gd name="connsiteX1901" fmla="*/ 11455928 w 11968488"/>
              <a:gd name="connsiteY1901" fmla="*/ 2916941 h 6483416"/>
              <a:gd name="connsiteX1902" fmla="*/ 11443361 w 11968488"/>
              <a:gd name="connsiteY1902" fmla="*/ 2939340 h 6483416"/>
              <a:gd name="connsiteX1903" fmla="*/ 11421616 w 11968488"/>
              <a:gd name="connsiteY1903" fmla="*/ 2939840 h 6483416"/>
              <a:gd name="connsiteX1904" fmla="*/ 11408520 w 11968488"/>
              <a:gd name="connsiteY1904" fmla="*/ 2956070 h 6483416"/>
              <a:gd name="connsiteX1905" fmla="*/ 11408628 w 11968488"/>
              <a:gd name="connsiteY1905" fmla="*/ 2962031 h 6483416"/>
              <a:gd name="connsiteX1906" fmla="*/ 11430716 w 11968488"/>
              <a:gd name="connsiteY1906" fmla="*/ 2980738 h 6483416"/>
              <a:gd name="connsiteX1907" fmla="*/ 11417816 w 11968488"/>
              <a:gd name="connsiteY1907" fmla="*/ 2984590 h 6483416"/>
              <a:gd name="connsiteX1908" fmla="*/ 11417569 w 11968488"/>
              <a:gd name="connsiteY1908" fmla="*/ 2984480 h 6483416"/>
              <a:gd name="connsiteX1909" fmla="*/ 11418458 w 11968488"/>
              <a:gd name="connsiteY1909" fmla="*/ 2987194 h 6483416"/>
              <a:gd name="connsiteX1910" fmla="*/ 11407732 w 11968488"/>
              <a:gd name="connsiteY1910" fmla="*/ 2987393 h 6483416"/>
              <a:gd name="connsiteX1911" fmla="*/ 11405142 w 11968488"/>
              <a:gd name="connsiteY1911" fmla="*/ 3001026 h 6483416"/>
              <a:gd name="connsiteX1912" fmla="*/ 11411566 w 11968488"/>
              <a:gd name="connsiteY1912" fmla="*/ 3006960 h 6483416"/>
              <a:gd name="connsiteX1913" fmla="*/ 11418540 w 11968488"/>
              <a:gd name="connsiteY1913" fmla="*/ 3005454 h 6483416"/>
              <a:gd name="connsiteX1914" fmla="*/ 11424590 w 11968488"/>
              <a:gd name="connsiteY1914" fmla="*/ 3005943 h 6483416"/>
              <a:gd name="connsiteX1915" fmla="*/ 11426916 w 11968488"/>
              <a:gd name="connsiteY1915" fmla="*/ 3013059 h 6483416"/>
              <a:gd name="connsiteX1916" fmla="*/ 11427112 w 11968488"/>
              <a:gd name="connsiteY1916" fmla="*/ 3013108 h 6483416"/>
              <a:gd name="connsiteX1917" fmla="*/ 11431046 w 11968488"/>
              <a:gd name="connsiteY1917" fmla="*/ 2999282 h 6483416"/>
              <a:gd name="connsiteX1918" fmla="*/ 11431273 w 11968488"/>
              <a:gd name="connsiteY1918" fmla="*/ 3011868 h 6483416"/>
              <a:gd name="connsiteX1919" fmla="*/ 11435850 w 11968488"/>
              <a:gd name="connsiteY1919" fmla="*/ 3010500 h 6483416"/>
              <a:gd name="connsiteX1920" fmla="*/ 11435962 w 11968488"/>
              <a:gd name="connsiteY1920" fmla="*/ 3016791 h 6483416"/>
              <a:gd name="connsiteX1921" fmla="*/ 11429344 w 11968488"/>
              <a:gd name="connsiteY1921" fmla="*/ 3020480 h 6483416"/>
              <a:gd name="connsiteX1922" fmla="*/ 11429610 w 11968488"/>
              <a:gd name="connsiteY1922" fmla="*/ 3021292 h 6483416"/>
              <a:gd name="connsiteX1923" fmla="*/ 11427437 w 11968488"/>
              <a:gd name="connsiteY1923" fmla="*/ 3021544 h 6483416"/>
              <a:gd name="connsiteX1924" fmla="*/ 11420844 w 11968488"/>
              <a:gd name="connsiteY1924" fmla="*/ 3025219 h 6483416"/>
              <a:gd name="connsiteX1925" fmla="*/ 11405806 w 11968488"/>
              <a:gd name="connsiteY1925" fmla="*/ 3038118 h 6483416"/>
              <a:gd name="connsiteX1926" fmla="*/ 11405924 w 11968488"/>
              <a:gd name="connsiteY1926" fmla="*/ 3044740 h 6483416"/>
              <a:gd name="connsiteX1927" fmla="*/ 11453799 w 11968488"/>
              <a:gd name="connsiteY1927" fmla="*/ 3055079 h 6483416"/>
              <a:gd name="connsiteX1928" fmla="*/ 11462204 w 11968488"/>
              <a:gd name="connsiteY1928" fmla="*/ 3033925 h 6483416"/>
              <a:gd name="connsiteX1929" fmla="*/ 11492912 w 11968488"/>
              <a:gd name="connsiteY1929" fmla="*/ 3043398 h 6483416"/>
              <a:gd name="connsiteX1930" fmla="*/ 11480238 w 11968488"/>
              <a:gd name="connsiteY1930" fmla="*/ 3059834 h 6483416"/>
              <a:gd name="connsiteX1931" fmla="*/ 11497298 w 11968488"/>
              <a:gd name="connsiteY1931" fmla="*/ 3054739 h 6483416"/>
              <a:gd name="connsiteX1932" fmla="*/ 11549390 w 11968488"/>
              <a:gd name="connsiteY1932" fmla="*/ 3020204 h 6483416"/>
              <a:gd name="connsiteX1933" fmla="*/ 11549728 w 11968488"/>
              <a:gd name="connsiteY1933" fmla="*/ 3039080 h 6483416"/>
              <a:gd name="connsiteX1934" fmla="*/ 11528980 w 11968488"/>
              <a:gd name="connsiteY1934" fmla="*/ 3095218 h 6483416"/>
              <a:gd name="connsiteX1935" fmla="*/ 11537943 w 11968488"/>
              <a:gd name="connsiteY1935" fmla="*/ 3105191 h 6483416"/>
              <a:gd name="connsiteX1936" fmla="*/ 11529204 w 11968488"/>
              <a:gd name="connsiteY1936" fmla="*/ 3107801 h 6483416"/>
              <a:gd name="connsiteX1937" fmla="*/ 11490316 w 11968488"/>
              <a:gd name="connsiteY1937" fmla="*/ 3132068 h 6483416"/>
              <a:gd name="connsiteX1938" fmla="*/ 11477326 w 11968488"/>
              <a:gd name="connsiteY1938" fmla="*/ 3154258 h 6483416"/>
              <a:gd name="connsiteX1939" fmla="*/ 11486404 w 11968488"/>
              <a:gd name="connsiteY1939" fmla="*/ 3170525 h 6483416"/>
              <a:gd name="connsiteX1940" fmla="*/ 11456140 w 11968488"/>
              <a:gd name="connsiteY1940" fmla="*/ 3185889 h 6483416"/>
              <a:gd name="connsiteX1941" fmla="*/ 11455690 w 11968488"/>
              <a:gd name="connsiteY1941" fmla="*/ 3160719 h 6483416"/>
              <a:gd name="connsiteX1942" fmla="*/ 11404094 w 11968488"/>
              <a:gd name="connsiteY1942" fmla="*/ 3176129 h 6483416"/>
              <a:gd name="connsiteX1943" fmla="*/ 11353420 w 11968488"/>
              <a:gd name="connsiteY1943" fmla="*/ 3266508 h 6483416"/>
              <a:gd name="connsiteX1944" fmla="*/ 11315252 w 11968488"/>
              <a:gd name="connsiteY1944" fmla="*/ 3263798 h 6483416"/>
              <a:gd name="connsiteX1945" fmla="*/ 11304104 w 11968488"/>
              <a:gd name="connsiteY1945" fmla="*/ 3265909 h 6483416"/>
              <a:gd name="connsiteX1946" fmla="*/ 11341162 w 11968488"/>
              <a:gd name="connsiteY1946" fmla="*/ 3280724 h 6483416"/>
              <a:gd name="connsiteX1947" fmla="*/ 11388034 w 11968488"/>
              <a:gd name="connsiteY1947" fmla="*/ 3290633 h 6483416"/>
              <a:gd name="connsiteX1948" fmla="*/ 11398204 w 11968488"/>
              <a:gd name="connsiteY1948" fmla="*/ 3298809 h 6483416"/>
              <a:gd name="connsiteX1949" fmla="*/ 11453518 w 11968488"/>
              <a:gd name="connsiteY1949" fmla="*/ 3311536 h 6483416"/>
              <a:gd name="connsiteX1950" fmla="*/ 11488556 w 11968488"/>
              <a:gd name="connsiteY1950" fmla="*/ 3326099 h 6483416"/>
              <a:gd name="connsiteX1951" fmla="*/ 11498727 w 11968488"/>
              <a:gd name="connsiteY1951" fmla="*/ 3334273 h 6483416"/>
              <a:gd name="connsiteX1952" fmla="*/ 11497218 w 11968488"/>
              <a:gd name="connsiteY1952" fmla="*/ 3337595 h 6483416"/>
              <a:gd name="connsiteX1953" fmla="*/ 11470317 w 11968488"/>
              <a:gd name="connsiteY1953" fmla="*/ 3329571 h 6483416"/>
              <a:gd name="connsiteX1954" fmla="*/ 11437838 w 11968488"/>
              <a:gd name="connsiteY1954" fmla="*/ 3321599 h 6483416"/>
              <a:gd name="connsiteX1955" fmla="*/ 11421564 w 11968488"/>
              <a:gd name="connsiteY1955" fmla="*/ 3308517 h 6483416"/>
              <a:gd name="connsiteX1956" fmla="*/ 11370320 w 11968488"/>
              <a:gd name="connsiteY1956" fmla="*/ 3299061 h 6483416"/>
              <a:gd name="connsiteX1957" fmla="*/ 11354574 w 11968488"/>
              <a:gd name="connsiteY1957" fmla="*/ 3290938 h 6483416"/>
              <a:gd name="connsiteX1958" fmla="*/ 11349520 w 11968488"/>
              <a:gd name="connsiteY1958" fmla="*/ 3295944 h 6483416"/>
              <a:gd name="connsiteX1959" fmla="*/ 11279510 w 11968488"/>
              <a:gd name="connsiteY1959" fmla="*/ 3285005 h 6483416"/>
              <a:gd name="connsiteX1960" fmla="*/ 11240512 w 11968488"/>
              <a:gd name="connsiteY1960" fmla="*/ 3279159 h 6483416"/>
              <a:gd name="connsiteX1961" fmla="*/ 11239835 w 11968488"/>
              <a:gd name="connsiteY1961" fmla="*/ 3279104 h 6483416"/>
              <a:gd name="connsiteX1962" fmla="*/ 11240318 w 11968488"/>
              <a:gd name="connsiteY1962" fmla="*/ 3281310 h 6483416"/>
              <a:gd name="connsiteX1963" fmla="*/ 11231581 w 11968488"/>
              <a:gd name="connsiteY1963" fmla="*/ 3283919 h 6483416"/>
              <a:gd name="connsiteX1964" fmla="*/ 11088638 w 11968488"/>
              <a:gd name="connsiteY1964" fmla="*/ 3314291 h 6483416"/>
              <a:gd name="connsiteX1965" fmla="*/ 11050188 w 11968488"/>
              <a:gd name="connsiteY1965" fmla="*/ 3363065 h 6483416"/>
              <a:gd name="connsiteX1966" fmla="*/ 11019930 w 11968488"/>
              <a:gd name="connsiteY1966" fmla="*/ 3378758 h 6483416"/>
              <a:gd name="connsiteX1967" fmla="*/ 11050526 w 11968488"/>
              <a:gd name="connsiteY1967" fmla="*/ 3381940 h 6483416"/>
              <a:gd name="connsiteX1968" fmla="*/ 11175526 w 11968488"/>
              <a:gd name="connsiteY1968" fmla="*/ 3307318 h 6483416"/>
              <a:gd name="connsiteX1969" fmla="*/ 11188751 w 11968488"/>
              <a:gd name="connsiteY1969" fmla="*/ 3321680 h 6483416"/>
              <a:gd name="connsiteX1970" fmla="*/ 11180350 w 11968488"/>
              <a:gd name="connsiteY1970" fmla="*/ 3343165 h 6483416"/>
              <a:gd name="connsiteX1971" fmla="*/ 11193806 w 11968488"/>
              <a:gd name="connsiteY1971" fmla="*/ 3370444 h 6483416"/>
              <a:gd name="connsiteX1972" fmla="*/ 11224069 w 11968488"/>
              <a:gd name="connsiteY1972" fmla="*/ 3355078 h 6483416"/>
              <a:gd name="connsiteX1973" fmla="*/ 11309080 w 11968488"/>
              <a:gd name="connsiteY1973" fmla="*/ 3384937 h 6483416"/>
              <a:gd name="connsiteX1974" fmla="*/ 11322010 w 11968488"/>
              <a:gd name="connsiteY1974" fmla="*/ 3397106 h 6483416"/>
              <a:gd name="connsiteX1975" fmla="*/ 11324096 w 11968488"/>
              <a:gd name="connsiteY1975" fmla="*/ 3397006 h 6483416"/>
              <a:gd name="connsiteX1976" fmla="*/ 11396309 w 11968488"/>
              <a:gd name="connsiteY1976" fmla="*/ 3420605 h 6483416"/>
              <a:gd name="connsiteX1977" fmla="*/ 11333628 w 11968488"/>
              <a:gd name="connsiteY1977" fmla="*/ 3413865 h 6483416"/>
              <a:gd name="connsiteX1978" fmla="*/ 11297540 w 11968488"/>
              <a:gd name="connsiteY1978" fmla="*/ 3411131 h 6483416"/>
              <a:gd name="connsiteX1979" fmla="*/ 11295536 w 11968488"/>
              <a:gd name="connsiteY1979" fmla="*/ 3411829 h 6483416"/>
              <a:gd name="connsiteX1980" fmla="*/ 11288494 w 11968488"/>
              <a:gd name="connsiteY1980" fmla="*/ 3421187 h 6483416"/>
              <a:gd name="connsiteX1981" fmla="*/ 11297094 w 11968488"/>
              <a:gd name="connsiteY1981" fmla="*/ 3423370 h 6483416"/>
              <a:gd name="connsiteX1982" fmla="*/ 11257810 w 11968488"/>
              <a:gd name="connsiteY1982" fmla="*/ 3437012 h 6483416"/>
              <a:gd name="connsiteX1983" fmla="*/ 11255674 w 11968488"/>
              <a:gd name="connsiteY1983" fmla="*/ 3437368 h 6483416"/>
              <a:gd name="connsiteX1984" fmla="*/ 11255375 w 11968488"/>
              <a:gd name="connsiteY1984" fmla="*/ 3437610 h 6483416"/>
              <a:gd name="connsiteX1985" fmla="*/ 11252211 w 11968488"/>
              <a:gd name="connsiteY1985" fmla="*/ 3439387 h 6483416"/>
              <a:gd name="connsiteX1986" fmla="*/ 11252108 w 11968488"/>
              <a:gd name="connsiteY1986" fmla="*/ 3439328 h 6483416"/>
              <a:gd name="connsiteX1987" fmla="*/ 11251110 w 11968488"/>
              <a:gd name="connsiteY1987" fmla="*/ 3440006 h 6483416"/>
              <a:gd name="connsiteX1988" fmla="*/ 11252211 w 11968488"/>
              <a:gd name="connsiteY1988" fmla="*/ 3439387 h 6483416"/>
              <a:gd name="connsiteX1989" fmla="*/ 11252567 w 11968488"/>
              <a:gd name="connsiteY1989" fmla="*/ 3439590 h 6483416"/>
              <a:gd name="connsiteX1990" fmla="*/ 11253474 w 11968488"/>
              <a:gd name="connsiteY1990" fmla="*/ 3439069 h 6483416"/>
              <a:gd name="connsiteX1991" fmla="*/ 11253402 w 11968488"/>
              <a:gd name="connsiteY1991" fmla="*/ 3439657 h 6483416"/>
              <a:gd name="connsiteX1992" fmla="*/ 11211163 w 11968488"/>
              <a:gd name="connsiteY1992" fmla="*/ 3457434 h 6483416"/>
              <a:gd name="connsiteX1993" fmla="*/ 11210372 w 11968488"/>
              <a:gd name="connsiteY1993" fmla="*/ 3455814 h 6483416"/>
              <a:gd name="connsiteX1994" fmla="*/ 11178349 w 11968488"/>
              <a:gd name="connsiteY1994" fmla="*/ 3467045 h 6483416"/>
              <a:gd name="connsiteX1995" fmla="*/ 11169584 w 11968488"/>
              <a:gd name="connsiteY1995" fmla="*/ 3467451 h 6483416"/>
              <a:gd name="connsiteX1996" fmla="*/ 11126600 w 11968488"/>
              <a:gd name="connsiteY1996" fmla="*/ 3478663 h 6483416"/>
              <a:gd name="connsiteX1997" fmla="*/ 11106184 w 11968488"/>
              <a:gd name="connsiteY1997" fmla="*/ 3482655 h 6483416"/>
              <a:gd name="connsiteX1998" fmla="*/ 11087284 w 11968488"/>
              <a:gd name="connsiteY1998" fmla="*/ 3487803 h 6483416"/>
              <a:gd name="connsiteX1999" fmla="*/ 11087244 w 11968488"/>
              <a:gd name="connsiteY1999" fmla="*/ 3487795 h 6483416"/>
              <a:gd name="connsiteX2000" fmla="*/ 11085787 w 11968488"/>
              <a:gd name="connsiteY2000" fmla="*/ 3488211 h 6483416"/>
              <a:gd name="connsiteX2001" fmla="*/ 11087284 w 11968488"/>
              <a:gd name="connsiteY2001" fmla="*/ 3487803 h 6483416"/>
              <a:gd name="connsiteX2002" fmla="*/ 11089442 w 11968488"/>
              <a:gd name="connsiteY2002" fmla="*/ 3488216 h 6483416"/>
              <a:gd name="connsiteX2003" fmla="*/ 11085811 w 11968488"/>
              <a:gd name="connsiteY2003" fmla="*/ 3490298 h 6483416"/>
              <a:gd name="connsiteX2004" fmla="*/ 11084354 w 11968488"/>
              <a:gd name="connsiteY2004" fmla="*/ 3490714 h 6483416"/>
              <a:gd name="connsiteX2005" fmla="*/ 11085096 w 11968488"/>
              <a:gd name="connsiteY2005" fmla="*/ 3491549 h 6483416"/>
              <a:gd name="connsiteX2006" fmla="*/ 11123019 w 11968488"/>
              <a:gd name="connsiteY2006" fmla="*/ 3484921 h 6483416"/>
              <a:gd name="connsiteX2007" fmla="*/ 11121611 w 11968488"/>
              <a:gd name="connsiteY2007" fmla="*/ 3489513 h 6483416"/>
              <a:gd name="connsiteX2008" fmla="*/ 11111389 w 11968488"/>
              <a:gd name="connsiteY2008" fmla="*/ 3490334 h 6483416"/>
              <a:gd name="connsiteX2009" fmla="*/ 11095341 w 11968488"/>
              <a:gd name="connsiteY2009" fmla="*/ 3492816 h 6483416"/>
              <a:gd name="connsiteX2010" fmla="*/ 11068272 w 11968488"/>
              <a:gd name="connsiteY2010" fmla="*/ 3498051 h 6483416"/>
              <a:gd name="connsiteX2011" fmla="*/ 11058520 w 11968488"/>
              <a:gd name="connsiteY2011" fmla="*/ 3499122 h 6483416"/>
              <a:gd name="connsiteX2012" fmla="*/ 11047596 w 11968488"/>
              <a:gd name="connsiteY2012" fmla="*/ 3522106 h 6483416"/>
              <a:gd name="connsiteX2013" fmla="*/ 11023048 w 11968488"/>
              <a:gd name="connsiteY2013" fmla="*/ 3552950 h 6483416"/>
              <a:gd name="connsiteX2014" fmla="*/ 11023380 w 11968488"/>
              <a:gd name="connsiteY2014" fmla="*/ 3571497 h 6483416"/>
              <a:gd name="connsiteX2015" fmla="*/ 10997279 w 11968488"/>
              <a:gd name="connsiteY2015" fmla="*/ 3585618 h 6483416"/>
              <a:gd name="connsiteX2016" fmla="*/ 10983598 w 11968488"/>
              <a:gd name="connsiteY2016" fmla="*/ 3545756 h 6483416"/>
              <a:gd name="connsiteX2017" fmla="*/ 10801232 w 11968488"/>
              <a:gd name="connsiteY2017" fmla="*/ 3593895 h 6483416"/>
              <a:gd name="connsiteX2018" fmla="*/ 10809834 w 11968488"/>
              <a:gd name="connsiteY2018" fmla="*/ 3560364 h 6483416"/>
              <a:gd name="connsiteX2019" fmla="*/ 10796518 w 11968488"/>
              <a:gd name="connsiteY2019" fmla="*/ 3564341 h 6483416"/>
              <a:gd name="connsiteX2020" fmla="*/ 10775101 w 11968488"/>
              <a:gd name="connsiteY2020" fmla="*/ 3583056 h 6483416"/>
              <a:gd name="connsiteX2021" fmla="*/ 10774988 w 11968488"/>
              <a:gd name="connsiteY2021" fmla="*/ 3576763 h 6483416"/>
              <a:gd name="connsiteX2022" fmla="*/ 10783620 w 11968488"/>
              <a:gd name="connsiteY2022" fmla="*/ 3568193 h 6483416"/>
              <a:gd name="connsiteX2023" fmla="*/ 10757406 w 11968488"/>
              <a:gd name="connsiteY2023" fmla="*/ 3576022 h 6483416"/>
              <a:gd name="connsiteX2024" fmla="*/ 10714546 w 11968488"/>
              <a:gd name="connsiteY2024" fmla="*/ 3588823 h 6483416"/>
              <a:gd name="connsiteX2025" fmla="*/ 10714096 w 11968488"/>
              <a:gd name="connsiteY2025" fmla="*/ 3563654 h 6483416"/>
              <a:gd name="connsiteX2026" fmla="*/ 10705358 w 11968488"/>
              <a:gd name="connsiteY2026" fmla="*/ 3566263 h 6483416"/>
              <a:gd name="connsiteX2027" fmla="*/ 10675433 w 11968488"/>
              <a:gd name="connsiteY2027" fmla="*/ 3600505 h 6483416"/>
              <a:gd name="connsiteX2028" fmla="*/ 10675878 w 11968488"/>
              <a:gd name="connsiteY2028" fmla="*/ 3625341 h 6483416"/>
              <a:gd name="connsiteX2029" fmla="*/ 10650080 w 11968488"/>
              <a:gd name="connsiteY2029" fmla="*/ 3633045 h 6483416"/>
              <a:gd name="connsiteX2030" fmla="*/ 10636426 w 11968488"/>
              <a:gd name="connsiteY2030" fmla="*/ 3618147 h 6483416"/>
              <a:gd name="connsiteX2031" fmla="*/ 10635648 w 11968488"/>
              <a:gd name="connsiteY2031" fmla="*/ 3574764 h 6483416"/>
              <a:gd name="connsiteX2032" fmla="*/ 10588214 w 11968488"/>
              <a:gd name="connsiteY2032" fmla="*/ 3588932 h 6483416"/>
              <a:gd name="connsiteX2033" fmla="*/ 10584610 w 11968488"/>
              <a:gd name="connsiteY2033" fmla="*/ 3621303 h 6483416"/>
              <a:gd name="connsiteX2034" fmla="*/ 10584722 w 11968488"/>
              <a:gd name="connsiteY2034" fmla="*/ 3627595 h 6483416"/>
              <a:gd name="connsiteX2035" fmla="*/ 10540920 w 11968488"/>
              <a:gd name="connsiteY2035" fmla="*/ 3634351 h 6483416"/>
              <a:gd name="connsiteX2036" fmla="*/ 10532739 w 11968488"/>
              <a:gd name="connsiteY2036" fmla="*/ 3668091 h 6483416"/>
              <a:gd name="connsiteX2037" fmla="*/ 10489238 w 11968488"/>
              <a:gd name="connsiteY2037" fmla="*/ 3668432 h 6483416"/>
              <a:gd name="connsiteX2038" fmla="*/ 10489571 w 11968488"/>
              <a:gd name="connsiteY2038" fmla="*/ 3686975 h 6483416"/>
              <a:gd name="connsiteX2039" fmla="*/ 10415478 w 11968488"/>
              <a:gd name="connsiteY2039" fmla="*/ 3684135 h 6483416"/>
              <a:gd name="connsiteX2040" fmla="*/ 10415922 w 11968488"/>
              <a:gd name="connsiteY2040" fmla="*/ 3708972 h 6483416"/>
              <a:gd name="connsiteX2041" fmla="*/ 10398863 w 11968488"/>
              <a:gd name="connsiteY2041" fmla="*/ 3714067 h 6483416"/>
              <a:gd name="connsiteX2042" fmla="*/ 10398419 w 11968488"/>
              <a:gd name="connsiteY2042" fmla="*/ 3689229 h 6483416"/>
              <a:gd name="connsiteX2043" fmla="*/ 10389680 w 11968488"/>
              <a:gd name="connsiteY2043" fmla="*/ 3691839 h 6483416"/>
              <a:gd name="connsiteX2044" fmla="*/ 10389792 w 11968488"/>
              <a:gd name="connsiteY2044" fmla="*/ 3698133 h 6483416"/>
              <a:gd name="connsiteX2045" fmla="*/ 10385998 w 11968488"/>
              <a:gd name="connsiteY2045" fmla="*/ 3743214 h 6483416"/>
              <a:gd name="connsiteX2046" fmla="*/ 10381836 w 11968488"/>
              <a:gd name="connsiteY2046" fmla="*/ 3744456 h 6483416"/>
              <a:gd name="connsiteX2047" fmla="*/ 10377226 w 11968488"/>
              <a:gd name="connsiteY2047" fmla="*/ 3720530 h 6483416"/>
              <a:gd name="connsiteX2048" fmla="*/ 10342723 w 11968488"/>
              <a:gd name="connsiteY2048" fmla="*/ 3756138 h 6483416"/>
              <a:gd name="connsiteX2049" fmla="*/ 10342497 w 11968488"/>
              <a:gd name="connsiteY2049" fmla="*/ 3743554 h 6483416"/>
              <a:gd name="connsiteX2050" fmla="*/ 10312347 w 11968488"/>
              <a:gd name="connsiteY2050" fmla="*/ 3765210 h 6483416"/>
              <a:gd name="connsiteX2051" fmla="*/ 10312454 w 11968488"/>
              <a:gd name="connsiteY2051" fmla="*/ 3771170 h 6483416"/>
              <a:gd name="connsiteX2052" fmla="*/ 10321416 w 11968488"/>
              <a:gd name="connsiteY2052" fmla="*/ 3781145 h 6483416"/>
              <a:gd name="connsiteX2053" fmla="*/ 10308100 w 11968488"/>
              <a:gd name="connsiteY2053" fmla="*/ 3785122 h 6483416"/>
              <a:gd name="connsiteX2054" fmla="*/ 10290818 w 11968488"/>
              <a:gd name="connsiteY2054" fmla="*/ 3777633 h 6483416"/>
              <a:gd name="connsiteX2055" fmla="*/ 10291041 w 11968488"/>
              <a:gd name="connsiteY2055" fmla="*/ 3790217 h 6483416"/>
              <a:gd name="connsiteX2056" fmla="*/ 10300112 w 11968488"/>
              <a:gd name="connsiteY2056" fmla="*/ 3806152 h 6483416"/>
              <a:gd name="connsiteX2057" fmla="*/ 10257170 w 11968488"/>
              <a:gd name="connsiteY2057" fmla="*/ 3837622 h 6483416"/>
              <a:gd name="connsiteX2058" fmla="*/ 10257282 w 11968488"/>
              <a:gd name="connsiteY2058" fmla="*/ 3843914 h 6483416"/>
              <a:gd name="connsiteX2059" fmla="*/ 10330634 w 11968488"/>
              <a:gd name="connsiteY2059" fmla="*/ 3828665 h 6483416"/>
              <a:gd name="connsiteX2060" fmla="*/ 10325797 w 11968488"/>
              <a:gd name="connsiteY2060" fmla="*/ 3792156 h 6483416"/>
              <a:gd name="connsiteX2061" fmla="*/ 10329958 w 11968488"/>
              <a:gd name="connsiteY2061" fmla="*/ 3790912 h 6483416"/>
              <a:gd name="connsiteX2062" fmla="*/ 10413436 w 11968488"/>
              <a:gd name="connsiteY2062" fmla="*/ 3803935 h 6483416"/>
              <a:gd name="connsiteX2063" fmla="*/ 10413318 w 11968488"/>
              <a:gd name="connsiteY2063" fmla="*/ 3797311 h 6483416"/>
              <a:gd name="connsiteX2064" fmla="*/ 10408743 w 11968488"/>
              <a:gd name="connsiteY2064" fmla="*/ 3798680 h 6483416"/>
              <a:gd name="connsiteX2065" fmla="*/ 10417366 w 11968488"/>
              <a:gd name="connsiteY2065" fmla="*/ 3789776 h 6483416"/>
              <a:gd name="connsiteX2066" fmla="*/ 10439456 w 11968488"/>
              <a:gd name="connsiteY2066" fmla="*/ 3808484 h 6483416"/>
              <a:gd name="connsiteX2067" fmla="*/ 10440474 w 11968488"/>
              <a:gd name="connsiteY2067" fmla="*/ 3810765 h 6483416"/>
              <a:gd name="connsiteX2068" fmla="*/ 10444232 w 11968488"/>
              <a:gd name="connsiteY2068" fmla="*/ 3809137 h 6483416"/>
              <a:gd name="connsiteX2069" fmla="*/ 10482964 w 11968488"/>
              <a:gd name="connsiteY2069" fmla="*/ 3798541 h 6483416"/>
              <a:gd name="connsiteX2070" fmla="*/ 10495399 w 11968488"/>
              <a:gd name="connsiteY2070" fmla="*/ 3798710 h 6483416"/>
              <a:gd name="connsiteX2071" fmla="*/ 10494922 w 11968488"/>
              <a:gd name="connsiteY2071" fmla="*/ 3802413 h 6483416"/>
              <a:gd name="connsiteX2072" fmla="*/ 10466137 w 11968488"/>
              <a:gd name="connsiteY2072" fmla="*/ 3813145 h 6483416"/>
              <a:gd name="connsiteX2073" fmla="*/ 10431900 w 11968488"/>
              <a:gd name="connsiteY2073" fmla="*/ 3827510 h 6483416"/>
              <a:gd name="connsiteX2074" fmla="*/ 10429268 w 11968488"/>
              <a:gd name="connsiteY2074" fmla="*/ 3827475 h 6483416"/>
              <a:gd name="connsiteX2075" fmla="*/ 10420426 w 11968488"/>
              <a:gd name="connsiteY2075" fmla="*/ 3832062 h 6483416"/>
              <a:gd name="connsiteX2076" fmla="*/ 10396512 w 11968488"/>
              <a:gd name="connsiteY2076" fmla="*/ 3839953 h 6483416"/>
              <a:gd name="connsiteX2077" fmla="*/ 10397788 w 11968488"/>
              <a:gd name="connsiteY2077" fmla="*/ 3875014 h 6483416"/>
              <a:gd name="connsiteX2078" fmla="*/ 10397450 w 11968488"/>
              <a:gd name="connsiteY2078" fmla="*/ 3888321 h 6483416"/>
              <a:gd name="connsiteX2079" fmla="*/ 10409766 w 11968488"/>
              <a:gd name="connsiteY2079" fmla="*/ 3880706 h 6483416"/>
              <a:gd name="connsiteX2080" fmla="*/ 10425081 w 11968488"/>
              <a:gd name="connsiteY2080" fmla="*/ 3852602 h 6483416"/>
              <a:gd name="connsiteX2081" fmla="*/ 10457376 w 11968488"/>
              <a:gd name="connsiteY2081" fmla="*/ 3828100 h 6483416"/>
              <a:gd name="connsiteX2082" fmla="*/ 10466222 w 11968488"/>
              <a:gd name="connsiteY2082" fmla="*/ 3831453 h 6483416"/>
              <a:gd name="connsiteX2083" fmla="*/ 10466613 w 11968488"/>
              <a:gd name="connsiteY2083" fmla="*/ 3853382 h 6483416"/>
              <a:gd name="connsiteX2084" fmla="*/ 10504112 w 11968488"/>
              <a:gd name="connsiteY2084" fmla="*/ 3832936 h 6483416"/>
              <a:gd name="connsiteX2085" fmla="*/ 10525899 w 11968488"/>
              <a:gd name="connsiteY2085" fmla="*/ 3827731 h 6483416"/>
              <a:gd name="connsiteX2086" fmla="*/ 10630657 w 11968488"/>
              <a:gd name="connsiteY2086" fmla="*/ 3780266 h 6483416"/>
              <a:gd name="connsiteX2087" fmla="*/ 10680714 w 11968488"/>
              <a:gd name="connsiteY2087" fmla="*/ 3760897 h 6483416"/>
              <a:gd name="connsiteX2088" fmla="*/ 10726724 w 11968488"/>
              <a:gd name="connsiteY2088" fmla="*/ 3739509 h 6483416"/>
              <a:gd name="connsiteX2089" fmla="*/ 10726827 w 11968488"/>
              <a:gd name="connsiteY2089" fmla="*/ 3739508 h 6483416"/>
              <a:gd name="connsiteX2090" fmla="*/ 10730369 w 11968488"/>
              <a:gd name="connsiteY2090" fmla="*/ 3737816 h 6483416"/>
              <a:gd name="connsiteX2091" fmla="*/ 10726724 w 11968488"/>
              <a:gd name="connsiteY2091" fmla="*/ 3739509 h 6483416"/>
              <a:gd name="connsiteX2092" fmla="*/ 10721248 w 11968488"/>
              <a:gd name="connsiteY2092" fmla="*/ 3739571 h 6483416"/>
              <a:gd name="connsiteX2093" fmla="*/ 10729836 w 11968488"/>
              <a:gd name="connsiteY2093" fmla="*/ 3732862 h 6483416"/>
              <a:gd name="connsiteX2094" fmla="*/ 10733378 w 11968488"/>
              <a:gd name="connsiteY2094" fmla="*/ 3731171 h 6483416"/>
              <a:gd name="connsiteX2095" fmla="*/ 10731340 w 11968488"/>
              <a:gd name="connsiteY2095" fmla="*/ 3729540 h 6483416"/>
              <a:gd name="connsiteX2096" fmla="*/ 10638176 w 11968488"/>
              <a:gd name="connsiteY2096" fmla="*/ 3763653 h 6483416"/>
              <a:gd name="connsiteX2097" fmla="*/ 10640651 w 11968488"/>
              <a:gd name="connsiteY2097" fmla="*/ 3752057 h 6483416"/>
              <a:gd name="connsiteX2098" fmla="*/ 10665978 w 11968488"/>
              <a:gd name="connsiteY2098" fmla="*/ 3745157 h 6483416"/>
              <a:gd name="connsiteX2099" fmla="*/ 10705477 w 11968488"/>
              <a:gd name="connsiteY2099" fmla="*/ 3731487 h 6483416"/>
              <a:gd name="connsiteX2100" fmla="*/ 10840173 w 11968488"/>
              <a:gd name="connsiteY2100" fmla="*/ 3685334 h 6483416"/>
              <a:gd name="connsiteX2101" fmla="*/ 10853372 w 11968488"/>
              <a:gd name="connsiteY2101" fmla="*/ 3686837 h 6483416"/>
              <a:gd name="connsiteX2102" fmla="*/ 10908106 w 11968488"/>
              <a:gd name="connsiteY2102" fmla="*/ 3676299 h 6483416"/>
              <a:gd name="connsiteX2103" fmla="*/ 10916694 w 11968488"/>
              <a:gd name="connsiteY2103" fmla="*/ 3669591 h 6483416"/>
              <a:gd name="connsiteX2104" fmla="*/ 10942556 w 11968488"/>
              <a:gd name="connsiteY2104" fmla="*/ 3667644 h 6483416"/>
              <a:gd name="connsiteX2105" fmla="*/ 10938480 w 11968488"/>
              <a:gd name="connsiteY2105" fmla="*/ 3664384 h 6483416"/>
              <a:gd name="connsiteX2106" fmla="*/ 10958242 w 11968488"/>
              <a:gd name="connsiteY2106" fmla="*/ 3662810 h 6483416"/>
              <a:gd name="connsiteX2107" fmla="*/ 10961887 w 11968488"/>
              <a:gd name="connsiteY2107" fmla="*/ 3673954 h 6483416"/>
              <a:gd name="connsiteX2108" fmla="*/ 10950710 w 11968488"/>
              <a:gd name="connsiteY2108" fmla="*/ 3674162 h 6483416"/>
              <a:gd name="connsiteX2109" fmla="*/ 10908490 w 11968488"/>
              <a:gd name="connsiteY2109" fmla="*/ 3688481 h 6483416"/>
              <a:gd name="connsiteX2110" fmla="*/ 10868124 w 11968488"/>
              <a:gd name="connsiteY2110" fmla="*/ 3699553 h 6483416"/>
              <a:gd name="connsiteX2111" fmla="*/ 10862058 w 11968488"/>
              <a:gd name="connsiteY2111" fmla="*/ 3698307 h 6483416"/>
              <a:gd name="connsiteX2112" fmla="*/ 10860555 w 11968488"/>
              <a:gd name="connsiteY2112" fmla="*/ 3701630 h 6483416"/>
              <a:gd name="connsiteX2113" fmla="*/ 10868124 w 11968488"/>
              <a:gd name="connsiteY2113" fmla="*/ 3699553 h 6483416"/>
              <a:gd name="connsiteX2114" fmla="*/ 10869678 w 11968488"/>
              <a:gd name="connsiteY2114" fmla="*/ 3699875 h 6483416"/>
              <a:gd name="connsiteX2115" fmla="*/ 10864632 w 11968488"/>
              <a:gd name="connsiteY2115" fmla="*/ 3704888 h 6483416"/>
              <a:gd name="connsiteX2116" fmla="*/ 10863127 w 11968488"/>
              <a:gd name="connsiteY2116" fmla="*/ 3708211 h 6483416"/>
              <a:gd name="connsiteX2117" fmla="*/ 10961968 w 11968488"/>
              <a:gd name="connsiteY2117" fmla="*/ 3692214 h 6483416"/>
              <a:gd name="connsiteX2118" fmla="*/ 10968020 w 11968488"/>
              <a:gd name="connsiteY2118" fmla="*/ 3692704 h 6483416"/>
              <a:gd name="connsiteX2119" fmla="*/ 10973042 w 11968488"/>
              <a:gd name="connsiteY2119" fmla="*/ 3708054 h 6483416"/>
              <a:gd name="connsiteX2120" fmla="*/ 10921946 w 11968488"/>
              <a:gd name="connsiteY2120" fmla="*/ 3713948 h 6483416"/>
              <a:gd name="connsiteX2121" fmla="*/ 10843478 w 11968488"/>
              <a:gd name="connsiteY2121" fmla="*/ 3733225 h 6483416"/>
              <a:gd name="connsiteX2122" fmla="*/ 10788744 w 11968488"/>
              <a:gd name="connsiteY2122" fmla="*/ 3743765 h 6483416"/>
              <a:gd name="connsiteX2123" fmla="*/ 10788842 w 11968488"/>
              <a:gd name="connsiteY2123" fmla="*/ 3761942 h 6483416"/>
              <a:gd name="connsiteX2124" fmla="*/ 10772103 w 11968488"/>
              <a:gd name="connsiteY2124" fmla="*/ 3762132 h 6483416"/>
              <a:gd name="connsiteX2125" fmla="*/ 10773072 w 11968488"/>
              <a:gd name="connsiteY2125" fmla="*/ 3753857 h 6483416"/>
              <a:gd name="connsiteX2126" fmla="*/ 10677337 w 11968488"/>
              <a:gd name="connsiteY2126" fmla="*/ 3781387 h 6483416"/>
              <a:gd name="connsiteX2127" fmla="*/ 10628283 w 11968488"/>
              <a:gd name="connsiteY2127" fmla="*/ 3810041 h 6483416"/>
              <a:gd name="connsiteX2128" fmla="*/ 10573114 w 11968488"/>
              <a:gd name="connsiteY2128" fmla="*/ 3833804 h 6483416"/>
              <a:gd name="connsiteX2129" fmla="*/ 10591358 w 11968488"/>
              <a:gd name="connsiteY2129" fmla="*/ 3830293 h 6483416"/>
              <a:gd name="connsiteX2130" fmla="*/ 10586846 w 11968488"/>
              <a:gd name="connsiteY2130" fmla="*/ 3840260 h 6483416"/>
              <a:gd name="connsiteX2131" fmla="*/ 10546380 w 11968488"/>
              <a:gd name="connsiteY2131" fmla="*/ 3862204 h 6483416"/>
              <a:gd name="connsiteX2132" fmla="*/ 10538762 w 11968488"/>
              <a:gd name="connsiteY2132" fmla="*/ 3860638 h 6483416"/>
              <a:gd name="connsiteX2133" fmla="*/ 10540700 w 11968488"/>
              <a:gd name="connsiteY2133" fmla="*/ 3844089 h 6483416"/>
              <a:gd name="connsiteX2134" fmla="*/ 10515610 w 11968488"/>
              <a:gd name="connsiteY2134" fmla="*/ 3859664 h 6483416"/>
              <a:gd name="connsiteX2135" fmla="*/ 10502098 w 11968488"/>
              <a:gd name="connsiteY2135" fmla="*/ 3867038 h 6483416"/>
              <a:gd name="connsiteX2136" fmla="*/ 10506038 w 11968488"/>
              <a:gd name="connsiteY2136" fmla="*/ 3882484 h 6483416"/>
              <a:gd name="connsiteX2137" fmla="*/ 10501877 w 11968488"/>
              <a:gd name="connsiteY2137" fmla="*/ 3883728 h 6483416"/>
              <a:gd name="connsiteX2138" fmla="*/ 10501990 w 11968488"/>
              <a:gd name="connsiteY2138" fmla="*/ 3890021 h 6483416"/>
              <a:gd name="connsiteX2139" fmla="*/ 10428890 w 11968488"/>
              <a:gd name="connsiteY2139" fmla="*/ 3942815 h 6483416"/>
              <a:gd name="connsiteX2140" fmla="*/ 10454690 w 11968488"/>
              <a:gd name="connsiteY2140" fmla="*/ 3935110 h 6483416"/>
              <a:gd name="connsiteX2141" fmla="*/ 10463426 w 11968488"/>
              <a:gd name="connsiteY2141" fmla="*/ 3932499 h 6483416"/>
              <a:gd name="connsiteX2142" fmla="*/ 10468005 w 11968488"/>
              <a:gd name="connsiteY2142" fmla="*/ 3931133 h 6483416"/>
              <a:gd name="connsiteX2143" fmla="*/ 10468118 w 11968488"/>
              <a:gd name="connsiteY2143" fmla="*/ 3937425 h 6483416"/>
              <a:gd name="connsiteX2144" fmla="*/ 10425286 w 11968488"/>
              <a:gd name="connsiteY2144" fmla="*/ 3975187 h 6483416"/>
              <a:gd name="connsiteX2145" fmla="*/ 10438186 w 11968488"/>
              <a:gd name="connsiteY2145" fmla="*/ 3971334 h 6483416"/>
              <a:gd name="connsiteX2146" fmla="*/ 10446818 w 11968488"/>
              <a:gd name="connsiteY2146" fmla="*/ 3962763 h 6483416"/>
              <a:gd name="connsiteX2147" fmla="*/ 10451199 w 11968488"/>
              <a:gd name="connsiteY2147" fmla="*/ 3973773 h 6483416"/>
              <a:gd name="connsiteX2148" fmla="*/ 10461899 w 11968488"/>
              <a:gd name="connsiteY2148" fmla="*/ 3976259 h 6483416"/>
              <a:gd name="connsiteX2149" fmla="*/ 10505988 w 11968488"/>
              <a:gd name="connsiteY2149" fmla="*/ 3962957 h 6483416"/>
              <a:gd name="connsiteX2150" fmla="*/ 10519188 w 11968488"/>
              <a:gd name="connsiteY2150" fmla="*/ 3964462 h 6483416"/>
              <a:gd name="connsiteX2151" fmla="*/ 10573920 w 11968488"/>
              <a:gd name="connsiteY2151" fmla="*/ 3953923 h 6483416"/>
              <a:gd name="connsiteX2152" fmla="*/ 10582509 w 11968488"/>
              <a:gd name="connsiteY2152" fmla="*/ 3947213 h 6483416"/>
              <a:gd name="connsiteX2153" fmla="*/ 10608371 w 11968488"/>
              <a:gd name="connsiteY2153" fmla="*/ 3945267 h 6483416"/>
              <a:gd name="connsiteX2154" fmla="*/ 10604296 w 11968488"/>
              <a:gd name="connsiteY2154" fmla="*/ 3942009 h 6483416"/>
              <a:gd name="connsiteX2155" fmla="*/ 10620880 w 11968488"/>
              <a:gd name="connsiteY2155" fmla="*/ 3940687 h 6483416"/>
              <a:gd name="connsiteX2156" fmla="*/ 10648534 w 11968488"/>
              <a:gd name="connsiteY2156" fmla="*/ 3925836 h 6483416"/>
              <a:gd name="connsiteX2157" fmla="*/ 10707270 w 11968488"/>
              <a:gd name="connsiteY2157" fmla="*/ 3904116 h 6483416"/>
              <a:gd name="connsiteX2158" fmla="*/ 10708184 w 11968488"/>
              <a:gd name="connsiteY2158" fmla="*/ 3900480 h 6483416"/>
              <a:gd name="connsiteX2159" fmla="*/ 10711461 w 11968488"/>
              <a:gd name="connsiteY2159" fmla="*/ 3897542 h 6483416"/>
              <a:gd name="connsiteX2160" fmla="*/ 10718544 w 11968488"/>
              <a:gd name="connsiteY2160" fmla="*/ 3899632 h 6483416"/>
              <a:gd name="connsiteX2161" fmla="*/ 10715268 w 11968488"/>
              <a:gd name="connsiteY2161" fmla="*/ 3902571 h 6483416"/>
              <a:gd name="connsiteX2162" fmla="*/ 10711992 w 11968488"/>
              <a:gd name="connsiteY2162" fmla="*/ 3905510 h 6483416"/>
              <a:gd name="connsiteX2163" fmla="*/ 10745816 w 11968488"/>
              <a:gd name="connsiteY2163" fmla="*/ 3892059 h 6483416"/>
              <a:gd name="connsiteX2164" fmla="*/ 10753430 w 11968488"/>
              <a:gd name="connsiteY2164" fmla="*/ 3902120 h 6483416"/>
              <a:gd name="connsiteX2165" fmla="*/ 10773514 w 11968488"/>
              <a:gd name="connsiteY2165" fmla="*/ 3894944 h 6483416"/>
              <a:gd name="connsiteX2166" fmla="*/ 10776399 w 11968488"/>
              <a:gd name="connsiteY2166" fmla="*/ 3889300 h 6483416"/>
              <a:gd name="connsiteX2167" fmla="*/ 10787244 w 11968488"/>
              <a:gd name="connsiteY2167" fmla="*/ 3890040 h 6483416"/>
              <a:gd name="connsiteX2168" fmla="*/ 10795239 w 11968488"/>
              <a:gd name="connsiteY2168" fmla="*/ 3887183 h 6483416"/>
              <a:gd name="connsiteX2169" fmla="*/ 10895812 w 11968488"/>
              <a:gd name="connsiteY2169" fmla="*/ 3850413 h 6483416"/>
              <a:gd name="connsiteX2170" fmla="*/ 10992324 w 11968488"/>
              <a:gd name="connsiteY2170" fmla="*/ 3839847 h 6483416"/>
              <a:gd name="connsiteX2171" fmla="*/ 11004131 w 11968488"/>
              <a:gd name="connsiteY2171" fmla="*/ 3843333 h 6483416"/>
              <a:gd name="connsiteX2172" fmla="*/ 11062480 w 11968488"/>
              <a:gd name="connsiteY2172" fmla="*/ 3833219 h 6483416"/>
              <a:gd name="connsiteX2173" fmla="*/ 11100642 w 11968488"/>
              <a:gd name="connsiteY2173" fmla="*/ 3832768 h 6483416"/>
              <a:gd name="connsiteX2174" fmla="*/ 11112448 w 11968488"/>
              <a:gd name="connsiteY2174" fmla="*/ 3836252 h 6483416"/>
              <a:gd name="connsiteX2175" fmla="*/ 11111532 w 11968488"/>
              <a:gd name="connsiteY2175" fmla="*/ 3839890 h 6483416"/>
              <a:gd name="connsiteX2176" fmla="*/ 11082815 w 11968488"/>
              <a:gd name="connsiteY2176" fmla="*/ 3843127 h 6483416"/>
              <a:gd name="connsiteX2177" fmla="*/ 11048460 w 11968488"/>
              <a:gd name="connsiteY2177" fmla="*/ 3848609 h 6483416"/>
              <a:gd name="connsiteX2178" fmla="*/ 11029570 w 11968488"/>
              <a:gd name="connsiteY2178" fmla="*/ 3843032 h 6483416"/>
              <a:gd name="connsiteX2179" fmla="*/ 10975942 w 11968488"/>
              <a:gd name="connsiteY2179" fmla="*/ 3854541 h 6483416"/>
              <a:gd name="connsiteX2180" fmla="*/ 10971450 w 11968488"/>
              <a:gd name="connsiteY2180" fmla="*/ 3852238 h 6483416"/>
              <a:gd name="connsiteX2181" fmla="*/ 10963158 w 11968488"/>
              <a:gd name="connsiteY2181" fmla="*/ 3852917 h 6483416"/>
              <a:gd name="connsiteX2182" fmla="*/ 10963258 w 11968488"/>
              <a:gd name="connsiteY2182" fmla="*/ 3858462 h 6483416"/>
              <a:gd name="connsiteX2183" fmla="*/ 10954738 w 11968488"/>
              <a:gd name="connsiteY2183" fmla="*/ 3873327 h 6483416"/>
              <a:gd name="connsiteX2184" fmla="*/ 11002176 w 11968488"/>
              <a:gd name="connsiteY2184" fmla="*/ 3859160 h 6483416"/>
              <a:gd name="connsiteX2185" fmla="*/ 11037156 w 11968488"/>
              <a:gd name="connsiteY2185" fmla="*/ 3873681 h 6483416"/>
              <a:gd name="connsiteX2186" fmla="*/ 11089698 w 11968488"/>
              <a:gd name="connsiteY2186" fmla="*/ 3864315 h 6483416"/>
              <a:gd name="connsiteX2187" fmla="*/ 11080958 w 11968488"/>
              <a:gd name="connsiteY2187" fmla="*/ 3866925 h 6483416"/>
              <a:gd name="connsiteX2188" fmla="*/ 11080308 w 11968488"/>
              <a:gd name="connsiteY2188" fmla="*/ 3867786 h 6483416"/>
              <a:gd name="connsiteX2189" fmla="*/ 11095026 w 11968488"/>
              <a:gd name="connsiteY2189" fmla="*/ 3864191 h 6483416"/>
              <a:gd name="connsiteX2190" fmla="*/ 11120500 w 11968488"/>
              <a:gd name="connsiteY2190" fmla="*/ 3860803 h 6483416"/>
              <a:gd name="connsiteX2191" fmla="*/ 11129088 w 11968488"/>
              <a:gd name="connsiteY2191" fmla="*/ 3854094 h 6483416"/>
              <a:gd name="connsiteX2192" fmla="*/ 11154951 w 11968488"/>
              <a:gd name="connsiteY2192" fmla="*/ 3852148 h 6483416"/>
              <a:gd name="connsiteX2193" fmla="*/ 11150874 w 11968488"/>
              <a:gd name="connsiteY2193" fmla="*/ 3848887 h 6483416"/>
              <a:gd name="connsiteX2194" fmla="*/ 11170636 w 11968488"/>
              <a:gd name="connsiteY2194" fmla="*/ 3847314 h 6483416"/>
              <a:gd name="connsiteX2195" fmla="*/ 11174282 w 11968488"/>
              <a:gd name="connsiteY2195" fmla="*/ 3858457 h 6483416"/>
              <a:gd name="connsiteX2196" fmla="*/ 11163104 w 11968488"/>
              <a:gd name="connsiteY2196" fmla="*/ 3858666 h 6483416"/>
              <a:gd name="connsiteX2197" fmla="*/ 11120884 w 11968488"/>
              <a:gd name="connsiteY2197" fmla="*/ 3872986 h 6483416"/>
              <a:gd name="connsiteX2198" fmla="*/ 11080518 w 11968488"/>
              <a:gd name="connsiteY2198" fmla="*/ 3884058 h 6483416"/>
              <a:gd name="connsiteX2199" fmla="*/ 11074452 w 11968488"/>
              <a:gd name="connsiteY2199" fmla="*/ 3882811 h 6483416"/>
              <a:gd name="connsiteX2200" fmla="*/ 11072949 w 11968488"/>
              <a:gd name="connsiteY2200" fmla="*/ 3886132 h 6483416"/>
              <a:gd name="connsiteX2201" fmla="*/ 11073560 w 11968488"/>
              <a:gd name="connsiteY2201" fmla="*/ 3885965 h 6483416"/>
              <a:gd name="connsiteX2202" fmla="*/ 11074636 w 11968488"/>
              <a:gd name="connsiteY2202" fmla="*/ 3885182 h 6483416"/>
              <a:gd name="connsiteX2203" fmla="*/ 11075258 w 11968488"/>
              <a:gd name="connsiteY2203" fmla="*/ 3885499 h 6483416"/>
              <a:gd name="connsiteX2204" fmla="*/ 11080518 w 11968488"/>
              <a:gd name="connsiteY2204" fmla="*/ 3884058 h 6483416"/>
              <a:gd name="connsiteX2205" fmla="*/ 11082072 w 11968488"/>
              <a:gd name="connsiteY2205" fmla="*/ 3884376 h 6483416"/>
              <a:gd name="connsiteX2206" fmla="*/ 11077026 w 11968488"/>
              <a:gd name="connsiteY2206" fmla="*/ 3889393 h 6483416"/>
              <a:gd name="connsiteX2207" fmla="*/ 11076412 w 11968488"/>
              <a:gd name="connsiteY2207" fmla="*/ 3890751 h 6483416"/>
              <a:gd name="connsiteX2208" fmla="*/ 11082518 w 11968488"/>
              <a:gd name="connsiteY2208" fmla="*/ 3891945 h 6483416"/>
              <a:gd name="connsiteX2209" fmla="*/ 11125908 w 11968488"/>
              <a:gd name="connsiteY2209" fmla="*/ 3887183 h 6483416"/>
              <a:gd name="connsiteX2210" fmla="*/ 11126866 w 11968488"/>
              <a:gd name="connsiteY2210" fmla="*/ 3886977 h 6483416"/>
              <a:gd name="connsiteX2211" fmla="*/ 11126966 w 11968488"/>
              <a:gd name="connsiteY2211" fmla="*/ 3886878 h 6483416"/>
              <a:gd name="connsiteX2212" fmla="*/ 11146428 w 11968488"/>
              <a:gd name="connsiteY2212" fmla="*/ 3878668 h 6483416"/>
              <a:gd name="connsiteX2213" fmla="*/ 11188472 w 11968488"/>
              <a:gd name="connsiteY2213" fmla="*/ 3868453 h 6483416"/>
              <a:gd name="connsiteX2214" fmla="*/ 11190756 w 11968488"/>
              <a:gd name="connsiteY2214" fmla="*/ 3867954 h 6483416"/>
              <a:gd name="connsiteX2215" fmla="*/ 11198212 w 11968488"/>
              <a:gd name="connsiteY2215" fmla="*/ 3865831 h 6483416"/>
              <a:gd name="connsiteX2216" fmla="*/ 11203848 w 11968488"/>
              <a:gd name="connsiteY2216" fmla="*/ 3863586 h 6483416"/>
              <a:gd name="connsiteX2217" fmla="*/ 11207338 w 11968488"/>
              <a:gd name="connsiteY2217" fmla="*/ 3863833 h 6483416"/>
              <a:gd name="connsiteX2218" fmla="*/ 11255116 w 11968488"/>
              <a:gd name="connsiteY2218" fmla="*/ 3851351 h 6483416"/>
              <a:gd name="connsiteX2219" fmla="*/ 11314168 w 11968488"/>
              <a:gd name="connsiteY2219" fmla="*/ 3834379 h 6483416"/>
              <a:gd name="connsiteX2220" fmla="*/ 11375101 w 11968488"/>
              <a:gd name="connsiteY2220" fmla="*/ 3828112 h 6483416"/>
              <a:gd name="connsiteX2221" fmla="*/ 11464756 w 11968488"/>
              <a:gd name="connsiteY2221" fmla="*/ 3818586 h 6483416"/>
              <a:gd name="connsiteX2222" fmla="*/ 11531598 w 11968488"/>
              <a:gd name="connsiteY2222" fmla="*/ 3831237 h 6483416"/>
              <a:gd name="connsiteX2223" fmla="*/ 11521129 w 11968488"/>
              <a:gd name="connsiteY2223" fmla="*/ 3830498 h 6483416"/>
              <a:gd name="connsiteX2224" fmla="*/ 11525962 w 11968488"/>
              <a:gd name="connsiteY2224" fmla="*/ 3833482 h 6483416"/>
              <a:gd name="connsiteX2225" fmla="*/ 11529451 w 11968488"/>
              <a:gd name="connsiteY2225" fmla="*/ 3833727 h 6483416"/>
              <a:gd name="connsiteX2226" fmla="*/ 11523814 w 11968488"/>
              <a:gd name="connsiteY2226" fmla="*/ 3835973 h 6483416"/>
              <a:gd name="connsiteX2227" fmla="*/ 11521668 w 11968488"/>
              <a:gd name="connsiteY2227" fmla="*/ 3838464 h 6483416"/>
              <a:gd name="connsiteX2228" fmla="*/ 11599244 w 11968488"/>
              <a:gd name="connsiteY2228" fmla="*/ 3838656 h 6483416"/>
              <a:gd name="connsiteX2229" fmla="*/ 11671458 w 11968488"/>
              <a:gd name="connsiteY2229" fmla="*/ 3862256 h 6483416"/>
              <a:gd name="connsiteX2230" fmla="*/ 11544487 w 11968488"/>
              <a:gd name="connsiteY2230" fmla="*/ 3850645 h 6483416"/>
              <a:gd name="connsiteX2231" fmla="*/ 11527577 w 11968488"/>
              <a:gd name="connsiteY2231" fmla="*/ 3857378 h 6483416"/>
              <a:gd name="connsiteX2232" fmla="*/ 11493484 w 11968488"/>
              <a:gd name="connsiteY2232" fmla="*/ 3849686 h 6483416"/>
              <a:gd name="connsiteX2233" fmla="*/ 11463958 w 11968488"/>
              <a:gd name="connsiteY2233" fmla="*/ 3858172 h 6483416"/>
              <a:gd name="connsiteX2234" fmla="*/ 11428524 w 11968488"/>
              <a:gd name="connsiteY2234" fmla="*/ 3847740 h 6483416"/>
              <a:gd name="connsiteX2235" fmla="*/ 11430132 w 11968488"/>
              <a:gd name="connsiteY2235" fmla="*/ 3837284 h 6483416"/>
              <a:gd name="connsiteX2236" fmla="*/ 11403556 w 11968488"/>
              <a:gd name="connsiteY2236" fmla="*/ 3838051 h 6483416"/>
              <a:gd name="connsiteX2237" fmla="*/ 11404900 w 11968488"/>
              <a:gd name="connsiteY2237" fmla="*/ 3840788 h 6483416"/>
              <a:gd name="connsiteX2238" fmla="*/ 11408390 w 11968488"/>
              <a:gd name="connsiteY2238" fmla="*/ 3841035 h 6483416"/>
              <a:gd name="connsiteX2239" fmla="*/ 11406242 w 11968488"/>
              <a:gd name="connsiteY2239" fmla="*/ 3843527 h 6483416"/>
              <a:gd name="connsiteX2240" fmla="*/ 11412418 w 11968488"/>
              <a:gd name="connsiteY2240" fmla="*/ 3849246 h 6483416"/>
              <a:gd name="connsiteX2241" fmla="*/ 11392823 w 11968488"/>
              <a:gd name="connsiteY2241" fmla="*/ 3850506 h 6483416"/>
              <a:gd name="connsiteX2242" fmla="*/ 11390676 w 11968488"/>
              <a:gd name="connsiteY2242" fmla="*/ 3852996 h 6483416"/>
              <a:gd name="connsiteX2243" fmla="*/ 11389333 w 11968488"/>
              <a:gd name="connsiteY2243" fmla="*/ 3850259 h 6483416"/>
              <a:gd name="connsiteX2244" fmla="*/ 11383696 w 11968488"/>
              <a:gd name="connsiteY2244" fmla="*/ 3852503 h 6483416"/>
              <a:gd name="connsiteX2245" fmla="*/ 11382354 w 11968488"/>
              <a:gd name="connsiteY2245" fmla="*/ 3849766 h 6483416"/>
              <a:gd name="connsiteX2246" fmla="*/ 11347192 w 11968488"/>
              <a:gd name="connsiteY2246" fmla="*/ 3860496 h 6483416"/>
              <a:gd name="connsiteX2247" fmla="*/ 11336420 w 11968488"/>
              <a:gd name="connsiteY2247" fmla="*/ 3859334 h 6483416"/>
              <a:gd name="connsiteX2248" fmla="*/ 11336796 w 11968488"/>
              <a:gd name="connsiteY2248" fmla="*/ 3859660 h 6483416"/>
              <a:gd name="connsiteX2249" fmla="*/ 11337374 w 11968488"/>
              <a:gd name="connsiteY2249" fmla="*/ 3860162 h 6483416"/>
              <a:gd name="connsiteX2250" fmla="*/ 11344918 w 11968488"/>
              <a:gd name="connsiteY2250" fmla="*/ 3862067 h 6483416"/>
              <a:gd name="connsiteX2251" fmla="*/ 11339796 w 11968488"/>
              <a:gd name="connsiteY2251" fmla="*/ 3866893 h 6483416"/>
              <a:gd name="connsiteX2252" fmla="*/ 11336239 w 11968488"/>
              <a:gd name="connsiteY2252" fmla="*/ 3868442 h 6483416"/>
              <a:gd name="connsiteX2253" fmla="*/ 11327558 w 11968488"/>
              <a:gd name="connsiteY2253" fmla="*/ 3874815 h 6483416"/>
              <a:gd name="connsiteX2254" fmla="*/ 11327130 w 11968488"/>
              <a:gd name="connsiteY2254" fmla="*/ 3869813 h 6483416"/>
              <a:gd name="connsiteX2255" fmla="*/ 11321580 w 11968488"/>
              <a:gd name="connsiteY2255" fmla="*/ 3869635 h 6483416"/>
              <a:gd name="connsiteX2256" fmla="*/ 11326702 w 11968488"/>
              <a:gd name="connsiteY2256" fmla="*/ 3864810 h 6483416"/>
              <a:gd name="connsiteX2257" fmla="*/ 11330259 w 11968488"/>
              <a:gd name="connsiteY2257" fmla="*/ 3863260 h 6483416"/>
              <a:gd name="connsiteX2258" fmla="*/ 11329914 w 11968488"/>
              <a:gd name="connsiteY2258" fmla="*/ 3863287 h 6483416"/>
              <a:gd name="connsiteX2259" fmla="*/ 11305745 w 11968488"/>
              <a:gd name="connsiteY2259" fmla="*/ 3865177 h 6483416"/>
              <a:gd name="connsiteX2260" fmla="*/ 11296636 w 11968488"/>
              <a:gd name="connsiteY2260" fmla="*/ 3869664 h 6483416"/>
              <a:gd name="connsiteX2261" fmla="*/ 11242943 w 11968488"/>
              <a:gd name="connsiteY2261" fmla="*/ 3918761 h 6483416"/>
              <a:gd name="connsiteX2262" fmla="*/ 11238888 w 11968488"/>
              <a:gd name="connsiteY2262" fmla="*/ 3925964 h 6483416"/>
              <a:gd name="connsiteX2263" fmla="*/ 11182524 w 11968488"/>
              <a:gd name="connsiteY2263" fmla="*/ 3955449 h 6483416"/>
              <a:gd name="connsiteX2264" fmla="*/ 11182299 w 11968488"/>
              <a:gd name="connsiteY2264" fmla="*/ 3942865 h 6483416"/>
              <a:gd name="connsiteX2265" fmla="*/ 11134419 w 11968488"/>
              <a:gd name="connsiteY2265" fmla="*/ 3932195 h 6483416"/>
              <a:gd name="connsiteX2266" fmla="*/ 11130484 w 11968488"/>
              <a:gd name="connsiteY2266" fmla="*/ 3946022 h 6483416"/>
              <a:gd name="connsiteX2267" fmla="*/ 11125680 w 11968488"/>
              <a:gd name="connsiteY2267" fmla="*/ 3934806 h 6483416"/>
              <a:gd name="connsiteX2268" fmla="*/ 11061550 w 11968488"/>
              <a:gd name="connsiteY2268" fmla="*/ 3997905 h 6483416"/>
              <a:gd name="connsiteX2269" fmla="*/ 11026153 w 11968488"/>
              <a:gd name="connsiteY2269" fmla="*/ 3983506 h 6483416"/>
              <a:gd name="connsiteX2270" fmla="*/ 10952723 w 11968488"/>
              <a:gd name="connsiteY2270" fmla="*/ 4017755 h 6483416"/>
              <a:gd name="connsiteX2271" fmla="*/ 10883536 w 11968488"/>
              <a:gd name="connsiteY2271" fmla="*/ 4032093 h 6483416"/>
              <a:gd name="connsiteX2272" fmla="*/ 10883981 w 11968488"/>
              <a:gd name="connsiteY2272" fmla="*/ 4056928 h 6483416"/>
              <a:gd name="connsiteX2273" fmla="*/ 10836544 w 11968488"/>
              <a:gd name="connsiteY2273" fmla="*/ 4071096 h 6483416"/>
              <a:gd name="connsiteX2274" fmla="*/ 10823984 w 11968488"/>
              <a:gd name="connsiteY2274" fmla="*/ 4093825 h 6483416"/>
              <a:gd name="connsiteX2275" fmla="*/ 10824176 w 11968488"/>
              <a:gd name="connsiteY2275" fmla="*/ 4104579 h 6483416"/>
              <a:gd name="connsiteX2276" fmla="*/ 10828920 w 11968488"/>
              <a:gd name="connsiteY2276" fmla="*/ 4103665 h 6483416"/>
              <a:gd name="connsiteX2277" fmla="*/ 10963618 w 11968488"/>
              <a:gd name="connsiteY2277" fmla="*/ 4057513 h 6483416"/>
              <a:gd name="connsiteX2278" fmla="*/ 10976816 w 11968488"/>
              <a:gd name="connsiteY2278" fmla="*/ 4059015 h 6483416"/>
              <a:gd name="connsiteX2279" fmla="*/ 11031550 w 11968488"/>
              <a:gd name="connsiteY2279" fmla="*/ 4048478 h 6483416"/>
              <a:gd name="connsiteX2280" fmla="*/ 11040138 w 11968488"/>
              <a:gd name="connsiteY2280" fmla="*/ 4041770 h 6483416"/>
              <a:gd name="connsiteX2281" fmla="*/ 11066002 w 11968488"/>
              <a:gd name="connsiteY2281" fmla="*/ 4039821 h 6483416"/>
              <a:gd name="connsiteX2282" fmla="*/ 11061926 w 11968488"/>
              <a:gd name="connsiteY2282" fmla="*/ 4036564 h 6483416"/>
              <a:gd name="connsiteX2283" fmla="*/ 11081686 w 11968488"/>
              <a:gd name="connsiteY2283" fmla="*/ 4034990 h 6483416"/>
              <a:gd name="connsiteX2284" fmla="*/ 11083892 w 11968488"/>
              <a:gd name="connsiteY2284" fmla="*/ 4041730 h 6483416"/>
              <a:gd name="connsiteX2285" fmla="*/ 11140516 w 11968488"/>
              <a:gd name="connsiteY2285" fmla="*/ 4019943 h 6483416"/>
              <a:gd name="connsiteX2286" fmla="*/ 11208830 w 11968488"/>
              <a:gd name="connsiteY2286" fmla="*/ 3999334 h 6483416"/>
              <a:gd name="connsiteX2287" fmla="*/ 11222030 w 11968488"/>
              <a:gd name="connsiteY2287" fmla="*/ 4000837 h 6483416"/>
              <a:gd name="connsiteX2288" fmla="*/ 11276762 w 11968488"/>
              <a:gd name="connsiteY2288" fmla="*/ 3990300 h 6483416"/>
              <a:gd name="connsiteX2289" fmla="*/ 11285350 w 11968488"/>
              <a:gd name="connsiteY2289" fmla="*/ 3983592 h 6483416"/>
              <a:gd name="connsiteX2290" fmla="*/ 11311214 w 11968488"/>
              <a:gd name="connsiteY2290" fmla="*/ 3981646 h 6483416"/>
              <a:gd name="connsiteX2291" fmla="*/ 11307138 w 11968488"/>
              <a:gd name="connsiteY2291" fmla="*/ 3978386 h 6483416"/>
              <a:gd name="connsiteX2292" fmla="*/ 11326898 w 11968488"/>
              <a:gd name="connsiteY2292" fmla="*/ 3976811 h 6483416"/>
              <a:gd name="connsiteX2293" fmla="*/ 11330544 w 11968488"/>
              <a:gd name="connsiteY2293" fmla="*/ 3987955 h 6483416"/>
              <a:gd name="connsiteX2294" fmla="*/ 11319367 w 11968488"/>
              <a:gd name="connsiteY2294" fmla="*/ 3988162 h 6483416"/>
              <a:gd name="connsiteX2295" fmla="*/ 11277146 w 11968488"/>
              <a:gd name="connsiteY2295" fmla="*/ 4002484 h 6483416"/>
              <a:gd name="connsiteX2296" fmla="*/ 11236781 w 11968488"/>
              <a:gd name="connsiteY2296" fmla="*/ 4013554 h 6483416"/>
              <a:gd name="connsiteX2297" fmla="*/ 11230716 w 11968488"/>
              <a:gd name="connsiteY2297" fmla="*/ 4012308 h 6483416"/>
              <a:gd name="connsiteX2298" fmla="*/ 11229212 w 11968488"/>
              <a:gd name="connsiteY2298" fmla="*/ 4015630 h 6483416"/>
              <a:gd name="connsiteX2299" fmla="*/ 11236781 w 11968488"/>
              <a:gd name="connsiteY2299" fmla="*/ 4013554 h 6483416"/>
              <a:gd name="connsiteX2300" fmla="*/ 11238335 w 11968488"/>
              <a:gd name="connsiteY2300" fmla="*/ 4013874 h 6483416"/>
              <a:gd name="connsiteX2301" fmla="*/ 11233288 w 11968488"/>
              <a:gd name="connsiteY2301" fmla="*/ 4018890 h 6483416"/>
              <a:gd name="connsiteX2302" fmla="*/ 11231784 w 11968488"/>
              <a:gd name="connsiteY2302" fmla="*/ 4022211 h 6483416"/>
              <a:gd name="connsiteX2303" fmla="*/ 11234153 w 11968488"/>
              <a:gd name="connsiteY2303" fmla="*/ 4021950 h 6483416"/>
              <a:gd name="connsiteX2304" fmla="*/ 11239468 w 11968488"/>
              <a:gd name="connsiteY2304" fmla="*/ 4020396 h 6483416"/>
              <a:gd name="connsiteX2305" fmla="*/ 11257612 w 11968488"/>
              <a:gd name="connsiteY2305" fmla="*/ 4014118 h 6483416"/>
              <a:gd name="connsiteX2306" fmla="*/ 11275330 w 11968488"/>
              <a:gd name="connsiteY2306" fmla="*/ 4010945 h 6483416"/>
              <a:gd name="connsiteX2307" fmla="*/ 11278954 w 11968488"/>
              <a:gd name="connsiteY2307" fmla="*/ 4010842 h 6483416"/>
              <a:gd name="connsiteX2308" fmla="*/ 11287576 w 11968488"/>
              <a:gd name="connsiteY2308" fmla="*/ 4008031 h 6483416"/>
              <a:gd name="connsiteX2309" fmla="*/ 11327334 w 11968488"/>
              <a:gd name="connsiteY2309" fmla="*/ 4006088 h 6483416"/>
              <a:gd name="connsiteX2310" fmla="*/ 11323856 w 11968488"/>
              <a:gd name="connsiteY2310" fmla="*/ 4007677 h 6483416"/>
              <a:gd name="connsiteX2311" fmla="*/ 11330626 w 11968488"/>
              <a:gd name="connsiteY2311" fmla="*/ 4006214 h 6483416"/>
              <a:gd name="connsiteX2312" fmla="*/ 11336677 w 11968488"/>
              <a:gd name="connsiteY2312" fmla="*/ 4006706 h 6483416"/>
              <a:gd name="connsiteX2313" fmla="*/ 11336936 w 11968488"/>
              <a:gd name="connsiteY2313" fmla="*/ 4007497 h 6483416"/>
              <a:gd name="connsiteX2314" fmla="*/ 11356238 w 11968488"/>
              <a:gd name="connsiteY2314" fmla="*/ 4002312 h 6483416"/>
              <a:gd name="connsiteX2315" fmla="*/ 11428675 w 11968488"/>
              <a:gd name="connsiteY2315" fmla="*/ 3986337 h 6483416"/>
              <a:gd name="connsiteX2316" fmla="*/ 11427967 w 11968488"/>
              <a:gd name="connsiteY2316" fmla="*/ 3999621 h 6483416"/>
              <a:gd name="connsiteX2317" fmla="*/ 11435510 w 11968488"/>
              <a:gd name="connsiteY2317" fmla="*/ 4001524 h 6483416"/>
              <a:gd name="connsiteX2318" fmla="*/ 11430388 w 11968488"/>
              <a:gd name="connsiteY2318" fmla="*/ 4006348 h 6483416"/>
              <a:gd name="connsiteX2319" fmla="*/ 11426830 w 11968488"/>
              <a:gd name="connsiteY2319" fmla="*/ 4007896 h 6483416"/>
              <a:gd name="connsiteX2320" fmla="*/ 11418150 w 11968488"/>
              <a:gd name="connsiteY2320" fmla="*/ 4014270 h 6483416"/>
              <a:gd name="connsiteX2321" fmla="*/ 11417722 w 11968488"/>
              <a:gd name="connsiteY2321" fmla="*/ 4009268 h 6483416"/>
              <a:gd name="connsiteX2322" fmla="*/ 11412171 w 11968488"/>
              <a:gd name="connsiteY2322" fmla="*/ 4009090 h 6483416"/>
              <a:gd name="connsiteX2323" fmla="*/ 11417294 w 11968488"/>
              <a:gd name="connsiteY2323" fmla="*/ 4004266 h 6483416"/>
              <a:gd name="connsiteX2324" fmla="*/ 11420851 w 11968488"/>
              <a:gd name="connsiteY2324" fmla="*/ 4002716 h 6483416"/>
              <a:gd name="connsiteX2325" fmla="*/ 11379296 w 11968488"/>
              <a:gd name="connsiteY2325" fmla="*/ 4013026 h 6483416"/>
              <a:gd name="connsiteX2326" fmla="*/ 11343308 w 11968488"/>
              <a:gd name="connsiteY2326" fmla="*/ 4018317 h 6483416"/>
              <a:gd name="connsiteX2327" fmla="*/ 11340760 w 11968488"/>
              <a:gd name="connsiteY2327" fmla="*/ 4019185 h 6483416"/>
              <a:gd name="connsiteX2328" fmla="*/ 11341699 w 11968488"/>
              <a:gd name="connsiteY2328" fmla="*/ 4022051 h 6483416"/>
              <a:gd name="connsiteX2329" fmla="*/ 11327546 w 11968488"/>
              <a:gd name="connsiteY2329" fmla="*/ 4023685 h 6483416"/>
              <a:gd name="connsiteX2330" fmla="*/ 11315967 w 11968488"/>
              <a:gd name="connsiteY2330" fmla="*/ 4027627 h 6483416"/>
              <a:gd name="connsiteX2331" fmla="*/ 11303727 w 11968488"/>
              <a:gd name="connsiteY2331" fmla="*/ 4027443 h 6483416"/>
              <a:gd name="connsiteX2332" fmla="*/ 11301948 w 11968488"/>
              <a:gd name="connsiteY2332" fmla="*/ 4026638 h 6483416"/>
              <a:gd name="connsiteX2333" fmla="*/ 11290602 w 11968488"/>
              <a:gd name="connsiteY2333" fmla="*/ 4027947 h 6483416"/>
              <a:gd name="connsiteX2334" fmla="*/ 11284950 w 11968488"/>
              <a:gd name="connsiteY2334" fmla="*/ 4029336 h 6483416"/>
              <a:gd name="connsiteX2335" fmla="*/ 11281010 w 11968488"/>
              <a:gd name="connsiteY2335" fmla="*/ 4031496 h 6483416"/>
              <a:gd name="connsiteX2336" fmla="*/ 11270853 w 11968488"/>
              <a:gd name="connsiteY2336" fmla="*/ 4039487 h 6483416"/>
              <a:gd name="connsiteX2337" fmla="*/ 11247898 w 11968488"/>
              <a:gd name="connsiteY2337" fmla="*/ 4041064 h 6483416"/>
              <a:gd name="connsiteX2338" fmla="*/ 11239289 w 11968488"/>
              <a:gd name="connsiteY2338" fmla="*/ 4044742 h 6483416"/>
              <a:gd name="connsiteX2339" fmla="*/ 11154681 w 11968488"/>
              <a:gd name="connsiteY2339" fmla="*/ 4082621 h 6483416"/>
              <a:gd name="connsiteX2340" fmla="*/ 11101126 w 11968488"/>
              <a:gd name="connsiteY2340" fmla="*/ 4102569 h 6483416"/>
              <a:gd name="connsiteX2341" fmla="*/ 11070598 w 11968488"/>
              <a:gd name="connsiteY2341" fmla="*/ 4105532 h 6483416"/>
              <a:gd name="connsiteX2342" fmla="*/ 11066354 w 11968488"/>
              <a:gd name="connsiteY2342" fmla="*/ 4107774 h 6483416"/>
              <a:gd name="connsiteX2343" fmla="*/ 11074326 w 11968488"/>
              <a:gd name="connsiteY2343" fmla="*/ 4114680 h 6483416"/>
              <a:gd name="connsiteX2344" fmla="*/ 11053302 w 11968488"/>
              <a:gd name="connsiteY2344" fmla="*/ 4125050 h 6483416"/>
              <a:gd name="connsiteX2345" fmla="*/ 11048490 w 11968488"/>
              <a:gd name="connsiteY2345" fmla="*/ 4125631 h 6483416"/>
              <a:gd name="connsiteX2346" fmla="*/ 11046635 w 11968488"/>
              <a:gd name="connsiteY2346" fmla="*/ 4146185 h 6483416"/>
              <a:gd name="connsiteX2347" fmla="*/ 11029266 w 11968488"/>
              <a:gd name="connsiteY2347" fmla="*/ 4157365 h 6483416"/>
              <a:gd name="connsiteX2348" fmla="*/ 11016034 w 11968488"/>
              <a:gd name="connsiteY2348" fmla="*/ 4142673 h 6483416"/>
              <a:gd name="connsiteX2349" fmla="*/ 11003586 w 11968488"/>
              <a:gd name="connsiteY2349" fmla="*/ 4171694 h 6483416"/>
              <a:gd name="connsiteX2350" fmla="*/ 11003361 w 11968488"/>
              <a:gd name="connsiteY2350" fmla="*/ 4159109 h 6483416"/>
              <a:gd name="connsiteX2351" fmla="*/ 11011874 w 11968488"/>
              <a:gd name="connsiteY2351" fmla="*/ 4143915 h 6483416"/>
              <a:gd name="connsiteX2352" fmla="*/ 10904018 w 11968488"/>
              <a:gd name="connsiteY2352" fmla="*/ 4194771 h 6483416"/>
              <a:gd name="connsiteX2353" fmla="*/ 10899779 w 11968488"/>
              <a:gd name="connsiteY2353" fmla="*/ 4215014 h 6483416"/>
              <a:gd name="connsiteX2354" fmla="*/ 10900170 w 11968488"/>
              <a:gd name="connsiteY2354" fmla="*/ 4215399 h 6483416"/>
              <a:gd name="connsiteX2355" fmla="*/ 10908722 w 11968488"/>
              <a:gd name="connsiteY2355" fmla="*/ 4210508 h 6483416"/>
              <a:gd name="connsiteX2356" fmla="*/ 10926364 w 11968488"/>
              <a:gd name="connsiteY2356" fmla="*/ 4203116 h 6483416"/>
              <a:gd name="connsiteX2357" fmla="*/ 10969510 w 11968488"/>
              <a:gd name="connsiteY2357" fmla="*/ 4190926 h 6483416"/>
              <a:gd name="connsiteX2358" fmla="*/ 10981245 w 11968488"/>
              <a:gd name="connsiteY2358" fmla="*/ 4191274 h 6483416"/>
              <a:gd name="connsiteX2359" fmla="*/ 10983172 w 11968488"/>
              <a:gd name="connsiteY2359" fmla="*/ 4190993 h 6483416"/>
              <a:gd name="connsiteX2360" fmla="*/ 10983275 w 11968488"/>
              <a:gd name="connsiteY2360" fmla="*/ 4190952 h 6483416"/>
              <a:gd name="connsiteX2361" fmla="*/ 10996166 w 11968488"/>
              <a:gd name="connsiteY2361" fmla="*/ 4185905 h 6483416"/>
              <a:gd name="connsiteX2362" fmla="*/ 10995489 w 11968488"/>
              <a:gd name="connsiteY2362" fmla="*/ 4185404 h 6483416"/>
              <a:gd name="connsiteX2363" fmla="*/ 11001929 w 11968488"/>
              <a:gd name="connsiteY2363" fmla="*/ 4180481 h 6483416"/>
              <a:gd name="connsiteX2364" fmla="*/ 11017935 w 11968488"/>
              <a:gd name="connsiteY2364" fmla="*/ 4177385 h 6483416"/>
              <a:gd name="connsiteX2365" fmla="*/ 11028524 w 11968488"/>
              <a:gd name="connsiteY2365" fmla="*/ 4173240 h 6483416"/>
              <a:gd name="connsiteX2366" fmla="*/ 11056234 w 11968488"/>
              <a:gd name="connsiteY2366" fmla="*/ 4168288 h 6483416"/>
              <a:gd name="connsiteX2367" fmla="*/ 11057683 w 11968488"/>
              <a:gd name="connsiteY2367" fmla="*/ 4170483 h 6483416"/>
              <a:gd name="connsiteX2368" fmla="*/ 11064806 w 11968488"/>
              <a:gd name="connsiteY2368" fmla="*/ 4169517 h 6483416"/>
              <a:gd name="connsiteX2369" fmla="*/ 11080335 w 11968488"/>
              <a:gd name="connsiteY2369" fmla="*/ 4172879 h 6483416"/>
              <a:gd name="connsiteX2370" fmla="*/ 11155412 w 11968488"/>
              <a:gd name="connsiteY2370" fmla="*/ 4160652 h 6483416"/>
              <a:gd name="connsiteX2371" fmla="*/ 11157322 w 11968488"/>
              <a:gd name="connsiteY2371" fmla="*/ 4157759 h 6483416"/>
              <a:gd name="connsiteX2372" fmla="*/ 11158987 w 11968488"/>
              <a:gd name="connsiteY2372" fmla="*/ 4160070 h 6483416"/>
              <a:gd name="connsiteX2373" fmla="*/ 11166136 w 11968488"/>
              <a:gd name="connsiteY2373" fmla="*/ 4158906 h 6483416"/>
              <a:gd name="connsiteX2374" fmla="*/ 11164227 w 11968488"/>
              <a:gd name="connsiteY2374" fmla="*/ 4161800 h 6483416"/>
              <a:gd name="connsiteX2375" fmla="*/ 11160652 w 11968488"/>
              <a:gd name="connsiteY2375" fmla="*/ 4162381 h 6483416"/>
              <a:gd name="connsiteX2376" fmla="*/ 11183522 w 11968488"/>
              <a:gd name="connsiteY2376" fmla="*/ 4166402 h 6483416"/>
              <a:gd name="connsiteX2377" fmla="*/ 11111286 w 11968488"/>
              <a:gd name="connsiteY2377" fmla="*/ 4193658 h 6483416"/>
              <a:gd name="connsiteX2378" fmla="*/ 11118928 w 11968488"/>
              <a:gd name="connsiteY2378" fmla="*/ 4182085 h 6483416"/>
              <a:gd name="connsiteX2379" fmla="*/ 11062419 w 11968488"/>
              <a:gd name="connsiteY2379" fmla="*/ 4186124 h 6483416"/>
              <a:gd name="connsiteX2380" fmla="*/ 11060193 w 11968488"/>
              <a:gd name="connsiteY2380" fmla="*/ 4186582 h 6483416"/>
              <a:gd name="connsiteX2381" fmla="*/ 11056678 w 11968488"/>
              <a:gd name="connsiteY2381" fmla="*/ 4193126 h 6483416"/>
              <a:gd name="connsiteX2382" fmla="*/ 10991576 w 11968488"/>
              <a:gd name="connsiteY2382" fmla="*/ 4225220 h 6483416"/>
              <a:gd name="connsiteX2383" fmla="*/ 11004588 w 11968488"/>
              <a:gd name="connsiteY2383" fmla="*/ 4227659 h 6483416"/>
              <a:gd name="connsiteX2384" fmla="*/ 10991794 w 11968488"/>
              <a:gd name="connsiteY2384" fmla="*/ 4237473 h 6483416"/>
              <a:gd name="connsiteX2385" fmla="*/ 10996514 w 11968488"/>
              <a:gd name="connsiteY2385" fmla="*/ 4267360 h 6483416"/>
              <a:gd name="connsiteX2386" fmla="*/ 11008933 w 11968488"/>
              <a:gd name="connsiteY2386" fmla="*/ 4281168 h 6483416"/>
              <a:gd name="connsiteX2387" fmla="*/ 11018780 w 11968488"/>
              <a:gd name="connsiteY2387" fmla="*/ 4280464 h 6483416"/>
              <a:gd name="connsiteX2388" fmla="*/ 11035604 w 11968488"/>
              <a:gd name="connsiteY2388" fmla="*/ 4280819 h 6483416"/>
              <a:gd name="connsiteX2389" fmla="*/ 11079480 w 11968488"/>
              <a:gd name="connsiteY2389" fmla="*/ 4267583 h 6483416"/>
              <a:gd name="connsiteX2390" fmla="*/ 11092676 w 11968488"/>
              <a:gd name="connsiteY2390" fmla="*/ 4269085 h 6483416"/>
              <a:gd name="connsiteX2391" fmla="*/ 11147412 w 11968488"/>
              <a:gd name="connsiteY2391" fmla="*/ 4258548 h 6483416"/>
              <a:gd name="connsiteX2392" fmla="*/ 11156000 w 11968488"/>
              <a:gd name="connsiteY2392" fmla="*/ 4251839 h 6483416"/>
              <a:gd name="connsiteX2393" fmla="*/ 11181863 w 11968488"/>
              <a:gd name="connsiteY2393" fmla="*/ 4249892 h 6483416"/>
              <a:gd name="connsiteX2394" fmla="*/ 11177786 w 11968488"/>
              <a:gd name="connsiteY2394" fmla="*/ 4246634 h 6483416"/>
              <a:gd name="connsiteX2395" fmla="*/ 11197548 w 11968488"/>
              <a:gd name="connsiteY2395" fmla="*/ 4245059 h 6483416"/>
              <a:gd name="connsiteX2396" fmla="*/ 11201192 w 11968488"/>
              <a:gd name="connsiteY2396" fmla="*/ 4256202 h 6483416"/>
              <a:gd name="connsiteX2397" fmla="*/ 11190016 w 11968488"/>
              <a:gd name="connsiteY2397" fmla="*/ 4256410 h 6483416"/>
              <a:gd name="connsiteX2398" fmla="*/ 11147796 w 11968488"/>
              <a:gd name="connsiteY2398" fmla="*/ 4270732 h 6483416"/>
              <a:gd name="connsiteX2399" fmla="*/ 11107430 w 11968488"/>
              <a:gd name="connsiteY2399" fmla="*/ 4281802 h 6483416"/>
              <a:gd name="connsiteX2400" fmla="*/ 11101364 w 11968488"/>
              <a:gd name="connsiteY2400" fmla="*/ 4280556 h 6483416"/>
              <a:gd name="connsiteX2401" fmla="*/ 11099860 w 11968488"/>
              <a:gd name="connsiteY2401" fmla="*/ 4283878 h 6483416"/>
              <a:gd name="connsiteX2402" fmla="*/ 11107430 w 11968488"/>
              <a:gd name="connsiteY2402" fmla="*/ 4281802 h 6483416"/>
              <a:gd name="connsiteX2403" fmla="*/ 11108982 w 11968488"/>
              <a:gd name="connsiteY2403" fmla="*/ 4282122 h 6483416"/>
              <a:gd name="connsiteX2404" fmla="*/ 11103938 w 11968488"/>
              <a:gd name="connsiteY2404" fmla="*/ 4287138 h 6483416"/>
              <a:gd name="connsiteX2405" fmla="*/ 11102434 w 11968488"/>
              <a:gd name="connsiteY2405" fmla="*/ 4290461 h 6483416"/>
              <a:gd name="connsiteX2406" fmla="*/ 11201275 w 11968488"/>
              <a:gd name="connsiteY2406" fmla="*/ 4274463 h 6483416"/>
              <a:gd name="connsiteX2407" fmla="*/ 11207326 w 11968488"/>
              <a:gd name="connsiteY2407" fmla="*/ 4274952 h 6483416"/>
              <a:gd name="connsiteX2408" fmla="*/ 11212348 w 11968488"/>
              <a:gd name="connsiteY2408" fmla="*/ 4290300 h 6483416"/>
              <a:gd name="connsiteX2409" fmla="*/ 11161250 w 11968488"/>
              <a:gd name="connsiteY2409" fmla="*/ 4296196 h 6483416"/>
              <a:gd name="connsiteX2410" fmla="*/ 11082783 w 11968488"/>
              <a:gd name="connsiteY2410" fmla="*/ 4315473 h 6483416"/>
              <a:gd name="connsiteX2411" fmla="*/ 11028050 w 11968488"/>
              <a:gd name="connsiteY2411" fmla="*/ 4326011 h 6483416"/>
              <a:gd name="connsiteX2412" fmla="*/ 11028148 w 11968488"/>
              <a:gd name="connsiteY2412" fmla="*/ 4344190 h 6483416"/>
              <a:gd name="connsiteX2413" fmla="*/ 11011408 w 11968488"/>
              <a:gd name="connsiteY2413" fmla="*/ 4344380 h 6483416"/>
              <a:gd name="connsiteX2414" fmla="*/ 11012378 w 11968488"/>
              <a:gd name="connsiteY2414" fmla="*/ 4336105 h 6483416"/>
              <a:gd name="connsiteX2415" fmla="*/ 11010276 w 11968488"/>
              <a:gd name="connsiteY2415" fmla="*/ 4336795 h 6483416"/>
              <a:gd name="connsiteX2416" fmla="*/ 11004421 w 11968488"/>
              <a:gd name="connsiteY2416" fmla="*/ 4344028 h 6483416"/>
              <a:gd name="connsiteX2417" fmla="*/ 10994022 w 11968488"/>
              <a:gd name="connsiteY2417" fmla="*/ 4361991 h 6483416"/>
              <a:gd name="connsiteX2418" fmla="*/ 10993692 w 11968488"/>
              <a:gd name="connsiteY2418" fmla="*/ 4343446 h 6483416"/>
              <a:gd name="connsiteX2419" fmla="*/ 10953601 w 11968488"/>
              <a:gd name="connsiteY2419" fmla="*/ 4356086 h 6483416"/>
              <a:gd name="connsiteX2420" fmla="*/ 10942948 w 11968488"/>
              <a:gd name="connsiteY2420" fmla="*/ 4357119 h 6483416"/>
              <a:gd name="connsiteX2421" fmla="*/ 10916643 w 11968488"/>
              <a:gd name="connsiteY2421" fmla="*/ 4363637 h 6483416"/>
              <a:gd name="connsiteX2422" fmla="*/ 10867588 w 11968488"/>
              <a:gd name="connsiteY2422" fmla="*/ 4392290 h 6483416"/>
              <a:gd name="connsiteX2423" fmla="*/ 10834882 w 11968488"/>
              <a:gd name="connsiteY2423" fmla="*/ 4406377 h 6483416"/>
              <a:gd name="connsiteX2424" fmla="*/ 10833824 w 11968488"/>
              <a:gd name="connsiteY2424" fmla="*/ 4409836 h 6483416"/>
              <a:gd name="connsiteX2425" fmla="*/ 10899068 w 11968488"/>
              <a:gd name="connsiteY2425" fmla="*/ 4408993 h 6483416"/>
              <a:gd name="connsiteX2426" fmla="*/ 10899405 w 11968488"/>
              <a:gd name="connsiteY2426" fmla="*/ 4427872 h 6483416"/>
              <a:gd name="connsiteX2427" fmla="*/ 10869137 w 11968488"/>
              <a:gd name="connsiteY2427" fmla="*/ 4442903 h 6483416"/>
              <a:gd name="connsiteX2428" fmla="*/ 10869249 w 11968488"/>
              <a:gd name="connsiteY2428" fmla="*/ 4449196 h 6483416"/>
              <a:gd name="connsiteX2429" fmla="*/ 10926094 w 11968488"/>
              <a:gd name="connsiteY2429" fmla="*/ 4469840 h 6483416"/>
              <a:gd name="connsiteX2430" fmla="*/ 10934386 w 11968488"/>
              <a:gd name="connsiteY2430" fmla="*/ 4442393 h 6483416"/>
              <a:gd name="connsiteX2431" fmla="*/ 10934493 w 11968488"/>
              <a:gd name="connsiteY2431" fmla="*/ 4448354 h 6483416"/>
              <a:gd name="connsiteX2432" fmla="*/ 10987402 w 11968488"/>
              <a:gd name="connsiteY2432" fmla="*/ 4482826 h 6483416"/>
              <a:gd name="connsiteX2433" fmla="*/ 11017664 w 11968488"/>
              <a:gd name="connsiteY2433" fmla="*/ 4467461 h 6483416"/>
              <a:gd name="connsiteX2434" fmla="*/ 11017997 w 11968488"/>
              <a:gd name="connsiteY2434" fmla="*/ 4486006 h 6483416"/>
              <a:gd name="connsiteX2435" fmla="*/ 11026544 w 11968488"/>
              <a:gd name="connsiteY2435" fmla="*/ 4496106 h 6483416"/>
              <a:gd name="connsiteX2436" fmla="*/ 11100829 w 11968488"/>
              <a:gd name="connsiteY2436" fmla="*/ 4486239 h 6483416"/>
              <a:gd name="connsiteX2437" fmla="*/ 11101481 w 11968488"/>
              <a:gd name="connsiteY2437" fmla="*/ 4493409 h 6483416"/>
              <a:gd name="connsiteX2438" fmla="*/ 11102192 w 11968488"/>
              <a:gd name="connsiteY2438" fmla="*/ 4495342 h 6483416"/>
              <a:gd name="connsiteX2439" fmla="*/ 11109860 w 11968488"/>
              <a:gd name="connsiteY2439" fmla="*/ 4495399 h 6483416"/>
              <a:gd name="connsiteX2440" fmla="*/ 11159078 w 11968488"/>
              <a:gd name="connsiteY2440" fmla="*/ 4487609 h 6483416"/>
              <a:gd name="connsiteX2441" fmla="*/ 11170780 w 11968488"/>
              <a:gd name="connsiteY2441" fmla="*/ 4491494 h 6483416"/>
              <a:gd name="connsiteX2442" fmla="*/ 11229036 w 11968488"/>
              <a:gd name="connsiteY2442" fmla="*/ 4483254 h 6483416"/>
              <a:gd name="connsiteX2443" fmla="*/ 11267042 w 11968488"/>
              <a:gd name="connsiteY2443" fmla="*/ 4484054 h 6483416"/>
              <a:gd name="connsiteX2444" fmla="*/ 11278744 w 11968488"/>
              <a:gd name="connsiteY2444" fmla="*/ 4487938 h 6483416"/>
              <a:gd name="connsiteX2445" fmla="*/ 11277776 w 11968488"/>
              <a:gd name="connsiteY2445" fmla="*/ 4491559 h 6483416"/>
              <a:gd name="connsiteX2446" fmla="*/ 11249132 w 11968488"/>
              <a:gd name="connsiteY2446" fmla="*/ 4493869 h 6483416"/>
              <a:gd name="connsiteX2447" fmla="*/ 11214840 w 11968488"/>
              <a:gd name="connsiteY2447" fmla="*/ 4498244 h 6483416"/>
              <a:gd name="connsiteX2448" fmla="*/ 11196117 w 11968488"/>
              <a:gd name="connsiteY2448" fmla="*/ 4492026 h 6483416"/>
              <a:gd name="connsiteX2449" fmla="*/ 11142540 w 11968488"/>
              <a:gd name="connsiteY2449" fmla="*/ 4501819 h 6483416"/>
              <a:gd name="connsiteX2450" fmla="*/ 11125191 w 11968488"/>
              <a:gd name="connsiteY2450" fmla="*/ 4499998 h 6483416"/>
              <a:gd name="connsiteX2451" fmla="*/ 11120917 w 11968488"/>
              <a:gd name="connsiteY2451" fmla="*/ 4506461 h 6483416"/>
              <a:gd name="connsiteX2452" fmla="*/ 11086756 w 11968488"/>
              <a:gd name="connsiteY2452" fmla="*/ 4516298 h 6483416"/>
              <a:gd name="connsiteX2453" fmla="*/ 11071432 w 11968488"/>
              <a:gd name="connsiteY2453" fmla="*/ 4518425 h 6483416"/>
              <a:gd name="connsiteX2454" fmla="*/ 11058324 w 11968488"/>
              <a:gd name="connsiteY2454" fmla="*/ 4521655 h 6483416"/>
              <a:gd name="connsiteX2455" fmla="*/ 11018884 w 11968488"/>
              <a:gd name="connsiteY2455" fmla="*/ 4535680 h 6483416"/>
              <a:gd name="connsiteX2456" fmla="*/ 10992896 w 11968488"/>
              <a:gd name="connsiteY2456" fmla="*/ 4556094 h 6483416"/>
              <a:gd name="connsiteX2457" fmla="*/ 10932336 w 11968488"/>
              <a:gd name="connsiteY2457" fmla="*/ 4561530 h 6483416"/>
              <a:gd name="connsiteX2458" fmla="*/ 10902518 w 11968488"/>
              <a:gd name="connsiteY2458" fmla="*/ 4601732 h 6483416"/>
              <a:gd name="connsiteX2459" fmla="*/ 10798412 w 11968488"/>
              <a:gd name="connsiteY2459" fmla="*/ 4651799 h 6483416"/>
              <a:gd name="connsiteX2460" fmla="*/ 10747432 w 11968488"/>
              <a:gd name="connsiteY2460" fmla="*/ 4629993 h 6483416"/>
              <a:gd name="connsiteX2461" fmla="*/ 10728826 w 11968488"/>
              <a:gd name="connsiteY2461" fmla="*/ 4635152 h 6483416"/>
              <a:gd name="connsiteX2462" fmla="*/ 10734842 w 11968488"/>
              <a:gd name="connsiteY2462" fmla="*/ 4635386 h 6483416"/>
              <a:gd name="connsiteX2463" fmla="*/ 10736457 w 11968488"/>
              <a:gd name="connsiteY2463" fmla="*/ 4638878 h 6483416"/>
              <a:gd name="connsiteX2464" fmla="*/ 10714614 w 11968488"/>
              <a:gd name="connsiteY2464" fmla="*/ 4656255 h 6483416"/>
              <a:gd name="connsiteX2465" fmla="*/ 10704921 w 11968488"/>
              <a:gd name="connsiteY2465" fmla="*/ 4661787 h 6483416"/>
              <a:gd name="connsiteX2466" fmla="*/ 10700104 w 11968488"/>
              <a:gd name="connsiteY2466" fmla="*/ 4669545 h 6483416"/>
              <a:gd name="connsiteX2467" fmla="*/ 10590142 w 11968488"/>
              <a:gd name="connsiteY2467" fmla="*/ 4701684 h 6483416"/>
              <a:gd name="connsiteX2468" fmla="*/ 10590250 w 11968488"/>
              <a:gd name="connsiteY2468" fmla="*/ 4707644 h 6483416"/>
              <a:gd name="connsiteX2469" fmla="*/ 10596122 w 11968488"/>
              <a:gd name="connsiteY2469" fmla="*/ 4714422 h 6483416"/>
              <a:gd name="connsiteX2470" fmla="*/ 10595288 w 11968488"/>
              <a:gd name="connsiteY2470" fmla="*/ 4717608 h 6483416"/>
              <a:gd name="connsiteX2471" fmla="*/ 10621752 w 11968488"/>
              <a:gd name="connsiteY2471" fmla="*/ 4715718 h 6483416"/>
              <a:gd name="connsiteX2472" fmla="*/ 10659758 w 11968488"/>
              <a:gd name="connsiteY2472" fmla="*/ 4716517 h 6483416"/>
              <a:gd name="connsiteX2473" fmla="*/ 10671460 w 11968488"/>
              <a:gd name="connsiteY2473" fmla="*/ 4720403 h 6483416"/>
              <a:gd name="connsiteX2474" fmla="*/ 10670494 w 11968488"/>
              <a:gd name="connsiteY2474" fmla="*/ 4724023 h 6483416"/>
              <a:gd name="connsiteX2475" fmla="*/ 10641848 w 11968488"/>
              <a:gd name="connsiteY2475" fmla="*/ 4726333 h 6483416"/>
              <a:gd name="connsiteX2476" fmla="*/ 10607555 w 11968488"/>
              <a:gd name="connsiteY2476" fmla="*/ 4730708 h 6483416"/>
              <a:gd name="connsiteX2477" fmla="*/ 10588834 w 11968488"/>
              <a:gd name="connsiteY2477" fmla="*/ 4724489 h 6483416"/>
              <a:gd name="connsiteX2478" fmla="*/ 10584812 w 11968488"/>
              <a:gd name="connsiteY2478" fmla="*/ 4725159 h 6483416"/>
              <a:gd name="connsiteX2479" fmla="*/ 10569769 w 11968488"/>
              <a:gd name="connsiteY2479" fmla="*/ 4734904 h 6483416"/>
              <a:gd name="connsiteX2480" fmla="*/ 10547835 w 11968488"/>
              <a:gd name="connsiteY2480" fmla="*/ 4745282 h 6483416"/>
              <a:gd name="connsiteX2481" fmla="*/ 10556496 w 11968488"/>
              <a:gd name="connsiteY2481" fmla="*/ 4761675 h 6483416"/>
              <a:gd name="connsiteX2482" fmla="*/ 10530698 w 11968488"/>
              <a:gd name="connsiteY2482" fmla="*/ 4769378 h 6483416"/>
              <a:gd name="connsiteX2483" fmla="*/ 10513108 w 11968488"/>
              <a:gd name="connsiteY2483" fmla="*/ 4768306 h 6483416"/>
              <a:gd name="connsiteX2484" fmla="*/ 10500541 w 11968488"/>
              <a:gd name="connsiteY2484" fmla="*/ 4790703 h 6483416"/>
              <a:gd name="connsiteX2485" fmla="*/ 10500654 w 11968488"/>
              <a:gd name="connsiteY2485" fmla="*/ 4796995 h 6483416"/>
              <a:gd name="connsiteX2486" fmla="*/ 10531700 w 11968488"/>
              <a:gd name="connsiteY2486" fmla="*/ 4825345 h 6483416"/>
              <a:gd name="connsiteX2487" fmla="*/ 10527982 w 11968488"/>
              <a:gd name="connsiteY2487" fmla="*/ 4851425 h 6483416"/>
              <a:gd name="connsiteX2488" fmla="*/ 10592917 w 11968488"/>
              <a:gd name="connsiteY2488" fmla="*/ 4856668 h 6483416"/>
              <a:gd name="connsiteX2489" fmla="*/ 10593367 w 11968488"/>
              <a:gd name="connsiteY2489" fmla="*/ 4881837 h 6483416"/>
              <a:gd name="connsiteX2490" fmla="*/ 10599437 w 11968488"/>
              <a:gd name="connsiteY2490" fmla="*/ 4885528 h 6483416"/>
              <a:gd name="connsiteX2491" fmla="*/ 10612815 w 11968488"/>
              <a:gd name="connsiteY2491" fmla="*/ 4883612 h 6483416"/>
              <a:gd name="connsiteX2492" fmla="*/ 10613571 w 11968488"/>
              <a:gd name="connsiteY2492" fmla="*/ 4883351 h 6483416"/>
              <a:gd name="connsiteX2493" fmla="*/ 10615066 w 11968488"/>
              <a:gd name="connsiteY2493" fmla="*/ 4881682 h 6483416"/>
              <a:gd name="connsiteX2494" fmla="*/ 10619998 w 11968488"/>
              <a:gd name="connsiteY2494" fmla="*/ 4873883 h 6483416"/>
              <a:gd name="connsiteX2495" fmla="*/ 10622190 w 11968488"/>
              <a:gd name="connsiteY2495" fmla="*/ 4880378 h 6483416"/>
              <a:gd name="connsiteX2496" fmla="*/ 10643932 w 11968488"/>
              <a:gd name="connsiteY2496" fmla="*/ 4872885 h 6483416"/>
              <a:gd name="connsiteX2497" fmla="*/ 10657691 w 11968488"/>
              <a:gd name="connsiteY2497" fmla="*/ 4875077 h 6483416"/>
              <a:gd name="connsiteX2498" fmla="*/ 10665342 w 11968488"/>
              <a:gd name="connsiteY2498" fmla="*/ 4869581 h 6483416"/>
              <a:gd name="connsiteX2499" fmla="*/ 10672123 w 11968488"/>
              <a:gd name="connsiteY2499" fmla="*/ 4864642 h 6483416"/>
              <a:gd name="connsiteX2500" fmla="*/ 10720003 w 11968488"/>
              <a:gd name="connsiteY2500" fmla="*/ 4875313 h 6483416"/>
              <a:gd name="connsiteX2501" fmla="*/ 10732570 w 11968488"/>
              <a:gd name="connsiteY2501" fmla="*/ 4852915 h 6483416"/>
              <a:gd name="connsiteX2502" fmla="*/ 10745914 w 11968488"/>
              <a:gd name="connsiteY2502" fmla="*/ 4873899 h 6483416"/>
              <a:gd name="connsiteX2503" fmla="*/ 10784802 w 11968488"/>
              <a:gd name="connsiteY2503" fmla="*/ 4849634 h 6483416"/>
              <a:gd name="connsiteX2504" fmla="*/ 10785140 w 11968488"/>
              <a:gd name="connsiteY2504" fmla="*/ 4868510 h 6483416"/>
              <a:gd name="connsiteX2505" fmla="*/ 10802122 w 11968488"/>
              <a:gd name="connsiteY2505" fmla="*/ 4876548 h 6483416"/>
              <a:gd name="connsiteX2506" fmla="*/ 10812179 w 11968488"/>
              <a:gd name="connsiteY2506" fmla="*/ 4886419 h 6483416"/>
              <a:gd name="connsiteX2507" fmla="*/ 10844200 w 11968488"/>
              <a:gd name="connsiteY2507" fmla="*/ 4891979 h 6483416"/>
              <a:gd name="connsiteX2508" fmla="*/ 10855361 w 11968488"/>
              <a:gd name="connsiteY2508" fmla="*/ 4897645 h 6483416"/>
              <a:gd name="connsiteX2509" fmla="*/ 10854165 w 11968488"/>
              <a:gd name="connsiteY2509" fmla="*/ 4901171 h 6483416"/>
              <a:gd name="connsiteX2510" fmla="*/ 10826023 w 11968488"/>
              <a:gd name="connsiteY2510" fmla="*/ 4899271 h 6483416"/>
              <a:gd name="connsiteX2511" fmla="*/ 10807896 w 11968488"/>
              <a:gd name="connsiteY2511" fmla="*/ 4896777 h 6483416"/>
              <a:gd name="connsiteX2512" fmla="*/ 10805987 w 11968488"/>
              <a:gd name="connsiteY2512" fmla="*/ 4897002 h 6483416"/>
              <a:gd name="connsiteX2513" fmla="*/ 10779730 w 11968488"/>
              <a:gd name="connsiteY2513" fmla="*/ 4914624 h 6483416"/>
              <a:gd name="connsiteX2514" fmla="*/ 10704644 w 11968488"/>
              <a:gd name="connsiteY2514" fmla="*/ 4998758 h 6483416"/>
              <a:gd name="connsiteX2515" fmla="*/ 10665608 w 11968488"/>
              <a:gd name="connsiteY2515" fmla="*/ 4991439 h 6483416"/>
              <a:gd name="connsiteX2516" fmla="*/ 10609772 w 11968488"/>
              <a:gd name="connsiteY2516" fmla="*/ 5027091 h 6483416"/>
              <a:gd name="connsiteX2517" fmla="*/ 10609434 w 11968488"/>
              <a:gd name="connsiteY2517" fmla="*/ 5008216 h 6483416"/>
              <a:gd name="connsiteX2518" fmla="*/ 10496255 w 11968488"/>
              <a:gd name="connsiteY2518" fmla="*/ 5042017 h 6483416"/>
              <a:gd name="connsiteX2519" fmla="*/ 10496700 w 11968488"/>
              <a:gd name="connsiteY2519" fmla="*/ 5066854 h 6483416"/>
              <a:gd name="connsiteX2520" fmla="*/ 10436815 w 11968488"/>
              <a:gd name="connsiteY2520" fmla="*/ 5110042 h 6483416"/>
              <a:gd name="connsiteX2521" fmla="*/ 10419890 w 11968488"/>
              <a:gd name="connsiteY2521" fmla="*/ 5146060 h 6483416"/>
              <a:gd name="connsiteX2522" fmla="*/ 10407324 w 11968488"/>
              <a:gd name="connsiteY2522" fmla="*/ 5154382 h 6483416"/>
              <a:gd name="connsiteX2523" fmla="*/ 10411065 w 11968488"/>
              <a:gd name="connsiteY2523" fmla="*/ 5154409 h 6483416"/>
              <a:gd name="connsiteX2524" fmla="*/ 10460284 w 11968488"/>
              <a:gd name="connsiteY2524" fmla="*/ 5146618 h 6483416"/>
              <a:gd name="connsiteX2525" fmla="*/ 10471986 w 11968488"/>
              <a:gd name="connsiteY2525" fmla="*/ 5150504 h 6483416"/>
              <a:gd name="connsiteX2526" fmla="*/ 10530242 w 11968488"/>
              <a:gd name="connsiteY2526" fmla="*/ 5142264 h 6483416"/>
              <a:gd name="connsiteX2527" fmla="*/ 10568248 w 11968488"/>
              <a:gd name="connsiteY2527" fmla="*/ 5143064 h 6483416"/>
              <a:gd name="connsiteX2528" fmla="*/ 10579950 w 11968488"/>
              <a:gd name="connsiteY2528" fmla="*/ 5146949 h 6483416"/>
              <a:gd name="connsiteX2529" fmla="*/ 10578982 w 11968488"/>
              <a:gd name="connsiteY2529" fmla="*/ 5150569 h 6483416"/>
              <a:gd name="connsiteX2530" fmla="*/ 10550338 w 11968488"/>
              <a:gd name="connsiteY2530" fmla="*/ 5152878 h 6483416"/>
              <a:gd name="connsiteX2531" fmla="*/ 10516046 w 11968488"/>
              <a:gd name="connsiteY2531" fmla="*/ 5157254 h 6483416"/>
              <a:gd name="connsiteX2532" fmla="*/ 10497323 w 11968488"/>
              <a:gd name="connsiteY2532" fmla="*/ 5151035 h 6483416"/>
              <a:gd name="connsiteX2533" fmla="*/ 10443746 w 11968488"/>
              <a:gd name="connsiteY2533" fmla="*/ 5160829 h 6483416"/>
              <a:gd name="connsiteX2534" fmla="*/ 10426396 w 11968488"/>
              <a:gd name="connsiteY2534" fmla="*/ 5159009 h 6483416"/>
              <a:gd name="connsiteX2535" fmla="*/ 10422122 w 11968488"/>
              <a:gd name="connsiteY2535" fmla="*/ 5165471 h 6483416"/>
              <a:gd name="connsiteX2536" fmla="*/ 10349262 w 11968488"/>
              <a:gd name="connsiteY2536" fmla="*/ 5180683 h 6483416"/>
              <a:gd name="connsiteX2537" fmla="*/ 10328512 w 11968488"/>
              <a:gd name="connsiteY2537" fmla="*/ 5185136 h 6483416"/>
              <a:gd name="connsiteX2538" fmla="*/ 10324832 w 11968488"/>
              <a:gd name="connsiteY2538" fmla="*/ 5187434 h 6483416"/>
              <a:gd name="connsiteX2539" fmla="*/ 10320583 w 11968488"/>
              <a:gd name="connsiteY2539" fmla="*/ 5207014 h 6483416"/>
              <a:gd name="connsiteX2540" fmla="*/ 10307685 w 11968488"/>
              <a:gd name="connsiteY2540" fmla="*/ 5210867 h 6483416"/>
              <a:gd name="connsiteX2541" fmla="*/ 10294460 w 11968488"/>
              <a:gd name="connsiteY2541" fmla="*/ 5196505 h 6483416"/>
              <a:gd name="connsiteX2542" fmla="*/ 10268466 w 11968488"/>
              <a:gd name="connsiteY2542" fmla="*/ 5216587 h 6483416"/>
              <a:gd name="connsiteX2543" fmla="*/ 10255594 w 11968488"/>
              <a:gd name="connsiteY2543" fmla="*/ 5207369 h 6483416"/>
              <a:gd name="connsiteX2544" fmla="*/ 10255292 w 11968488"/>
              <a:gd name="connsiteY2544" fmla="*/ 5207476 h 6483416"/>
              <a:gd name="connsiteX2545" fmla="*/ 10256640 w 11968488"/>
              <a:gd name="connsiteY2545" fmla="*/ 5211751 h 6483416"/>
              <a:gd name="connsiteX2546" fmla="*/ 10242404 w 11968488"/>
              <a:gd name="connsiteY2546" fmla="*/ 5220399 h 6483416"/>
              <a:gd name="connsiteX2547" fmla="*/ 10238894 w 11968488"/>
              <a:gd name="connsiteY2547" fmla="*/ 5223998 h 6483416"/>
              <a:gd name="connsiteX2548" fmla="*/ 10235832 w 11968488"/>
              <a:gd name="connsiteY2548" fmla="*/ 5226289 h 6483416"/>
              <a:gd name="connsiteX2549" fmla="*/ 10235722 w 11968488"/>
              <a:gd name="connsiteY2549" fmla="*/ 5226250 h 6483416"/>
              <a:gd name="connsiteX2550" fmla="*/ 10234766 w 11968488"/>
              <a:gd name="connsiteY2550" fmla="*/ 5227087 h 6483416"/>
              <a:gd name="connsiteX2551" fmla="*/ 10235832 w 11968488"/>
              <a:gd name="connsiteY2551" fmla="*/ 5226289 h 6483416"/>
              <a:gd name="connsiteX2552" fmla="*/ 10236209 w 11968488"/>
              <a:gd name="connsiteY2552" fmla="*/ 5226423 h 6483416"/>
              <a:gd name="connsiteX2553" fmla="*/ 10237087 w 11968488"/>
              <a:gd name="connsiteY2553" fmla="*/ 5225754 h 6483416"/>
              <a:gd name="connsiteX2554" fmla="*/ 10237063 w 11968488"/>
              <a:gd name="connsiteY2554" fmla="*/ 5226337 h 6483416"/>
              <a:gd name="connsiteX2555" fmla="*/ 10195695 w 11968488"/>
              <a:gd name="connsiteY2555" fmla="*/ 5251162 h 6483416"/>
              <a:gd name="connsiteX2556" fmla="*/ 10194758 w 11968488"/>
              <a:gd name="connsiteY2556" fmla="*/ 5249731 h 6483416"/>
              <a:gd name="connsiteX2557" fmla="*/ 10163206 w 11968488"/>
              <a:gd name="connsiteY2557" fmla="*/ 5266368 h 6483416"/>
              <a:gd name="connsiteX2558" fmla="*/ 10154348 w 11968488"/>
              <a:gd name="connsiteY2558" fmla="*/ 5268331 h 6483416"/>
              <a:gd name="connsiteX2559" fmla="*/ 10111672 w 11968488"/>
              <a:gd name="connsiteY2559" fmla="*/ 5286916 h 6483416"/>
              <a:gd name="connsiteX2560" fmla="*/ 10091293 w 11968488"/>
              <a:gd name="connsiteY2560" fmla="*/ 5294446 h 6483416"/>
              <a:gd name="connsiteX2561" fmla="*/ 10072546 w 11968488"/>
              <a:gd name="connsiteY2561" fmla="*/ 5302829 h 6483416"/>
              <a:gd name="connsiteX2562" fmla="*/ 10072505 w 11968488"/>
              <a:gd name="connsiteY2562" fmla="*/ 5302828 h 6483416"/>
              <a:gd name="connsiteX2563" fmla="*/ 10071062 w 11968488"/>
              <a:gd name="connsiteY2563" fmla="*/ 5303493 h 6483416"/>
              <a:gd name="connsiteX2564" fmla="*/ 10072546 w 11968488"/>
              <a:gd name="connsiteY2564" fmla="*/ 5302829 h 6483416"/>
              <a:gd name="connsiteX2565" fmla="*/ 10074770 w 11968488"/>
              <a:gd name="connsiteY2565" fmla="*/ 5302843 h 6483416"/>
              <a:gd name="connsiteX2566" fmla="*/ 10071262 w 11968488"/>
              <a:gd name="connsiteY2566" fmla="*/ 5305515 h 6483416"/>
              <a:gd name="connsiteX2567" fmla="*/ 10069819 w 11968488"/>
              <a:gd name="connsiteY2567" fmla="*/ 5306179 h 6483416"/>
              <a:gd name="connsiteX2568" fmla="*/ 10070641 w 11968488"/>
              <a:gd name="connsiteY2568" fmla="*/ 5306859 h 6483416"/>
              <a:gd name="connsiteX2569" fmla="*/ 10108564 w 11968488"/>
              <a:gd name="connsiteY2569" fmla="*/ 5293632 h 6483416"/>
              <a:gd name="connsiteX2570" fmla="*/ 10107522 w 11968488"/>
              <a:gd name="connsiteY2570" fmla="*/ 5298341 h 6483416"/>
              <a:gd name="connsiteX2571" fmla="*/ 10097220 w 11968488"/>
              <a:gd name="connsiteY2571" fmla="*/ 5300970 h 6483416"/>
              <a:gd name="connsiteX2572" fmla="*/ 10081143 w 11968488"/>
              <a:gd name="connsiteY2572" fmla="*/ 5306254 h 6483416"/>
              <a:gd name="connsiteX2573" fmla="*/ 10026324 w 11968488"/>
              <a:gd name="connsiteY2573" fmla="*/ 5324086 h 6483416"/>
              <a:gd name="connsiteX2574" fmla="*/ 10020972 w 11968488"/>
              <a:gd name="connsiteY2574" fmla="*/ 5323377 h 6483416"/>
              <a:gd name="connsiteX2575" fmla="*/ 9998722 w 11968488"/>
              <a:gd name="connsiteY2575" fmla="*/ 5327275 h 6483416"/>
              <a:gd name="connsiteX2576" fmla="*/ 9995216 w 11968488"/>
              <a:gd name="connsiteY2576" fmla="*/ 5329946 h 6483416"/>
              <a:gd name="connsiteX2577" fmla="*/ 9990024 w 11968488"/>
              <a:gd name="connsiteY2577" fmla="*/ 5329991 h 6483416"/>
              <a:gd name="connsiteX2578" fmla="*/ 9981996 w 11968488"/>
              <a:gd name="connsiteY2578" fmla="*/ 5334571 h 6483416"/>
              <a:gd name="connsiteX2579" fmla="*/ 9983166 w 11968488"/>
              <a:gd name="connsiteY2579" fmla="*/ 5332108 h 6483416"/>
              <a:gd name="connsiteX2580" fmla="*/ 9978330 w 11968488"/>
              <a:gd name="connsiteY2580" fmla="*/ 5332407 h 6483416"/>
              <a:gd name="connsiteX2581" fmla="*/ 9977040 w 11968488"/>
              <a:gd name="connsiteY2581" fmla="*/ 5328316 h 6483416"/>
              <a:gd name="connsiteX2582" fmla="*/ 9974722 w 11968488"/>
              <a:gd name="connsiteY2582" fmla="*/ 5329286 h 6483416"/>
              <a:gd name="connsiteX2583" fmla="*/ 9973464 w 11968488"/>
              <a:gd name="connsiteY2583" fmla="*/ 5324801 h 6483416"/>
              <a:gd name="connsiteX2584" fmla="*/ 9971262 w 11968488"/>
              <a:gd name="connsiteY2584" fmla="*/ 5327067 h 6483416"/>
              <a:gd name="connsiteX2585" fmla="*/ 9953422 w 11968488"/>
              <a:gd name="connsiteY2585" fmla="*/ 5338683 h 6483416"/>
              <a:gd name="connsiteX2586" fmla="*/ 9952506 w 11968488"/>
              <a:gd name="connsiteY2586" fmla="*/ 5329172 h 6483416"/>
              <a:gd name="connsiteX2587" fmla="*/ 9945772 w 11968488"/>
              <a:gd name="connsiteY2587" fmla="*/ 5333189 h 6483416"/>
              <a:gd name="connsiteX2588" fmla="*/ 9917794 w 11968488"/>
              <a:gd name="connsiteY2588" fmla="*/ 5327311 h 6483416"/>
              <a:gd name="connsiteX2589" fmla="*/ 9918132 w 11968488"/>
              <a:gd name="connsiteY2589" fmla="*/ 5346187 h 6483416"/>
              <a:gd name="connsiteX2590" fmla="*/ 9882842 w 11968488"/>
              <a:gd name="connsiteY2590" fmla="*/ 5337750 h 6483416"/>
              <a:gd name="connsiteX2591" fmla="*/ 9839794 w 11968488"/>
              <a:gd name="connsiteY2591" fmla="*/ 5363259 h 6483416"/>
              <a:gd name="connsiteX2592" fmla="*/ 9813769 w 11968488"/>
              <a:gd name="connsiteY2592" fmla="*/ 5358379 h 6483416"/>
              <a:gd name="connsiteX2593" fmla="*/ 9796736 w 11968488"/>
              <a:gd name="connsiteY2593" fmla="*/ 5388437 h 6483416"/>
              <a:gd name="connsiteX2594" fmla="*/ 9762319 w 11968488"/>
              <a:gd name="connsiteY2594" fmla="*/ 5405375 h 6483416"/>
              <a:gd name="connsiteX2595" fmla="*/ 9761982 w 11968488"/>
              <a:gd name="connsiteY2595" fmla="*/ 5386498 h 6483416"/>
              <a:gd name="connsiteX2596" fmla="*/ 9675236 w 11968488"/>
              <a:gd name="connsiteY2596" fmla="*/ 5424724 h 6483416"/>
              <a:gd name="connsiteX2597" fmla="*/ 9644014 w 11968488"/>
              <a:gd name="connsiteY2597" fmla="*/ 5409953 h 6483416"/>
              <a:gd name="connsiteX2598" fmla="*/ 9601134 w 11968488"/>
              <a:gd name="connsiteY2598" fmla="*/ 5421962 h 6483416"/>
              <a:gd name="connsiteX2599" fmla="*/ 9603580 w 11968488"/>
              <a:gd name="connsiteY2599" fmla="*/ 5429716 h 6483416"/>
              <a:gd name="connsiteX2600" fmla="*/ 9589346 w 11968488"/>
              <a:gd name="connsiteY2600" fmla="*/ 5438363 h 6483416"/>
              <a:gd name="connsiteX2601" fmla="*/ 9585834 w 11968488"/>
              <a:gd name="connsiteY2601" fmla="*/ 5441962 h 6483416"/>
              <a:gd name="connsiteX2602" fmla="*/ 9582774 w 11968488"/>
              <a:gd name="connsiteY2602" fmla="*/ 5444253 h 6483416"/>
              <a:gd name="connsiteX2603" fmla="*/ 9582663 w 11968488"/>
              <a:gd name="connsiteY2603" fmla="*/ 5444215 h 6483416"/>
              <a:gd name="connsiteX2604" fmla="*/ 9581708 w 11968488"/>
              <a:gd name="connsiteY2604" fmla="*/ 5445051 h 6483416"/>
              <a:gd name="connsiteX2605" fmla="*/ 9582774 w 11968488"/>
              <a:gd name="connsiteY2605" fmla="*/ 5444253 h 6483416"/>
              <a:gd name="connsiteX2606" fmla="*/ 9583152 w 11968488"/>
              <a:gd name="connsiteY2606" fmla="*/ 5444386 h 6483416"/>
              <a:gd name="connsiteX2607" fmla="*/ 9584028 w 11968488"/>
              <a:gd name="connsiteY2607" fmla="*/ 5443717 h 6483416"/>
              <a:gd name="connsiteX2608" fmla="*/ 9584005 w 11968488"/>
              <a:gd name="connsiteY2608" fmla="*/ 5444301 h 6483416"/>
              <a:gd name="connsiteX2609" fmla="*/ 9542636 w 11968488"/>
              <a:gd name="connsiteY2609" fmla="*/ 5469124 h 6483416"/>
              <a:gd name="connsiteX2610" fmla="*/ 9541698 w 11968488"/>
              <a:gd name="connsiteY2610" fmla="*/ 5467695 h 6483416"/>
              <a:gd name="connsiteX2611" fmla="*/ 9510148 w 11968488"/>
              <a:gd name="connsiteY2611" fmla="*/ 5484331 h 6483416"/>
              <a:gd name="connsiteX2612" fmla="*/ 9501288 w 11968488"/>
              <a:gd name="connsiteY2612" fmla="*/ 5486294 h 6483416"/>
              <a:gd name="connsiteX2613" fmla="*/ 9458614 w 11968488"/>
              <a:gd name="connsiteY2613" fmla="*/ 5504878 h 6483416"/>
              <a:gd name="connsiteX2614" fmla="*/ 9438234 w 11968488"/>
              <a:gd name="connsiteY2614" fmla="*/ 5512409 h 6483416"/>
              <a:gd name="connsiteX2615" fmla="*/ 9419489 w 11968488"/>
              <a:gd name="connsiteY2615" fmla="*/ 5520793 h 6483416"/>
              <a:gd name="connsiteX2616" fmla="*/ 9419447 w 11968488"/>
              <a:gd name="connsiteY2616" fmla="*/ 5520793 h 6483416"/>
              <a:gd name="connsiteX2617" fmla="*/ 9418004 w 11968488"/>
              <a:gd name="connsiteY2617" fmla="*/ 5521456 h 6483416"/>
              <a:gd name="connsiteX2618" fmla="*/ 9419489 w 11968488"/>
              <a:gd name="connsiteY2618" fmla="*/ 5520793 h 6483416"/>
              <a:gd name="connsiteX2619" fmla="*/ 9421711 w 11968488"/>
              <a:gd name="connsiteY2619" fmla="*/ 5520807 h 6483416"/>
              <a:gd name="connsiteX2620" fmla="*/ 9418204 w 11968488"/>
              <a:gd name="connsiteY2620" fmla="*/ 5523479 h 6483416"/>
              <a:gd name="connsiteX2621" fmla="*/ 9416760 w 11968488"/>
              <a:gd name="connsiteY2621" fmla="*/ 5524144 h 6483416"/>
              <a:gd name="connsiteX2622" fmla="*/ 9417582 w 11968488"/>
              <a:gd name="connsiteY2622" fmla="*/ 5524823 h 6483416"/>
              <a:gd name="connsiteX2623" fmla="*/ 9455505 w 11968488"/>
              <a:gd name="connsiteY2623" fmla="*/ 5511595 h 6483416"/>
              <a:gd name="connsiteX2624" fmla="*/ 9454462 w 11968488"/>
              <a:gd name="connsiteY2624" fmla="*/ 5516305 h 6483416"/>
              <a:gd name="connsiteX2625" fmla="*/ 9444160 w 11968488"/>
              <a:gd name="connsiteY2625" fmla="*/ 5518933 h 6483416"/>
              <a:gd name="connsiteX2626" fmla="*/ 9428084 w 11968488"/>
              <a:gd name="connsiteY2626" fmla="*/ 5524217 h 6483416"/>
              <a:gd name="connsiteX2627" fmla="*/ 9373265 w 11968488"/>
              <a:gd name="connsiteY2627" fmla="*/ 5542050 h 6483416"/>
              <a:gd name="connsiteX2628" fmla="*/ 9367914 w 11968488"/>
              <a:gd name="connsiteY2628" fmla="*/ 5541339 h 6483416"/>
              <a:gd name="connsiteX2629" fmla="*/ 9356014 w 11968488"/>
              <a:gd name="connsiteY2629" fmla="*/ 5544041 h 6483416"/>
              <a:gd name="connsiteX2630" fmla="*/ 9353324 w 11968488"/>
              <a:gd name="connsiteY2630" fmla="*/ 5544354 h 6483416"/>
              <a:gd name="connsiteX2631" fmla="*/ 9320868 w 11968488"/>
              <a:gd name="connsiteY2631" fmla="*/ 5562189 h 6483416"/>
              <a:gd name="connsiteX2632" fmla="*/ 9246992 w 11968488"/>
              <a:gd name="connsiteY2632" fmla="*/ 5571601 h 6483416"/>
              <a:gd name="connsiteX2633" fmla="*/ 9225913 w 11968488"/>
              <a:gd name="connsiteY2633" fmla="*/ 5609193 h 6483416"/>
              <a:gd name="connsiteX2634" fmla="*/ 9186687 w 11968488"/>
              <a:gd name="connsiteY2634" fmla="*/ 5614582 h 6483416"/>
              <a:gd name="connsiteX2635" fmla="*/ 9156761 w 11968488"/>
              <a:gd name="connsiteY2635" fmla="*/ 5648823 h 6483416"/>
              <a:gd name="connsiteX2636" fmla="*/ 9126049 w 11968488"/>
              <a:gd name="connsiteY2636" fmla="*/ 5639019 h 6483416"/>
              <a:gd name="connsiteX2637" fmla="*/ 9067287 w 11968488"/>
              <a:gd name="connsiteY2637" fmla="*/ 5660271 h 6483416"/>
              <a:gd name="connsiteX2638" fmla="*/ 9056148 w 11968488"/>
              <a:gd name="connsiteY2638" fmla="*/ 5661809 h 6483416"/>
              <a:gd name="connsiteX2639" fmla="*/ 9037919 w 11968488"/>
              <a:gd name="connsiteY2639" fmla="*/ 5669962 h 6483416"/>
              <a:gd name="connsiteX2640" fmla="*/ 9037877 w 11968488"/>
              <a:gd name="connsiteY2640" fmla="*/ 5669961 h 6483416"/>
              <a:gd name="connsiteX2641" fmla="*/ 9036433 w 11968488"/>
              <a:gd name="connsiteY2641" fmla="*/ 5670625 h 6483416"/>
              <a:gd name="connsiteX2642" fmla="*/ 9037919 w 11968488"/>
              <a:gd name="connsiteY2642" fmla="*/ 5669962 h 6483416"/>
              <a:gd name="connsiteX2643" fmla="*/ 9040142 w 11968488"/>
              <a:gd name="connsiteY2643" fmla="*/ 5669976 h 6483416"/>
              <a:gd name="connsiteX2644" fmla="*/ 9036633 w 11968488"/>
              <a:gd name="connsiteY2644" fmla="*/ 5672648 h 6483416"/>
              <a:gd name="connsiteX2645" fmla="*/ 9035190 w 11968488"/>
              <a:gd name="connsiteY2645" fmla="*/ 5673312 h 6483416"/>
              <a:gd name="connsiteX2646" fmla="*/ 9036012 w 11968488"/>
              <a:gd name="connsiteY2646" fmla="*/ 5673991 h 6483416"/>
              <a:gd name="connsiteX2647" fmla="*/ 9073936 w 11968488"/>
              <a:gd name="connsiteY2647" fmla="*/ 5660765 h 6483416"/>
              <a:gd name="connsiteX2648" fmla="*/ 9072892 w 11968488"/>
              <a:gd name="connsiteY2648" fmla="*/ 5665473 h 6483416"/>
              <a:gd name="connsiteX2649" fmla="*/ 9062590 w 11968488"/>
              <a:gd name="connsiteY2649" fmla="*/ 5668101 h 6483416"/>
              <a:gd name="connsiteX2650" fmla="*/ 9046514 w 11968488"/>
              <a:gd name="connsiteY2650" fmla="*/ 5673385 h 6483416"/>
              <a:gd name="connsiteX2651" fmla="*/ 8991694 w 11968488"/>
              <a:gd name="connsiteY2651" fmla="*/ 5691218 h 6483416"/>
              <a:gd name="connsiteX2652" fmla="*/ 8986342 w 11968488"/>
              <a:gd name="connsiteY2652" fmla="*/ 5690510 h 6483416"/>
              <a:gd name="connsiteX2653" fmla="*/ 8964094 w 11968488"/>
              <a:gd name="connsiteY2653" fmla="*/ 5694406 h 6483416"/>
              <a:gd name="connsiteX2654" fmla="*/ 8960586 w 11968488"/>
              <a:gd name="connsiteY2654" fmla="*/ 5697078 h 6483416"/>
              <a:gd name="connsiteX2655" fmla="*/ 8950084 w 11968488"/>
              <a:gd name="connsiteY2655" fmla="*/ 5697683 h 6483416"/>
              <a:gd name="connsiteX2656" fmla="*/ 8951728 w 11968488"/>
              <a:gd name="connsiteY2656" fmla="*/ 5699041 h 6483416"/>
              <a:gd name="connsiteX2657" fmla="*/ 8943702 w 11968488"/>
              <a:gd name="connsiteY2657" fmla="*/ 5699539 h 6483416"/>
              <a:gd name="connsiteX2658" fmla="*/ 8942260 w 11968488"/>
              <a:gd name="connsiteY2658" fmla="*/ 5694971 h 6483416"/>
              <a:gd name="connsiteX2659" fmla="*/ 8946798 w 11968488"/>
              <a:gd name="connsiteY2659" fmla="*/ 5694967 h 6483416"/>
              <a:gd name="connsiteX2660" fmla="*/ 8963980 w 11968488"/>
              <a:gd name="connsiteY2660" fmla="*/ 5689437 h 6483416"/>
              <a:gd name="connsiteX2661" fmla="*/ 8980400 w 11968488"/>
              <a:gd name="connsiteY2661" fmla="*/ 5685218 h 6483416"/>
              <a:gd name="connsiteX2662" fmla="*/ 8982856 w 11968488"/>
              <a:gd name="connsiteY2662" fmla="*/ 5685771 h 6483416"/>
              <a:gd name="connsiteX2663" fmla="*/ 8983478 w 11968488"/>
              <a:gd name="connsiteY2663" fmla="*/ 5684427 h 6483416"/>
              <a:gd name="connsiteX2664" fmla="*/ 8980400 w 11968488"/>
              <a:gd name="connsiteY2664" fmla="*/ 5685218 h 6483416"/>
              <a:gd name="connsiteX2665" fmla="*/ 8979770 w 11968488"/>
              <a:gd name="connsiteY2665" fmla="*/ 5685078 h 6483416"/>
              <a:gd name="connsiteX2666" fmla="*/ 8981836 w 11968488"/>
              <a:gd name="connsiteY2666" fmla="*/ 5683069 h 6483416"/>
              <a:gd name="connsiteX2667" fmla="*/ 8982457 w 11968488"/>
              <a:gd name="connsiteY2667" fmla="*/ 5681726 h 6483416"/>
              <a:gd name="connsiteX2668" fmla="*/ 8942290 w 11968488"/>
              <a:gd name="connsiteY2668" fmla="*/ 5687527 h 6483416"/>
              <a:gd name="connsiteX2669" fmla="*/ 8939836 w 11968488"/>
              <a:gd name="connsiteY2669" fmla="*/ 5687284 h 6483416"/>
              <a:gd name="connsiteX2670" fmla="*/ 8937851 w 11968488"/>
              <a:gd name="connsiteY2670" fmla="*/ 5680991 h 6483416"/>
              <a:gd name="connsiteX2671" fmla="*/ 8942249 w 11968488"/>
              <a:gd name="connsiteY2671" fmla="*/ 5680561 h 6483416"/>
              <a:gd name="connsiteX2672" fmla="*/ 8939190 w 11968488"/>
              <a:gd name="connsiteY2672" fmla="*/ 5669854 h 6483416"/>
              <a:gd name="connsiteX2673" fmla="*/ 8857443 w 11968488"/>
              <a:gd name="connsiteY2673" fmla="*/ 5706921 h 6483416"/>
              <a:gd name="connsiteX2674" fmla="*/ 8853311 w 11968488"/>
              <a:gd name="connsiteY2674" fmla="*/ 5733126 h 6483416"/>
              <a:gd name="connsiteX2675" fmla="*/ 8887960 w 11968488"/>
              <a:gd name="connsiteY2675" fmla="*/ 5729104 h 6483416"/>
              <a:gd name="connsiteX2676" fmla="*/ 8871452 w 11968488"/>
              <a:gd name="connsiteY2676" fmla="*/ 5764998 h 6483416"/>
              <a:gd name="connsiteX2677" fmla="*/ 8841414 w 11968488"/>
              <a:gd name="connsiteY2677" fmla="*/ 5792944 h 6483416"/>
              <a:gd name="connsiteX2678" fmla="*/ 8854532 w 11968488"/>
              <a:gd name="connsiteY2678" fmla="*/ 5801347 h 6483416"/>
              <a:gd name="connsiteX2679" fmla="*/ 8880528 w 11968488"/>
              <a:gd name="connsiteY2679" fmla="*/ 5781263 h 6483416"/>
              <a:gd name="connsiteX2680" fmla="*/ 8893646 w 11968488"/>
              <a:gd name="connsiteY2680" fmla="*/ 5789665 h 6483416"/>
              <a:gd name="connsiteX2681" fmla="*/ 8962386 w 11968488"/>
              <a:gd name="connsiteY2681" fmla="*/ 5750490 h 6483416"/>
              <a:gd name="connsiteX2682" fmla="*/ 8962718 w 11968488"/>
              <a:gd name="connsiteY2682" fmla="*/ 5769034 h 6483416"/>
              <a:gd name="connsiteX2683" fmla="*/ 8967294 w 11968488"/>
              <a:gd name="connsiteY2683" fmla="*/ 5767668 h 6483416"/>
              <a:gd name="connsiteX2684" fmla="*/ 9240144 w 11968488"/>
              <a:gd name="connsiteY2684" fmla="*/ 5679852 h 6483416"/>
              <a:gd name="connsiteX2685" fmla="*/ 9372803 w 11968488"/>
              <a:gd name="connsiteY2685" fmla="*/ 5659210 h 6483416"/>
              <a:gd name="connsiteX2686" fmla="*/ 9237164 w 11968488"/>
              <a:gd name="connsiteY2686" fmla="*/ 5722520 h 6483416"/>
              <a:gd name="connsiteX2687" fmla="*/ 9223729 w 11968488"/>
              <a:gd name="connsiteY2687" fmla="*/ 5727358 h 6483416"/>
              <a:gd name="connsiteX2688" fmla="*/ 9223727 w 11968488"/>
              <a:gd name="connsiteY2688" fmla="*/ 5727372 h 6483416"/>
              <a:gd name="connsiteX2689" fmla="*/ 9182360 w 11968488"/>
              <a:gd name="connsiteY2689" fmla="*/ 5752195 h 6483416"/>
              <a:gd name="connsiteX2690" fmla="*/ 9181420 w 11968488"/>
              <a:gd name="connsiteY2690" fmla="*/ 5750765 h 6483416"/>
              <a:gd name="connsiteX2691" fmla="*/ 9149870 w 11968488"/>
              <a:gd name="connsiteY2691" fmla="*/ 5767402 h 6483416"/>
              <a:gd name="connsiteX2692" fmla="*/ 9141012 w 11968488"/>
              <a:gd name="connsiteY2692" fmla="*/ 5769366 h 6483416"/>
              <a:gd name="connsiteX2693" fmla="*/ 9098337 w 11968488"/>
              <a:gd name="connsiteY2693" fmla="*/ 5787950 h 6483416"/>
              <a:gd name="connsiteX2694" fmla="*/ 9077957 w 11968488"/>
              <a:gd name="connsiteY2694" fmla="*/ 5795480 h 6483416"/>
              <a:gd name="connsiteX2695" fmla="*/ 9059212 w 11968488"/>
              <a:gd name="connsiteY2695" fmla="*/ 5803863 h 6483416"/>
              <a:gd name="connsiteX2696" fmla="*/ 9059170 w 11968488"/>
              <a:gd name="connsiteY2696" fmla="*/ 5803864 h 6483416"/>
              <a:gd name="connsiteX2697" fmla="*/ 9057727 w 11968488"/>
              <a:gd name="connsiteY2697" fmla="*/ 5804528 h 6483416"/>
              <a:gd name="connsiteX2698" fmla="*/ 9059212 w 11968488"/>
              <a:gd name="connsiteY2698" fmla="*/ 5803863 h 6483416"/>
              <a:gd name="connsiteX2699" fmla="*/ 9061434 w 11968488"/>
              <a:gd name="connsiteY2699" fmla="*/ 5803879 h 6483416"/>
              <a:gd name="connsiteX2700" fmla="*/ 9057926 w 11968488"/>
              <a:gd name="connsiteY2700" fmla="*/ 5806551 h 6483416"/>
              <a:gd name="connsiteX2701" fmla="*/ 9056483 w 11968488"/>
              <a:gd name="connsiteY2701" fmla="*/ 5807214 h 6483416"/>
              <a:gd name="connsiteX2702" fmla="*/ 9057304 w 11968488"/>
              <a:gd name="connsiteY2702" fmla="*/ 5807894 h 6483416"/>
              <a:gd name="connsiteX2703" fmla="*/ 9095228 w 11968488"/>
              <a:gd name="connsiteY2703" fmla="*/ 5794668 h 6483416"/>
              <a:gd name="connsiteX2704" fmla="*/ 9094184 w 11968488"/>
              <a:gd name="connsiteY2704" fmla="*/ 5799376 h 6483416"/>
              <a:gd name="connsiteX2705" fmla="*/ 9083882 w 11968488"/>
              <a:gd name="connsiteY2705" fmla="*/ 5802004 h 6483416"/>
              <a:gd name="connsiteX2706" fmla="*/ 9067808 w 11968488"/>
              <a:gd name="connsiteY2706" fmla="*/ 5807287 h 6483416"/>
              <a:gd name="connsiteX2707" fmla="*/ 9012988 w 11968488"/>
              <a:gd name="connsiteY2707" fmla="*/ 5825121 h 6483416"/>
              <a:gd name="connsiteX2708" fmla="*/ 9007636 w 11968488"/>
              <a:gd name="connsiteY2708" fmla="*/ 5824413 h 6483416"/>
              <a:gd name="connsiteX2709" fmla="*/ 8985388 w 11968488"/>
              <a:gd name="connsiteY2709" fmla="*/ 5828308 h 6483416"/>
              <a:gd name="connsiteX2710" fmla="*/ 8981880 w 11968488"/>
              <a:gd name="connsiteY2710" fmla="*/ 5830981 h 6483416"/>
              <a:gd name="connsiteX2711" fmla="*/ 8978748 w 11968488"/>
              <a:gd name="connsiteY2711" fmla="*/ 5831008 h 6483416"/>
              <a:gd name="connsiteX2712" fmla="*/ 8967188 w 11968488"/>
              <a:gd name="connsiteY2712" fmla="*/ 5836043 h 6483416"/>
              <a:gd name="connsiteX2713" fmla="*/ 8946808 w 11968488"/>
              <a:gd name="connsiteY2713" fmla="*/ 5843571 h 6483416"/>
              <a:gd name="connsiteX2714" fmla="*/ 8928063 w 11968488"/>
              <a:gd name="connsiteY2714" fmla="*/ 5851955 h 6483416"/>
              <a:gd name="connsiteX2715" fmla="*/ 8928021 w 11968488"/>
              <a:gd name="connsiteY2715" fmla="*/ 5851955 h 6483416"/>
              <a:gd name="connsiteX2716" fmla="*/ 8926577 w 11968488"/>
              <a:gd name="connsiteY2716" fmla="*/ 5852620 h 6483416"/>
              <a:gd name="connsiteX2717" fmla="*/ 8928063 w 11968488"/>
              <a:gd name="connsiteY2717" fmla="*/ 5851955 h 6483416"/>
              <a:gd name="connsiteX2718" fmla="*/ 8930286 w 11968488"/>
              <a:gd name="connsiteY2718" fmla="*/ 5851970 h 6483416"/>
              <a:gd name="connsiteX2719" fmla="*/ 8926777 w 11968488"/>
              <a:gd name="connsiteY2719" fmla="*/ 5854643 h 6483416"/>
              <a:gd name="connsiteX2720" fmla="*/ 8925333 w 11968488"/>
              <a:gd name="connsiteY2720" fmla="*/ 5855306 h 6483416"/>
              <a:gd name="connsiteX2721" fmla="*/ 8926156 w 11968488"/>
              <a:gd name="connsiteY2721" fmla="*/ 5855985 h 6483416"/>
              <a:gd name="connsiteX2722" fmla="*/ 8964080 w 11968488"/>
              <a:gd name="connsiteY2722" fmla="*/ 5842760 h 6483416"/>
              <a:gd name="connsiteX2723" fmla="*/ 8963035 w 11968488"/>
              <a:gd name="connsiteY2723" fmla="*/ 5847468 h 6483416"/>
              <a:gd name="connsiteX2724" fmla="*/ 8952734 w 11968488"/>
              <a:gd name="connsiteY2724" fmla="*/ 5850097 h 6483416"/>
              <a:gd name="connsiteX2725" fmla="*/ 8936658 w 11968488"/>
              <a:gd name="connsiteY2725" fmla="*/ 5855380 h 6483416"/>
              <a:gd name="connsiteX2726" fmla="*/ 8881839 w 11968488"/>
              <a:gd name="connsiteY2726" fmla="*/ 5873211 h 6483416"/>
              <a:gd name="connsiteX2727" fmla="*/ 8876489 w 11968488"/>
              <a:gd name="connsiteY2727" fmla="*/ 5872502 h 6483416"/>
              <a:gd name="connsiteX2728" fmla="*/ 8870484 w 11968488"/>
              <a:gd name="connsiteY2728" fmla="*/ 5873866 h 6483416"/>
              <a:gd name="connsiteX2729" fmla="*/ 8826210 w 11968488"/>
              <a:gd name="connsiteY2729" fmla="*/ 5907604 h 6483416"/>
              <a:gd name="connsiteX2730" fmla="*/ 8761445 w 11968488"/>
              <a:gd name="connsiteY2730" fmla="*/ 5929362 h 6483416"/>
              <a:gd name="connsiteX2731" fmla="*/ 8656220 w 11968488"/>
              <a:gd name="connsiteY2731" fmla="*/ 5916839 h 6483416"/>
              <a:gd name="connsiteX2732" fmla="*/ 8630979 w 11968488"/>
              <a:gd name="connsiteY2732" fmla="*/ 5955674 h 6483416"/>
              <a:gd name="connsiteX2733" fmla="*/ 8579080 w 11968488"/>
              <a:gd name="connsiteY2733" fmla="*/ 5977501 h 6483416"/>
              <a:gd name="connsiteX2734" fmla="*/ 8535136 w 11968488"/>
              <a:gd name="connsiteY2734" fmla="*/ 5953004 h 6483416"/>
              <a:gd name="connsiteX2735" fmla="*/ 8526206 w 11968488"/>
              <a:gd name="connsiteY2735" fmla="*/ 5968321 h 6483416"/>
              <a:gd name="connsiteX2736" fmla="*/ 8512418 w 11968488"/>
              <a:gd name="connsiteY2736" fmla="*/ 5922499 h 6483416"/>
              <a:gd name="connsiteX2737" fmla="*/ 8524868 w 11968488"/>
              <a:gd name="connsiteY2737" fmla="*/ 5893479 h 6483416"/>
              <a:gd name="connsiteX2738" fmla="*/ 8524316 w 11968488"/>
              <a:gd name="connsiteY2738" fmla="*/ 5862680 h 6483416"/>
              <a:gd name="connsiteX2739" fmla="*/ 8498404 w 11968488"/>
              <a:gd name="connsiteY2739" fmla="*/ 5864093 h 6483416"/>
              <a:gd name="connsiteX2740" fmla="*/ 8494174 w 11968488"/>
              <a:gd name="connsiteY2740" fmla="*/ 5852745 h 6483416"/>
              <a:gd name="connsiteX2741" fmla="*/ 8493458 w 11968488"/>
              <a:gd name="connsiteY2741" fmla="*/ 5841769 h 6483416"/>
              <a:gd name="connsiteX2742" fmla="*/ 8482626 w 11968488"/>
              <a:gd name="connsiteY2742" fmla="*/ 5842721 h 6483416"/>
              <a:gd name="connsiteX2743" fmla="*/ 8463028 w 11968488"/>
              <a:gd name="connsiteY2743" fmla="*/ 5836963 h 6483416"/>
              <a:gd name="connsiteX2744" fmla="*/ 8462642 w 11968488"/>
              <a:gd name="connsiteY2744" fmla="*/ 5837452 h 6483416"/>
              <a:gd name="connsiteX2745" fmla="*/ 8462915 w 11968488"/>
              <a:gd name="connsiteY2745" fmla="*/ 5836930 h 6483416"/>
              <a:gd name="connsiteX2746" fmla="*/ 8461226 w 11968488"/>
              <a:gd name="connsiteY2746" fmla="*/ 5836434 h 6483416"/>
              <a:gd name="connsiteX2747" fmla="*/ 8425688 w 11968488"/>
              <a:gd name="connsiteY2747" fmla="*/ 5841130 h 6483416"/>
              <a:gd name="connsiteX2748" fmla="*/ 8394038 w 11968488"/>
              <a:gd name="connsiteY2748" fmla="*/ 5839807 h 6483416"/>
              <a:gd name="connsiteX2749" fmla="*/ 8330066 w 11968488"/>
              <a:gd name="connsiteY2749" fmla="*/ 5791245 h 6483416"/>
              <a:gd name="connsiteX2750" fmla="*/ 8217466 w 11968488"/>
              <a:gd name="connsiteY2750" fmla="*/ 5707265 h 6483416"/>
              <a:gd name="connsiteX2751" fmla="*/ 8262878 w 11968488"/>
              <a:gd name="connsiteY2751" fmla="*/ 5794617 h 6483416"/>
              <a:gd name="connsiteX2752" fmla="*/ 8328284 w 11968488"/>
              <a:gd name="connsiteY2752" fmla="*/ 5837607 h 6483416"/>
              <a:gd name="connsiteX2753" fmla="*/ 8338442 w 11968488"/>
              <a:gd name="connsiteY2753" fmla="*/ 5858777 h 6483416"/>
              <a:gd name="connsiteX2754" fmla="*/ 8269011 w 11968488"/>
              <a:gd name="connsiteY2754" fmla="*/ 5825374 h 6483416"/>
              <a:gd name="connsiteX2755" fmla="*/ 8285989 w 11968488"/>
              <a:gd name="connsiteY2755" fmla="*/ 5859468 h 6483416"/>
              <a:gd name="connsiteX2756" fmla="*/ 8306382 w 11968488"/>
              <a:gd name="connsiteY2756" fmla="*/ 5868152 h 6483416"/>
              <a:gd name="connsiteX2757" fmla="*/ 8315520 w 11968488"/>
              <a:gd name="connsiteY2757" fmla="*/ 5884196 h 6483416"/>
              <a:gd name="connsiteX2758" fmla="*/ 8301670 w 11968488"/>
              <a:gd name="connsiteY2758" fmla="*/ 5895570 h 6483416"/>
              <a:gd name="connsiteX2759" fmla="*/ 8280728 w 11968488"/>
              <a:gd name="connsiteY2759" fmla="*/ 5901150 h 6483416"/>
              <a:gd name="connsiteX2760" fmla="*/ 8364408 w 11968488"/>
              <a:gd name="connsiteY2760" fmla="*/ 5976228 h 6483416"/>
              <a:gd name="connsiteX2761" fmla="*/ 8431646 w 11968488"/>
              <a:gd name="connsiteY2761" fmla="*/ 6066692 h 6483416"/>
              <a:gd name="connsiteX2762" fmla="*/ 8423053 w 11968488"/>
              <a:gd name="connsiteY2762" fmla="*/ 6062601 h 6483416"/>
              <a:gd name="connsiteX2763" fmla="*/ 8422430 w 11968488"/>
              <a:gd name="connsiteY2763" fmla="*/ 6065949 h 6483416"/>
              <a:gd name="connsiteX2764" fmla="*/ 8409154 w 11968488"/>
              <a:gd name="connsiteY2764" fmla="*/ 6060551 h 6483416"/>
              <a:gd name="connsiteX2765" fmla="*/ 8405246 w 11968488"/>
              <a:gd name="connsiteY2765" fmla="*/ 6060533 h 6483416"/>
              <a:gd name="connsiteX2766" fmla="*/ 8402204 w 11968488"/>
              <a:gd name="connsiteY2766" fmla="*/ 6059760 h 6483416"/>
              <a:gd name="connsiteX2767" fmla="*/ 8402146 w 11968488"/>
              <a:gd name="connsiteY2767" fmla="*/ 6059623 h 6483416"/>
              <a:gd name="connsiteX2768" fmla="*/ 8401144 w 11968488"/>
              <a:gd name="connsiteY2768" fmla="*/ 6059490 h 6483416"/>
              <a:gd name="connsiteX2769" fmla="*/ 8402204 w 11968488"/>
              <a:gd name="connsiteY2769" fmla="*/ 6059760 h 6483416"/>
              <a:gd name="connsiteX2770" fmla="*/ 8402400 w 11968488"/>
              <a:gd name="connsiteY2770" fmla="*/ 6060228 h 6483416"/>
              <a:gd name="connsiteX2771" fmla="*/ 8403276 w 11968488"/>
              <a:gd name="connsiteY2771" fmla="*/ 6060439 h 6483416"/>
              <a:gd name="connsiteX2772" fmla="*/ 8403008 w 11968488"/>
              <a:gd name="connsiteY2772" fmla="*/ 6060941 h 6483416"/>
              <a:gd name="connsiteX2773" fmla="*/ 8364558 w 11968488"/>
              <a:gd name="connsiteY2773" fmla="*/ 6044979 h 6483416"/>
              <a:gd name="connsiteX2774" fmla="*/ 8364549 w 11968488"/>
              <a:gd name="connsiteY2774" fmla="*/ 6042829 h 6483416"/>
              <a:gd name="connsiteX2775" fmla="*/ 8336217 w 11968488"/>
              <a:gd name="connsiteY2775" fmla="*/ 6028600 h 6483416"/>
              <a:gd name="connsiteX2776" fmla="*/ 8329434 w 11968488"/>
              <a:gd name="connsiteY2776" fmla="*/ 6022177 h 6483416"/>
              <a:gd name="connsiteX2777" fmla="*/ 8292809 w 11968488"/>
              <a:gd name="connsiteY2777" fmla="*/ 5999418 h 6483416"/>
              <a:gd name="connsiteX2778" fmla="*/ 8275900 w 11968488"/>
              <a:gd name="connsiteY2778" fmla="*/ 5987343 h 6483416"/>
              <a:gd name="connsiteX2779" fmla="*/ 8259718 w 11968488"/>
              <a:gd name="connsiteY2779" fmla="*/ 5977543 h 6483416"/>
              <a:gd name="connsiteX2780" fmla="*/ 8259689 w 11968488"/>
              <a:gd name="connsiteY2780" fmla="*/ 5977503 h 6483416"/>
              <a:gd name="connsiteX2781" fmla="*/ 8258436 w 11968488"/>
              <a:gd name="connsiteY2781" fmla="*/ 5976765 h 6483416"/>
              <a:gd name="connsiteX2782" fmla="*/ 8259718 w 11968488"/>
              <a:gd name="connsiteY2782" fmla="*/ 5977543 h 6483416"/>
              <a:gd name="connsiteX2783" fmla="*/ 8261200 w 11968488"/>
              <a:gd name="connsiteY2783" fmla="*/ 5979609 h 6483416"/>
              <a:gd name="connsiteX2784" fmla="*/ 8257694 w 11968488"/>
              <a:gd name="connsiteY2784" fmla="*/ 5978763 h 6483416"/>
              <a:gd name="connsiteX2785" fmla="*/ 8256440 w 11968488"/>
              <a:gd name="connsiteY2785" fmla="*/ 5978025 h 6483416"/>
              <a:gd name="connsiteX2786" fmla="*/ 8256697 w 11968488"/>
              <a:gd name="connsiteY2786" fmla="*/ 5979393 h 6483416"/>
              <a:gd name="connsiteX2787" fmla="*/ 8287823 w 11968488"/>
              <a:gd name="connsiteY2787" fmla="*/ 6002567 h 6483416"/>
              <a:gd name="connsiteX2788" fmla="*/ 8285084 w 11968488"/>
              <a:gd name="connsiteY2788" fmla="*/ 6005824 h 6483416"/>
              <a:gd name="connsiteX2789" fmla="*/ 8277048 w 11968488"/>
              <a:gd name="connsiteY2789" fmla="*/ 5998663 h 6483416"/>
              <a:gd name="connsiteX2790" fmla="*/ 8263994 w 11968488"/>
              <a:gd name="connsiteY2790" fmla="*/ 5988552 h 6483416"/>
              <a:gd name="connsiteX2791" fmla="*/ 8219559 w 11968488"/>
              <a:gd name="connsiteY2791" fmla="*/ 5953898 h 6483416"/>
              <a:gd name="connsiteX2792" fmla="*/ 8216280 w 11968488"/>
              <a:gd name="connsiteY2792" fmla="*/ 5948320 h 6483416"/>
              <a:gd name="connsiteX2793" fmla="*/ 8199693 w 11968488"/>
              <a:gd name="connsiteY2793" fmla="*/ 5931263 h 6483416"/>
              <a:gd name="connsiteX2794" fmla="*/ 8196186 w 11968488"/>
              <a:gd name="connsiteY2794" fmla="*/ 5930417 h 6483416"/>
              <a:gd name="connsiteX2795" fmla="*/ 8188889 w 11968488"/>
              <a:gd name="connsiteY2795" fmla="*/ 5921258 h 6483416"/>
              <a:gd name="connsiteX2796" fmla="*/ 8189403 w 11968488"/>
              <a:gd name="connsiteY2796" fmla="*/ 5923994 h 6483416"/>
              <a:gd name="connsiteX2797" fmla="*/ 8183811 w 11968488"/>
              <a:gd name="connsiteY2797" fmla="*/ 5917029 h 6483416"/>
              <a:gd name="connsiteX2798" fmla="*/ 8183928 w 11968488"/>
              <a:gd name="connsiteY2798" fmla="*/ 5916403 h 6483416"/>
              <a:gd name="connsiteX2799" fmla="*/ 8153238 w 11968488"/>
              <a:gd name="connsiteY2799" fmla="*/ 5896544 h 6483416"/>
              <a:gd name="connsiteX2800" fmla="*/ 8153241 w 11968488"/>
              <a:gd name="connsiteY2800" fmla="*/ 5898023 h 6483416"/>
              <a:gd name="connsiteX2801" fmla="*/ 8154277 w 11968488"/>
              <a:gd name="connsiteY2801" fmla="*/ 5900709 h 6483416"/>
              <a:gd name="connsiteX2802" fmla="*/ 8153646 w 11968488"/>
              <a:gd name="connsiteY2802" fmla="*/ 5900573 h 6483416"/>
              <a:gd name="connsiteX2803" fmla="*/ 8151179 w 11968488"/>
              <a:gd name="connsiteY2803" fmla="*/ 5898569 h 6483416"/>
              <a:gd name="connsiteX2804" fmla="*/ 8151183 w 11968488"/>
              <a:gd name="connsiteY2804" fmla="*/ 5900052 h 6483416"/>
              <a:gd name="connsiteX2805" fmla="*/ 8153646 w 11968488"/>
              <a:gd name="connsiteY2805" fmla="*/ 5900573 h 6483416"/>
              <a:gd name="connsiteX2806" fmla="*/ 8166797 w 11968488"/>
              <a:gd name="connsiteY2806" fmla="*/ 5911263 h 6483416"/>
              <a:gd name="connsiteX2807" fmla="*/ 8180094 w 11968488"/>
              <a:gd name="connsiteY2807" fmla="*/ 5923464 h 6483416"/>
              <a:gd name="connsiteX2808" fmla="*/ 8184213 w 11968488"/>
              <a:gd name="connsiteY2808" fmla="*/ 5925361 h 6483416"/>
              <a:gd name="connsiteX2809" fmla="*/ 8180993 w 11968488"/>
              <a:gd name="connsiteY2809" fmla="*/ 5928909 h 6483416"/>
              <a:gd name="connsiteX2810" fmla="*/ 8173911 w 11968488"/>
              <a:gd name="connsiteY2810" fmla="*/ 5925105 h 6483416"/>
              <a:gd name="connsiteX2811" fmla="*/ 8175971 w 11968488"/>
              <a:gd name="connsiteY2811" fmla="*/ 5924559 h 6483416"/>
              <a:gd name="connsiteX2812" fmla="*/ 8166684 w 11968488"/>
              <a:gd name="connsiteY2812" fmla="*/ 5919622 h 6483416"/>
              <a:gd name="connsiteX2813" fmla="*/ 8164615 w 11968488"/>
              <a:gd name="connsiteY2813" fmla="*/ 5915731 h 6483416"/>
              <a:gd name="connsiteX2814" fmla="*/ 8146034 w 11968488"/>
              <a:gd name="connsiteY2814" fmla="*/ 5902899 h 6483416"/>
              <a:gd name="connsiteX2815" fmla="*/ 8140875 w 11968488"/>
              <a:gd name="connsiteY2815" fmla="*/ 5901308 h 6483416"/>
              <a:gd name="connsiteX2816" fmla="*/ 8098533 w 11968488"/>
              <a:gd name="connsiteY2816" fmla="*/ 5862216 h 6483416"/>
              <a:gd name="connsiteX2817" fmla="*/ 8086141 w 11968488"/>
              <a:gd name="connsiteY2817" fmla="*/ 5850702 h 6483416"/>
              <a:gd name="connsiteX2818" fmla="*/ 8077881 w 11968488"/>
              <a:gd name="connsiteY2818" fmla="*/ 5844010 h 6483416"/>
              <a:gd name="connsiteX2819" fmla="*/ 8078903 w 11968488"/>
              <a:gd name="connsiteY2819" fmla="*/ 5839299 h 6483416"/>
              <a:gd name="connsiteX2820" fmla="*/ 8088068 w 11968488"/>
              <a:gd name="connsiteY2820" fmla="*/ 5847888 h 6483416"/>
              <a:gd name="connsiteX2821" fmla="*/ 8076763 w 11968488"/>
              <a:gd name="connsiteY2821" fmla="*/ 5829516 h 6483416"/>
              <a:gd name="connsiteX2822" fmla="*/ 8047895 w 11968488"/>
              <a:gd name="connsiteY2822" fmla="*/ 5797193 h 6483416"/>
              <a:gd name="connsiteX2823" fmla="*/ 8040669 w 11968488"/>
              <a:gd name="connsiteY2823" fmla="*/ 5791710 h 6483416"/>
              <a:gd name="connsiteX2824" fmla="*/ 8029817 w 11968488"/>
              <a:gd name="connsiteY2824" fmla="*/ 5777565 h 6483416"/>
              <a:gd name="connsiteX2825" fmla="*/ 8023682 w 11968488"/>
              <a:gd name="connsiteY2825" fmla="*/ 5769569 h 6483416"/>
              <a:gd name="connsiteX2826" fmla="*/ 8016439 w 11968488"/>
              <a:gd name="connsiteY2826" fmla="*/ 5766864 h 6483416"/>
              <a:gd name="connsiteX2827" fmla="*/ 7967537 w 11968488"/>
              <a:gd name="connsiteY2827" fmla="*/ 5738578 h 6483416"/>
              <a:gd name="connsiteX2828" fmla="*/ 7947892 w 11968488"/>
              <a:gd name="connsiteY2828" fmla="*/ 5742153 h 6483416"/>
              <a:gd name="connsiteX2829" fmla="*/ 7943380 w 11968488"/>
              <a:gd name="connsiteY2829" fmla="*/ 5796095 h 6483416"/>
              <a:gd name="connsiteX2830" fmla="*/ 7959747 w 11968488"/>
              <a:gd name="connsiteY2830" fmla="*/ 5814364 h 6483416"/>
              <a:gd name="connsiteX2831" fmla="*/ 7982584 w 11968488"/>
              <a:gd name="connsiteY2831" fmla="*/ 5886348 h 6483416"/>
              <a:gd name="connsiteX2832" fmla="*/ 8015537 w 11968488"/>
              <a:gd name="connsiteY2832" fmla="*/ 5912223 h 6483416"/>
              <a:gd name="connsiteX2833" fmla="*/ 8022304 w 11968488"/>
              <a:gd name="connsiteY2833" fmla="*/ 5924192 h 6483416"/>
              <a:gd name="connsiteX2834" fmla="*/ 8028942 w 11968488"/>
              <a:gd name="connsiteY2834" fmla="*/ 5928203 h 6483416"/>
              <a:gd name="connsiteX2835" fmla="*/ 8048010 w 11968488"/>
              <a:gd name="connsiteY2835" fmla="*/ 5940637 h 6483416"/>
              <a:gd name="connsiteX2836" fmla="*/ 8042481 w 11968488"/>
              <a:gd name="connsiteY2836" fmla="*/ 5934951 h 6483416"/>
              <a:gd name="connsiteX2837" fmla="*/ 8045473 w 11968488"/>
              <a:gd name="connsiteY2837" fmla="*/ 5933061 h 6483416"/>
              <a:gd name="connsiteX2838" fmla="*/ 8060264 w 11968488"/>
              <a:gd name="connsiteY2838" fmla="*/ 5940545 h 6483416"/>
              <a:gd name="connsiteX2839" fmla="*/ 8062033 w 11968488"/>
              <a:gd name="connsiteY2839" fmla="*/ 5944018 h 6483416"/>
              <a:gd name="connsiteX2840" fmla="*/ 8058556 w 11968488"/>
              <a:gd name="connsiteY2840" fmla="*/ 5949273 h 6483416"/>
              <a:gd name="connsiteX2841" fmla="*/ 8076854 w 11968488"/>
              <a:gd name="connsiteY2841" fmla="*/ 5957603 h 6483416"/>
              <a:gd name="connsiteX2842" fmla="*/ 8096920 w 11968488"/>
              <a:gd name="connsiteY2842" fmla="*/ 5969405 h 6483416"/>
              <a:gd name="connsiteX2843" fmla="*/ 8097434 w 11968488"/>
              <a:gd name="connsiteY2843" fmla="*/ 5972141 h 6483416"/>
              <a:gd name="connsiteX2844" fmla="*/ 8110458 w 11968488"/>
              <a:gd name="connsiteY2844" fmla="*/ 5976151 h 6483416"/>
              <a:gd name="connsiteX2845" fmla="*/ 8119237 w 11968488"/>
              <a:gd name="connsiteY2845" fmla="*/ 5981314 h 6483416"/>
              <a:gd name="connsiteX2846" fmla="*/ 8143752 w 11968488"/>
              <a:gd name="connsiteY2846" fmla="*/ 5988586 h 6483416"/>
              <a:gd name="connsiteX2847" fmla="*/ 8154861 w 11968488"/>
              <a:gd name="connsiteY2847" fmla="*/ 5992517 h 6483416"/>
              <a:gd name="connsiteX2848" fmla="*/ 8152607 w 11968488"/>
              <a:gd name="connsiteY2848" fmla="*/ 6004616 h 6483416"/>
              <a:gd name="connsiteX2849" fmla="*/ 8139332 w 11968488"/>
              <a:gd name="connsiteY2849" fmla="*/ 5999217 h 6483416"/>
              <a:gd name="connsiteX2850" fmla="*/ 8135423 w 11968488"/>
              <a:gd name="connsiteY2850" fmla="*/ 5999201 h 6483416"/>
              <a:gd name="connsiteX2851" fmla="*/ 8132382 w 11968488"/>
              <a:gd name="connsiteY2851" fmla="*/ 5998426 h 6483416"/>
              <a:gd name="connsiteX2852" fmla="*/ 8132325 w 11968488"/>
              <a:gd name="connsiteY2852" fmla="*/ 5998289 h 6483416"/>
              <a:gd name="connsiteX2853" fmla="*/ 8131323 w 11968488"/>
              <a:gd name="connsiteY2853" fmla="*/ 5998157 h 6483416"/>
              <a:gd name="connsiteX2854" fmla="*/ 8132382 w 11968488"/>
              <a:gd name="connsiteY2854" fmla="*/ 5998426 h 6483416"/>
              <a:gd name="connsiteX2855" fmla="*/ 8132576 w 11968488"/>
              <a:gd name="connsiteY2855" fmla="*/ 5998894 h 6483416"/>
              <a:gd name="connsiteX2856" fmla="*/ 8133453 w 11968488"/>
              <a:gd name="connsiteY2856" fmla="*/ 5999105 h 6483416"/>
              <a:gd name="connsiteX2857" fmla="*/ 8133185 w 11968488"/>
              <a:gd name="connsiteY2857" fmla="*/ 5999607 h 6483416"/>
              <a:gd name="connsiteX2858" fmla="*/ 8094737 w 11968488"/>
              <a:gd name="connsiteY2858" fmla="*/ 5983647 h 6483416"/>
              <a:gd name="connsiteX2859" fmla="*/ 8094727 w 11968488"/>
              <a:gd name="connsiteY2859" fmla="*/ 5981497 h 6483416"/>
              <a:gd name="connsiteX2860" fmla="*/ 8066396 w 11968488"/>
              <a:gd name="connsiteY2860" fmla="*/ 5967267 h 6483416"/>
              <a:gd name="connsiteX2861" fmla="*/ 8059612 w 11968488"/>
              <a:gd name="connsiteY2861" fmla="*/ 5960843 h 6483416"/>
              <a:gd name="connsiteX2862" fmla="*/ 8022987 w 11968488"/>
              <a:gd name="connsiteY2862" fmla="*/ 5938085 h 6483416"/>
              <a:gd name="connsiteX2863" fmla="*/ 8017346 w 11968488"/>
              <a:gd name="connsiteY2863" fmla="*/ 5934056 h 6483416"/>
              <a:gd name="connsiteX2864" fmla="*/ 8011292 w 11968488"/>
              <a:gd name="connsiteY2864" fmla="*/ 5932473 h 6483416"/>
              <a:gd name="connsiteX2865" fmla="*/ 7986794 w 11968488"/>
              <a:gd name="connsiteY2865" fmla="*/ 5917628 h 6483416"/>
              <a:gd name="connsiteX2866" fmla="*/ 7986876 w 11968488"/>
              <a:gd name="connsiteY2866" fmla="*/ 5918060 h 6483416"/>
              <a:gd name="connsiteX2867" fmla="*/ 8018000 w 11968488"/>
              <a:gd name="connsiteY2867" fmla="*/ 5941233 h 6483416"/>
              <a:gd name="connsiteX2868" fmla="*/ 8015263 w 11968488"/>
              <a:gd name="connsiteY2868" fmla="*/ 5944490 h 6483416"/>
              <a:gd name="connsiteX2869" fmla="*/ 8007226 w 11968488"/>
              <a:gd name="connsiteY2869" fmla="*/ 5937331 h 6483416"/>
              <a:gd name="connsiteX2870" fmla="*/ 7994172 w 11968488"/>
              <a:gd name="connsiteY2870" fmla="*/ 5927219 h 6483416"/>
              <a:gd name="connsiteX2871" fmla="*/ 7965476 w 11968488"/>
              <a:gd name="connsiteY2871" fmla="*/ 5904840 h 6483416"/>
              <a:gd name="connsiteX2872" fmla="*/ 7920581 w 11968488"/>
              <a:gd name="connsiteY2872" fmla="*/ 5881694 h 6483416"/>
              <a:gd name="connsiteX2873" fmla="*/ 7911108 w 11968488"/>
              <a:gd name="connsiteY2873" fmla="*/ 5842693 h 6483416"/>
              <a:gd name="connsiteX2874" fmla="*/ 7903068 w 11968488"/>
              <a:gd name="connsiteY2874" fmla="*/ 5798118 h 6483416"/>
              <a:gd name="connsiteX2875" fmla="*/ 7888881 w 11968488"/>
              <a:gd name="connsiteY2875" fmla="*/ 5786535 h 6483416"/>
              <a:gd name="connsiteX2876" fmla="*/ 7885399 w 11968488"/>
              <a:gd name="connsiteY2876" fmla="*/ 5771426 h 6483416"/>
              <a:gd name="connsiteX2877" fmla="*/ 7849724 w 11968488"/>
              <a:gd name="connsiteY2877" fmla="*/ 5762882 h 6483416"/>
              <a:gd name="connsiteX2878" fmla="*/ 7803364 w 11968488"/>
              <a:gd name="connsiteY2878" fmla="*/ 5733610 h 6483416"/>
              <a:gd name="connsiteX2879" fmla="*/ 7779678 w 11968488"/>
              <a:gd name="connsiteY2879" fmla="*/ 5717519 h 6483416"/>
              <a:gd name="connsiteX2880" fmla="*/ 7756397 w 11968488"/>
              <a:gd name="connsiteY2880" fmla="*/ 5715625 h 6483416"/>
              <a:gd name="connsiteX2881" fmla="*/ 7748552 w 11968488"/>
              <a:gd name="connsiteY2881" fmla="*/ 5718224 h 6483416"/>
              <a:gd name="connsiteX2882" fmla="*/ 7667822 w 11968488"/>
              <a:gd name="connsiteY2882" fmla="*/ 5732914 h 6483416"/>
              <a:gd name="connsiteX2883" fmla="*/ 7634773 w 11968488"/>
              <a:gd name="connsiteY2883" fmla="*/ 5744241 h 6483416"/>
              <a:gd name="connsiteX2884" fmla="*/ 7623072 w 11968488"/>
              <a:gd name="connsiteY2884" fmla="*/ 5744644 h 6483416"/>
              <a:gd name="connsiteX2885" fmla="*/ 7634138 w 11968488"/>
              <a:gd name="connsiteY2885" fmla="*/ 5754670 h 6483416"/>
              <a:gd name="connsiteX2886" fmla="*/ 7748650 w 11968488"/>
              <a:gd name="connsiteY2886" fmla="*/ 5793736 h 6483416"/>
              <a:gd name="connsiteX2887" fmla="*/ 7754565 w 11968488"/>
              <a:gd name="connsiteY2887" fmla="*/ 5795184 h 6483416"/>
              <a:gd name="connsiteX2888" fmla="*/ 7773222 w 11968488"/>
              <a:gd name="connsiteY2888" fmla="*/ 5824749 h 6483416"/>
              <a:gd name="connsiteX2889" fmla="*/ 7767982 w 11968488"/>
              <a:gd name="connsiteY2889" fmla="*/ 5837872 h 6483416"/>
              <a:gd name="connsiteX2890" fmla="*/ 7764678 w 11968488"/>
              <a:gd name="connsiteY2890" fmla="*/ 5840444 h 6483416"/>
              <a:gd name="connsiteX2891" fmla="*/ 7768271 w 11968488"/>
              <a:gd name="connsiteY2891" fmla="*/ 5840437 h 6483416"/>
              <a:gd name="connsiteX2892" fmla="*/ 7765002 w 11968488"/>
              <a:gd name="connsiteY2892" fmla="*/ 5846993 h 6483416"/>
              <a:gd name="connsiteX2893" fmla="*/ 7762477 w 11968488"/>
              <a:gd name="connsiteY2893" fmla="*/ 5847486 h 6483416"/>
              <a:gd name="connsiteX2894" fmla="*/ 7738735 w 11968488"/>
              <a:gd name="connsiteY2894" fmla="*/ 5846393 h 6483416"/>
              <a:gd name="connsiteX2895" fmla="*/ 7723788 w 11968488"/>
              <a:gd name="connsiteY2895" fmla="*/ 5847355 h 6483416"/>
              <a:gd name="connsiteX2896" fmla="*/ 7725111 w 11968488"/>
              <a:gd name="connsiteY2896" fmla="*/ 5848785 h 6483416"/>
              <a:gd name="connsiteX2897" fmla="*/ 7724447 w 11968488"/>
              <a:gd name="connsiteY2897" fmla="*/ 5848992 h 6483416"/>
              <a:gd name="connsiteX2898" fmla="*/ 7721495 w 11968488"/>
              <a:gd name="connsiteY2898" fmla="*/ 5848503 h 6483416"/>
              <a:gd name="connsiteX2899" fmla="*/ 7721854 w 11968488"/>
              <a:gd name="connsiteY2899" fmla="*/ 5849797 h 6483416"/>
              <a:gd name="connsiteX2900" fmla="*/ 7724447 w 11968488"/>
              <a:gd name="connsiteY2900" fmla="*/ 5848992 h 6483416"/>
              <a:gd name="connsiteX2901" fmla="*/ 7740185 w 11968488"/>
              <a:gd name="connsiteY2901" fmla="*/ 5851599 h 6483416"/>
              <a:gd name="connsiteX2902" fmla="*/ 7756431 w 11968488"/>
              <a:gd name="connsiteY2902" fmla="*/ 5855455 h 6483416"/>
              <a:gd name="connsiteX2903" fmla="*/ 7761013 w 11968488"/>
              <a:gd name="connsiteY2903" fmla="*/ 5855000 h 6483416"/>
              <a:gd name="connsiteX2904" fmla="*/ 7758642 w 11968488"/>
              <a:gd name="connsiteY2904" fmla="*/ 5859761 h 6483416"/>
              <a:gd name="connsiteX2905" fmla="*/ 7750635 w 11968488"/>
              <a:gd name="connsiteY2905" fmla="*/ 5860066 h 6483416"/>
              <a:gd name="connsiteX2906" fmla="*/ 7752567 w 11968488"/>
              <a:gd name="connsiteY2906" fmla="*/ 5858530 h 6483416"/>
              <a:gd name="connsiteX2907" fmla="*/ 7742080 w 11968488"/>
              <a:gd name="connsiteY2907" fmla="*/ 5858975 h 6483416"/>
              <a:gd name="connsiteX2908" fmla="*/ 7739073 w 11968488"/>
              <a:gd name="connsiteY2908" fmla="*/ 5856630 h 6483416"/>
              <a:gd name="connsiteX2909" fmla="*/ 7717382 w 11968488"/>
              <a:gd name="connsiteY2909" fmla="*/ 5854933 h 6483416"/>
              <a:gd name="connsiteX2910" fmla="*/ 7711836 w 11968488"/>
              <a:gd name="connsiteY2910" fmla="*/ 5856189 h 6483416"/>
              <a:gd name="connsiteX2911" fmla="*/ 7660040 w 11968488"/>
              <a:gd name="connsiteY2911" fmla="*/ 5843699 h 6483416"/>
              <a:gd name="connsiteX2912" fmla="*/ 7644863 w 11968488"/>
              <a:gd name="connsiteY2912" fmla="*/ 5839980 h 6483416"/>
              <a:gd name="connsiteX2913" fmla="*/ 7634984 w 11968488"/>
              <a:gd name="connsiteY2913" fmla="*/ 5838364 h 6483416"/>
              <a:gd name="connsiteX2914" fmla="*/ 7634876 w 11968488"/>
              <a:gd name="connsiteY2914" fmla="*/ 5833713 h 6483416"/>
              <a:gd name="connsiteX2915" fmla="*/ 7670527 w 11968488"/>
              <a:gd name="connsiteY2915" fmla="*/ 5843253 h 6483416"/>
              <a:gd name="connsiteX2916" fmla="*/ 7671493 w 11968488"/>
              <a:gd name="connsiteY2916" fmla="*/ 5842484 h 6483416"/>
              <a:gd name="connsiteX2917" fmla="*/ 7670168 w 11968488"/>
              <a:gd name="connsiteY2917" fmla="*/ 5841959 h 6483416"/>
              <a:gd name="connsiteX2918" fmla="*/ 7667161 w 11968488"/>
              <a:gd name="connsiteY2918" fmla="*/ 5839614 h 6483416"/>
              <a:gd name="connsiteX2919" fmla="*/ 7669410 w 11968488"/>
              <a:gd name="connsiteY2919" fmla="*/ 5839375 h 6483416"/>
              <a:gd name="connsiteX2920" fmla="*/ 7670776 w 11968488"/>
              <a:gd name="connsiteY2920" fmla="*/ 5839897 h 6483416"/>
              <a:gd name="connsiteX2921" fmla="*/ 7669451 w 11968488"/>
              <a:gd name="connsiteY2921" fmla="*/ 5839369 h 6483416"/>
              <a:gd name="connsiteX2922" fmla="*/ 7669410 w 11968488"/>
              <a:gd name="connsiteY2922" fmla="*/ 5839375 h 6483416"/>
              <a:gd name="connsiteX2923" fmla="*/ 7652156 w 11968488"/>
              <a:gd name="connsiteY2923" fmla="*/ 5832795 h 6483416"/>
              <a:gd name="connsiteX2924" fmla="*/ 7633082 w 11968488"/>
              <a:gd name="connsiteY2924" fmla="*/ 5827242 h 6483416"/>
              <a:gd name="connsiteX2925" fmla="*/ 7593706 w 11968488"/>
              <a:gd name="connsiteY2925" fmla="*/ 5812768 h 6483416"/>
              <a:gd name="connsiteX2926" fmla="*/ 7592743 w 11968488"/>
              <a:gd name="connsiteY2926" fmla="*/ 5812646 h 6483416"/>
              <a:gd name="connsiteX2927" fmla="*/ 7588373 w 11968488"/>
              <a:gd name="connsiteY2927" fmla="*/ 5813253 h 6483416"/>
              <a:gd name="connsiteX2928" fmla="*/ 7563427 w 11968488"/>
              <a:gd name="connsiteY2928" fmla="*/ 5829995 h 6483416"/>
              <a:gd name="connsiteX2929" fmla="*/ 7540314 w 11968488"/>
              <a:gd name="connsiteY2929" fmla="*/ 5867712 h 6483416"/>
              <a:gd name="connsiteX2930" fmla="*/ 7519256 w 11968488"/>
              <a:gd name="connsiteY2930" fmla="*/ 5886084 h 6483416"/>
              <a:gd name="connsiteX2931" fmla="*/ 7510342 w 11968488"/>
              <a:gd name="connsiteY2931" fmla="*/ 5868462 h 6483416"/>
              <a:gd name="connsiteX2932" fmla="*/ 7508170 w 11968488"/>
              <a:gd name="connsiteY2932" fmla="*/ 5846608 h 6483416"/>
              <a:gd name="connsiteX2933" fmla="*/ 7505656 w 11968488"/>
              <a:gd name="connsiteY2933" fmla="*/ 5853346 h 6483416"/>
              <a:gd name="connsiteX2934" fmla="*/ 7457600 w 11968488"/>
              <a:gd name="connsiteY2934" fmla="*/ 5878340 h 6483416"/>
              <a:gd name="connsiteX2935" fmla="*/ 7439371 w 11968488"/>
              <a:gd name="connsiteY2935" fmla="*/ 5851086 h 6483416"/>
              <a:gd name="connsiteX2936" fmla="*/ 7376117 w 11968488"/>
              <a:gd name="connsiteY2936" fmla="*/ 5875299 h 6483416"/>
              <a:gd name="connsiteX2937" fmla="*/ 7353774 w 11968488"/>
              <a:gd name="connsiteY2937" fmla="*/ 5886740 h 6483416"/>
              <a:gd name="connsiteX2938" fmla="*/ 7339061 w 11968488"/>
              <a:gd name="connsiteY2938" fmla="*/ 5908870 h 6483416"/>
              <a:gd name="connsiteX2939" fmla="*/ 7375831 w 11968488"/>
              <a:gd name="connsiteY2939" fmla="*/ 5924489 h 6483416"/>
              <a:gd name="connsiteX2940" fmla="*/ 7396917 w 11968488"/>
              <a:gd name="connsiteY2940" fmla="*/ 5916418 h 6483416"/>
              <a:gd name="connsiteX2941" fmla="*/ 7420944 w 11968488"/>
              <a:gd name="connsiteY2941" fmla="*/ 5903921 h 6483416"/>
              <a:gd name="connsiteX2942" fmla="*/ 7429373 w 11968488"/>
              <a:gd name="connsiteY2942" fmla="*/ 5898632 h 6483416"/>
              <a:gd name="connsiteX2943" fmla="*/ 7431630 w 11968488"/>
              <a:gd name="connsiteY2943" fmla="*/ 5951385 h 6483416"/>
              <a:gd name="connsiteX2944" fmla="*/ 7416459 w 11968488"/>
              <a:gd name="connsiteY2944" fmla="*/ 5960904 h 6483416"/>
              <a:gd name="connsiteX2945" fmla="*/ 7373860 w 11968488"/>
              <a:gd name="connsiteY2945" fmla="*/ 5974736 h 6483416"/>
              <a:gd name="connsiteX2946" fmla="*/ 7366689 w 11968488"/>
              <a:gd name="connsiteY2946" fmla="*/ 5976656 h 6483416"/>
              <a:gd name="connsiteX2947" fmla="*/ 7277605 w 11968488"/>
              <a:gd name="connsiteY2947" fmla="*/ 5973225 h 6483416"/>
              <a:gd name="connsiteX2948" fmla="*/ 7257748 w 11968488"/>
              <a:gd name="connsiteY2948" fmla="*/ 5967629 h 6483416"/>
              <a:gd name="connsiteX2949" fmla="*/ 7200292 w 11968488"/>
              <a:gd name="connsiteY2949" fmla="*/ 5952091 h 6483416"/>
              <a:gd name="connsiteX2950" fmla="*/ 7185093 w 11968488"/>
              <a:gd name="connsiteY2950" fmla="*/ 5951310 h 6483416"/>
              <a:gd name="connsiteX2951" fmla="*/ 7151321 w 11968488"/>
              <a:gd name="connsiteY2951" fmla="*/ 5951865 h 6483416"/>
              <a:gd name="connsiteX2952" fmla="*/ 7119380 w 11968488"/>
              <a:gd name="connsiteY2952" fmla="*/ 6002860 h 6483416"/>
              <a:gd name="connsiteX2953" fmla="*/ 7068839 w 11968488"/>
              <a:gd name="connsiteY2953" fmla="*/ 6044891 h 6483416"/>
              <a:gd name="connsiteX2954" fmla="*/ 6894356 w 11968488"/>
              <a:gd name="connsiteY2954" fmla="*/ 5997025 h 6483416"/>
              <a:gd name="connsiteX2955" fmla="*/ 6866085 w 11968488"/>
              <a:gd name="connsiteY2955" fmla="*/ 5982844 h 6483416"/>
              <a:gd name="connsiteX2956" fmla="*/ 6842994 w 11968488"/>
              <a:gd name="connsiteY2956" fmla="*/ 5973630 h 6483416"/>
              <a:gd name="connsiteX2957" fmla="*/ 6832256 w 11968488"/>
              <a:gd name="connsiteY2957" fmla="*/ 5981746 h 6483416"/>
              <a:gd name="connsiteX2958" fmla="*/ 6824152 w 11968488"/>
              <a:gd name="connsiteY2958" fmla="*/ 5962085 h 6483416"/>
              <a:gd name="connsiteX2959" fmla="*/ 6815986 w 11968488"/>
              <a:gd name="connsiteY2959" fmla="*/ 5956241 h 6483416"/>
              <a:gd name="connsiteX2960" fmla="*/ 6805829 w 11968488"/>
              <a:gd name="connsiteY2960" fmla="*/ 5943571 h 6483416"/>
              <a:gd name="connsiteX2961" fmla="*/ 6788908 w 11968488"/>
              <a:gd name="connsiteY2961" fmla="*/ 5936586 h 6483416"/>
              <a:gd name="connsiteX2962" fmla="*/ 6765608 w 11968488"/>
              <a:gd name="connsiteY2962" fmla="*/ 5938915 h 6483416"/>
              <a:gd name="connsiteX2963" fmla="*/ 6752064 w 11968488"/>
              <a:gd name="connsiteY2963" fmla="*/ 5965696 h 6483416"/>
              <a:gd name="connsiteX2964" fmla="*/ 6749374 w 11968488"/>
              <a:gd name="connsiteY2964" fmla="*/ 5932841 h 6483416"/>
              <a:gd name="connsiteX2965" fmla="*/ 6746118 w 11968488"/>
              <a:gd name="connsiteY2965" fmla="*/ 5925476 h 6483416"/>
              <a:gd name="connsiteX2966" fmla="*/ 6728620 w 11968488"/>
              <a:gd name="connsiteY2966" fmla="*/ 5925292 h 6483416"/>
              <a:gd name="connsiteX2967" fmla="*/ 6677988 w 11968488"/>
              <a:gd name="connsiteY2967" fmla="*/ 5916113 h 6483416"/>
              <a:gd name="connsiteX2968" fmla="*/ 6680674 w 11968488"/>
              <a:gd name="connsiteY2968" fmla="*/ 5971175 h 6483416"/>
              <a:gd name="connsiteX2969" fmla="*/ 6689589 w 11968488"/>
              <a:gd name="connsiteY2969" fmla="*/ 5988798 h 6483416"/>
              <a:gd name="connsiteX2970" fmla="*/ 6771930 w 11968488"/>
              <a:gd name="connsiteY2970" fmla="*/ 5996459 h 6483416"/>
              <a:gd name="connsiteX2971" fmla="*/ 6823100 w 11968488"/>
              <a:gd name="connsiteY2971" fmla="*/ 6028839 h 6483416"/>
              <a:gd name="connsiteX2972" fmla="*/ 6850157 w 11968488"/>
              <a:gd name="connsiteY2972" fmla="*/ 6042814 h 6483416"/>
              <a:gd name="connsiteX2973" fmla="*/ 6970926 w 11968488"/>
              <a:gd name="connsiteY2973" fmla="*/ 6054738 h 6483416"/>
              <a:gd name="connsiteX2974" fmla="*/ 6997155 w 11968488"/>
              <a:gd name="connsiteY2974" fmla="*/ 6074394 h 6483416"/>
              <a:gd name="connsiteX2975" fmla="*/ 6936441 w 11968488"/>
              <a:gd name="connsiteY2975" fmla="*/ 6102172 h 6483416"/>
              <a:gd name="connsiteX2976" fmla="*/ 6893178 w 11968488"/>
              <a:gd name="connsiteY2976" fmla="*/ 6104814 h 6483416"/>
              <a:gd name="connsiteX2977" fmla="*/ 6885184 w 11968488"/>
              <a:gd name="connsiteY2977" fmla="*/ 6106818 h 6483416"/>
              <a:gd name="connsiteX2978" fmla="*/ 6898988 w 11968488"/>
              <a:gd name="connsiteY2978" fmla="*/ 6110093 h 6483416"/>
              <a:gd name="connsiteX2979" fmla="*/ 6906265 w 11968488"/>
              <a:gd name="connsiteY2979" fmla="*/ 6109373 h 6483416"/>
              <a:gd name="connsiteX2980" fmla="*/ 6902497 w 11968488"/>
              <a:gd name="connsiteY2980" fmla="*/ 6116933 h 6483416"/>
              <a:gd name="connsiteX2981" fmla="*/ 6889783 w 11968488"/>
              <a:gd name="connsiteY2981" fmla="*/ 6117419 h 6483416"/>
              <a:gd name="connsiteX2982" fmla="*/ 6892851 w 11968488"/>
              <a:gd name="connsiteY2982" fmla="*/ 6114975 h 6483416"/>
              <a:gd name="connsiteX2983" fmla="*/ 6876195 w 11968488"/>
              <a:gd name="connsiteY2983" fmla="*/ 6115686 h 6483416"/>
              <a:gd name="connsiteX2984" fmla="*/ 6871418 w 11968488"/>
              <a:gd name="connsiteY2984" fmla="*/ 6111959 h 6483416"/>
              <a:gd name="connsiteX2985" fmla="*/ 6865086 w 11968488"/>
              <a:gd name="connsiteY2985" fmla="*/ 6111857 h 6483416"/>
              <a:gd name="connsiteX2986" fmla="*/ 6848672 w 11968488"/>
              <a:gd name="connsiteY2986" fmla="*/ 6115972 h 6483416"/>
              <a:gd name="connsiteX2987" fmla="*/ 6819126 w 11968488"/>
              <a:gd name="connsiteY2987" fmla="*/ 6117744 h 6483416"/>
              <a:gd name="connsiteX2988" fmla="*/ 6799791 w 11968488"/>
              <a:gd name="connsiteY2988" fmla="*/ 6105709 h 6483416"/>
              <a:gd name="connsiteX2989" fmla="*/ 6786089 w 11968488"/>
              <a:gd name="connsiteY2989" fmla="*/ 6103027 h 6483416"/>
              <a:gd name="connsiteX2990" fmla="*/ 6745892 w 11968488"/>
              <a:gd name="connsiteY2990" fmla="*/ 6091422 h 6483416"/>
              <a:gd name="connsiteX2991" fmla="*/ 6721787 w 11968488"/>
              <a:gd name="connsiteY2991" fmla="*/ 6085516 h 6483416"/>
              <a:gd name="connsiteX2992" fmla="*/ 6706097 w 11968488"/>
              <a:gd name="connsiteY2992" fmla="*/ 6082947 h 6483416"/>
              <a:gd name="connsiteX2993" fmla="*/ 6705923 w 11968488"/>
              <a:gd name="connsiteY2993" fmla="*/ 6075561 h 6483416"/>
              <a:gd name="connsiteX2994" fmla="*/ 6762548 w 11968488"/>
              <a:gd name="connsiteY2994" fmla="*/ 6090713 h 6483416"/>
              <a:gd name="connsiteX2995" fmla="*/ 6764083 w 11968488"/>
              <a:gd name="connsiteY2995" fmla="*/ 6089493 h 6483416"/>
              <a:gd name="connsiteX2996" fmla="*/ 6761978 w 11968488"/>
              <a:gd name="connsiteY2996" fmla="*/ 6088657 h 6483416"/>
              <a:gd name="connsiteX2997" fmla="*/ 6757202 w 11968488"/>
              <a:gd name="connsiteY2997" fmla="*/ 6084932 h 6483416"/>
              <a:gd name="connsiteX2998" fmla="*/ 6760249 w 11968488"/>
              <a:gd name="connsiteY2998" fmla="*/ 6084609 h 6483416"/>
              <a:gd name="connsiteX2999" fmla="*/ 6755549 w 11968488"/>
              <a:gd name="connsiteY2999" fmla="*/ 6083154 h 6483416"/>
              <a:gd name="connsiteX3000" fmla="*/ 6734907 w 11968488"/>
              <a:gd name="connsiteY3000" fmla="*/ 6077769 h 6483416"/>
              <a:gd name="connsiteX3001" fmla="*/ 6720060 w 11968488"/>
              <a:gd name="connsiteY3001" fmla="*/ 6070227 h 6483416"/>
              <a:gd name="connsiteX3002" fmla="*/ 6711493 w 11968488"/>
              <a:gd name="connsiteY3002" fmla="*/ 6067733 h 6483416"/>
              <a:gd name="connsiteX3003" fmla="*/ 6709385 w 11968488"/>
              <a:gd name="connsiteY3003" fmla="*/ 6067625 h 6483416"/>
              <a:gd name="connsiteX3004" fmla="*/ 6708577 w 11968488"/>
              <a:gd name="connsiteY3004" fmla="*/ 6066885 h 6483416"/>
              <a:gd name="connsiteX3005" fmla="*/ 6703076 w 11968488"/>
              <a:gd name="connsiteY3005" fmla="*/ 6065283 h 6483416"/>
              <a:gd name="connsiteX3006" fmla="*/ 6640534 w 11968488"/>
              <a:gd name="connsiteY3006" fmla="*/ 6042294 h 6483416"/>
              <a:gd name="connsiteX3007" fmla="*/ 6626947 w 11968488"/>
              <a:gd name="connsiteY3007" fmla="*/ 6040562 h 6483416"/>
              <a:gd name="connsiteX3008" fmla="*/ 6581632 w 11968488"/>
              <a:gd name="connsiteY3008" fmla="*/ 6018920 h 6483416"/>
              <a:gd name="connsiteX3009" fmla="*/ 6579671 w 11968488"/>
              <a:gd name="connsiteY3009" fmla="*/ 6021364 h 6483416"/>
              <a:gd name="connsiteX3010" fmla="*/ 6551233 w 11968488"/>
              <a:gd name="connsiteY3010" fmla="*/ 6005211 h 6483416"/>
              <a:gd name="connsiteX3011" fmla="*/ 6570510 w 11968488"/>
              <a:gd name="connsiteY3011" fmla="*/ 6026887 h 6483416"/>
              <a:gd name="connsiteX3012" fmla="*/ 6608652 w 11968488"/>
              <a:gd name="connsiteY3012" fmla="*/ 6137692 h 6483416"/>
              <a:gd name="connsiteX3013" fmla="*/ 6595619 w 11968488"/>
              <a:gd name="connsiteY3013" fmla="*/ 6130539 h 6483416"/>
              <a:gd name="connsiteX3014" fmla="*/ 6594674 w 11968488"/>
              <a:gd name="connsiteY3014" fmla="*/ 6136393 h 6483416"/>
              <a:gd name="connsiteX3015" fmla="*/ 6574539 w 11968488"/>
              <a:gd name="connsiteY3015" fmla="*/ 6126955 h 6483416"/>
              <a:gd name="connsiteX3016" fmla="*/ 6568612 w 11968488"/>
              <a:gd name="connsiteY3016" fmla="*/ 6126923 h 6483416"/>
              <a:gd name="connsiteX3017" fmla="*/ 6563999 w 11968488"/>
              <a:gd name="connsiteY3017" fmla="*/ 6125572 h 6483416"/>
              <a:gd name="connsiteX3018" fmla="*/ 6563910 w 11968488"/>
              <a:gd name="connsiteY3018" fmla="*/ 6125332 h 6483416"/>
              <a:gd name="connsiteX3019" fmla="*/ 6562392 w 11968488"/>
              <a:gd name="connsiteY3019" fmla="*/ 6125100 h 6483416"/>
              <a:gd name="connsiteX3020" fmla="*/ 6563999 w 11968488"/>
              <a:gd name="connsiteY3020" fmla="*/ 6125572 h 6483416"/>
              <a:gd name="connsiteX3021" fmla="*/ 6564295 w 11968488"/>
              <a:gd name="connsiteY3021" fmla="*/ 6126390 h 6483416"/>
              <a:gd name="connsiteX3022" fmla="*/ 6565624 w 11968488"/>
              <a:gd name="connsiteY3022" fmla="*/ 6126759 h 6483416"/>
              <a:gd name="connsiteX3023" fmla="*/ 6565218 w 11968488"/>
              <a:gd name="connsiteY3023" fmla="*/ 6127637 h 6483416"/>
              <a:gd name="connsiteX3024" fmla="*/ 6506903 w 11968488"/>
              <a:gd name="connsiteY3024" fmla="*/ 6099728 h 6483416"/>
              <a:gd name="connsiteX3025" fmla="*/ 6506890 w 11968488"/>
              <a:gd name="connsiteY3025" fmla="*/ 6095969 h 6483416"/>
              <a:gd name="connsiteX3026" fmla="*/ 6463920 w 11968488"/>
              <a:gd name="connsiteY3026" fmla="*/ 6071090 h 6483416"/>
              <a:gd name="connsiteX3027" fmla="*/ 6453633 w 11968488"/>
              <a:gd name="connsiteY3027" fmla="*/ 6059860 h 6483416"/>
              <a:gd name="connsiteX3028" fmla="*/ 6398086 w 11968488"/>
              <a:gd name="connsiteY3028" fmla="*/ 6020067 h 6483416"/>
              <a:gd name="connsiteX3029" fmla="*/ 6372441 w 11968488"/>
              <a:gd name="connsiteY3029" fmla="*/ 5998954 h 6483416"/>
              <a:gd name="connsiteX3030" fmla="*/ 6347898 w 11968488"/>
              <a:gd name="connsiteY3030" fmla="*/ 5981820 h 6483416"/>
              <a:gd name="connsiteX3031" fmla="*/ 6347854 w 11968488"/>
              <a:gd name="connsiteY3031" fmla="*/ 5981750 h 6483416"/>
              <a:gd name="connsiteX3032" fmla="*/ 6345953 w 11968488"/>
              <a:gd name="connsiteY3032" fmla="*/ 5980459 h 6483416"/>
              <a:gd name="connsiteX3033" fmla="*/ 6347898 w 11968488"/>
              <a:gd name="connsiteY3033" fmla="*/ 5981820 h 6483416"/>
              <a:gd name="connsiteX3034" fmla="*/ 6350147 w 11968488"/>
              <a:gd name="connsiteY3034" fmla="*/ 5985432 h 6483416"/>
              <a:gd name="connsiteX3035" fmla="*/ 6344829 w 11968488"/>
              <a:gd name="connsiteY3035" fmla="*/ 5983953 h 6483416"/>
              <a:gd name="connsiteX3036" fmla="*/ 6342927 w 11968488"/>
              <a:gd name="connsiteY3036" fmla="*/ 5982662 h 6483416"/>
              <a:gd name="connsiteX3037" fmla="*/ 6343317 w 11968488"/>
              <a:gd name="connsiteY3037" fmla="*/ 5985054 h 6483416"/>
              <a:gd name="connsiteX3038" fmla="*/ 6390523 w 11968488"/>
              <a:gd name="connsiteY3038" fmla="*/ 6025573 h 6483416"/>
              <a:gd name="connsiteX3039" fmla="*/ 6386370 w 11968488"/>
              <a:gd name="connsiteY3039" fmla="*/ 6031268 h 6483416"/>
              <a:gd name="connsiteX3040" fmla="*/ 6374181 w 11968488"/>
              <a:gd name="connsiteY3040" fmla="*/ 6018747 h 6483416"/>
              <a:gd name="connsiteX3041" fmla="*/ 6354384 w 11968488"/>
              <a:gd name="connsiteY3041" fmla="*/ 6001068 h 6483416"/>
              <a:gd name="connsiteX3042" fmla="*/ 6286991 w 11968488"/>
              <a:gd name="connsiteY3042" fmla="*/ 5940478 h 6483416"/>
              <a:gd name="connsiteX3043" fmla="*/ 6282018 w 11968488"/>
              <a:gd name="connsiteY3043" fmla="*/ 5930725 h 6483416"/>
              <a:gd name="connsiteX3044" fmla="*/ 6256862 w 11968488"/>
              <a:gd name="connsiteY3044" fmla="*/ 5900902 h 6483416"/>
              <a:gd name="connsiteX3045" fmla="*/ 6251544 w 11968488"/>
              <a:gd name="connsiteY3045" fmla="*/ 5899422 h 6483416"/>
              <a:gd name="connsiteX3046" fmla="*/ 6240477 w 11968488"/>
              <a:gd name="connsiteY3046" fmla="*/ 5883408 h 6483416"/>
              <a:gd name="connsiteX3047" fmla="*/ 6241256 w 11968488"/>
              <a:gd name="connsiteY3047" fmla="*/ 5888192 h 6483416"/>
              <a:gd name="connsiteX3048" fmla="*/ 6232775 w 11968488"/>
              <a:gd name="connsiteY3048" fmla="*/ 5876014 h 6483416"/>
              <a:gd name="connsiteX3049" fmla="*/ 6232952 w 11968488"/>
              <a:gd name="connsiteY3049" fmla="*/ 5874920 h 6483416"/>
              <a:gd name="connsiteX3050" fmla="*/ 6186406 w 11968488"/>
              <a:gd name="connsiteY3050" fmla="*/ 5840197 h 6483416"/>
              <a:gd name="connsiteX3051" fmla="*/ 6186411 w 11968488"/>
              <a:gd name="connsiteY3051" fmla="*/ 5842783 h 6483416"/>
              <a:gd name="connsiteX3052" fmla="*/ 6187982 w 11968488"/>
              <a:gd name="connsiteY3052" fmla="*/ 5847479 h 6483416"/>
              <a:gd name="connsiteX3053" fmla="*/ 6187026 w 11968488"/>
              <a:gd name="connsiteY3053" fmla="*/ 5847242 h 6483416"/>
              <a:gd name="connsiteX3054" fmla="*/ 6183284 w 11968488"/>
              <a:gd name="connsiteY3054" fmla="*/ 5843738 h 6483416"/>
              <a:gd name="connsiteX3055" fmla="*/ 6183290 w 11968488"/>
              <a:gd name="connsiteY3055" fmla="*/ 5846331 h 6483416"/>
              <a:gd name="connsiteX3056" fmla="*/ 6187026 w 11968488"/>
              <a:gd name="connsiteY3056" fmla="*/ 5847242 h 6483416"/>
              <a:gd name="connsiteX3057" fmla="*/ 6206971 w 11968488"/>
              <a:gd name="connsiteY3057" fmla="*/ 5865933 h 6483416"/>
              <a:gd name="connsiteX3058" fmla="*/ 6227138 w 11968488"/>
              <a:gd name="connsiteY3058" fmla="*/ 5887265 h 6483416"/>
              <a:gd name="connsiteX3059" fmla="*/ 6233385 w 11968488"/>
              <a:gd name="connsiteY3059" fmla="*/ 5890582 h 6483416"/>
              <a:gd name="connsiteX3060" fmla="*/ 6228501 w 11968488"/>
              <a:gd name="connsiteY3060" fmla="*/ 5896786 h 6483416"/>
              <a:gd name="connsiteX3061" fmla="*/ 6217760 w 11968488"/>
              <a:gd name="connsiteY3061" fmla="*/ 5890135 h 6483416"/>
              <a:gd name="connsiteX3062" fmla="*/ 6220885 w 11968488"/>
              <a:gd name="connsiteY3062" fmla="*/ 5889180 h 6483416"/>
              <a:gd name="connsiteX3063" fmla="*/ 6206799 w 11968488"/>
              <a:gd name="connsiteY3063" fmla="*/ 5880548 h 6483416"/>
              <a:gd name="connsiteX3064" fmla="*/ 6203661 w 11968488"/>
              <a:gd name="connsiteY3064" fmla="*/ 5873745 h 6483416"/>
              <a:gd name="connsiteX3065" fmla="*/ 6175480 w 11968488"/>
              <a:gd name="connsiteY3065" fmla="*/ 5851309 h 6483416"/>
              <a:gd name="connsiteX3066" fmla="*/ 6167657 w 11968488"/>
              <a:gd name="connsiteY3066" fmla="*/ 5848527 h 6483416"/>
              <a:gd name="connsiteX3067" fmla="*/ 6103440 w 11968488"/>
              <a:gd name="connsiteY3067" fmla="*/ 5780176 h 6483416"/>
              <a:gd name="connsiteX3068" fmla="*/ 6084644 w 11968488"/>
              <a:gd name="connsiteY3068" fmla="*/ 5760045 h 6483416"/>
              <a:gd name="connsiteX3069" fmla="*/ 6072117 w 11968488"/>
              <a:gd name="connsiteY3069" fmla="*/ 5748344 h 6483416"/>
              <a:gd name="connsiteX3070" fmla="*/ 6073667 w 11968488"/>
              <a:gd name="connsiteY3070" fmla="*/ 5740107 h 6483416"/>
              <a:gd name="connsiteX3071" fmla="*/ 6087567 w 11968488"/>
              <a:gd name="connsiteY3071" fmla="*/ 5755125 h 6483416"/>
              <a:gd name="connsiteX3072" fmla="*/ 6070422 w 11968488"/>
              <a:gd name="connsiteY3072" fmla="*/ 5723002 h 6483416"/>
              <a:gd name="connsiteX3073" fmla="*/ 6050503 w 11968488"/>
              <a:gd name="connsiteY3073" fmla="*/ 5697290 h 6483416"/>
              <a:gd name="connsiteX3074" fmla="*/ 6047065 w 11968488"/>
              <a:gd name="connsiteY3074" fmla="*/ 5698271 h 6483416"/>
              <a:gd name="connsiteX3075" fmla="*/ 5958136 w 11968488"/>
              <a:gd name="connsiteY3075" fmla="*/ 5709765 h 6483416"/>
              <a:gd name="connsiteX3076" fmla="*/ 5907535 w 11968488"/>
              <a:gd name="connsiteY3076" fmla="*/ 5716790 h 6483416"/>
              <a:gd name="connsiteX3077" fmla="*/ 5899161 w 11968488"/>
              <a:gd name="connsiteY3077" fmla="*/ 5720571 h 6483416"/>
              <a:gd name="connsiteX3078" fmla="*/ 5909532 w 11968488"/>
              <a:gd name="connsiteY3078" fmla="*/ 5760755 h 6483416"/>
              <a:gd name="connsiteX3079" fmla="*/ 5927587 w 11968488"/>
              <a:gd name="connsiteY3079" fmla="*/ 5822370 h 6483416"/>
              <a:gd name="connsiteX3080" fmla="*/ 5977565 w 11968488"/>
              <a:gd name="connsiteY3080" fmla="*/ 5867611 h 6483416"/>
              <a:gd name="connsiteX3081" fmla="*/ 5987828 w 11968488"/>
              <a:gd name="connsiteY3081" fmla="*/ 5888538 h 6483416"/>
              <a:gd name="connsiteX3082" fmla="*/ 5997895 w 11968488"/>
              <a:gd name="connsiteY3082" fmla="*/ 5895551 h 6483416"/>
              <a:gd name="connsiteX3083" fmla="*/ 6026814 w 11968488"/>
              <a:gd name="connsiteY3083" fmla="*/ 5917291 h 6483416"/>
              <a:gd name="connsiteX3084" fmla="*/ 6018429 w 11968488"/>
              <a:gd name="connsiteY3084" fmla="*/ 5907350 h 6483416"/>
              <a:gd name="connsiteX3085" fmla="*/ 6022967 w 11968488"/>
              <a:gd name="connsiteY3085" fmla="*/ 5904045 h 6483416"/>
              <a:gd name="connsiteX3086" fmla="*/ 6045399 w 11968488"/>
              <a:gd name="connsiteY3086" fmla="*/ 5917131 h 6483416"/>
              <a:gd name="connsiteX3087" fmla="*/ 6048082 w 11968488"/>
              <a:gd name="connsiteY3087" fmla="*/ 5923203 h 6483416"/>
              <a:gd name="connsiteX3088" fmla="*/ 6042809 w 11968488"/>
              <a:gd name="connsiteY3088" fmla="*/ 5932391 h 6483416"/>
              <a:gd name="connsiteX3089" fmla="*/ 6070560 w 11968488"/>
              <a:gd name="connsiteY3089" fmla="*/ 5946956 h 6483416"/>
              <a:gd name="connsiteX3090" fmla="*/ 6100993 w 11968488"/>
              <a:gd name="connsiteY3090" fmla="*/ 5967591 h 6483416"/>
              <a:gd name="connsiteX3091" fmla="*/ 6101772 w 11968488"/>
              <a:gd name="connsiteY3091" fmla="*/ 5972375 h 6483416"/>
              <a:gd name="connsiteX3092" fmla="*/ 6121524 w 11968488"/>
              <a:gd name="connsiteY3092" fmla="*/ 5979386 h 6483416"/>
              <a:gd name="connsiteX3093" fmla="*/ 6134839 w 11968488"/>
              <a:gd name="connsiteY3093" fmla="*/ 5988413 h 6483416"/>
              <a:gd name="connsiteX3094" fmla="*/ 6172019 w 11968488"/>
              <a:gd name="connsiteY3094" fmla="*/ 6001128 h 6483416"/>
              <a:gd name="connsiteX3095" fmla="*/ 6188868 w 11968488"/>
              <a:gd name="connsiteY3095" fmla="*/ 6008001 h 6483416"/>
              <a:gd name="connsiteX3096" fmla="*/ 6185450 w 11968488"/>
              <a:gd name="connsiteY3096" fmla="*/ 6029155 h 6483416"/>
              <a:gd name="connsiteX3097" fmla="*/ 6165316 w 11968488"/>
              <a:gd name="connsiteY3097" fmla="*/ 6019716 h 6483416"/>
              <a:gd name="connsiteX3098" fmla="*/ 6159388 w 11968488"/>
              <a:gd name="connsiteY3098" fmla="*/ 6019688 h 6483416"/>
              <a:gd name="connsiteX3099" fmla="*/ 6154776 w 11968488"/>
              <a:gd name="connsiteY3099" fmla="*/ 6018333 h 6483416"/>
              <a:gd name="connsiteX3100" fmla="*/ 6154689 w 11968488"/>
              <a:gd name="connsiteY3100" fmla="*/ 6018093 h 6483416"/>
              <a:gd name="connsiteX3101" fmla="*/ 6153169 w 11968488"/>
              <a:gd name="connsiteY3101" fmla="*/ 6017862 h 6483416"/>
              <a:gd name="connsiteX3102" fmla="*/ 6154776 w 11968488"/>
              <a:gd name="connsiteY3102" fmla="*/ 6018333 h 6483416"/>
              <a:gd name="connsiteX3103" fmla="*/ 6155070 w 11968488"/>
              <a:gd name="connsiteY3103" fmla="*/ 6019151 h 6483416"/>
              <a:gd name="connsiteX3104" fmla="*/ 6156400 w 11968488"/>
              <a:gd name="connsiteY3104" fmla="*/ 6019520 h 6483416"/>
              <a:gd name="connsiteX3105" fmla="*/ 6155994 w 11968488"/>
              <a:gd name="connsiteY3105" fmla="*/ 6020397 h 6483416"/>
              <a:gd name="connsiteX3106" fmla="*/ 6097681 w 11968488"/>
              <a:gd name="connsiteY3106" fmla="*/ 5992492 h 6483416"/>
              <a:gd name="connsiteX3107" fmla="*/ 6097667 w 11968488"/>
              <a:gd name="connsiteY3107" fmla="*/ 5988733 h 6483416"/>
              <a:gd name="connsiteX3108" fmla="*/ 6054699 w 11968488"/>
              <a:gd name="connsiteY3108" fmla="*/ 5963853 h 6483416"/>
              <a:gd name="connsiteX3109" fmla="*/ 6044410 w 11968488"/>
              <a:gd name="connsiteY3109" fmla="*/ 5952621 h 6483416"/>
              <a:gd name="connsiteX3110" fmla="*/ 5988863 w 11968488"/>
              <a:gd name="connsiteY3110" fmla="*/ 5912829 h 6483416"/>
              <a:gd name="connsiteX3111" fmla="*/ 5980308 w 11968488"/>
              <a:gd name="connsiteY3111" fmla="*/ 5905785 h 6483416"/>
              <a:gd name="connsiteX3112" fmla="*/ 5971127 w 11968488"/>
              <a:gd name="connsiteY3112" fmla="*/ 5903017 h 6483416"/>
              <a:gd name="connsiteX3113" fmla="*/ 5933972 w 11968488"/>
              <a:gd name="connsiteY3113" fmla="*/ 5877061 h 6483416"/>
              <a:gd name="connsiteX3114" fmla="*/ 5934095 w 11968488"/>
              <a:gd name="connsiteY3114" fmla="*/ 5877817 h 6483416"/>
              <a:gd name="connsiteX3115" fmla="*/ 5981301 w 11968488"/>
              <a:gd name="connsiteY3115" fmla="*/ 5918334 h 6483416"/>
              <a:gd name="connsiteX3116" fmla="*/ 5977149 w 11968488"/>
              <a:gd name="connsiteY3116" fmla="*/ 5924028 h 6483416"/>
              <a:gd name="connsiteX3117" fmla="*/ 5964960 w 11968488"/>
              <a:gd name="connsiteY3117" fmla="*/ 5911511 h 6483416"/>
              <a:gd name="connsiteX3118" fmla="*/ 5945162 w 11968488"/>
              <a:gd name="connsiteY3118" fmla="*/ 5893831 h 6483416"/>
              <a:gd name="connsiteX3119" fmla="*/ 5901639 w 11968488"/>
              <a:gd name="connsiteY3119" fmla="*/ 5854702 h 6483416"/>
              <a:gd name="connsiteX3120" fmla="*/ 5881514 w 11968488"/>
              <a:gd name="connsiteY3120" fmla="*/ 5842741 h 6483416"/>
              <a:gd name="connsiteX3121" fmla="*/ 5885877 w 11968488"/>
              <a:gd name="connsiteY3121" fmla="*/ 5850236 h 6483416"/>
              <a:gd name="connsiteX3122" fmla="*/ 5894711 w 11968488"/>
              <a:gd name="connsiteY3122" fmla="*/ 5867372 h 6483416"/>
              <a:gd name="connsiteX3123" fmla="*/ 5897195 w 11968488"/>
              <a:gd name="connsiteY3123" fmla="*/ 5870778 h 6483416"/>
              <a:gd name="connsiteX3124" fmla="*/ 5900232 w 11968488"/>
              <a:gd name="connsiteY3124" fmla="*/ 5868380 h 6483416"/>
              <a:gd name="connsiteX3125" fmla="*/ 5901386 w 11968488"/>
              <a:gd name="connsiteY3125" fmla="*/ 5859521 h 6483416"/>
              <a:gd name="connsiteX3126" fmla="*/ 5906940 w 11968488"/>
              <a:gd name="connsiteY3126" fmla="*/ 5861761 h 6483416"/>
              <a:gd name="connsiteX3127" fmla="*/ 5915502 w 11968488"/>
              <a:gd name="connsiteY3127" fmla="*/ 5877689 h 6483416"/>
              <a:gd name="connsiteX3128" fmla="*/ 5919611 w 11968488"/>
              <a:gd name="connsiteY3128" fmla="*/ 5884175 h 6483416"/>
              <a:gd name="connsiteX3129" fmla="*/ 5927528 w 11968488"/>
              <a:gd name="connsiteY3129" fmla="*/ 5882984 h 6483416"/>
              <a:gd name="connsiteX3130" fmla="*/ 5955693 w 11968488"/>
              <a:gd name="connsiteY3130" fmla="*/ 5929546 h 6483416"/>
              <a:gd name="connsiteX3131" fmla="*/ 6105265 w 11968488"/>
              <a:gd name="connsiteY3131" fmla="*/ 6092837 h 6483416"/>
              <a:gd name="connsiteX3132" fmla="*/ 6126645 w 11968488"/>
              <a:gd name="connsiteY3132" fmla="*/ 6118242 h 6483416"/>
              <a:gd name="connsiteX3133" fmla="*/ 6131620 w 11968488"/>
              <a:gd name="connsiteY3133" fmla="*/ 6147743 h 6483416"/>
              <a:gd name="connsiteX3134" fmla="*/ 6124772 w 11968488"/>
              <a:gd name="connsiteY3134" fmla="*/ 6150757 h 6483416"/>
              <a:gd name="connsiteX3135" fmla="*/ 6121743 w 11968488"/>
              <a:gd name="connsiteY3135" fmla="*/ 6153465 h 6483416"/>
              <a:gd name="connsiteX3136" fmla="*/ 6117605 w 11968488"/>
              <a:gd name="connsiteY3136" fmla="*/ 6151190 h 6483416"/>
              <a:gd name="connsiteX3137" fmla="*/ 6112582 w 11968488"/>
              <a:gd name="connsiteY3137" fmla="*/ 6146226 h 6483416"/>
              <a:gd name="connsiteX3138" fmla="*/ 6112487 w 11968488"/>
              <a:gd name="connsiteY3138" fmla="*/ 6146158 h 6483416"/>
              <a:gd name="connsiteX3139" fmla="*/ 6058907 w 11968488"/>
              <a:gd name="connsiteY3139" fmla="*/ 6102805 h 6483416"/>
              <a:gd name="connsiteX3140" fmla="*/ 6059951 w 11968488"/>
              <a:gd name="connsiteY3140" fmla="*/ 6106617 h 6483416"/>
              <a:gd name="connsiteX3141" fmla="*/ 6058819 w 11968488"/>
              <a:gd name="connsiteY3141" fmla="*/ 6106159 h 6483416"/>
              <a:gd name="connsiteX3142" fmla="*/ 6054612 w 11968488"/>
              <a:gd name="connsiteY3142" fmla="*/ 6101555 h 6483416"/>
              <a:gd name="connsiteX3143" fmla="*/ 6054397 w 11968488"/>
              <a:gd name="connsiteY3143" fmla="*/ 6104377 h 6483416"/>
              <a:gd name="connsiteX3144" fmla="*/ 6058819 w 11968488"/>
              <a:gd name="connsiteY3144" fmla="*/ 6106159 h 6483416"/>
              <a:gd name="connsiteX3145" fmla="*/ 6081245 w 11968488"/>
              <a:gd name="connsiteY3145" fmla="*/ 6130709 h 6483416"/>
              <a:gd name="connsiteX3146" fmla="*/ 6103712 w 11968488"/>
              <a:gd name="connsiteY3146" fmla="*/ 6158183 h 6483416"/>
              <a:gd name="connsiteX3147" fmla="*/ 6110955 w 11968488"/>
              <a:gd name="connsiteY3147" fmla="*/ 6163109 h 6483416"/>
              <a:gd name="connsiteX3148" fmla="*/ 6104543 w 11968488"/>
              <a:gd name="connsiteY3148" fmla="*/ 6168844 h 6483416"/>
              <a:gd name="connsiteX3149" fmla="*/ 6092174 w 11968488"/>
              <a:gd name="connsiteY3149" fmla="*/ 6159343 h 6483416"/>
              <a:gd name="connsiteX3150" fmla="*/ 6096020 w 11968488"/>
              <a:gd name="connsiteY3150" fmla="*/ 6158957 h 6483416"/>
              <a:gd name="connsiteX3151" fmla="*/ 6079791 w 11968488"/>
              <a:gd name="connsiteY3151" fmla="*/ 6146595 h 6483416"/>
              <a:gd name="connsiteX3152" fmla="*/ 6076592 w 11968488"/>
              <a:gd name="connsiteY3152" fmla="*/ 6138521 h 6483416"/>
              <a:gd name="connsiteX3153" fmla="*/ 6044566 w 11968488"/>
              <a:gd name="connsiteY3153" fmla="*/ 6108162 h 6483416"/>
              <a:gd name="connsiteX3154" fmla="*/ 6035382 w 11968488"/>
              <a:gd name="connsiteY3154" fmla="*/ 6103488 h 6483416"/>
              <a:gd name="connsiteX3155" fmla="*/ 5998105 w 11968488"/>
              <a:gd name="connsiteY3155" fmla="*/ 6060715 h 6483416"/>
              <a:gd name="connsiteX3156" fmla="*/ 5978324 w 11968488"/>
              <a:gd name="connsiteY3156" fmla="*/ 6034605 h 6483416"/>
              <a:gd name="connsiteX3157" fmla="*/ 5923434 w 11968488"/>
              <a:gd name="connsiteY3157" fmla="*/ 5982551 h 6483416"/>
              <a:gd name="connsiteX3158" fmla="*/ 5850365 w 11968488"/>
              <a:gd name="connsiteY3158" fmla="*/ 5906275 h 6483416"/>
              <a:gd name="connsiteX3159" fmla="*/ 5839219 w 11968488"/>
              <a:gd name="connsiteY3159" fmla="*/ 5892626 h 6483416"/>
              <a:gd name="connsiteX3160" fmla="*/ 5829078 w 11968488"/>
              <a:gd name="connsiteY3160" fmla="*/ 5895421 h 6483416"/>
              <a:gd name="connsiteX3161" fmla="*/ 5829173 w 11968488"/>
              <a:gd name="connsiteY3161" fmla="*/ 5909973 h 6483416"/>
              <a:gd name="connsiteX3162" fmla="*/ 5911828 w 11968488"/>
              <a:gd name="connsiteY3162" fmla="*/ 6029541 h 6483416"/>
              <a:gd name="connsiteX3163" fmla="*/ 5915797 w 11968488"/>
              <a:gd name="connsiteY3163" fmla="*/ 6042596 h 6483416"/>
              <a:gd name="connsiteX3164" fmla="*/ 5905418 w 11968488"/>
              <a:gd name="connsiteY3164" fmla="*/ 6054463 h 6483416"/>
              <a:gd name="connsiteX3165" fmla="*/ 5863180 w 11968488"/>
              <a:gd name="connsiteY3165" fmla="*/ 6038236 h 6483416"/>
              <a:gd name="connsiteX3166" fmla="*/ 5828790 w 11968488"/>
              <a:gd name="connsiteY3166" fmla="*/ 6033569 h 6483416"/>
              <a:gd name="connsiteX3167" fmla="*/ 5798846 w 11968488"/>
              <a:gd name="connsiteY3167" fmla="*/ 6023817 h 6483416"/>
              <a:gd name="connsiteX3168" fmla="*/ 5744031 w 11968488"/>
              <a:gd name="connsiteY3168" fmla="*/ 5957462 h 6483416"/>
              <a:gd name="connsiteX3169" fmla="*/ 5647360 w 11968488"/>
              <a:gd name="connsiteY3169" fmla="*/ 5842188 h 6483416"/>
              <a:gd name="connsiteX3170" fmla="*/ 5679693 w 11968488"/>
              <a:gd name="connsiteY3170" fmla="*/ 5943041 h 6483416"/>
              <a:gd name="connsiteX3171" fmla="*/ 5736567 w 11968488"/>
              <a:gd name="connsiteY3171" fmla="*/ 6004112 h 6483416"/>
              <a:gd name="connsiteX3172" fmla="*/ 5743597 w 11968488"/>
              <a:gd name="connsiteY3172" fmla="*/ 6028330 h 6483416"/>
              <a:gd name="connsiteX3173" fmla="*/ 5681702 w 11968488"/>
              <a:gd name="connsiteY3173" fmla="*/ 5975932 h 6483416"/>
              <a:gd name="connsiteX3174" fmla="*/ 5693611 w 11968488"/>
              <a:gd name="connsiteY3174" fmla="*/ 6015098 h 6483416"/>
              <a:gd name="connsiteX3175" fmla="*/ 5711932 w 11968488"/>
              <a:gd name="connsiteY3175" fmla="*/ 6029341 h 6483416"/>
              <a:gd name="connsiteX3176" fmla="*/ 5718629 w 11968488"/>
              <a:gd name="connsiteY3176" fmla="*/ 6048077 h 6483416"/>
              <a:gd name="connsiteX3177" fmla="*/ 5704038 w 11968488"/>
              <a:gd name="connsiteY3177" fmla="*/ 6055958 h 6483416"/>
              <a:gd name="connsiteX3178" fmla="*/ 5683423 w 11968488"/>
              <a:gd name="connsiteY3178" fmla="*/ 6056069 h 6483416"/>
              <a:gd name="connsiteX3179" fmla="*/ 5753688 w 11968488"/>
              <a:gd name="connsiteY3179" fmla="*/ 6154610 h 6483416"/>
              <a:gd name="connsiteX3180" fmla="*/ 5806399 w 11968488"/>
              <a:gd name="connsiteY3180" fmla="*/ 6264424 h 6483416"/>
              <a:gd name="connsiteX3181" fmla="*/ 5632959 w 11968488"/>
              <a:gd name="connsiteY3181" fmla="*/ 6060979 h 6483416"/>
              <a:gd name="connsiteX3182" fmla="*/ 5634632 w 11968488"/>
              <a:gd name="connsiteY3182" fmla="*/ 6088387 h 6483416"/>
              <a:gd name="connsiteX3183" fmla="*/ 5615737 w 11968488"/>
              <a:gd name="connsiteY3183" fmla="*/ 6077732 h 6483416"/>
              <a:gd name="connsiteX3184" fmla="*/ 5536001 w 11968488"/>
              <a:gd name="connsiteY3184" fmla="*/ 5992949 h 6483416"/>
              <a:gd name="connsiteX3185" fmla="*/ 5487595 w 11968488"/>
              <a:gd name="connsiteY3185" fmla="*/ 5901674 h 6483416"/>
              <a:gd name="connsiteX3186" fmla="*/ 5448708 w 11968488"/>
              <a:gd name="connsiteY3186" fmla="*/ 5849365 h 6483416"/>
              <a:gd name="connsiteX3187" fmla="*/ 5405707 w 11968488"/>
              <a:gd name="connsiteY3187" fmla="*/ 5807622 h 6483416"/>
              <a:gd name="connsiteX3188" fmla="*/ 5386573 w 11968488"/>
              <a:gd name="connsiteY3188" fmla="*/ 5806037 h 6483416"/>
              <a:gd name="connsiteX3189" fmla="*/ 5375571 w 11968488"/>
              <a:gd name="connsiteY3189" fmla="*/ 5859667 h 6483416"/>
              <a:gd name="connsiteX3190" fmla="*/ 5388869 w 11968488"/>
              <a:gd name="connsiteY3190" fmla="*/ 5882585 h 6483416"/>
              <a:gd name="connsiteX3191" fmla="*/ 5401638 w 11968488"/>
              <a:gd name="connsiteY3191" fmla="*/ 5961819 h 6483416"/>
              <a:gd name="connsiteX3192" fmla="*/ 5435741 w 11968488"/>
              <a:gd name="connsiteY3192" fmla="*/ 6013733 h 6483416"/>
              <a:gd name="connsiteX3193" fmla="*/ 5423210 w 11968488"/>
              <a:gd name="connsiteY3193" fmla="*/ 6016330 h 6483416"/>
              <a:gd name="connsiteX3194" fmla="*/ 5343233 w 11968488"/>
              <a:gd name="connsiteY3194" fmla="*/ 5940618 h 6483416"/>
              <a:gd name="connsiteX3195" fmla="*/ 5339073 w 11968488"/>
              <a:gd name="connsiteY3195" fmla="*/ 5898459 h 6483416"/>
              <a:gd name="connsiteX3196" fmla="*/ 5336969 w 11968488"/>
              <a:gd name="connsiteY3196" fmla="*/ 5851015 h 6483416"/>
              <a:gd name="connsiteX3197" fmla="*/ 5324915 w 11968488"/>
              <a:gd name="connsiteY3197" fmla="*/ 5835472 h 6483416"/>
              <a:gd name="connsiteX3198" fmla="*/ 5322334 w 11968488"/>
              <a:gd name="connsiteY3198" fmla="*/ 5806169 h 6483416"/>
              <a:gd name="connsiteX3199" fmla="*/ 5340796 w 11968488"/>
              <a:gd name="connsiteY3199" fmla="*/ 5796791 h 6483416"/>
              <a:gd name="connsiteX3200" fmla="*/ 5355721 w 11968488"/>
              <a:gd name="connsiteY3200" fmla="*/ 5794391 h 6483416"/>
              <a:gd name="connsiteX3201" fmla="*/ 5357108 w 11968488"/>
              <a:gd name="connsiteY3201" fmla="*/ 5778144 h 6483416"/>
              <a:gd name="connsiteX3202" fmla="*/ 5343667 w 11968488"/>
              <a:gd name="connsiteY3202" fmla="*/ 5778849 h 6483416"/>
              <a:gd name="connsiteX3203" fmla="*/ 5326353 w 11968488"/>
              <a:gd name="connsiteY3203" fmla="*/ 5781049 h 6483416"/>
              <a:gd name="connsiteX3204" fmla="*/ 5305209 w 11968488"/>
              <a:gd name="connsiteY3204" fmla="*/ 5746573 h 6483416"/>
              <a:gd name="connsiteX3205" fmla="*/ 5302205 w 11968488"/>
              <a:gd name="connsiteY3205" fmla="*/ 5720165 h 6483416"/>
              <a:gd name="connsiteX3206" fmla="*/ 5291876 w 11968488"/>
              <a:gd name="connsiteY3206" fmla="*/ 5723840 h 6483416"/>
              <a:gd name="connsiteX3207" fmla="*/ 5256824 w 11968488"/>
              <a:gd name="connsiteY3207" fmla="*/ 5789786 h 6483416"/>
              <a:gd name="connsiteX3208" fmla="*/ 5224885 w 11968488"/>
              <a:gd name="connsiteY3208" fmla="*/ 5821908 h 6483416"/>
              <a:gd name="connsiteX3209" fmla="*/ 5211367 w 11968488"/>
              <a:gd name="connsiteY3209" fmla="*/ 5791097 h 6483416"/>
              <a:gd name="connsiteX3210" fmla="*/ 5208072 w 11968488"/>
              <a:gd name="connsiteY3210" fmla="*/ 5752887 h 6483416"/>
              <a:gd name="connsiteX3211" fmla="*/ 5204260 w 11968488"/>
              <a:gd name="connsiteY3211" fmla="*/ 5764668 h 6483416"/>
              <a:gd name="connsiteX3212" fmla="*/ 5131378 w 11968488"/>
              <a:gd name="connsiteY3212" fmla="*/ 5808368 h 6483416"/>
              <a:gd name="connsiteX3213" fmla="*/ 5103728 w 11968488"/>
              <a:gd name="connsiteY3213" fmla="*/ 5760716 h 6483416"/>
              <a:gd name="connsiteX3214" fmla="*/ 5007794 w 11968488"/>
              <a:gd name="connsiteY3214" fmla="*/ 5803051 h 6483416"/>
              <a:gd name="connsiteX3215" fmla="*/ 4973910 w 11968488"/>
              <a:gd name="connsiteY3215" fmla="*/ 5823055 h 6483416"/>
              <a:gd name="connsiteX3216" fmla="*/ 4951595 w 11968488"/>
              <a:gd name="connsiteY3216" fmla="*/ 5861749 h 6483416"/>
              <a:gd name="connsiteX3217" fmla="*/ 5007361 w 11968488"/>
              <a:gd name="connsiteY3217" fmla="*/ 5889058 h 6483416"/>
              <a:gd name="connsiteX3218" fmla="*/ 5039342 w 11968488"/>
              <a:gd name="connsiteY3218" fmla="*/ 5874946 h 6483416"/>
              <a:gd name="connsiteX3219" fmla="*/ 5075782 w 11968488"/>
              <a:gd name="connsiteY3219" fmla="*/ 5853095 h 6483416"/>
              <a:gd name="connsiteX3220" fmla="*/ 5088565 w 11968488"/>
              <a:gd name="connsiteY3220" fmla="*/ 5843848 h 6483416"/>
              <a:gd name="connsiteX3221" fmla="*/ 5091988 w 11968488"/>
              <a:gd name="connsiteY3221" fmla="*/ 5936084 h 6483416"/>
              <a:gd name="connsiteX3222" fmla="*/ 5068979 w 11968488"/>
              <a:gd name="connsiteY3222" fmla="*/ 5952727 h 6483416"/>
              <a:gd name="connsiteX3223" fmla="*/ 5004371 w 11968488"/>
              <a:gd name="connsiteY3223" fmla="*/ 5976912 h 6483416"/>
              <a:gd name="connsiteX3224" fmla="*/ 4993496 w 11968488"/>
              <a:gd name="connsiteY3224" fmla="*/ 5980269 h 6483416"/>
              <a:gd name="connsiteX3225" fmla="*/ 4858387 w 11968488"/>
              <a:gd name="connsiteY3225" fmla="*/ 5974270 h 6483416"/>
              <a:gd name="connsiteX3226" fmla="*/ 4828272 w 11968488"/>
              <a:gd name="connsiteY3226" fmla="*/ 5964486 h 6483416"/>
              <a:gd name="connsiteX3227" fmla="*/ 4741132 w 11968488"/>
              <a:gd name="connsiteY3227" fmla="*/ 5937318 h 6483416"/>
              <a:gd name="connsiteX3228" fmla="*/ 4718082 w 11968488"/>
              <a:gd name="connsiteY3228" fmla="*/ 5935953 h 6483416"/>
              <a:gd name="connsiteX3229" fmla="*/ 4666860 w 11968488"/>
              <a:gd name="connsiteY3229" fmla="*/ 5936923 h 6483416"/>
              <a:gd name="connsiteX3230" fmla="*/ 4618417 w 11968488"/>
              <a:gd name="connsiteY3230" fmla="*/ 6026085 h 6483416"/>
              <a:gd name="connsiteX3231" fmla="*/ 4541765 w 11968488"/>
              <a:gd name="connsiteY3231" fmla="*/ 6099574 h 6483416"/>
              <a:gd name="connsiteX3232" fmla="*/ 4277137 w 11968488"/>
              <a:gd name="connsiteY3232" fmla="*/ 6015883 h 6483416"/>
              <a:gd name="connsiteX3233" fmla="*/ 4189954 w 11968488"/>
              <a:gd name="connsiteY3233" fmla="*/ 5970707 h 6483416"/>
              <a:gd name="connsiteX3234" fmla="*/ 4130892 w 11968488"/>
              <a:gd name="connsiteY3234" fmla="*/ 5905190 h 6483416"/>
              <a:gd name="connsiteX3235" fmla="*/ 4100126 w 11968488"/>
              <a:gd name="connsiteY3235" fmla="*/ 5891362 h 6483416"/>
              <a:gd name="connsiteX3236" fmla="*/ 3948985 w 11968488"/>
              <a:gd name="connsiteY3236" fmla="*/ 5874413 h 6483416"/>
              <a:gd name="connsiteX3237" fmla="*/ 3953061 w 11968488"/>
              <a:gd name="connsiteY3237" fmla="*/ 5970686 h 6483416"/>
              <a:gd name="connsiteX3238" fmla="*/ 3966579 w 11968488"/>
              <a:gd name="connsiteY3238" fmla="*/ 6001498 h 6483416"/>
              <a:gd name="connsiteX3239" fmla="*/ 4091462 w 11968488"/>
              <a:gd name="connsiteY3239" fmla="*/ 6014893 h 6483416"/>
              <a:gd name="connsiteX3240" fmla="*/ 4169069 w 11968488"/>
              <a:gd name="connsiteY3240" fmla="*/ 6071508 h 6483416"/>
              <a:gd name="connsiteX3241" fmla="*/ 4210103 w 11968488"/>
              <a:gd name="connsiteY3241" fmla="*/ 6095943 h 6483416"/>
              <a:gd name="connsiteX3242" fmla="*/ 4393267 w 11968488"/>
              <a:gd name="connsiteY3242" fmla="*/ 6116791 h 6483416"/>
              <a:gd name="connsiteX3243" fmla="*/ 4433046 w 11968488"/>
              <a:gd name="connsiteY3243" fmla="*/ 6151159 h 6483416"/>
              <a:gd name="connsiteX3244" fmla="*/ 4340966 w 11968488"/>
              <a:gd name="connsiteY3244" fmla="*/ 6199727 h 6483416"/>
              <a:gd name="connsiteX3245" fmla="*/ 4275351 w 11968488"/>
              <a:gd name="connsiteY3245" fmla="*/ 6204346 h 6483416"/>
              <a:gd name="connsiteX3246" fmla="*/ 4263226 w 11968488"/>
              <a:gd name="connsiteY3246" fmla="*/ 6207850 h 6483416"/>
              <a:gd name="connsiteX3247" fmla="*/ 4284165 w 11968488"/>
              <a:gd name="connsiteY3247" fmla="*/ 6213577 h 6483416"/>
              <a:gd name="connsiteX3248" fmla="*/ 4295198 w 11968488"/>
              <a:gd name="connsiteY3248" fmla="*/ 6212318 h 6483416"/>
              <a:gd name="connsiteX3249" fmla="*/ 4289484 w 11968488"/>
              <a:gd name="connsiteY3249" fmla="*/ 6225536 h 6483416"/>
              <a:gd name="connsiteX3250" fmla="*/ 4270202 w 11968488"/>
              <a:gd name="connsiteY3250" fmla="*/ 6226386 h 6483416"/>
              <a:gd name="connsiteX3251" fmla="*/ 4274854 w 11968488"/>
              <a:gd name="connsiteY3251" fmla="*/ 6222112 h 6483416"/>
              <a:gd name="connsiteX3252" fmla="*/ 4249593 w 11968488"/>
              <a:gd name="connsiteY3252" fmla="*/ 6223356 h 6483416"/>
              <a:gd name="connsiteX3253" fmla="*/ 4242350 w 11968488"/>
              <a:gd name="connsiteY3253" fmla="*/ 6216839 h 6483416"/>
              <a:gd name="connsiteX3254" fmla="*/ 4232745 w 11968488"/>
              <a:gd name="connsiteY3254" fmla="*/ 6216661 h 6483416"/>
              <a:gd name="connsiteX3255" fmla="*/ 4207852 w 11968488"/>
              <a:gd name="connsiteY3255" fmla="*/ 6223856 h 6483416"/>
              <a:gd name="connsiteX3256" fmla="*/ 4163041 w 11968488"/>
              <a:gd name="connsiteY3256" fmla="*/ 6226954 h 6483416"/>
              <a:gd name="connsiteX3257" fmla="*/ 4133718 w 11968488"/>
              <a:gd name="connsiteY3257" fmla="*/ 6205911 h 6483416"/>
              <a:gd name="connsiteX3258" fmla="*/ 4112935 w 11968488"/>
              <a:gd name="connsiteY3258" fmla="*/ 6201222 h 6483416"/>
              <a:gd name="connsiteX3259" fmla="*/ 4051972 w 11968488"/>
              <a:gd name="connsiteY3259" fmla="*/ 6180931 h 6483416"/>
              <a:gd name="connsiteX3260" fmla="*/ 4015413 w 11968488"/>
              <a:gd name="connsiteY3260" fmla="*/ 6170605 h 6483416"/>
              <a:gd name="connsiteX3261" fmla="*/ 3991617 w 11968488"/>
              <a:gd name="connsiteY3261" fmla="*/ 6166113 h 6483416"/>
              <a:gd name="connsiteX3262" fmla="*/ 3991353 w 11968488"/>
              <a:gd name="connsiteY3262" fmla="*/ 6153199 h 6483416"/>
              <a:gd name="connsiteX3263" fmla="*/ 4077232 w 11968488"/>
              <a:gd name="connsiteY3263" fmla="*/ 6179692 h 6483416"/>
              <a:gd name="connsiteX3264" fmla="*/ 4079560 w 11968488"/>
              <a:gd name="connsiteY3264" fmla="*/ 6177558 h 6483416"/>
              <a:gd name="connsiteX3265" fmla="*/ 4076368 w 11968488"/>
              <a:gd name="connsiteY3265" fmla="*/ 6176097 h 6483416"/>
              <a:gd name="connsiteX3266" fmla="*/ 4069124 w 11968488"/>
              <a:gd name="connsiteY3266" fmla="*/ 6169584 h 6483416"/>
              <a:gd name="connsiteX3267" fmla="*/ 4073745 w 11968488"/>
              <a:gd name="connsiteY3267" fmla="*/ 6169019 h 6483416"/>
              <a:gd name="connsiteX3268" fmla="*/ 4066617 w 11968488"/>
              <a:gd name="connsiteY3268" fmla="*/ 6166475 h 6483416"/>
              <a:gd name="connsiteX3269" fmla="*/ 4035313 w 11968488"/>
              <a:gd name="connsiteY3269" fmla="*/ 6157060 h 6483416"/>
              <a:gd name="connsiteX3270" fmla="*/ 4012795 w 11968488"/>
              <a:gd name="connsiteY3270" fmla="*/ 6143873 h 6483416"/>
              <a:gd name="connsiteX3271" fmla="*/ 3999801 w 11968488"/>
              <a:gd name="connsiteY3271" fmla="*/ 6139512 h 6483416"/>
              <a:gd name="connsiteX3272" fmla="*/ 3996604 w 11968488"/>
              <a:gd name="connsiteY3272" fmla="*/ 6139323 h 6483416"/>
              <a:gd name="connsiteX3273" fmla="*/ 3995377 w 11968488"/>
              <a:gd name="connsiteY3273" fmla="*/ 6138030 h 6483416"/>
              <a:gd name="connsiteX3274" fmla="*/ 3987035 w 11968488"/>
              <a:gd name="connsiteY3274" fmla="*/ 6135229 h 6483416"/>
              <a:gd name="connsiteX3275" fmla="*/ 3892182 w 11968488"/>
              <a:gd name="connsiteY3275" fmla="*/ 6095033 h 6483416"/>
              <a:gd name="connsiteX3276" fmla="*/ 3871576 w 11968488"/>
              <a:gd name="connsiteY3276" fmla="*/ 6092005 h 6483416"/>
              <a:gd name="connsiteX3277" fmla="*/ 3802849 w 11968488"/>
              <a:gd name="connsiteY3277" fmla="*/ 6054165 h 6483416"/>
              <a:gd name="connsiteX3278" fmla="*/ 3799876 w 11968488"/>
              <a:gd name="connsiteY3278" fmla="*/ 6058438 h 6483416"/>
              <a:gd name="connsiteX3279" fmla="*/ 3711214 w 11968488"/>
              <a:gd name="connsiteY3279" fmla="*/ 6000381 h 6483416"/>
              <a:gd name="connsiteX3280" fmla="*/ 3711438 w 11968488"/>
              <a:gd name="connsiteY3280" fmla="*/ 5998752 h 6483416"/>
              <a:gd name="connsiteX3281" fmla="*/ 3713250 w 11968488"/>
              <a:gd name="connsiteY3281" fmla="*/ 6000381 h 6483416"/>
              <a:gd name="connsiteX3282" fmla="*/ 3714235 w 11968488"/>
              <a:gd name="connsiteY3282" fmla="*/ 5999904 h 6483416"/>
              <a:gd name="connsiteX3283" fmla="*/ 3716439 w 11968488"/>
              <a:gd name="connsiteY3283" fmla="*/ 6001838 h 6483416"/>
              <a:gd name="connsiteX3284" fmla="*/ 3714518 w 11968488"/>
              <a:gd name="connsiteY3284" fmla="*/ 5999761 h 6483416"/>
              <a:gd name="connsiteX3285" fmla="*/ 3714235 w 11968488"/>
              <a:gd name="connsiteY3285" fmla="*/ 5999904 h 6483416"/>
              <a:gd name="connsiteX3286" fmla="*/ 3707890 w 11968488"/>
              <a:gd name="connsiteY3286" fmla="*/ 5994330 h 6483416"/>
              <a:gd name="connsiteX3287" fmla="*/ 3701088 w 11968488"/>
              <a:gd name="connsiteY3287" fmla="*/ 5985220 h 6483416"/>
              <a:gd name="connsiteX3288" fmla="*/ 3670628 w 11968488"/>
              <a:gd name="connsiteY3288" fmla="*/ 5964944 h 6483416"/>
              <a:gd name="connsiteX3289" fmla="*/ 3683368 w 11968488"/>
              <a:gd name="connsiteY3289" fmla="*/ 5935472 h 6483416"/>
              <a:gd name="connsiteX3290" fmla="*/ 3708047 w 11968488"/>
              <a:gd name="connsiteY3290" fmla="*/ 5953612 h 6483416"/>
              <a:gd name="connsiteX3291" fmla="*/ 3760580 w 11968488"/>
              <a:gd name="connsiteY3291" fmla="*/ 5996440 h 6483416"/>
              <a:gd name="connsiteX3292" fmla="*/ 3782912 w 11968488"/>
              <a:gd name="connsiteY3292" fmla="*/ 6006656 h 6483416"/>
              <a:gd name="connsiteX3293" fmla="*/ 3795774 w 11968488"/>
              <a:gd name="connsiteY3293" fmla="*/ 6017341 h 6483416"/>
              <a:gd name="connsiteX3294" fmla="*/ 3807847 w 11968488"/>
              <a:gd name="connsiteY3294" fmla="*/ 6026660 h 6483416"/>
              <a:gd name="connsiteX3295" fmla="*/ 3807856 w 11968488"/>
              <a:gd name="connsiteY3295" fmla="*/ 6026111 h 6483416"/>
              <a:gd name="connsiteX3296" fmla="*/ 3799406 w 11968488"/>
              <a:gd name="connsiteY3296" fmla="*/ 5973593 h 6483416"/>
              <a:gd name="connsiteX3297" fmla="*/ 3737181 w 11968488"/>
              <a:gd name="connsiteY3297" fmla="*/ 5923894 h 6483416"/>
              <a:gd name="connsiteX3298" fmla="*/ 3714778 w 11968488"/>
              <a:gd name="connsiteY3298" fmla="*/ 5926569 h 6483416"/>
              <a:gd name="connsiteX3299" fmla="*/ 3673137 w 11968488"/>
              <a:gd name="connsiteY3299" fmla="*/ 5916101 h 6483416"/>
              <a:gd name="connsiteX3300" fmla="*/ 3636563 w 11968488"/>
              <a:gd name="connsiteY3300" fmla="*/ 5883926 h 6483416"/>
              <a:gd name="connsiteX3301" fmla="*/ 3590546 w 11968488"/>
              <a:gd name="connsiteY3301" fmla="*/ 5917211 h 6483416"/>
              <a:gd name="connsiteX3302" fmla="*/ 3568144 w 11968488"/>
              <a:gd name="connsiteY3302" fmla="*/ 5919888 h 6483416"/>
              <a:gd name="connsiteX3303" fmla="*/ 3514284 w 11968488"/>
              <a:gd name="connsiteY3303" fmla="*/ 5886688 h 6483416"/>
              <a:gd name="connsiteX3304" fmla="*/ 3509083 w 11968488"/>
              <a:gd name="connsiteY3304" fmla="*/ 5854368 h 6483416"/>
              <a:gd name="connsiteX3305" fmla="*/ 3533132 w 11968488"/>
              <a:gd name="connsiteY3305" fmla="*/ 5737750 h 6483416"/>
              <a:gd name="connsiteX3306" fmla="*/ 3535559 w 11968488"/>
              <a:gd name="connsiteY3306" fmla="*/ 5681875 h 6483416"/>
              <a:gd name="connsiteX3307" fmla="*/ 3507393 w 11968488"/>
              <a:gd name="connsiteY3307" fmla="*/ 5684208 h 6483416"/>
              <a:gd name="connsiteX3308" fmla="*/ 3471514 w 11968488"/>
              <a:gd name="connsiteY3308" fmla="*/ 5674081 h 6483416"/>
              <a:gd name="connsiteX3309" fmla="*/ 3466988 w 11968488"/>
              <a:gd name="connsiteY3309" fmla="*/ 5669017 h 6483416"/>
              <a:gd name="connsiteX3310" fmla="*/ 3463287 w 11968488"/>
              <a:gd name="connsiteY3310" fmla="*/ 5674930 h 6483416"/>
              <a:gd name="connsiteX3311" fmla="*/ 3441794 w 11968488"/>
              <a:gd name="connsiteY3311" fmla="*/ 5667492 h 6483416"/>
              <a:gd name="connsiteX3312" fmla="*/ 3447610 w 11968488"/>
              <a:gd name="connsiteY3312" fmla="*/ 5664408 h 6483416"/>
              <a:gd name="connsiteX3313" fmla="*/ 3419436 w 11968488"/>
              <a:gd name="connsiteY3313" fmla="*/ 5654821 h 6483416"/>
              <a:gd name="connsiteX3314" fmla="*/ 3412417 w 11968488"/>
              <a:gd name="connsiteY3314" fmla="*/ 5643820 h 6483416"/>
              <a:gd name="connsiteX3315" fmla="*/ 3355269 w 11968488"/>
              <a:gd name="connsiteY3315" fmla="*/ 5615261 h 6483416"/>
              <a:gd name="connsiteX3316" fmla="*/ 3339931 w 11968488"/>
              <a:gd name="connsiteY3316" fmla="*/ 5613586 h 6483416"/>
              <a:gd name="connsiteX3317" fmla="*/ 3207082 w 11968488"/>
              <a:gd name="connsiteY3317" fmla="*/ 5517229 h 6483416"/>
              <a:gd name="connsiteX3318" fmla="*/ 3168181 w 11968488"/>
              <a:gd name="connsiteY3318" fmla="*/ 5488799 h 6483416"/>
              <a:gd name="connsiteX3319" fmla="*/ 3142516 w 11968488"/>
              <a:gd name="connsiteY3319" fmla="*/ 5472976 h 6483416"/>
              <a:gd name="connsiteX3320" fmla="*/ 3144215 w 11968488"/>
              <a:gd name="connsiteY3320" fmla="*/ 5457348 h 6483416"/>
              <a:gd name="connsiteX3321" fmla="*/ 3235257 w 11968488"/>
              <a:gd name="connsiteY3321" fmla="*/ 5526816 h 6483416"/>
              <a:gd name="connsiteX3322" fmla="*/ 3238162 w 11968488"/>
              <a:gd name="connsiteY3322" fmla="*/ 5525272 h 6483416"/>
              <a:gd name="connsiteX3323" fmla="*/ 3234853 w 11968488"/>
              <a:gd name="connsiteY3323" fmla="*/ 5522121 h 6483416"/>
              <a:gd name="connsiteX3324" fmla="*/ 3227835 w 11968488"/>
              <a:gd name="connsiteY3324" fmla="*/ 5511122 h 6483416"/>
              <a:gd name="connsiteX3325" fmla="*/ 3233257 w 11968488"/>
              <a:gd name="connsiteY3325" fmla="*/ 5512527 h 6483416"/>
              <a:gd name="connsiteX3326" fmla="*/ 3230340 w 11968488"/>
              <a:gd name="connsiteY3326" fmla="*/ 5509359 h 6483416"/>
              <a:gd name="connsiteX3327" fmla="*/ 3190726 w 11968488"/>
              <a:gd name="connsiteY3327" fmla="*/ 5472537 h 6483416"/>
              <a:gd name="connsiteX3328" fmla="*/ 3142210 w 11968488"/>
              <a:gd name="connsiteY3328" fmla="*/ 5433874 h 6483416"/>
              <a:gd name="connsiteX3329" fmla="*/ 3137098 w 11968488"/>
              <a:gd name="connsiteY3329" fmla="*/ 5429224 h 6483416"/>
              <a:gd name="connsiteX3330" fmla="*/ 3125073 w 11968488"/>
              <a:gd name="connsiteY3330" fmla="*/ 5437486 h 6483416"/>
              <a:gd name="connsiteX3331" fmla="*/ 2857230 w 11968488"/>
              <a:gd name="connsiteY3331" fmla="*/ 5513624 h 6483416"/>
              <a:gd name="connsiteX3332" fmla="*/ 2705662 w 11968488"/>
              <a:gd name="connsiteY3332" fmla="*/ 5564859 h 6483416"/>
              <a:gd name="connsiteX3333" fmla="*/ 2665124 w 11968488"/>
              <a:gd name="connsiteY3333" fmla="*/ 5605083 h 6483416"/>
              <a:gd name="connsiteX3334" fmla="*/ 2669464 w 11968488"/>
              <a:gd name="connsiteY3334" fmla="*/ 5617307 h 6483416"/>
              <a:gd name="connsiteX3335" fmla="*/ 2683749 w 11968488"/>
              <a:gd name="connsiteY3335" fmla="*/ 5653493 h 6483416"/>
              <a:gd name="connsiteX3336" fmla="*/ 2689581 w 11968488"/>
              <a:gd name="connsiteY3336" fmla="*/ 5652818 h 6483416"/>
              <a:gd name="connsiteX3337" fmla="*/ 2731011 w 11968488"/>
              <a:gd name="connsiteY3337" fmla="*/ 5726296 h 6483416"/>
              <a:gd name="connsiteX3338" fmla="*/ 2747639 w 11968488"/>
              <a:gd name="connsiteY3338" fmla="*/ 5759230 h 6483416"/>
              <a:gd name="connsiteX3339" fmla="*/ 2761038 w 11968488"/>
              <a:gd name="connsiteY3339" fmla="*/ 5789191 h 6483416"/>
              <a:gd name="connsiteX3340" fmla="*/ 2764805 w 11968488"/>
              <a:gd name="connsiteY3340" fmla="*/ 5795147 h 6483416"/>
              <a:gd name="connsiteX3341" fmla="*/ 2769409 w 11968488"/>
              <a:gd name="connsiteY3341" fmla="*/ 5790954 h 6483416"/>
              <a:gd name="connsiteX3342" fmla="*/ 2771161 w 11968488"/>
              <a:gd name="connsiteY3342" fmla="*/ 5775464 h 6483416"/>
              <a:gd name="connsiteX3343" fmla="*/ 2779583 w 11968488"/>
              <a:gd name="connsiteY3343" fmla="*/ 5779381 h 6483416"/>
              <a:gd name="connsiteX3344" fmla="*/ 2792569 w 11968488"/>
              <a:gd name="connsiteY3344" fmla="*/ 5807230 h 6483416"/>
              <a:gd name="connsiteX3345" fmla="*/ 2798802 w 11968488"/>
              <a:gd name="connsiteY3345" fmla="*/ 5818571 h 6483416"/>
              <a:gd name="connsiteX3346" fmla="*/ 2810809 w 11968488"/>
              <a:gd name="connsiteY3346" fmla="*/ 5816488 h 6483416"/>
              <a:gd name="connsiteX3347" fmla="*/ 2853524 w 11968488"/>
              <a:gd name="connsiteY3347" fmla="*/ 5897899 h 6483416"/>
              <a:gd name="connsiteX3348" fmla="*/ 3080372 w 11968488"/>
              <a:gd name="connsiteY3348" fmla="*/ 6183405 h 6483416"/>
              <a:gd name="connsiteX3349" fmla="*/ 3112799 w 11968488"/>
              <a:gd name="connsiteY3349" fmla="*/ 6227825 h 6483416"/>
              <a:gd name="connsiteX3350" fmla="*/ 3120344 w 11968488"/>
              <a:gd name="connsiteY3350" fmla="*/ 6279406 h 6483416"/>
              <a:gd name="connsiteX3351" fmla="*/ 3109956 w 11968488"/>
              <a:gd name="connsiteY3351" fmla="*/ 6284675 h 6483416"/>
              <a:gd name="connsiteX3352" fmla="*/ 3105362 w 11968488"/>
              <a:gd name="connsiteY3352" fmla="*/ 6289410 h 6483416"/>
              <a:gd name="connsiteX3353" fmla="*/ 3099087 w 11968488"/>
              <a:gd name="connsiteY3353" fmla="*/ 6285432 h 6483416"/>
              <a:gd name="connsiteX3354" fmla="*/ 3091469 w 11968488"/>
              <a:gd name="connsiteY3354" fmla="*/ 6276753 h 6483416"/>
              <a:gd name="connsiteX3355" fmla="*/ 3091324 w 11968488"/>
              <a:gd name="connsiteY3355" fmla="*/ 6276634 h 6483416"/>
              <a:gd name="connsiteX3356" fmla="*/ 3010063 w 11968488"/>
              <a:gd name="connsiteY3356" fmla="*/ 6200834 h 6483416"/>
              <a:gd name="connsiteX3357" fmla="*/ 3011646 w 11968488"/>
              <a:gd name="connsiteY3357" fmla="*/ 6207499 h 6483416"/>
              <a:gd name="connsiteX3358" fmla="*/ 3009929 w 11968488"/>
              <a:gd name="connsiteY3358" fmla="*/ 6206698 h 6483416"/>
              <a:gd name="connsiteX3359" fmla="*/ 3003550 w 11968488"/>
              <a:gd name="connsiteY3359" fmla="*/ 6198648 h 6483416"/>
              <a:gd name="connsiteX3360" fmla="*/ 3003222 w 11968488"/>
              <a:gd name="connsiteY3360" fmla="*/ 6203582 h 6483416"/>
              <a:gd name="connsiteX3361" fmla="*/ 3009929 w 11968488"/>
              <a:gd name="connsiteY3361" fmla="*/ 6206698 h 6483416"/>
              <a:gd name="connsiteX3362" fmla="*/ 3043942 w 11968488"/>
              <a:gd name="connsiteY3362" fmla="*/ 6249623 h 6483416"/>
              <a:gd name="connsiteX3363" fmla="*/ 3078017 w 11968488"/>
              <a:gd name="connsiteY3363" fmla="*/ 6297659 h 6483416"/>
              <a:gd name="connsiteX3364" fmla="*/ 3089001 w 11968488"/>
              <a:gd name="connsiteY3364" fmla="*/ 6306272 h 6483416"/>
              <a:gd name="connsiteX3365" fmla="*/ 3079277 w 11968488"/>
              <a:gd name="connsiteY3365" fmla="*/ 6316300 h 6483416"/>
              <a:gd name="connsiteX3366" fmla="*/ 3060517 w 11968488"/>
              <a:gd name="connsiteY3366" fmla="*/ 6299688 h 6483416"/>
              <a:gd name="connsiteX3367" fmla="*/ 3066351 w 11968488"/>
              <a:gd name="connsiteY3367" fmla="*/ 6299013 h 6483416"/>
              <a:gd name="connsiteX3368" fmla="*/ 3041736 w 11968488"/>
              <a:gd name="connsiteY3368" fmla="*/ 6277398 h 6483416"/>
              <a:gd name="connsiteX3369" fmla="*/ 3036885 w 11968488"/>
              <a:gd name="connsiteY3369" fmla="*/ 6263281 h 6483416"/>
              <a:gd name="connsiteX3370" fmla="*/ 2988313 w 11968488"/>
              <a:gd name="connsiteY3370" fmla="*/ 6210200 h 6483416"/>
              <a:gd name="connsiteX3371" fmla="*/ 2974385 w 11968488"/>
              <a:gd name="connsiteY3371" fmla="*/ 6202028 h 6483416"/>
              <a:gd name="connsiteX3372" fmla="*/ 2917849 w 11968488"/>
              <a:gd name="connsiteY3372" fmla="*/ 6127242 h 6483416"/>
              <a:gd name="connsiteX3373" fmla="*/ 2887847 w 11968488"/>
              <a:gd name="connsiteY3373" fmla="*/ 6081590 h 6483416"/>
              <a:gd name="connsiteX3374" fmla="*/ 2804599 w 11968488"/>
              <a:gd name="connsiteY3374" fmla="*/ 5990576 h 6483416"/>
              <a:gd name="connsiteX3375" fmla="*/ 2693780 w 11968488"/>
              <a:gd name="connsiteY3375" fmla="*/ 5857211 h 6483416"/>
              <a:gd name="connsiteX3376" fmla="*/ 2676876 w 11968488"/>
              <a:gd name="connsiteY3376" fmla="*/ 5833347 h 6483416"/>
              <a:gd name="connsiteX3377" fmla="*/ 2661497 w 11968488"/>
              <a:gd name="connsiteY3377" fmla="*/ 5838234 h 6483416"/>
              <a:gd name="connsiteX3378" fmla="*/ 2661640 w 11968488"/>
              <a:gd name="connsiteY3378" fmla="*/ 5863677 h 6483416"/>
              <a:gd name="connsiteX3379" fmla="*/ 2786997 w 11968488"/>
              <a:gd name="connsiteY3379" fmla="*/ 6072736 h 6483416"/>
              <a:gd name="connsiteX3380" fmla="*/ 2793018 w 11968488"/>
              <a:gd name="connsiteY3380" fmla="*/ 6095561 h 6483416"/>
              <a:gd name="connsiteX3381" fmla="*/ 2777276 w 11968488"/>
              <a:gd name="connsiteY3381" fmla="*/ 6116310 h 6483416"/>
              <a:gd name="connsiteX3382" fmla="*/ 2713217 w 11968488"/>
              <a:gd name="connsiteY3382" fmla="*/ 6087938 h 6483416"/>
              <a:gd name="connsiteX3383" fmla="*/ 2661057 w 11968488"/>
              <a:gd name="connsiteY3383" fmla="*/ 6079778 h 6483416"/>
              <a:gd name="connsiteX3384" fmla="*/ 2615643 w 11968488"/>
              <a:gd name="connsiteY3384" fmla="*/ 6062727 h 6483416"/>
              <a:gd name="connsiteX3385" fmla="*/ 2532508 w 11968488"/>
              <a:gd name="connsiteY3385" fmla="*/ 5946709 h 6483416"/>
              <a:gd name="connsiteX3386" fmla="*/ 2385895 w 11968488"/>
              <a:gd name="connsiteY3386" fmla="*/ 5745159 h 6483416"/>
              <a:gd name="connsiteX3387" fmla="*/ 2434932 w 11968488"/>
              <a:gd name="connsiteY3387" fmla="*/ 5921495 h 6483416"/>
              <a:gd name="connsiteX3388" fmla="*/ 2521189 w 11968488"/>
              <a:gd name="connsiteY3388" fmla="*/ 6028274 h 6483416"/>
              <a:gd name="connsiteX3389" fmla="*/ 2531852 w 11968488"/>
              <a:gd name="connsiteY3389" fmla="*/ 6070618 h 6483416"/>
              <a:gd name="connsiteX3390" fmla="*/ 2437978 w 11968488"/>
              <a:gd name="connsiteY3390" fmla="*/ 5979003 h 6483416"/>
              <a:gd name="connsiteX3391" fmla="*/ 2456041 w 11968488"/>
              <a:gd name="connsiteY3391" fmla="*/ 6047483 h 6483416"/>
              <a:gd name="connsiteX3392" fmla="*/ 2483826 w 11968488"/>
              <a:gd name="connsiteY3392" fmla="*/ 6072386 h 6483416"/>
              <a:gd name="connsiteX3393" fmla="*/ 2493984 w 11968488"/>
              <a:gd name="connsiteY3393" fmla="*/ 6105145 h 6483416"/>
              <a:gd name="connsiteX3394" fmla="*/ 2471855 w 11968488"/>
              <a:gd name="connsiteY3394" fmla="*/ 6118924 h 6483416"/>
              <a:gd name="connsiteX3395" fmla="*/ 2440590 w 11968488"/>
              <a:gd name="connsiteY3395" fmla="*/ 6119118 h 6483416"/>
              <a:gd name="connsiteX3396" fmla="*/ 2547157 w 11968488"/>
              <a:gd name="connsiteY3396" fmla="*/ 6291412 h 6483416"/>
              <a:gd name="connsiteX3397" fmla="*/ 2627099 w 11968488"/>
              <a:gd name="connsiteY3397" fmla="*/ 6483416 h 6483416"/>
              <a:gd name="connsiteX3398" fmla="*/ 2364053 w 11968488"/>
              <a:gd name="connsiteY3398" fmla="*/ 6127703 h 6483416"/>
              <a:gd name="connsiteX3399" fmla="*/ 2366592 w 11968488"/>
              <a:gd name="connsiteY3399" fmla="*/ 6175625 h 6483416"/>
              <a:gd name="connsiteX3400" fmla="*/ 2337935 w 11968488"/>
              <a:gd name="connsiteY3400" fmla="*/ 6156995 h 6483416"/>
              <a:gd name="connsiteX3401" fmla="*/ 2217003 w 11968488"/>
              <a:gd name="connsiteY3401" fmla="*/ 6008756 h 6483416"/>
              <a:gd name="connsiteX3402" fmla="*/ 2143589 w 11968488"/>
              <a:gd name="connsiteY3402" fmla="*/ 5849167 h 6483416"/>
              <a:gd name="connsiteX3403" fmla="*/ 2084610 w 11968488"/>
              <a:gd name="connsiteY3403" fmla="*/ 5757707 h 6483416"/>
              <a:gd name="connsiteX3404" fmla="*/ 2019393 w 11968488"/>
              <a:gd name="connsiteY3404" fmla="*/ 5684722 h 6483416"/>
              <a:gd name="connsiteX3405" fmla="*/ 1990374 w 11968488"/>
              <a:gd name="connsiteY3405" fmla="*/ 5681950 h 6483416"/>
              <a:gd name="connsiteX3406" fmla="*/ 1973688 w 11968488"/>
              <a:gd name="connsiteY3406" fmla="*/ 5775720 h 6483416"/>
              <a:gd name="connsiteX3407" fmla="*/ 1993855 w 11968488"/>
              <a:gd name="connsiteY3407" fmla="*/ 5815791 h 6483416"/>
              <a:gd name="connsiteX3408" fmla="*/ 2013224 w 11968488"/>
              <a:gd name="connsiteY3408" fmla="*/ 5954327 h 6483416"/>
              <a:gd name="connsiteX3409" fmla="*/ 2064946 w 11968488"/>
              <a:gd name="connsiteY3409" fmla="*/ 6045096 h 6483416"/>
              <a:gd name="connsiteX3410" fmla="*/ 2045941 w 11968488"/>
              <a:gd name="connsiteY3410" fmla="*/ 6049637 h 6483416"/>
              <a:gd name="connsiteX3411" fmla="*/ 1924644 w 11968488"/>
              <a:gd name="connsiteY3411" fmla="*/ 5917258 h 6483416"/>
              <a:gd name="connsiteX3412" fmla="*/ 1918334 w 11968488"/>
              <a:gd name="connsiteY3412" fmla="*/ 5843545 h 6483416"/>
              <a:gd name="connsiteX3413" fmla="*/ 1915143 w 11968488"/>
              <a:gd name="connsiteY3413" fmla="*/ 5760592 h 6483416"/>
              <a:gd name="connsiteX3414" fmla="*/ 1896863 w 11968488"/>
              <a:gd name="connsiteY3414" fmla="*/ 5733416 h 6483416"/>
              <a:gd name="connsiteX3415" fmla="*/ 1892946 w 11968488"/>
              <a:gd name="connsiteY3415" fmla="*/ 5682181 h 6483416"/>
              <a:gd name="connsiteX3416" fmla="*/ 1920948 w 11968488"/>
              <a:gd name="connsiteY3416" fmla="*/ 5665784 h 6483416"/>
              <a:gd name="connsiteX3417" fmla="*/ 1943583 w 11968488"/>
              <a:gd name="connsiteY3417" fmla="*/ 5661588 h 6483416"/>
              <a:gd name="connsiteX3418" fmla="*/ 1945688 w 11968488"/>
              <a:gd name="connsiteY3418" fmla="*/ 5633181 h 6483416"/>
              <a:gd name="connsiteX3419" fmla="*/ 1925300 w 11968488"/>
              <a:gd name="connsiteY3419" fmla="*/ 5634414 h 6483416"/>
              <a:gd name="connsiteX3420" fmla="*/ 1899041 w 11968488"/>
              <a:gd name="connsiteY3420" fmla="*/ 5638260 h 6483416"/>
              <a:gd name="connsiteX3421" fmla="*/ 1866974 w 11968488"/>
              <a:gd name="connsiteY3421" fmla="*/ 5577981 h 6483416"/>
              <a:gd name="connsiteX3422" fmla="*/ 1831284 w 11968488"/>
              <a:gd name="connsiteY3422" fmla="*/ 5517355 h 6483416"/>
              <a:gd name="connsiteX3423" fmla="*/ 1829034 w 11968488"/>
              <a:gd name="connsiteY3423" fmla="*/ 5520320 h 6483416"/>
              <a:gd name="connsiteX3424" fmla="*/ 1588036 w 11968488"/>
              <a:gd name="connsiteY3424" fmla="*/ 5535446 h 6483416"/>
              <a:gd name="connsiteX3425" fmla="*/ 1496338 w 11968488"/>
              <a:gd name="connsiteY3425" fmla="*/ 5507616 h 6483416"/>
              <a:gd name="connsiteX3426" fmla="*/ 1470076 w 11968488"/>
              <a:gd name="connsiteY3426" fmla="*/ 5511464 h 6483416"/>
              <a:gd name="connsiteX3427" fmla="*/ 1361039 w 11968488"/>
              <a:gd name="connsiteY3427" fmla="*/ 5542375 h 6483416"/>
              <a:gd name="connsiteX3428" fmla="*/ 1279790 w 11968488"/>
              <a:gd name="connsiteY3428" fmla="*/ 5439252 h 6483416"/>
              <a:gd name="connsiteX3429" fmla="*/ 1301482 w 11968488"/>
              <a:gd name="connsiteY3429" fmla="*/ 5349139 h 6483416"/>
              <a:gd name="connsiteX3430" fmla="*/ 1442587 w 11968488"/>
              <a:gd name="connsiteY3430" fmla="*/ 5219570 h 6483416"/>
              <a:gd name="connsiteX3431" fmla="*/ 1455980 w 11968488"/>
              <a:gd name="connsiteY3431" fmla="*/ 5214095 h 6483416"/>
              <a:gd name="connsiteX3432" fmla="*/ 1459465 w 11968488"/>
              <a:gd name="connsiteY3432" fmla="*/ 5206514 h 6483416"/>
              <a:gd name="connsiteX3433" fmla="*/ 1458814 w 11968488"/>
              <a:gd name="connsiteY3433" fmla="*/ 5206432 h 6483416"/>
              <a:gd name="connsiteX3434" fmla="*/ 1337047 w 11968488"/>
              <a:gd name="connsiteY3434" fmla="*/ 5222154 h 6483416"/>
              <a:gd name="connsiteX3435" fmla="*/ 1279484 w 11968488"/>
              <a:gd name="connsiteY3435" fmla="*/ 5225174 h 6483416"/>
              <a:gd name="connsiteX3436" fmla="*/ 1225899 w 11968488"/>
              <a:gd name="connsiteY3436" fmla="*/ 5232813 h 6483416"/>
              <a:gd name="connsiteX3437" fmla="*/ 1225788 w 11968488"/>
              <a:gd name="connsiteY3437" fmla="*/ 5232769 h 6483416"/>
              <a:gd name="connsiteX3438" fmla="*/ 1221654 w 11968488"/>
              <a:gd name="connsiteY3438" fmla="*/ 5233417 h 6483416"/>
              <a:gd name="connsiteX3439" fmla="*/ 1225899 w 11968488"/>
              <a:gd name="connsiteY3439" fmla="*/ 5232813 h 6483416"/>
              <a:gd name="connsiteX3440" fmla="*/ 1231810 w 11968488"/>
              <a:gd name="connsiteY3440" fmla="*/ 5235269 h 6483416"/>
              <a:gd name="connsiteX3441" fmla="*/ 1221297 w 11968488"/>
              <a:gd name="connsiteY3441" fmla="*/ 5240376 h 6483416"/>
              <a:gd name="connsiteX3442" fmla="*/ 1217162 w 11968488"/>
              <a:gd name="connsiteY3442" fmla="*/ 5241027 h 6483416"/>
              <a:gd name="connsiteX3443" fmla="*/ 1219049 w 11968488"/>
              <a:gd name="connsiteY3443" fmla="*/ 5244183 h 6483416"/>
              <a:gd name="connsiteX3444" fmla="*/ 1325814 w 11968488"/>
              <a:gd name="connsiteY3444" fmla="*/ 5241182 h 6483416"/>
              <a:gd name="connsiteX3445" fmla="*/ 1320963 w 11968488"/>
              <a:gd name="connsiteY3445" fmla="*/ 5255752 h 6483416"/>
              <a:gd name="connsiteX3446" fmla="*/ 1292386 w 11968488"/>
              <a:gd name="connsiteY3446" fmla="*/ 5253346 h 6483416"/>
              <a:gd name="connsiteX3447" fmla="*/ 1247271 w 11968488"/>
              <a:gd name="connsiteY3447" fmla="*/ 5253547 h 6483416"/>
              <a:gd name="connsiteX3448" fmla="*/ 1093504 w 11968488"/>
              <a:gd name="connsiteY3448" fmla="*/ 5253591 h 6483416"/>
              <a:gd name="connsiteX3449" fmla="*/ 1079573 w 11968488"/>
              <a:gd name="connsiteY3449" fmla="*/ 5245433 h 6483416"/>
              <a:gd name="connsiteX3450" fmla="*/ 1018641 w 11968488"/>
              <a:gd name="connsiteY3450" fmla="*/ 5234314 h 6483416"/>
              <a:gd name="connsiteX3451" fmla="*/ 1008125 w 11968488"/>
              <a:gd name="connsiteY3451" fmla="*/ 5239422 h 6483416"/>
              <a:gd name="connsiteX3452" fmla="*/ 979904 w 11968488"/>
              <a:gd name="connsiteY3452" fmla="*/ 5230057 h 6483416"/>
              <a:gd name="connsiteX3453" fmla="*/ 983682 w 11968488"/>
              <a:gd name="connsiteY3453" fmla="*/ 5236367 h 6483416"/>
              <a:gd name="connsiteX3454" fmla="*/ 962101 w 11968488"/>
              <a:gd name="connsiteY3454" fmla="*/ 5229331 h 6483416"/>
              <a:gd name="connsiteX3455" fmla="*/ 960276 w 11968488"/>
              <a:gd name="connsiteY3455" fmla="*/ 5212536 h 6483416"/>
              <a:gd name="connsiteX3456" fmla="*/ 972353 w 11968488"/>
              <a:gd name="connsiteY3456" fmla="*/ 5217440 h 6483416"/>
              <a:gd name="connsiteX3457" fmla="*/ 1020523 w 11968488"/>
              <a:gd name="connsiteY3457" fmla="*/ 5217622 h 6483416"/>
              <a:gd name="connsiteX3458" fmla="*/ 1066083 w 11968488"/>
              <a:gd name="connsiteY3458" fmla="*/ 5221348 h 6483416"/>
              <a:gd name="connsiteX3459" fmla="*/ 1072380 w 11968488"/>
              <a:gd name="connsiteY3459" fmla="*/ 5225855 h 6483416"/>
              <a:gd name="connsiteX3460" fmla="*/ 1074626 w 11968488"/>
              <a:gd name="connsiteY3460" fmla="*/ 5222049 h 6483416"/>
              <a:gd name="connsiteX3461" fmla="*/ 1066083 w 11968488"/>
              <a:gd name="connsiteY3461" fmla="*/ 5221348 h 6483416"/>
              <a:gd name="connsiteX3462" fmla="*/ 1064469 w 11968488"/>
              <a:gd name="connsiteY3462" fmla="*/ 5220196 h 6483416"/>
              <a:gd name="connsiteX3463" fmla="*/ 1070849 w 11968488"/>
              <a:gd name="connsiteY3463" fmla="*/ 5215741 h 6483416"/>
              <a:gd name="connsiteX3464" fmla="*/ 1073097 w 11968488"/>
              <a:gd name="connsiteY3464" fmla="*/ 5211933 h 6483416"/>
              <a:gd name="connsiteX3465" fmla="*/ 1050685 w 11968488"/>
              <a:gd name="connsiteY3465" fmla="*/ 5205495 h 6483416"/>
              <a:gd name="connsiteX3466" fmla="*/ 1036475 w 11968488"/>
              <a:gd name="connsiteY3466" fmla="*/ 5206213 h 6483416"/>
              <a:gd name="connsiteX3467" fmla="*/ 985184 w 11968488"/>
              <a:gd name="connsiteY3467" fmla="*/ 5191776 h 6483416"/>
              <a:gd name="connsiteX3468" fmla="*/ 983564 w 11968488"/>
              <a:gd name="connsiteY3468" fmla="*/ 5190803 h 6483416"/>
              <a:gd name="connsiteX3469" fmla="*/ 963629 w 11968488"/>
              <a:gd name="connsiteY3469" fmla="*/ 5187746 h 6483416"/>
              <a:gd name="connsiteX3470" fmla="*/ 957203 w 11968488"/>
              <a:gd name="connsiteY3470" fmla="*/ 5184274 h 6483416"/>
              <a:gd name="connsiteX3471" fmla="*/ 954691 w 11968488"/>
              <a:gd name="connsiteY3471" fmla="*/ 5161142 h 6483416"/>
              <a:gd name="connsiteX3472" fmla="*/ 969828 w 11968488"/>
              <a:gd name="connsiteY3472" fmla="*/ 5165380 h 6483416"/>
              <a:gd name="connsiteX3473" fmla="*/ 970022 w 11968488"/>
              <a:gd name="connsiteY3473" fmla="*/ 5155363 h 6483416"/>
              <a:gd name="connsiteX3474" fmla="*/ 960374 w 11968488"/>
              <a:gd name="connsiteY3474" fmla="*/ 5132193 h 6483416"/>
              <a:gd name="connsiteX3475" fmla="*/ 951671 w 11968488"/>
              <a:gd name="connsiteY3475" fmla="*/ 5035997 h 6483416"/>
              <a:gd name="connsiteX3476" fmla="*/ 955661 w 11968488"/>
              <a:gd name="connsiteY3476" fmla="*/ 5020486 h 6483416"/>
              <a:gd name="connsiteX3477" fmla="*/ 1021606 w 11968488"/>
              <a:gd name="connsiteY3477" fmla="*/ 4902810 h 6483416"/>
              <a:gd name="connsiteX3478" fmla="*/ 1039237 w 11968488"/>
              <a:gd name="connsiteY3478" fmla="*/ 4894958 h 6483416"/>
              <a:gd name="connsiteX3479" fmla="*/ 1069416 w 11968488"/>
              <a:gd name="connsiteY3479" fmla="*/ 4783405 h 6483416"/>
              <a:gd name="connsiteX3480" fmla="*/ 1064411 w 11968488"/>
              <a:gd name="connsiteY3480" fmla="*/ 4779749 h 6483416"/>
              <a:gd name="connsiteX3481" fmla="*/ 970102 w 11968488"/>
              <a:gd name="connsiteY3481" fmla="*/ 4770740 h 6483416"/>
              <a:gd name="connsiteX3482" fmla="*/ 903431 w 11968488"/>
              <a:gd name="connsiteY3482" fmla="*/ 4761195 h 6483416"/>
              <a:gd name="connsiteX3483" fmla="*/ 850616 w 11968488"/>
              <a:gd name="connsiteY3483" fmla="*/ 4876944 h 6483416"/>
              <a:gd name="connsiteX3484" fmla="*/ 834729 w 11968488"/>
              <a:gd name="connsiteY3484" fmla="*/ 4872248 h 6483416"/>
              <a:gd name="connsiteX3485" fmla="*/ 846844 w 11968488"/>
              <a:gd name="connsiteY3485" fmla="*/ 4851153 h 6483416"/>
              <a:gd name="connsiteX3486" fmla="*/ 869335 w 11968488"/>
              <a:gd name="connsiteY3486" fmla="*/ 4821515 h 6483416"/>
              <a:gd name="connsiteX3487" fmla="*/ 845321 w 11968488"/>
              <a:gd name="connsiteY3487" fmla="*/ 4822399 h 6483416"/>
              <a:gd name="connsiteX3488" fmla="*/ 762835 w 11968488"/>
              <a:gd name="connsiteY3488" fmla="*/ 4900347 h 6483416"/>
              <a:gd name="connsiteX3489" fmla="*/ 677158 w 11968488"/>
              <a:gd name="connsiteY3489" fmla="*/ 4895341 h 6483416"/>
              <a:gd name="connsiteX3490" fmla="*/ 656266 w 11968488"/>
              <a:gd name="connsiteY3490" fmla="*/ 4886989 h 6483416"/>
              <a:gd name="connsiteX3491" fmla="*/ 603090 w 11968488"/>
              <a:gd name="connsiteY3491" fmla="*/ 4859659 h 6483416"/>
              <a:gd name="connsiteX3492" fmla="*/ 637623 w 11968488"/>
              <a:gd name="connsiteY3492" fmla="*/ 4716735 h 6483416"/>
              <a:gd name="connsiteX3493" fmla="*/ 824359 w 11968488"/>
              <a:gd name="connsiteY3493" fmla="*/ 4562917 h 6483416"/>
              <a:gd name="connsiteX3494" fmla="*/ 858892 w 11968488"/>
              <a:gd name="connsiteY3494" fmla="*/ 4578930 h 6483416"/>
              <a:gd name="connsiteX3495" fmla="*/ 833790 w 11968488"/>
              <a:gd name="connsiteY3495" fmla="*/ 4627393 h 6483416"/>
              <a:gd name="connsiteX3496" fmla="*/ 799547 w 11968488"/>
              <a:gd name="connsiteY3496" fmla="*/ 4662268 h 6483416"/>
              <a:gd name="connsiteX3497" fmla="*/ 953708 w 11968488"/>
              <a:gd name="connsiteY3497" fmla="*/ 4597524 h 6483416"/>
              <a:gd name="connsiteX3498" fmla="*/ 893931 w 11968488"/>
              <a:gd name="connsiteY3498" fmla="*/ 4604529 h 6483416"/>
              <a:gd name="connsiteX3499" fmla="*/ 875288 w 11968488"/>
              <a:gd name="connsiteY3499" fmla="*/ 4593211 h 6483416"/>
              <a:gd name="connsiteX3500" fmla="*/ 880004 w 11968488"/>
              <a:gd name="connsiteY3500" fmla="*/ 4545980 h 6483416"/>
              <a:gd name="connsiteX3501" fmla="*/ 898139 w 11968488"/>
              <a:gd name="connsiteY3501" fmla="*/ 4547713 h 6483416"/>
              <a:gd name="connsiteX3502" fmla="*/ 923893 w 11968488"/>
              <a:gd name="connsiteY3502" fmla="*/ 4534278 h 6483416"/>
              <a:gd name="connsiteX3503" fmla="*/ 974241 w 11968488"/>
              <a:gd name="connsiteY3503" fmla="*/ 4462798 h 6483416"/>
              <a:gd name="connsiteX3504" fmla="*/ 994264 w 11968488"/>
              <a:gd name="connsiteY3504" fmla="*/ 4477425 h 6483416"/>
              <a:gd name="connsiteX3505" fmla="*/ 1012400 w 11968488"/>
              <a:gd name="connsiteY3505" fmla="*/ 4479156 h 6483416"/>
              <a:gd name="connsiteX3506" fmla="*/ 1051215 w 11968488"/>
              <a:gd name="connsiteY3506" fmla="*/ 4371607 h 6483416"/>
              <a:gd name="connsiteX3507" fmla="*/ 1050706 w 11968488"/>
              <a:gd name="connsiteY3507" fmla="*/ 4362022 h 6483416"/>
              <a:gd name="connsiteX3508" fmla="*/ 1024591 w 11968488"/>
              <a:gd name="connsiteY3508" fmla="*/ 4391316 h 6483416"/>
              <a:gd name="connsiteX3509" fmla="*/ 1004205 w 11968488"/>
              <a:gd name="connsiteY3509" fmla="*/ 4392547 h 6483416"/>
              <a:gd name="connsiteX3510" fmla="*/ 1009936 w 11968488"/>
              <a:gd name="connsiteY3510" fmla="*/ 4364486 h 6483416"/>
              <a:gd name="connsiteX3511" fmla="*/ 1100910 w 11968488"/>
              <a:gd name="connsiteY3511" fmla="*/ 4265097 h 6483416"/>
              <a:gd name="connsiteX3512" fmla="*/ 1015598 w 11968488"/>
              <a:gd name="connsiteY3512" fmla="*/ 4244233 h 6483416"/>
              <a:gd name="connsiteX3513" fmla="*/ 999346 w 11968488"/>
              <a:gd name="connsiteY3513" fmla="*/ 4255399 h 6483416"/>
              <a:gd name="connsiteX3514" fmla="*/ 925710 w 11968488"/>
              <a:gd name="connsiteY3514" fmla="*/ 4296045 h 6483416"/>
              <a:gd name="connsiteX3515" fmla="*/ 791356 w 11968488"/>
              <a:gd name="connsiteY3515" fmla="*/ 4257782 h 6483416"/>
              <a:gd name="connsiteX3516" fmla="*/ 779678 w 11968488"/>
              <a:gd name="connsiteY3516" fmla="*/ 4196271 h 6483416"/>
              <a:gd name="connsiteX3517" fmla="*/ 849977 w 11968488"/>
              <a:gd name="connsiteY3517" fmla="*/ 4047225 h 6483416"/>
              <a:gd name="connsiteX3518" fmla="*/ 875805 w 11968488"/>
              <a:gd name="connsiteY3518" fmla="*/ 3967046 h 6483416"/>
              <a:gd name="connsiteX3519" fmla="*/ 927024 w 11968488"/>
              <a:gd name="connsiteY3519" fmla="*/ 3889287 h 6483416"/>
              <a:gd name="connsiteX3520" fmla="*/ 972510 w 11968488"/>
              <a:gd name="connsiteY3520" fmla="*/ 3839595 h 6483416"/>
              <a:gd name="connsiteX3521" fmla="*/ 932321 w 11968488"/>
              <a:gd name="connsiteY3521" fmla="*/ 3784896 h 6483416"/>
              <a:gd name="connsiteX3522" fmla="*/ 788826 w 11968488"/>
              <a:gd name="connsiteY3522" fmla="*/ 3733044 h 6483416"/>
              <a:gd name="connsiteX3523" fmla="*/ 781281 w 11968488"/>
              <a:gd name="connsiteY3523" fmla="*/ 3681465 h 6483416"/>
              <a:gd name="connsiteX3524" fmla="*/ 789261 w 11968488"/>
              <a:gd name="connsiteY3524" fmla="*/ 3650441 h 6483416"/>
              <a:gd name="connsiteX3525" fmla="*/ 849476 w 11968488"/>
              <a:gd name="connsiteY3525" fmla="*/ 3560827 h 6483416"/>
              <a:gd name="connsiteX3526" fmla="*/ 968596 w 11968488"/>
              <a:gd name="connsiteY3526" fmla="*/ 3629423 h 6483416"/>
              <a:gd name="connsiteX3527" fmla="*/ 997107 w 11968488"/>
              <a:gd name="connsiteY3527" fmla="*/ 3622609 h 6483416"/>
              <a:gd name="connsiteX3528" fmla="*/ 1036281 w 11968488"/>
              <a:gd name="connsiteY3528" fmla="*/ 3658139 h 6483416"/>
              <a:gd name="connsiteX3529" fmla="*/ 1047309 w 11968488"/>
              <a:gd name="connsiteY3529" fmla="*/ 3684621 h 6483416"/>
              <a:gd name="connsiteX3530" fmla="*/ 1061673 w 11968488"/>
              <a:gd name="connsiteY3530" fmla="*/ 3660566 h 6483416"/>
              <a:gd name="connsiteX3531" fmla="*/ 1083292 w 11968488"/>
              <a:gd name="connsiteY3531" fmla="*/ 3637198 h 6483416"/>
              <a:gd name="connsiteX3532" fmla="*/ 1100776 w 11968488"/>
              <a:gd name="connsiteY3532" fmla="*/ 3603902 h 6483416"/>
              <a:gd name="connsiteX3533" fmla="*/ 1158813 w 11968488"/>
              <a:gd name="connsiteY3533" fmla="*/ 3609446 h 6483416"/>
              <a:gd name="connsiteX3534" fmla="*/ 1189426 w 11968488"/>
              <a:gd name="connsiteY3534" fmla="*/ 3574224 h 6483416"/>
              <a:gd name="connsiteX3535" fmla="*/ 1169986 w 11968488"/>
              <a:gd name="connsiteY3535" fmla="*/ 3502436 h 6483416"/>
              <a:gd name="connsiteX3536" fmla="*/ 1105928 w 11968488"/>
              <a:gd name="connsiteY3536" fmla="*/ 3474066 h 6483416"/>
              <a:gd name="connsiteX3537" fmla="*/ 993482 w 11968488"/>
              <a:gd name="connsiteY3537" fmla="*/ 3463325 h 6483416"/>
              <a:gd name="connsiteX3538" fmla="*/ 856007 w 11968488"/>
              <a:gd name="connsiteY3538" fmla="*/ 3434303 h 6483416"/>
              <a:gd name="connsiteX3539" fmla="*/ 839105 w 11968488"/>
              <a:gd name="connsiteY3539" fmla="*/ 3410435 h 6483416"/>
              <a:gd name="connsiteX3540" fmla="*/ 831912 w 11968488"/>
              <a:gd name="connsiteY3540" fmla="*/ 3399823 h 6483416"/>
              <a:gd name="connsiteX3541" fmla="*/ 812962 w 11968488"/>
              <a:gd name="connsiteY3541" fmla="*/ 3400820 h 6483416"/>
              <a:gd name="connsiteX3542" fmla="*/ 807838 w 11968488"/>
              <a:gd name="connsiteY3542" fmla="*/ 3410629 h 6483416"/>
              <a:gd name="connsiteX3543" fmla="*/ 798361 w 11968488"/>
              <a:gd name="connsiteY3543" fmla="*/ 3418710 h 6483416"/>
              <a:gd name="connsiteX3544" fmla="*/ 829387 w 11968488"/>
              <a:gd name="connsiteY3544" fmla="*/ 3418397 h 6483416"/>
              <a:gd name="connsiteX3545" fmla="*/ 824536 w 11968488"/>
              <a:gd name="connsiteY3545" fmla="*/ 3432967 h 6483416"/>
              <a:gd name="connsiteX3546" fmla="*/ 795958 w 11968488"/>
              <a:gd name="connsiteY3546" fmla="*/ 3430563 h 6483416"/>
              <a:gd name="connsiteX3547" fmla="*/ 750844 w 11968488"/>
              <a:gd name="connsiteY3547" fmla="*/ 3430764 h 6483416"/>
              <a:gd name="connsiteX3548" fmla="*/ 597075 w 11968488"/>
              <a:gd name="connsiteY3548" fmla="*/ 3430808 h 6483416"/>
              <a:gd name="connsiteX3549" fmla="*/ 583146 w 11968488"/>
              <a:gd name="connsiteY3549" fmla="*/ 3422648 h 6483416"/>
              <a:gd name="connsiteX3550" fmla="*/ 522211 w 11968488"/>
              <a:gd name="connsiteY3550" fmla="*/ 3411527 h 6483416"/>
              <a:gd name="connsiteX3551" fmla="*/ 511699 w 11968488"/>
              <a:gd name="connsiteY3551" fmla="*/ 3416638 h 6483416"/>
              <a:gd name="connsiteX3552" fmla="*/ 483476 w 11968488"/>
              <a:gd name="connsiteY3552" fmla="*/ 3407273 h 6483416"/>
              <a:gd name="connsiteX3553" fmla="*/ 487253 w 11968488"/>
              <a:gd name="connsiteY3553" fmla="*/ 3413582 h 6483416"/>
              <a:gd name="connsiteX3554" fmla="*/ 465673 w 11968488"/>
              <a:gd name="connsiteY3554" fmla="*/ 3406546 h 6483416"/>
              <a:gd name="connsiteX3555" fmla="*/ 463848 w 11968488"/>
              <a:gd name="connsiteY3555" fmla="*/ 3389750 h 6483416"/>
              <a:gd name="connsiteX3556" fmla="*/ 475925 w 11968488"/>
              <a:gd name="connsiteY3556" fmla="*/ 3394655 h 6483416"/>
              <a:gd name="connsiteX3557" fmla="*/ 524095 w 11968488"/>
              <a:gd name="connsiteY3557" fmla="*/ 3394838 h 6483416"/>
              <a:gd name="connsiteX3558" fmla="*/ 569655 w 11968488"/>
              <a:gd name="connsiteY3558" fmla="*/ 3398566 h 6483416"/>
              <a:gd name="connsiteX3559" fmla="*/ 575953 w 11968488"/>
              <a:gd name="connsiteY3559" fmla="*/ 3403068 h 6483416"/>
              <a:gd name="connsiteX3560" fmla="*/ 578198 w 11968488"/>
              <a:gd name="connsiteY3560" fmla="*/ 3399262 h 6483416"/>
              <a:gd name="connsiteX3561" fmla="*/ 569655 w 11968488"/>
              <a:gd name="connsiteY3561" fmla="*/ 3398566 h 6483416"/>
              <a:gd name="connsiteX3562" fmla="*/ 568041 w 11968488"/>
              <a:gd name="connsiteY3562" fmla="*/ 3397410 h 6483416"/>
              <a:gd name="connsiteX3563" fmla="*/ 574421 w 11968488"/>
              <a:gd name="connsiteY3563" fmla="*/ 3392954 h 6483416"/>
              <a:gd name="connsiteX3564" fmla="*/ 576669 w 11968488"/>
              <a:gd name="connsiteY3564" fmla="*/ 3389147 h 6483416"/>
              <a:gd name="connsiteX3565" fmla="*/ 467200 w 11968488"/>
              <a:gd name="connsiteY3565" fmla="*/ 3364963 h 6483416"/>
              <a:gd name="connsiteX3566" fmla="*/ 460776 w 11968488"/>
              <a:gd name="connsiteY3566" fmla="*/ 3361492 h 6483416"/>
              <a:gd name="connsiteX3567" fmla="*/ 458263 w 11968488"/>
              <a:gd name="connsiteY3567" fmla="*/ 3338357 h 6483416"/>
              <a:gd name="connsiteX3568" fmla="*/ 492349 w 11968488"/>
              <a:gd name="connsiteY3568" fmla="*/ 3347903 h 6483416"/>
              <a:gd name="connsiteX3569" fmla="*/ 455701 w 11968488"/>
              <a:gd name="connsiteY3569" fmla="*/ 3326133 h 6483416"/>
              <a:gd name="connsiteX3570" fmla="*/ 424796 w 11968488"/>
              <a:gd name="connsiteY3570" fmla="*/ 3310467 h 6483416"/>
              <a:gd name="connsiteX3571" fmla="*/ 441628 w 11968488"/>
              <a:gd name="connsiteY3571" fmla="*/ 3242143 h 6483416"/>
              <a:gd name="connsiteX3572" fmla="*/ 505832 w 11968488"/>
              <a:gd name="connsiteY3572" fmla="*/ 3137019 h 6483416"/>
              <a:gd name="connsiteX3573" fmla="*/ 578234 w 11968488"/>
              <a:gd name="connsiteY3573" fmla="*/ 3118503 h 6483416"/>
              <a:gd name="connsiteX3574" fmla="*/ 600505 w 11968488"/>
              <a:gd name="connsiteY3574" fmla="*/ 3130167 h 6483416"/>
              <a:gd name="connsiteX3575" fmla="*/ 658686 w 11968488"/>
              <a:gd name="connsiteY3575" fmla="*/ 3161155 h 6483416"/>
              <a:gd name="connsiteX3576" fmla="*/ 689302 w 11968488"/>
              <a:gd name="connsiteY3576" fmla="*/ 3125934 h 6483416"/>
              <a:gd name="connsiteX3577" fmla="*/ 703667 w 11968488"/>
              <a:gd name="connsiteY3577" fmla="*/ 3101875 h 6483416"/>
              <a:gd name="connsiteX3578" fmla="*/ 712444 w 11968488"/>
              <a:gd name="connsiteY3578" fmla="*/ 3131321 h 6483416"/>
              <a:gd name="connsiteX3579" fmla="*/ 744362 w 11968488"/>
              <a:gd name="connsiteY3579" fmla="*/ 3166159 h 6483416"/>
              <a:gd name="connsiteX3580" fmla="*/ 900048 w 11968488"/>
              <a:gd name="connsiteY3580" fmla="*/ 3130167 h 6483416"/>
              <a:gd name="connsiteX3581" fmla="*/ 968315 w 11968488"/>
              <a:gd name="connsiteY3581" fmla="*/ 3101722 h 6483416"/>
              <a:gd name="connsiteX3582" fmla="*/ 976802 w 11968488"/>
              <a:gd name="connsiteY3582" fmla="*/ 3080282 h 6483416"/>
              <a:gd name="connsiteX3583" fmla="*/ 964760 w 11968488"/>
              <a:gd name="connsiteY3583" fmla="*/ 3034628 h 6483416"/>
              <a:gd name="connsiteX3584" fmla="*/ 942126 w 11968488"/>
              <a:gd name="connsiteY3584" fmla="*/ 3038825 h 6483416"/>
              <a:gd name="connsiteX3585" fmla="*/ 904620 w 11968488"/>
              <a:gd name="connsiteY3585" fmla="*/ 3057493 h 6483416"/>
              <a:gd name="connsiteX3586" fmla="*/ 771643 w 11968488"/>
              <a:gd name="connsiteY3586" fmla="*/ 3022543 h 6483416"/>
              <a:gd name="connsiteX3587" fmla="*/ 751983 w 11968488"/>
              <a:gd name="connsiteY3587" fmla="*/ 2992054 h 6483416"/>
              <a:gd name="connsiteX3588" fmla="*/ 713680 w 11968488"/>
              <a:gd name="connsiteY3588" fmla="*/ 2950250 h 6483416"/>
              <a:gd name="connsiteX3589" fmla="*/ 684227 w 11968488"/>
              <a:gd name="connsiteY3589" fmla="*/ 2871147 h 6483416"/>
              <a:gd name="connsiteX3590" fmla="*/ 674579 w 11968488"/>
              <a:gd name="connsiteY3590" fmla="*/ 2847975 h 6483416"/>
              <a:gd name="connsiteX3591" fmla="*/ 633692 w 11968488"/>
              <a:gd name="connsiteY3591" fmla="*/ 2838664 h 6483416"/>
              <a:gd name="connsiteX3592" fmla="*/ 618886 w 11968488"/>
              <a:gd name="connsiteY3592" fmla="*/ 2837421 h 6483416"/>
              <a:gd name="connsiteX3593" fmla="*/ 573772 w 11968488"/>
              <a:gd name="connsiteY3593" fmla="*/ 2837619 h 6483416"/>
              <a:gd name="connsiteX3594" fmla="*/ 420003 w 11968488"/>
              <a:gd name="connsiteY3594" fmla="*/ 2837664 h 6483416"/>
              <a:gd name="connsiteX3595" fmla="*/ 406073 w 11968488"/>
              <a:gd name="connsiteY3595" fmla="*/ 2829504 h 6483416"/>
              <a:gd name="connsiteX3596" fmla="*/ 345140 w 11968488"/>
              <a:gd name="connsiteY3596" fmla="*/ 2818388 h 6483416"/>
              <a:gd name="connsiteX3597" fmla="*/ 334626 w 11968488"/>
              <a:gd name="connsiteY3597" fmla="*/ 2823495 h 6483416"/>
              <a:gd name="connsiteX3598" fmla="*/ 306405 w 11968488"/>
              <a:gd name="connsiteY3598" fmla="*/ 2814130 h 6483416"/>
              <a:gd name="connsiteX3599" fmla="*/ 310180 w 11968488"/>
              <a:gd name="connsiteY3599" fmla="*/ 2820440 h 6483416"/>
              <a:gd name="connsiteX3600" fmla="*/ 288601 w 11968488"/>
              <a:gd name="connsiteY3600" fmla="*/ 2813401 h 6483416"/>
              <a:gd name="connsiteX3601" fmla="*/ 286776 w 11968488"/>
              <a:gd name="connsiteY3601" fmla="*/ 2796607 h 6483416"/>
              <a:gd name="connsiteX3602" fmla="*/ 298853 w 11968488"/>
              <a:gd name="connsiteY3602" fmla="*/ 2801511 h 6483416"/>
              <a:gd name="connsiteX3603" fmla="*/ 347023 w 11968488"/>
              <a:gd name="connsiteY3603" fmla="*/ 2801697 h 6483416"/>
              <a:gd name="connsiteX3604" fmla="*/ 392584 w 11968488"/>
              <a:gd name="connsiteY3604" fmla="*/ 2805423 h 6483416"/>
              <a:gd name="connsiteX3605" fmla="*/ 398880 w 11968488"/>
              <a:gd name="connsiteY3605" fmla="*/ 2809927 h 6483416"/>
              <a:gd name="connsiteX3606" fmla="*/ 401125 w 11968488"/>
              <a:gd name="connsiteY3606" fmla="*/ 2806122 h 6483416"/>
              <a:gd name="connsiteX3607" fmla="*/ 392584 w 11968488"/>
              <a:gd name="connsiteY3607" fmla="*/ 2805423 h 6483416"/>
              <a:gd name="connsiteX3608" fmla="*/ 390970 w 11968488"/>
              <a:gd name="connsiteY3608" fmla="*/ 2804265 h 6483416"/>
              <a:gd name="connsiteX3609" fmla="*/ 397351 w 11968488"/>
              <a:gd name="connsiteY3609" fmla="*/ 2799814 h 6483416"/>
              <a:gd name="connsiteX3610" fmla="*/ 398941 w 11968488"/>
              <a:gd name="connsiteY3610" fmla="*/ 2797119 h 6483416"/>
              <a:gd name="connsiteX3611" fmla="*/ 378374 w 11968488"/>
              <a:gd name="connsiteY3611" fmla="*/ 2797434 h 6483416"/>
              <a:gd name="connsiteX3612" fmla="*/ 241771 w 11968488"/>
              <a:gd name="connsiteY3612" fmla="*/ 2762136 h 6483416"/>
              <a:gd name="connsiteX3613" fmla="*/ 203757 w 11968488"/>
              <a:gd name="connsiteY3613" fmla="*/ 2771219 h 6483416"/>
              <a:gd name="connsiteX3614" fmla="*/ 160592 w 11968488"/>
              <a:gd name="connsiteY3614" fmla="*/ 2751203 h 6483416"/>
              <a:gd name="connsiteX3615" fmla="*/ 143326 w 11968488"/>
              <a:gd name="connsiteY3615" fmla="*/ 2743197 h 6483416"/>
              <a:gd name="connsiteX3616" fmla="*/ 71433 w 11968488"/>
              <a:gd name="connsiteY3616" fmla="*/ 2771293 h 6483416"/>
              <a:gd name="connsiteX3617" fmla="*/ 21522 w 11968488"/>
              <a:gd name="connsiteY3617" fmla="*/ 2760170 h 6483416"/>
              <a:gd name="connsiteX3618" fmla="*/ 16590 w 11968488"/>
              <a:gd name="connsiteY3618" fmla="*/ 2689768 h 6483416"/>
              <a:gd name="connsiteX3619" fmla="*/ 28197 w 11968488"/>
              <a:gd name="connsiteY3619" fmla="*/ 2659088 h 6483416"/>
              <a:gd name="connsiteX3620" fmla="*/ 72017 w 11968488"/>
              <a:gd name="connsiteY3620" fmla="*/ 2555195 h 6483416"/>
              <a:gd name="connsiteX3621" fmla="*/ 99611 w 11968488"/>
              <a:gd name="connsiteY3621" fmla="*/ 2548450 h 6483416"/>
              <a:gd name="connsiteX3622" fmla="*/ 99314 w 11968488"/>
              <a:gd name="connsiteY3622" fmla="*/ 2542473 h 6483416"/>
              <a:gd name="connsiteX3623" fmla="*/ 106532 w 11968488"/>
              <a:gd name="connsiteY3623" fmla="*/ 2546757 h 6483416"/>
              <a:gd name="connsiteX3624" fmla="*/ 120708 w 11968488"/>
              <a:gd name="connsiteY3624" fmla="*/ 2543294 h 6483416"/>
              <a:gd name="connsiteX3625" fmla="*/ 109450 w 11968488"/>
              <a:gd name="connsiteY3625" fmla="*/ 2537587 h 6483416"/>
              <a:gd name="connsiteX3626" fmla="*/ 108594 w 11968488"/>
              <a:gd name="connsiteY3626" fmla="*/ 2520298 h 6483416"/>
              <a:gd name="connsiteX3627" fmla="*/ 120146 w 11968488"/>
              <a:gd name="connsiteY3627" fmla="*/ 2527157 h 6483416"/>
              <a:gd name="connsiteX3628" fmla="*/ 136052 w 11968488"/>
              <a:gd name="connsiteY3628" fmla="*/ 2529771 h 6483416"/>
              <a:gd name="connsiteX3629" fmla="*/ 135975 w 11968488"/>
              <a:gd name="connsiteY3629" fmla="*/ 2528192 h 6483416"/>
              <a:gd name="connsiteX3630" fmla="*/ 103968 w 11968488"/>
              <a:gd name="connsiteY3630" fmla="*/ 2517899 h 6483416"/>
              <a:gd name="connsiteX3631" fmla="*/ 97869 w 11968488"/>
              <a:gd name="connsiteY3631" fmla="*/ 2513376 h 6483416"/>
              <a:gd name="connsiteX3632" fmla="*/ 96687 w 11968488"/>
              <a:gd name="connsiteY3632" fmla="*/ 2489558 h 6483416"/>
              <a:gd name="connsiteX3633" fmla="*/ 117930 w 11968488"/>
              <a:gd name="connsiteY3633" fmla="*/ 2499269 h 6483416"/>
              <a:gd name="connsiteX3634" fmla="*/ 117873 w 11968488"/>
              <a:gd name="connsiteY3634" fmla="*/ 2498119 h 6483416"/>
              <a:gd name="connsiteX3635" fmla="*/ 119505 w 11968488"/>
              <a:gd name="connsiteY3635" fmla="*/ 2499090 h 6483416"/>
              <a:gd name="connsiteX3636" fmla="*/ 119380 w 11968488"/>
              <a:gd name="connsiteY3636" fmla="*/ 2498170 h 6483416"/>
              <a:gd name="connsiteX3637" fmla="*/ 131650 w 11968488"/>
              <a:gd name="connsiteY3637" fmla="*/ 2502222 h 6483416"/>
              <a:gd name="connsiteX3638" fmla="*/ 133162 w 11968488"/>
              <a:gd name="connsiteY3638" fmla="*/ 2502126 h 6483416"/>
              <a:gd name="connsiteX3639" fmla="*/ 113248 w 11968488"/>
              <a:gd name="connsiteY3639" fmla="*/ 2495722 h 6483416"/>
              <a:gd name="connsiteX3640" fmla="*/ 107149 w 11968488"/>
              <a:gd name="connsiteY3640" fmla="*/ 2491199 h 6483416"/>
              <a:gd name="connsiteX3641" fmla="*/ 105966 w 11968488"/>
              <a:gd name="connsiteY3641" fmla="*/ 2467385 h 6483416"/>
              <a:gd name="connsiteX3642" fmla="*/ 133584 w 11968488"/>
              <a:gd name="connsiteY3642" fmla="*/ 2480008 h 6483416"/>
              <a:gd name="connsiteX3643" fmla="*/ 133437 w 11968488"/>
              <a:gd name="connsiteY3643" fmla="*/ 2477057 h 6483416"/>
              <a:gd name="connsiteX3644" fmla="*/ 122526 w 11968488"/>
              <a:gd name="connsiteY3644" fmla="*/ 2473550 h 6483416"/>
              <a:gd name="connsiteX3645" fmla="*/ 122273 w 11968488"/>
              <a:gd name="connsiteY3645" fmla="*/ 2473361 h 6483416"/>
              <a:gd name="connsiteX3646" fmla="*/ 122170 w 11968488"/>
              <a:gd name="connsiteY3646" fmla="*/ 2473352 h 6483416"/>
              <a:gd name="connsiteX3647" fmla="*/ 115620 w 11968488"/>
              <a:gd name="connsiteY3647" fmla="*/ 2470341 h 6483416"/>
              <a:gd name="connsiteX3648" fmla="*/ 112542 w 11968488"/>
              <a:gd name="connsiteY3648" fmla="*/ 2447559 h 6483416"/>
              <a:gd name="connsiteX3649" fmla="*/ 115392 w 11968488"/>
              <a:gd name="connsiteY3649" fmla="*/ 2448152 h 6483416"/>
              <a:gd name="connsiteX3650" fmla="*/ 115247 w 11968488"/>
              <a:gd name="connsiteY3650" fmla="*/ 2445209 h 6483416"/>
              <a:gd name="connsiteX3651" fmla="*/ 126931 w 11968488"/>
              <a:gd name="connsiteY3651" fmla="*/ 2450551 h 6483416"/>
              <a:gd name="connsiteX3652" fmla="*/ 169414 w 11968488"/>
              <a:gd name="connsiteY3652" fmla="*/ 2459380 h 6483416"/>
              <a:gd name="connsiteX3653" fmla="*/ 258361 w 11968488"/>
              <a:gd name="connsiteY3653" fmla="*/ 2463659 h 6483416"/>
              <a:gd name="connsiteX3654" fmla="*/ 319946 w 11968488"/>
              <a:gd name="connsiteY3654" fmla="*/ 2470588 h 6483416"/>
              <a:gd name="connsiteX3655" fmla="*/ 322706 w 11968488"/>
              <a:gd name="connsiteY3655" fmla="*/ 2445873 h 6483416"/>
              <a:gd name="connsiteX3656" fmla="*/ 341062 w 11968488"/>
              <a:gd name="connsiteY3656" fmla="*/ 2452110 h 6483416"/>
              <a:gd name="connsiteX3657" fmla="*/ 338696 w 11968488"/>
              <a:gd name="connsiteY3657" fmla="*/ 2462968 h 6483416"/>
              <a:gd name="connsiteX3658" fmla="*/ 447853 w 11968488"/>
              <a:gd name="connsiteY3658" fmla="*/ 2462739 h 6483416"/>
              <a:gd name="connsiteX3659" fmla="*/ 506074 w 11968488"/>
              <a:gd name="connsiteY3659" fmla="*/ 2442875 h 6483416"/>
              <a:gd name="connsiteX3660" fmla="*/ 550277 w 11968488"/>
              <a:gd name="connsiteY3660" fmla="*/ 2435397 h 6483416"/>
              <a:gd name="connsiteX3661" fmla="*/ 545190 w 11968488"/>
              <a:gd name="connsiteY3661" fmla="*/ 2434469 h 6483416"/>
              <a:gd name="connsiteX3662" fmla="*/ 391424 w 11968488"/>
              <a:gd name="connsiteY3662" fmla="*/ 2434518 h 6483416"/>
              <a:gd name="connsiteX3663" fmla="*/ 377492 w 11968488"/>
              <a:gd name="connsiteY3663" fmla="*/ 2426356 h 6483416"/>
              <a:gd name="connsiteX3664" fmla="*/ 316559 w 11968488"/>
              <a:gd name="connsiteY3664" fmla="*/ 2415237 h 6483416"/>
              <a:gd name="connsiteX3665" fmla="*/ 306045 w 11968488"/>
              <a:gd name="connsiteY3665" fmla="*/ 2420344 h 6483416"/>
              <a:gd name="connsiteX3666" fmla="*/ 277824 w 11968488"/>
              <a:gd name="connsiteY3666" fmla="*/ 2410982 h 6483416"/>
              <a:gd name="connsiteX3667" fmla="*/ 281602 w 11968488"/>
              <a:gd name="connsiteY3667" fmla="*/ 2417291 h 6483416"/>
              <a:gd name="connsiteX3668" fmla="*/ 260019 w 11968488"/>
              <a:gd name="connsiteY3668" fmla="*/ 2410254 h 6483416"/>
              <a:gd name="connsiteX3669" fmla="*/ 259100 w 11968488"/>
              <a:gd name="connsiteY3669" fmla="*/ 2401786 h 6483416"/>
              <a:gd name="connsiteX3670" fmla="*/ 256627 w 11968488"/>
              <a:gd name="connsiteY3670" fmla="*/ 2399933 h 6483416"/>
              <a:gd name="connsiteX3671" fmla="*/ 252731 w 11968488"/>
              <a:gd name="connsiteY3671" fmla="*/ 2378551 h 6483416"/>
              <a:gd name="connsiteX3672" fmla="*/ 255013 w 11968488"/>
              <a:gd name="connsiteY3672" fmla="*/ 2364167 h 6483416"/>
              <a:gd name="connsiteX3673" fmla="*/ 252611 w 11968488"/>
              <a:gd name="connsiteY3673" fmla="*/ 2342065 h 6483416"/>
              <a:gd name="connsiteX3674" fmla="*/ 262463 w 11968488"/>
              <a:gd name="connsiteY3674" fmla="*/ 2344824 h 6483416"/>
              <a:gd name="connsiteX3675" fmla="*/ 266271 w 11968488"/>
              <a:gd name="connsiteY3675" fmla="*/ 2338917 h 6483416"/>
              <a:gd name="connsiteX3676" fmla="*/ 291836 w 11968488"/>
              <a:gd name="connsiteY3676" fmla="*/ 2321889 h 6483416"/>
              <a:gd name="connsiteX3677" fmla="*/ 362859 w 11968488"/>
              <a:gd name="connsiteY3677" fmla="*/ 2300063 h 6483416"/>
              <a:gd name="connsiteX3678" fmla="*/ 528045 w 11968488"/>
              <a:gd name="connsiteY3678" fmla="*/ 2261804 h 6483416"/>
              <a:gd name="connsiteX3679" fmla="*/ 572155 w 11968488"/>
              <a:gd name="connsiteY3679" fmla="*/ 2208798 h 6483416"/>
              <a:gd name="connsiteX3680" fmla="*/ 595733 w 11968488"/>
              <a:gd name="connsiteY3680" fmla="*/ 2131582 h 6483416"/>
              <a:gd name="connsiteX3681" fmla="*/ 622213 w 11968488"/>
              <a:gd name="connsiteY3681" fmla="*/ 2086429 h 6483416"/>
              <a:gd name="connsiteX3682" fmla="*/ 641365 w 11968488"/>
              <a:gd name="connsiteY3682" fmla="*/ 2107330 h 6483416"/>
              <a:gd name="connsiteX3683" fmla="*/ 651521 w 11968488"/>
              <a:gd name="connsiteY3683" fmla="*/ 2140090 h 6483416"/>
              <a:gd name="connsiteX3684" fmla="*/ 653263 w 11968488"/>
              <a:gd name="connsiteY3684" fmla="*/ 2127541 h 6483416"/>
              <a:gd name="connsiteX3685" fmla="*/ 718991 w 11968488"/>
              <a:gd name="connsiteY3685" fmla="*/ 2051168 h 6483416"/>
              <a:gd name="connsiteX3686" fmla="*/ 755409 w 11968488"/>
              <a:gd name="connsiteY3686" fmla="*/ 2080079 h 6483416"/>
              <a:gd name="connsiteX3687" fmla="*/ 844642 w 11968488"/>
              <a:gd name="connsiteY3687" fmla="*/ 1993239 h 6483416"/>
              <a:gd name="connsiteX3688" fmla="*/ 875257 w 11968488"/>
              <a:gd name="connsiteY3688" fmla="*/ 1958018 h 6483416"/>
              <a:gd name="connsiteX3689" fmla="*/ 890853 w 11968488"/>
              <a:gd name="connsiteY3689" fmla="*/ 1911824 h 6483416"/>
              <a:gd name="connsiteX3690" fmla="*/ 829697 w 11968488"/>
              <a:gd name="connsiteY3690" fmla="*/ 1915520 h 6483416"/>
              <a:gd name="connsiteX3691" fmla="*/ 799955 w 11968488"/>
              <a:gd name="connsiteY3691" fmla="*/ 1944468 h 6483416"/>
              <a:gd name="connsiteX3692" fmla="*/ 767090 w 11968488"/>
              <a:gd name="connsiteY3692" fmla="*/ 1982652 h 6483416"/>
              <a:gd name="connsiteX3693" fmla="*/ 755845 w 11968488"/>
              <a:gd name="connsiteY3693" fmla="*/ 1997470 h 6483416"/>
              <a:gd name="connsiteX3694" fmla="*/ 735895 w 11968488"/>
              <a:gd name="connsiteY3694" fmla="*/ 1916099 h 6483416"/>
              <a:gd name="connsiteX3695" fmla="*/ 756137 w 11968488"/>
              <a:gd name="connsiteY3695" fmla="*/ 1889423 h 6483416"/>
              <a:gd name="connsiteX3696" fmla="*/ 817004 w 11968488"/>
              <a:gd name="connsiteY3696" fmla="*/ 1834840 h 6483416"/>
              <a:gd name="connsiteX3697" fmla="*/ 827377 w 11968488"/>
              <a:gd name="connsiteY3697" fmla="*/ 1826293 h 6483416"/>
              <a:gd name="connsiteX3698" fmla="*/ 930774 w 11968488"/>
              <a:gd name="connsiteY3698" fmla="*/ 1775823 h 6483416"/>
              <a:gd name="connsiteX3699" fmla="*/ 938594 w 11968488"/>
              <a:gd name="connsiteY3699" fmla="*/ 1772903 h 6483416"/>
              <a:gd name="connsiteX3700" fmla="*/ 934448 w 11968488"/>
              <a:gd name="connsiteY3700" fmla="*/ 1742148 h 6483416"/>
              <a:gd name="connsiteX3701" fmla="*/ 917182 w 11968488"/>
              <a:gd name="connsiteY3701" fmla="*/ 1734143 h 6483416"/>
              <a:gd name="connsiteX3702" fmla="*/ 845290 w 11968488"/>
              <a:gd name="connsiteY3702" fmla="*/ 1762241 h 6483416"/>
              <a:gd name="connsiteX3703" fmla="*/ 795376 w 11968488"/>
              <a:gd name="connsiteY3703" fmla="*/ 1751117 h 6483416"/>
              <a:gd name="connsiteX3704" fmla="*/ 790445 w 11968488"/>
              <a:gd name="connsiteY3704" fmla="*/ 1680714 h 6483416"/>
              <a:gd name="connsiteX3705" fmla="*/ 802052 w 11968488"/>
              <a:gd name="connsiteY3705" fmla="*/ 1650034 h 6483416"/>
              <a:gd name="connsiteX3706" fmla="*/ 845872 w 11968488"/>
              <a:gd name="connsiteY3706" fmla="*/ 1546143 h 6483416"/>
              <a:gd name="connsiteX3707" fmla="*/ 1008956 w 11968488"/>
              <a:gd name="connsiteY3707" fmla="*/ 1536289 h 6483416"/>
              <a:gd name="connsiteX3708" fmla="*/ 1050234 w 11968488"/>
              <a:gd name="connsiteY3708" fmla="*/ 1543410 h 6483416"/>
              <a:gd name="connsiteX3709" fmla="*/ 1148454 w 11968488"/>
              <a:gd name="connsiteY3709" fmla="*/ 1512659 h 6483416"/>
              <a:gd name="connsiteX3710" fmla="*/ 1239674 w 11968488"/>
              <a:gd name="connsiteY3710" fmla="*/ 1508155 h 6483416"/>
              <a:gd name="connsiteX3711" fmla="*/ 1261863 w 11968488"/>
              <a:gd name="connsiteY3711" fmla="*/ 1489520 h 6483416"/>
              <a:gd name="connsiteX3712" fmla="*/ 1321951 w 11968488"/>
              <a:gd name="connsiteY3712" fmla="*/ 1472899 h 6483416"/>
              <a:gd name="connsiteX3713" fmla="*/ 1337447 w 11968488"/>
              <a:gd name="connsiteY3713" fmla="*/ 1446870 h 6483416"/>
              <a:gd name="connsiteX3714" fmla="*/ 1377201 w 11968488"/>
              <a:gd name="connsiteY3714" fmla="*/ 1425238 h 6483416"/>
              <a:gd name="connsiteX3715" fmla="*/ 1389825 w 11968488"/>
              <a:gd name="connsiteY3715" fmla="*/ 1413731 h 6483416"/>
              <a:gd name="connsiteX3716" fmla="*/ 1387189 w 11968488"/>
              <a:gd name="connsiteY3716" fmla="*/ 1407400 h 6483416"/>
              <a:gd name="connsiteX3717" fmla="*/ 1381836 w 11968488"/>
              <a:gd name="connsiteY3717" fmla="*/ 1409589 h 6483416"/>
              <a:gd name="connsiteX3718" fmla="*/ 1370192 w 11968488"/>
              <a:gd name="connsiteY3718" fmla="*/ 1396612 h 6483416"/>
              <a:gd name="connsiteX3719" fmla="*/ 1320834 w 11968488"/>
              <a:gd name="connsiteY3719" fmla="*/ 1394423 h 6483416"/>
              <a:gd name="connsiteX3720" fmla="*/ 1261346 w 11968488"/>
              <a:gd name="connsiteY3720" fmla="*/ 1372847 h 6483416"/>
              <a:gd name="connsiteX3721" fmla="*/ 1073887 w 11968488"/>
              <a:gd name="connsiteY3721" fmla="*/ 1399443 h 6483416"/>
              <a:gd name="connsiteX3722" fmla="*/ 1064383 w 11968488"/>
              <a:gd name="connsiteY3722" fmla="*/ 1401718 h 6483416"/>
              <a:gd name="connsiteX3723" fmla="*/ 1026587 w 11968488"/>
              <a:gd name="connsiteY3723" fmla="*/ 1369499 h 6483416"/>
              <a:gd name="connsiteX3724" fmla="*/ 1040128 w 11968488"/>
              <a:gd name="connsiteY3724" fmla="*/ 1329865 h 6483416"/>
              <a:gd name="connsiteX3725" fmla="*/ 1051249 w 11968488"/>
              <a:gd name="connsiteY3725" fmla="*/ 1322454 h 6483416"/>
              <a:gd name="connsiteX3726" fmla="*/ 1049677 w 11968488"/>
              <a:gd name="connsiteY3726" fmla="*/ 1308623 h 6483416"/>
              <a:gd name="connsiteX3727" fmla="*/ 1091372 w 11968488"/>
              <a:gd name="connsiteY3727" fmla="*/ 1294706 h 6483416"/>
              <a:gd name="connsiteX3728" fmla="*/ 1102278 w 11968488"/>
              <a:gd name="connsiteY3728" fmla="*/ 1286383 h 6483416"/>
              <a:gd name="connsiteX3729" fmla="*/ 1111430 w 11968488"/>
              <a:gd name="connsiteY3729" fmla="*/ 1281953 h 6483416"/>
              <a:gd name="connsiteX3730" fmla="*/ 1111707 w 11968488"/>
              <a:gd name="connsiteY3730" fmla="*/ 1282196 h 6483416"/>
              <a:gd name="connsiteX3731" fmla="*/ 1114613 w 11968488"/>
              <a:gd name="connsiteY3731" fmla="*/ 1280409 h 6483416"/>
              <a:gd name="connsiteX3732" fmla="*/ 1111430 w 11968488"/>
              <a:gd name="connsiteY3732" fmla="*/ 1281953 h 6483416"/>
              <a:gd name="connsiteX3733" fmla="*/ 1110479 w 11968488"/>
              <a:gd name="connsiteY3733" fmla="*/ 1281110 h 6483416"/>
              <a:gd name="connsiteX3734" fmla="*/ 1107851 w 11968488"/>
              <a:gd name="connsiteY3734" fmla="*/ 1282419 h 6483416"/>
              <a:gd name="connsiteX3735" fmla="*/ 1108163 w 11968488"/>
              <a:gd name="connsiteY3735" fmla="*/ 1280500 h 6483416"/>
              <a:gd name="connsiteX3736" fmla="*/ 1229190 w 11968488"/>
              <a:gd name="connsiteY3736" fmla="*/ 1241077 h 6483416"/>
              <a:gd name="connsiteX3737" fmla="*/ 1231090 w 11968488"/>
              <a:gd name="connsiteY3737" fmla="*/ 1246828 h 6483416"/>
              <a:gd name="connsiteX3738" fmla="*/ 1322416 w 11968488"/>
              <a:gd name="connsiteY3738" fmla="*/ 1224418 h 6483416"/>
              <a:gd name="connsiteX3739" fmla="*/ 1326533 w 11968488"/>
              <a:gd name="connsiteY3739" fmla="*/ 1224876 h 6483416"/>
              <a:gd name="connsiteX3740" fmla="*/ 1346011 w 11968488"/>
              <a:gd name="connsiteY3740" fmla="*/ 1199747 h 6483416"/>
              <a:gd name="connsiteX3741" fmla="*/ 1369590 w 11968488"/>
              <a:gd name="connsiteY3741" fmla="*/ 1122529 h 6483416"/>
              <a:gd name="connsiteX3742" fmla="*/ 1396068 w 11968488"/>
              <a:gd name="connsiteY3742" fmla="*/ 1077377 h 6483416"/>
              <a:gd name="connsiteX3743" fmla="*/ 1415221 w 11968488"/>
              <a:gd name="connsiteY3743" fmla="*/ 1098276 h 6483416"/>
              <a:gd name="connsiteX3744" fmla="*/ 1425376 w 11968488"/>
              <a:gd name="connsiteY3744" fmla="*/ 1131037 h 6483416"/>
              <a:gd name="connsiteX3745" fmla="*/ 1427118 w 11968488"/>
              <a:gd name="connsiteY3745" fmla="*/ 1118487 h 6483416"/>
              <a:gd name="connsiteX3746" fmla="*/ 1492846 w 11968488"/>
              <a:gd name="connsiteY3746" fmla="*/ 1042114 h 6483416"/>
              <a:gd name="connsiteX3747" fmla="*/ 1529264 w 11968488"/>
              <a:gd name="connsiteY3747" fmla="*/ 1071025 h 6483416"/>
              <a:gd name="connsiteX3748" fmla="*/ 1618496 w 11968488"/>
              <a:gd name="connsiteY3748" fmla="*/ 984185 h 6483416"/>
              <a:gd name="connsiteX3749" fmla="*/ 1649112 w 11968488"/>
              <a:gd name="connsiteY3749" fmla="*/ 948964 h 6483416"/>
              <a:gd name="connsiteX3750" fmla="*/ 1664710 w 11968488"/>
              <a:gd name="connsiteY3750" fmla="*/ 902770 h 6483416"/>
              <a:gd name="connsiteX3751" fmla="*/ 1603553 w 11968488"/>
              <a:gd name="connsiteY3751" fmla="*/ 906466 h 6483416"/>
              <a:gd name="connsiteX3752" fmla="*/ 1573809 w 11968488"/>
              <a:gd name="connsiteY3752" fmla="*/ 935417 h 6483416"/>
              <a:gd name="connsiteX3753" fmla="*/ 1540945 w 11968488"/>
              <a:gd name="connsiteY3753" fmla="*/ 973600 h 6483416"/>
              <a:gd name="connsiteX3754" fmla="*/ 1529701 w 11968488"/>
              <a:gd name="connsiteY3754" fmla="*/ 988418 h 6483416"/>
              <a:gd name="connsiteX3755" fmla="*/ 1509752 w 11968488"/>
              <a:gd name="connsiteY3755" fmla="*/ 907045 h 6483416"/>
              <a:gd name="connsiteX3756" fmla="*/ 1529993 w 11968488"/>
              <a:gd name="connsiteY3756" fmla="*/ 880367 h 6483416"/>
              <a:gd name="connsiteX3757" fmla="*/ 1590859 w 11968488"/>
              <a:gd name="connsiteY3757" fmla="*/ 825788 h 6483416"/>
              <a:gd name="connsiteX3758" fmla="*/ 1601233 w 11968488"/>
              <a:gd name="connsiteY3758" fmla="*/ 817240 h 6483416"/>
              <a:gd name="connsiteX3759" fmla="*/ 1738638 w 11968488"/>
              <a:gd name="connsiteY3759" fmla="*/ 754075 h 6483416"/>
              <a:gd name="connsiteX3760" fmla="*/ 1770774 w 11968488"/>
              <a:gd name="connsiteY3760" fmla="*/ 747608 h 6483416"/>
              <a:gd name="connsiteX3761" fmla="*/ 1863562 w 11968488"/>
              <a:gd name="connsiteY3761" fmla="*/ 727862 h 6483416"/>
              <a:gd name="connsiteX3762" fmla="*/ 1887066 w 11968488"/>
              <a:gd name="connsiteY3762" fmla="*/ 717393 h 6483416"/>
              <a:gd name="connsiteX3763" fmla="*/ 1938575 w 11968488"/>
              <a:gd name="connsiteY3763" fmla="*/ 690522 h 6483416"/>
              <a:gd name="connsiteX3764" fmla="*/ 1971513 w 11968488"/>
              <a:gd name="connsiteY3764" fmla="*/ 585591 h 6483416"/>
              <a:gd name="connsiteX3765" fmla="*/ 2035716 w 11968488"/>
              <a:gd name="connsiteY3765" fmla="*/ 480467 h 6483416"/>
              <a:gd name="connsiteX3766" fmla="*/ 2317704 w 11968488"/>
              <a:gd name="connsiteY3766" fmla="*/ 421576 h 6483416"/>
              <a:gd name="connsiteX3767" fmla="*/ 2413756 w 11968488"/>
              <a:gd name="connsiteY3767" fmla="*/ 418032 h 6483416"/>
              <a:gd name="connsiteX3768" fmla="*/ 2485068 w 11968488"/>
              <a:gd name="connsiteY3768" fmla="*/ 447093 h 6483416"/>
              <a:gd name="connsiteX3769" fmla="*/ 2518585 w 11968488"/>
              <a:gd name="connsiteY3769" fmla="*/ 443937 h 6483416"/>
              <a:gd name="connsiteX3770" fmla="*/ 2674125 w 11968488"/>
              <a:gd name="connsiteY3770" fmla="*/ 382504 h 6483416"/>
              <a:gd name="connsiteX3771" fmla="*/ 2652797 w 11968488"/>
              <a:gd name="connsiteY3771" fmla="*/ 297821 h 6483416"/>
              <a:gd name="connsiteX3772" fmla="*/ 2633644 w 11968488"/>
              <a:gd name="connsiteY3772" fmla="*/ 276918 h 6483416"/>
              <a:gd name="connsiteX3773" fmla="*/ 2505237 w 11968488"/>
              <a:gd name="connsiteY3773" fmla="*/ 328227 h 6483416"/>
              <a:gd name="connsiteX3774" fmla="*/ 2416803 w 11968488"/>
              <a:gd name="connsiteY3774" fmla="*/ 316603 h 6483416"/>
              <a:gd name="connsiteX3775" fmla="*/ 2371028 w 11968488"/>
              <a:gd name="connsiteY3775" fmla="*/ 315410 h 6483416"/>
              <a:gd name="connsiteX3776" fmla="*/ 2182481 w 11968488"/>
              <a:gd name="connsiteY3776" fmla="*/ 389585 h 6483416"/>
              <a:gd name="connsiteX3777" fmla="*/ 2136196 w 11968488"/>
              <a:gd name="connsiteY3777" fmla="*/ 378806 h 6483416"/>
              <a:gd name="connsiteX3778" fmla="*/ 2220423 w 11968488"/>
              <a:gd name="connsiteY3778" fmla="*/ 288309 h 6483416"/>
              <a:gd name="connsiteX3779" fmla="*/ 2285806 w 11968488"/>
              <a:gd name="connsiteY3779" fmla="*/ 250845 h 6483416"/>
              <a:gd name="connsiteX3780" fmla="*/ 2316994 w 11968488"/>
              <a:gd name="connsiteY3780" fmla="*/ 225825 h 6483416"/>
              <a:gd name="connsiteX3781" fmla="*/ 2306163 w 11968488"/>
              <a:gd name="connsiteY3781" fmla="*/ 226806 h 6483416"/>
              <a:gd name="connsiteX3782" fmla="*/ 2302570 w 11968488"/>
              <a:gd name="connsiteY3782" fmla="*/ 220197 h 6483416"/>
              <a:gd name="connsiteX3783" fmla="*/ 2262683 w 11968488"/>
              <a:gd name="connsiteY3783" fmla="*/ 234212 h 6483416"/>
              <a:gd name="connsiteX3784" fmla="*/ 2233868 w 11968488"/>
              <a:gd name="connsiteY3784" fmla="*/ 236821 h 6483416"/>
              <a:gd name="connsiteX3785" fmla="*/ 2159014 w 11968488"/>
              <a:gd name="connsiteY3785" fmla="*/ 263966 h 6483416"/>
              <a:gd name="connsiteX3786" fmla="*/ 2124593 w 11968488"/>
              <a:gd name="connsiteY3786" fmla="*/ 274502 h 6483416"/>
              <a:gd name="connsiteX3787" fmla="*/ 2121456 w 11968488"/>
              <a:gd name="connsiteY3787" fmla="*/ 236540 h 6483416"/>
              <a:gd name="connsiteX3788" fmla="*/ 2163143 w 11968488"/>
              <a:gd name="connsiteY3788" fmla="*/ 225892 h 6483416"/>
              <a:gd name="connsiteX3789" fmla="*/ 2174179 w 11968488"/>
              <a:gd name="connsiteY3789" fmla="*/ 218393 h 6483416"/>
              <a:gd name="connsiteX3790" fmla="*/ 2183370 w 11968488"/>
              <a:gd name="connsiteY3790" fmla="*/ 214670 h 6483416"/>
              <a:gd name="connsiteX3791" fmla="*/ 2183638 w 11968488"/>
              <a:gd name="connsiteY3791" fmla="*/ 214939 h 6483416"/>
              <a:gd name="connsiteX3792" fmla="*/ 2186565 w 11968488"/>
              <a:gd name="connsiteY3792" fmla="*/ 213371 h 6483416"/>
              <a:gd name="connsiteX3793" fmla="*/ 2183370 w 11968488"/>
              <a:gd name="connsiteY3793" fmla="*/ 214670 h 6483416"/>
              <a:gd name="connsiteX3794" fmla="*/ 2182448 w 11968488"/>
              <a:gd name="connsiteY3794" fmla="*/ 213742 h 6483416"/>
              <a:gd name="connsiteX3795" fmla="*/ 2179812 w 11968488"/>
              <a:gd name="connsiteY3795" fmla="*/ 214850 h 6483416"/>
              <a:gd name="connsiteX3796" fmla="*/ 2180175 w 11968488"/>
              <a:gd name="connsiteY3796" fmla="*/ 212939 h 6483416"/>
              <a:gd name="connsiteX3797" fmla="*/ 2301153 w 11968488"/>
              <a:gd name="connsiteY3797" fmla="*/ 183027 h 6483416"/>
              <a:gd name="connsiteX3798" fmla="*/ 2302867 w 11968488"/>
              <a:gd name="connsiteY3798" fmla="*/ 188971 h 6483416"/>
              <a:gd name="connsiteX3799" fmla="*/ 2393942 w 11968488"/>
              <a:gd name="connsiteY3799" fmla="*/ 173793 h 6483416"/>
              <a:gd name="connsiteX3800" fmla="*/ 2394378 w 11968488"/>
              <a:gd name="connsiteY3800" fmla="*/ 173879 h 6483416"/>
              <a:gd name="connsiteX3801" fmla="*/ 2395087 w 11968488"/>
              <a:gd name="connsiteY3801" fmla="*/ 173471 h 6483416"/>
              <a:gd name="connsiteX3802" fmla="*/ 2430320 w 11968488"/>
              <a:gd name="connsiteY3802" fmla="*/ 177778 h 6483416"/>
              <a:gd name="connsiteX3803" fmla="*/ 2539286 w 11968488"/>
              <a:gd name="connsiteY3803" fmla="*/ 171029 h 6483416"/>
              <a:gd name="connsiteX3804" fmla="*/ 2570717 w 11968488"/>
              <a:gd name="connsiteY3804" fmla="*/ 171518 h 6483416"/>
              <a:gd name="connsiteX3805" fmla="*/ 2578704 w 11968488"/>
              <a:gd name="connsiteY3805" fmla="*/ 167962 h 6483416"/>
              <a:gd name="connsiteX3806" fmla="*/ 2585912 w 11968488"/>
              <a:gd name="connsiteY3806" fmla="*/ 170637 h 6483416"/>
              <a:gd name="connsiteX3807" fmla="*/ 2586946 w 11968488"/>
              <a:gd name="connsiteY3807" fmla="*/ 171772 h 6483416"/>
              <a:gd name="connsiteX3808" fmla="*/ 2596455 w 11968488"/>
              <a:gd name="connsiteY3808" fmla="*/ 171921 h 6483416"/>
              <a:gd name="connsiteX3809" fmla="*/ 2649792 w 11968488"/>
              <a:gd name="connsiteY3809" fmla="*/ 167894 h 6483416"/>
              <a:gd name="connsiteX3810" fmla="*/ 2649902 w 11968488"/>
              <a:gd name="connsiteY3810" fmla="*/ 167948 h 6483416"/>
              <a:gd name="connsiteX3811" fmla="*/ 2654017 w 11968488"/>
              <a:gd name="connsiteY3811" fmla="*/ 167574 h 6483416"/>
              <a:gd name="connsiteX3812" fmla="*/ 2649792 w 11968488"/>
              <a:gd name="connsiteY3812" fmla="*/ 167894 h 6483416"/>
              <a:gd name="connsiteX3813" fmla="*/ 2643986 w 11968488"/>
              <a:gd name="connsiteY3813" fmla="*/ 165016 h 6483416"/>
              <a:gd name="connsiteX3814" fmla="*/ 2654538 w 11968488"/>
              <a:gd name="connsiteY3814" fmla="*/ 160594 h 6483416"/>
              <a:gd name="connsiteX3815" fmla="*/ 2658655 w 11968488"/>
              <a:gd name="connsiteY3815" fmla="*/ 160222 h 6483416"/>
              <a:gd name="connsiteX3816" fmla="*/ 2656858 w 11968488"/>
              <a:gd name="connsiteY3816" fmla="*/ 156917 h 6483416"/>
              <a:gd name="connsiteX3817" fmla="*/ 2550883 w 11968488"/>
              <a:gd name="connsiteY3817" fmla="*/ 152646 h 6483416"/>
              <a:gd name="connsiteX3818" fmla="*/ 2556044 w 11968488"/>
              <a:gd name="connsiteY3818" fmla="*/ 138312 h 6483416"/>
              <a:gd name="connsiteX3819" fmla="*/ 2584334 w 11968488"/>
              <a:gd name="connsiteY3819" fmla="*/ 142685 h 6483416"/>
              <a:gd name="connsiteX3820" fmla="*/ 2629090 w 11968488"/>
              <a:gd name="connsiteY3820" fmla="*/ 145566 h 6483416"/>
              <a:gd name="connsiteX3821" fmla="*/ 2704878 w 11968488"/>
              <a:gd name="connsiteY3821" fmla="*/ 146935 h 6483416"/>
              <a:gd name="connsiteX3822" fmla="*/ 2776123 w 11968488"/>
              <a:gd name="connsiteY3822" fmla="*/ 155370 h 6483416"/>
              <a:gd name="connsiteX3823" fmla="*/ 2778009 w 11968488"/>
              <a:gd name="connsiteY3823" fmla="*/ 153870 h 6483416"/>
              <a:gd name="connsiteX3824" fmla="*/ 2786185 w 11968488"/>
              <a:gd name="connsiteY3824" fmla="*/ 155992 h 6483416"/>
              <a:gd name="connsiteX3825" fmla="*/ 2786808 w 11968488"/>
              <a:gd name="connsiteY3825" fmla="*/ 159510 h 6483416"/>
              <a:gd name="connsiteX3826" fmla="*/ 2795241 w 11968488"/>
              <a:gd name="connsiteY3826" fmla="*/ 165184 h 6483416"/>
              <a:gd name="connsiteX3827" fmla="*/ 2855417 w 11968488"/>
              <a:gd name="connsiteY3827" fmla="*/ 180537 h 6483416"/>
              <a:gd name="connsiteX3828" fmla="*/ 2865967 w 11968488"/>
              <a:gd name="connsiteY3828" fmla="*/ 176113 h 6483416"/>
              <a:gd name="connsiteX3829" fmla="*/ 2893737 w 11968488"/>
              <a:gd name="connsiteY3829" fmla="*/ 187462 h 6483416"/>
              <a:gd name="connsiteX3830" fmla="*/ 2890145 w 11968488"/>
              <a:gd name="connsiteY3830" fmla="*/ 180857 h 6483416"/>
              <a:gd name="connsiteX3831" fmla="*/ 2911379 w 11968488"/>
              <a:gd name="connsiteY3831" fmla="*/ 189412 h 6483416"/>
              <a:gd name="connsiteX3832" fmla="*/ 2912112 w 11968488"/>
              <a:gd name="connsiteY3832" fmla="*/ 198285 h 6483416"/>
              <a:gd name="connsiteX3833" fmla="*/ 2922116 w 11968488"/>
              <a:gd name="connsiteY3833" fmla="*/ 192816 h 6483416"/>
              <a:gd name="connsiteX3834" fmla="*/ 2945016 w 11968488"/>
              <a:gd name="connsiteY3834" fmla="*/ 204936 h 6483416"/>
              <a:gd name="connsiteX3835" fmla="*/ 2987671 w 11968488"/>
              <a:gd name="connsiteY3835" fmla="*/ 215368 h 6483416"/>
              <a:gd name="connsiteX3836" fmla="*/ 3028151 w 11968488"/>
              <a:gd name="connsiteY3836" fmla="*/ 162017 h 6483416"/>
              <a:gd name="connsiteX3837" fmla="*/ 3050280 w 11968488"/>
              <a:gd name="connsiteY3837" fmla="*/ 148238 h 6483416"/>
              <a:gd name="connsiteX3838" fmla="*/ 3110565 w 11968488"/>
              <a:gd name="connsiteY3838" fmla="*/ 150815 h 6483416"/>
              <a:gd name="connsiteX3839" fmla="*/ 3121591 w 11968488"/>
              <a:gd name="connsiteY3839" fmla="*/ 177299 h 6483416"/>
              <a:gd name="connsiteX3840" fmla="*/ 3118180 w 11968488"/>
              <a:gd name="connsiteY3840" fmla="*/ 294588 h 6483416"/>
              <a:gd name="connsiteX3841" fmla="*/ 3125723 w 11968488"/>
              <a:gd name="connsiteY3841" fmla="*/ 346166 h 6483416"/>
              <a:gd name="connsiteX3842" fmla="*/ 3153729 w 11968488"/>
              <a:gd name="connsiteY3842" fmla="*/ 329770 h 6483416"/>
              <a:gd name="connsiteX3843" fmla="*/ 3191742 w 11968488"/>
              <a:gd name="connsiteY3843" fmla="*/ 320687 h 6483416"/>
              <a:gd name="connsiteX3844" fmla="*/ 3347714 w 11968488"/>
              <a:gd name="connsiteY3844" fmla="*/ 335582 h 6483416"/>
              <a:gd name="connsiteX3845" fmla="*/ 3413876 w 11968488"/>
              <a:gd name="connsiteY3845" fmla="*/ 335544 h 6483416"/>
              <a:gd name="connsiteX3846" fmla="*/ 3496942 w 11968488"/>
              <a:gd name="connsiteY3846" fmla="*/ 359373 h 6483416"/>
              <a:gd name="connsiteX3847" fmla="*/ 3606777 w 11968488"/>
              <a:gd name="connsiteY3847" fmla="*/ 388934 h 6483416"/>
              <a:gd name="connsiteX3848" fmla="*/ 3659807 w 11968488"/>
              <a:gd name="connsiteY3848" fmla="*/ 390823 h 6483416"/>
              <a:gd name="connsiteX3849" fmla="*/ 3724531 w 11968488"/>
              <a:gd name="connsiteY3849" fmla="*/ 388473 h 6483416"/>
              <a:gd name="connsiteX3850" fmla="*/ 3721238 w 11968488"/>
              <a:gd name="connsiteY3850" fmla="*/ 378988 h 6483416"/>
              <a:gd name="connsiteX3851" fmla="*/ 3723664 w 11968488"/>
              <a:gd name="connsiteY3851" fmla="*/ 323112 h 6483416"/>
              <a:gd name="connsiteX3852" fmla="*/ 3749318 w 11968488"/>
              <a:gd name="connsiteY3852" fmla="*/ 340637 h 6483416"/>
              <a:gd name="connsiteX3853" fmla="*/ 3775548 w 11968488"/>
              <a:gd name="connsiteY3853" fmla="*/ 392393 h 6483416"/>
              <a:gd name="connsiteX3854" fmla="*/ 3858947 w 11968488"/>
              <a:gd name="connsiteY3854" fmla="*/ 425736 h 6483416"/>
              <a:gd name="connsiteX3855" fmla="*/ 3874326 w 11968488"/>
              <a:gd name="connsiteY3855" fmla="*/ 420849 h 6483416"/>
              <a:gd name="connsiteX3856" fmla="*/ 3925326 w 11968488"/>
              <a:gd name="connsiteY3856" fmla="*/ 384395 h 6483416"/>
              <a:gd name="connsiteX3857" fmla="*/ 4052499 w 11968488"/>
              <a:gd name="connsiteY3857" fmla="*/ 355217 h 6483416"/>
              <a:gd name="connsiteX3858" fmla="*/ 4111915 w 11968488"/>
              <a:gd name="connsiteY3858" fmla="*/ 364070 h 6483416"/>
              <a:gd name="connsiteX3859" fmla="*/ 4135928 w 11968488"/>
              <a:gd name="connsiteY3859" fmla="*/ 363185 h 6483416"/>
              <a:gd name="connsiteX3860" fmla="*/ 4212607 w 11968488"/>
              <a:gd name="connsiteY3860" fmla="*/ 380047 h 6483416"/>
              <a:gd name="connsiteX3861" fmla="*/ 4225377 w 11968488"/>
              <a:gd name="connsiteY3861" fmla="*/ 393982 h 6483416"/>
              <a:gd name="connsiteX3862" fmla="*/ 4236621 w 11968488"/>
              <a:gd name="connsiteY3862" fmla="*/ 379162 h 6483416"/>
              <a:gd name="connsiteX3863" fmla="*/ 4270718 w 11968488"/>
              <a:gd name="connsiteY3863" fmla="*/ 318843 h 6483416"/>
              <a:gd name="connsiteX3864" fmla="*/ 4361837 w 11968488"/>
              <a:gd name="connsiteY3864" fmla="*/ 244897 h 6483416"/>
              <a:gd name="connsiteX3865" fmla="*/ 4411241 w 11968488"/>
              <a:gd name="connsiteY3865" fmla="*/ 246436 h 6483416"/>
              <a:gd name="connsiteX3866" fmla="*/ 4477911 w 11968488"/>
              <a:gd name="connsiteY3866" fmla="*/ 255982 h 6483416"/>
              <a:gd name="connsiteX3867" fmla="*/ 4510194 w 11968488"/>
              <a:gd name="connsiteY3867" fmla="*/ 274960 h 6483416"/>
              <a:gd name="connsiteX3868" fmla="*/ 4546831 w 11968488"/>
              <a:gd name="connsiteY3868" fmla="*/ 262565 h 6483416"/>
              <a:gd name="connsiteX3869" fmla="*/ 4588111 w 11968488"/>
              <a:gd name="connsiteY3869" fmla="*/ 269687 h 6483416"/>
              <a:gd name="connsiteX3870" fmla="*/ 4591736 w 11968488"/>
              <a:gd name="connsiteY3870" fmla="*/ 270035 h 6483416"/>
              <a:gd name="connsiteX3871" fmla="*/ 4623371 w 11968488"/>
              <a:gd name="connsiteY3871" fmla="*/ 278569 h 6483416"/>
              <a:gd name="connsiteX3872" fmla="*/ 4633758 w 11968488"/>
              <a:gd name="connsiteY3872" fmla="*/ 288722 h 6483416"/>
              <a:gd name="connsiteX3873" fmla="*/ 4675447 w 11968488"/>
              <a:gd name="connsiteY3873" fmla="*/ 259855 h 6483416"/>
              <a:gd name="connsiteX3874" fmla="*/ 4720634 w 11968488"/>
              <a:gd name="connsiteY3874" fmla="*/ 259883 h 6483416"/>
              <a:gd name="connsiteX3875" fmla="*/ 4851251 w 11968488"/>
              <a:gd name="connsiteY3875" fmla="*/ 237762 h 6483416"/>
              <a:gd name="connsiteX3876" fmla="*/ 4868115 w 11968488"/>
              <a:gd name="connsiteY3876" fmla="*/ 234200 h 6483416"/>
              <a:gd name="connsiteX3877" fmla="*/ 4877408 w 11968488"/>
              <a:gd name="connsiteY3877" fmla="*/ 242628 h 6483416"/>
              <a:gd name="connsiteX3878" fmla="*/ 4882001 w 11968488"/>
              <a:gd name="connsiteY3878" fmla="*/ 242525 h 6483416"/>
              <a:gd name="connsiteX3879" fmla="*/ 4909819 w 11968488"/>
              <a:gd name="connsiteY3879" fmla="*/ 247168 h 6483416"/>
              <a:gd name="connsiteX3880" fmla="*/ 4950289 w 11968488"/>
              <a:gd name="connsiteY3880" fmla="*/ 219578 h 6483416"/>
              <a:gd name="connsiteX3881" fmla="*/ 5038590 w 11968488"/>
              <a:gd name="connsiteY3881" fmla="*/ 217338 h 6483416"/>
              <a:gd name="connsiteX3882" fmla="*/ 5050858 w 11968488"/>
              <a:gd name="connsiteY3882" fmla="*/ 204489 h 6483416"/>
              <a:gd name="connsiteX3883" fmla="*/ 5073851 w 11968488"/>
              <a:gd name="connsiteY3883" fmla="*/ 213308 h 6483416"/>
              <a:gd name="connsiteX3884" fmla="*/ 5093770 w 11968488"/>
              <a:gd name="connsiteY3884" fmla="*/ 253542 h 6483416"/>
              <a:gd name="connsiteX3885" fmla="*/ 5166741 w 11968488"/>
              <a:gd name="connsiteY3885" fmla="*/ 257956 h 6483416"/>
              <a:gd name="connsiteX3886" fmla="*/ 5188513 w 11968488"/>
              <a:gd name="connsiteY3886" fmla="*/ 241734 h 6483416"/>
              <a:gd name="connsiteX3887" fmla="*/ 5232362 w 11968488"/>
              <a:gd name="connsiteY3887" fmla="*/ 224953 h 6483416"/>
              <a:gd name="connsiteX3888" fmla="*/ 5275898 w 11968488"/>
              <a:gd name="connsiteY3888" fmla="*/ 230114 h 6483416"/>
              <a:gd name="connsiteX3889" fmla="*/ 5314543 w 11968488"/>
              <a:gd name="connsiteY3889" fmla="*/ 172723 h 6483416"/>
              <a:gd name="connsiteX3890" fmla="*/ 5336316 w 11968488"/>
              <a:gd name="connsiteY3890" fmla="*/ 156501 h 6483416"/>
              <a:gd name="connsiteX3891" fmla="*/ 5397332 w 11968488"/>
              <a:gd name="connsiteY3891" fmla="*/ 151817 h 6483416"/>
              <a:gd name="connsiteX3892" fmla="*/ 5409590 w 11968488"/>
              <a:gd name="connsiteY3892" fmla="*/ 176577 h 6483416"/>
              <a:gd name="connsiteX3893" fmla="*/ 5411094 w 11968488"/>
              <a:gd name="connsiteY3893" fmla="*/ 292492 h 6483416"/>
              <a:gd name="connsiteX3894" fmla="*/ 5420894 w 11968488"/>
              <a:gd name="connsiteY3894" fmla="*/ 342384 h 6483416"/>
              <a:gd name="connsiteX3895" fmla="*/ 5448494 w 11968488"/>
              <a:gd name="connsiteY3895" fmla="*/ 322882 h 6483416"/>
              <a:gd name="connsiteX3896" fmla="*/ 5486514 w 11968488"/>
              <a:gd name="connsiteY3896" fmla="*/ 309380 h 6483416"/>
              <a:gd name="connsiteX3897" fmla="*/ 5644723 w 11968488"/>
              <a:gd name="connsiteY3897" fmla="*/ 305362 h 6483416"/>
              <a:gd name="connsiteX3898" fmla="*/ 5711564 w 11968488"/>
              <a:gd name="connsiteY3898" fmla="*/ 297396 h 6483416"/>
              <a:gd name="connsiteX3899" fmla="*/ 5796490 w 11968488"/>
              <a:gd name="connsiteY3899" fmla="*/ 310910 h 6483416"/>
              <a:gd name="connsiteX3900" fmla="*/ 5908703 w 11968488"/>
              <a:gd name="connsiteY3900" fmla="*/ 326864 h 6483416"/>
              <a:gd name="connsiteX3901" fmla="*/ 5962359 w 11968488"/>
              <a:gd name="connsiteY3901" fmla="*/ 322369 h 6483416"/>
              <a:gd name="connsiteX3902" fmla="*/ 6165021 w 11968488"/>
              <a:gd name="connsiteY3902" fmla="*/ 332891 h 6483416"/>
              <a:gd name="connsiteX3903" fmla="*/ 6180352 w 11968488"/>
              <a:gd name="connsiteY3903" fmla="*/ 326235 h 6483416"/>
              <a:gd name="connsiteX3904" fmla="*/ 6230338 w 11968488"/>
              <a:gd name="connsiteY3904" fmla="*/ 284225 h 6483416"/>
              <a:gd name="connsiteX3905" fmla="*/ 6357589 w 11968488"/>
              <a:gd name="connsiteY3905" fmla="*/ 240253 h 6483416"/>
              <a:gd name="connsiteX3906" fmla="*/ 6417990 w 11968488"/>
              <a:gd name="connsiteY3906" fmla="*/ 241853 h 6483416"/>
              <a:gd name="connsiteX3907" fmla="*/ 6442213 w 11968488"/>
              <a:gd name="connsiteY3907" fmla="*/ 238105 h 6483416"/>
              <a:gd name="connsiteX3908" fmla="*/ 6520395 w 11968488"/>
              <a:gd name="connsiteY3908" fmla="*/ 245521 h 6483416"/>
              <a:gd name="connsiteX3909" fmla="*/ 6533883 w 11968488"/>
              <a:gd name="connsiteY3909" fmla="*/ 257713 h 6483416"/>
              <a:gd name="connsiteX3910" fmla="*/ 6544617 w 11968488"/>
              <a:gd name="connsiteY3910" fmla="*/ 241773 h 6483416"/>
              <a:gd name="connsiteX3911" fmla="*/ 6576519 w 11968488"/>
              <a:gd name="connsiteY3911" fmla="*/ 178285 h 6483416"/>
              <a:gd name="connsiteX3912" fmla="*/ 6665455 w 11968488"/>
              <a:gd name="connsiteY3912" fmla="*/ 94545 h 6483416"/>
              <a:gd name="connsiteX3913" fmla="*/ 6715431 w 11968488"/>
              <a:gd name="connsiteY3913" fmla="*/ 90142 h 6483416"/>
              <a:gd name="connsiteX3914" fmla="*/ 6783191 w 11968488"/>
              <a:gd name="connsiteY3914" fmla="*/ 91555 h 6483416"/>
              <a:gd name="connsiteX3915" fmla="*/ 6816607 w 11968488"/>
              <a:gd name="connsiteY3915" fmla="*/ 106378 h 6483416"/>
              <a:gd name="connsiteX3916" fmla="*/ 6853096 w 11968488"/>
              <a:gd name="connsiteY3916" fmla="*/ 89782 h 6483416"/>
              <a:gd name="connsiteX3917" fmla="*/ 6895102 w 11968488"/>
              <a:gd name="connsiteY3917" fmla="*/ 91847 h 6483416"/>
              <a:gd name="connsiteX3918" fmla="*/ 6898779 w 11968488"/>
              <a:gd name="connsiteY3918" fmla="*/ 91754 h 6483416"/>
              <a:gd name="connsiteX3919" fmla="*/ 7027545 w 11968488"/>
              <a:gd name="connsiteY3919" fmla="*/ 126092 h 6483416"/>
              <a:gd name="connsiteX3920" fmla="*/ 7088266 w 11968488"/>
              <a:gd name="connsiteY3920" fmla="*/ 68140 h 6483416"/>
              <a:gd name="connsiteX3921" fmla="*/ 7125986 w 11968488"/>
              <a:gd name="connsiteY3921" fmla="*/ 38977 h 6483416"/>
              <a:gd name="connsiteX3922" fmla="*/ 7253227 w 11968488"/>
              <a:gd name="connsiteY3922" fmla="*/ 32613 h 6483416"/>
              <a:gd name="connsiteX3923" fmla="*/ 7319150 w 11968488"/>
              <a:gd name="connsiteY3923" fmla="*/ 15268 h 6483416"/>
              <a:gd name="connsiteX3924" fmla="*/ 7385681 w 11968488"/>
              <a:gd name="connsiteY3924" fmla="*/ 29249 h 6483416"/>
              <a:gd name="connsiteX3925" fmla="*/ 7517510 w 11968488"/>
              <a:gd name="connsiteY3925" fmla="*/ 69776 h 6483416"/>
              <a:gd name="connsiteX3926" fmla="*/ 7607638 w 11968488"/>
              <a:gd name="connsiteY3926" fmla="*/ 123896 h 6483416"/>
              <a:gd name="connsiteX3927" fmla="*/ 7612772 w 11968488"/>
              <a:gd name="connsiteY3927" fmla="*/ 150257 h 6483416"/>
              <a:gd name="connsiteX3928" fmla="*/ 7611677 w 11968488"/>
              <a:gd name="connsiteY3928" fmla="*/ 172331 h 6483416"/>
              <a:gd name="connsiteX3929" fmla="*/ 7621673 w 11968488"/>
              <a:gd name="connsiteY3929" fmla="*/ 172666 h 6483416"/>
              <a:gd name="connsiteX3930" fmla="*/ 7686337 w 11968488"/>
              <a:gd name="connsiteY3930" fmla="*/ 198375 h 6483416"/>
              <a:gd name="connsiteX3931" fmla="*/ 7729115 w 11968488"/>
              <a:gd name="connsiteY3931" fmla="*/ 208243 h 6483416"/>
              <a:gd name="connsiteX3932" fmla="*/ 7769392 w 11968488"/>
              <a:gd name="connsiteY3932" fmla="*/ 210896 h 6483416"/>
              <a:gd name="connsiteX3933" fmla="*/ 7779901 w 11968488"/>
              <a:gd name="connsiteY3933" fmla="*/ 203360 h 6483416"/>
              <a:gd name="connsiteX3934" fmla="*/ 7762144 w 11968488"/>
              <a:gd name="connsiteY3934" fmla="*/ 171044 h 6483416"/>
              <a:gd name="connsiteX3935" fmla="*/ 7745321 w 11968488"/>
              <a:gd name="connsiteY3935" fmla="*/ 165088 h 6483416"/>
              <a:gd name="connsiteX3936" fmla="*/ 7704194 w 11968488"/>
              <a:gd name="connsiteY3936" fmla="*/ 130008 h 6483416"/>
              <a:gd name="connsiteX3937" fmla="*/ 7664043 w 11968488"/>
              <a:gd name="connsiteY3937" fmla="*/ 118254 h 6483416"/>
              <a:gd name="connsiteX3938" fmla="*/ 7669340 w 11968488"/>
              <a:gd name="connsiteY3938" fmla="*/ 111453 h 6483416"/>
              <a:gd name="connsiteX3939" fmla="*/ 7743411 w 11968488"/>
              <a:gd name="connsiteY3939" fmla="*/ 115400 h 6483416"/>
              <a:gd name="connsiteX3940" fmla="*/ 7763942 w 11968488"/>
              <a:gd name="connsiteY3940" fmla="*/ 135214 h 6483416"/>
              <a:gd name="connsiteX3941" fmla="*/ 7785724 w 11968488"/>
              <a:gd name="connsiteY3941" fmla="*/ 158638 h 6483416"/>
              <a:gd name="connsiteX3942" fmla="*/ 7798691 w 11968488"/>
              <a:gd name="connsiteY3942" fmla="*/ 161353 h 6483416"/>
              <a:gd name="connsiteX3943" fmla="*/ 7812802 w 11968488"/>
              <a:gd name="connsiteY3943" fmla="*/ 175261 h 6483416"/>
              <a:gd name="connsiteX3944" fmla="*/ 7807421 w 11968488"/>
              <a:gd name="connsiteY3944" fmla="*/ 188129 h 6483416"/>
              <a:gd name="connsiteX3945" fmla="*/ 7800812 w 11968488"/>
              <a:gd name="connsiteY3945" fmla="*/ 195873 h 6483416"/>
              <a:gd name="connsiteX3946" fmla="*/ 7807189 w 11968488"/>
              <a:gd name="connsiteY3946" fmla="*/ 204814 h 6483416"/>
              <a:gd name="connsiteX3947" fmla="*/ 7813778 w 11968488"/>
              <a:gd name="connsiteY3947" fmla="*/ 198587 h 6483416"/>
              <a:gd name="connsiteX3948" fmla="*/ 7821702 w 11968488"/>
              <a:gd name="connsiteY3948" fmla="*/ 189903 h 6483416"/>
              <a:gd name="connsiteX3949" fmla="*/ 7832751 w 11968488"/>
              <a:gd name="connsiteY3949" fmla="*/ 185064 h 6483416"/>
              <a:gd name="connsiteX3950" fmla="*/ 7836124 w 11968488"/>
              <a:gd name="connsiteY3950" fmla="*/ 176415 h 6483416"/>
              <a:gd name="connsiteX3951" fmla="*/ 7897392 w 11968488"/>
              <a:gd name="connsiteY3951" fmla="*/ 176415 h 6483416"/>
              <a:gd name="connsiteX3952" fmla="*/ 7909389 w 11968488"/>
              <a:gd name="connsiteY3952" fmla="*/ 161559 h 6483416"/>
              <a:gd name="connsiteX3953" fmla="*/ 7952572 w 11968488"/>
              <a:gd name="connsiteY3953" fmla="*/ 130592 h 6483416"/>
              <a:gd name="connsiteX3954" fmla="*/ 7990538 w 11968488"/>
              <a:gd name="connsiteY3954" fmla="*/ 112375 h 6483416"/>
              <a:gd name="connsiteX3955" fmla="*/ 7998461 w 11968488"/>
              <a:gd name="connsiteY3955" fmla="*/ 103690 h 6483416"/>
              <a:gd name="connsiteX3956" fmla="*/ 8027633 w 11968488"/>
              <a:gd name="connsiteY3956" fmla="*/ 63248 h 6483416"/>
              <a:gd name="connsiteX3957" fmla="*/ 8080856 w 11968488"/>
              <a:gd name="connsiteY3957" fmla="*/ 70132 h 6483416"/>
              <a:gd name="connsiteX3958" fmla="*/ 8096007 w 11968488"/>
              <a:gd name="connsiteY3958" fmla="*/ 102816 h 6483416"/>
              <a:gd name="connsiteX3959" fmla="*/ 8081592 w 11968488"/>
              <a:gd name="connsiteY3959" fmla="*/ 176415 h 6483416"/>
              <a:gd name="connsiteX3960" fmla="*/ 8091130 w 11968488"/>
              <a:gd name="connsiteY3960" fmla="*/ 176415 h 6483416"/>
              <a:gd name="connsiteX3961" fmla="*/ 8115668 w 11968488"/>
              <a:gd name="connsiteY3961" fmla="*/ 150311 h 6483416"/>
              <a:gd name="connsiteX3962" fmla="*/ 8134387 w 11968488"/>
              <a:gd name="connsiteY3962" fmla="*/ 132863 h 6483416"/>
              <a:gd name="connsiteX3963" fmla="*/ 8150608 w 11968488"/>
              <a:gd name="connsiteY3963" fmla="*/ 115205 h 6483416"/>
              <a:gd name="connsiteX3964" fmla="*/ 8150656 w 11968488"/>
              <a:gd name="connsiteY3964" fmla="*/ 115185 h 6483416"/>
              <a:gd name="connsiteX3965" fmla="*/ 8151893 w 11968488"/>
              <a:gd name="connsiteY3965" fmla="*/ 113806 h 6483416"/>
              <a:gd name="connsiteX3966" fmla="*/ 8150608 w 11968488"/>
              <a:gd name="connsiteY3966" fmla="*/ 115205 h 6483416"/>
              <a:gd name="connsiteX3967" fmla="*/ 8147995 w 11968488"/>
              <a:gd name="connsiteY3967" fmla="*/ 116184 h 6483416"/>
              <a:gd name="connsiteX3968" fmla="*/ 8150277 w 11968488"/>
              <a:gd name="connsiteY3968" fmla="*/ 111661 h 6483416"/>
              <a:gd name="connsiteX3969" fmla="*/ 8151513 w 11968488"/>
              <a:gd name="connsiteY3969" fmla="*/ 110281 h 6483416"/>
              <a:gd name="connsiteX3970" fmla="*/ 8150087 w 11968488"/>
              <a:gd name="connsiteY3970" fmla="*/ 109897 h 6483416"/>
              <a:gd name="connsiteX3971" fmla="*/ 8114719 w 11968488"/>
              <a:gd name="connsiteY3971" fmla="*/ 141496 h 6483416"/>
              <a:gd name="connsiteX3972" fmla="*/ 8112724 w 11968488"/>
              <a:gd name="connsiteY3972" fmla="*/ 135825 h 6483416"/>
              <a:gd name="connsiteX3973" fmla="*/ 8122991 w 11968488"/>
              <a:gd name="connsiteY3973" fmla="*/ 128308 h 6483416"/>
              <a:gd name="connsiteX3974" fmla="*/ 8138203 w 11968488"/>
              <a:gd name="connsiteY3974" fmla="*/ 115269 h 6483416"/>
              <a:gd name="connsiteX3975" fmla="*/ 8190210 w 11968488"/>
              <a:gd name="connsiteY3975" fmla="*/ 71015 h 6483416"/>
              <a:gd name="connsiteX3976" fmla="*/ 8196959 w 11968488"/>
              <a:gd name="connsiteY3976" fmla="*/ 69401 h 6483416"/>
              <a:gd name="connsiteX3977" fmla="*/ 8220346 w 11968488"/>
              <a:gd name="connsiteY3977" fmla="*/ 55132 h 6483416"/>
              <a:gd name="connsiteX3978" fmla="*/ 8222629 w 11968488"/>
              <a:gd name="connsiteY3978" fmla="*/ 50608 h 6483416"/>
              <a:gd name="connsiteX3979" fmla="*/ 8234513 w 11968488"/>
              <a:gd name="connsiteY3979" fmla="*/ 45237 h 6483416"/>
              <a:gd name="connsiteX3980" fmla="*/ 8231660 w 11968488"/>
              <a:gd name="connsiteY3980" fmla="*/ 44472 h 6483416"/>
              <a:gd name="connsiteX3981" fmla="*/ 8240717 w 11968488"/>
              <a:gd name="connsiteY3981" fmla="*/ 40327 h 6483416"/>
              <a:gd name="connsiteX3982" fmla="*/ 8245526 w 11968488"/>
              <a:gd name="connsiteY3982" fmla="*/ 44731 h 6483416"/>
              <a:gd name="connsiteX3983" fmla="*/ 8240217 w 11968488"/>
              <a:gd name="connsiteY3983" fmla="*/ 46766 h 6483416"/>
              <a:gd name="connsiteX3984" fmla="*/ 8223876 w 11968488"/>
              <a:gd name="connsiteY3984" fmla="*/ 60572 h 6483416"/>
              <a:gd name="connsiteX3985" fmla="*/ 8207533 w 11968488"/>
              <a:gd name="connsiteY3985" fmla="*/ 72587 h 6483416"/>
              <a:gd name="connsiteX3986" fmla="*/ 8204279 w 11968488"/>
              <a:gd name="connsiteY3986" fmla="*/ 73076 h 6483416"/>
              <a:gd name="connsiteX3987" fmla="*/ 8204469 w 11968488"/>
              <a:gd name="connsiteY3987" fmla="*/ 74839 h 6483416"/>
              <a:gd name="connsiteX3988" fmla="*/ 8207533 w 11968488"/>
              <a:gd name="connsiteY3988" fmla="*/ 72587 h 6483416"/>
              <a:gd name="connsiteX3989" fmla="*/ 8208367 w 11968488"/>
              <a:gd name="connsiteY3989" fmla="*/ 72461 h 6483416"/>
              <a:gd name="connsiteX3990" fmla="*/ 8207321 w 11968488"/>
              <a:gd name="connsiteY3990" fmla="*/ 75604 h 6483416"/>
              <a:gd name="connsiteX3991" fmla="*/ 8207511 w 11968488"/>
              <a:gd name="connsiteY3991" fmla="*/ 77368 h 6483416"/>
              <a:gd name="connsiteX3992" fmla="*/ 8216699 w 11968488"/>
              <a:gd name="connsiteY3992" fmla="*/ 72809 h 6483416"/>
              <a:gd name="connsiteX3993" fmla="*/ 8221327 w 11968488"/>
              <a:gd name="connsiteY3993" fmla="*/ 68509 h 6483416"/>
              <a:gd name="connsiteX3994" fmla="*/ 8242281 w 11968488"/>
              <a:gd name="connsiteY3994" fmla="*/ 57989 h 6483416"/>
              <a:gd name="connsiteX3995" fmla="*/ 8243072 w 11968488"/>
              <a:gd name="connsiteY3995" fmla="*/ 57809 h 6483416"/>
              <a:gd name="connsiteX3996" fmla="*/ 8250579 w 11968488"/>
              <a:gd name="connsiteY3996" fmla="*/ 52970 h 6483416"/>
              <a:gd name="connsiteX3997" fmla="*/ 8253619 w 11968488"/>
              <a:gd name="connsiteY3997" fmla="*/ 52140 h 6483416"/>
              <a:gd name="connsiteX3998" fmla="*/ 8260242 w 11968488"/>
              <a:gd name="connsiteY3998" fmla="*/ 58205 h 6483416"/>
              <a:gd name="connsiteX3999" fmla="*/ 8254063 w 11968488"/>
              <a:gd name="connsiteY3999" fmla="*/ 61316 h 6483416"/>
              <a:gd name="connsiteX4000" fmla="*/ 8256498 w 11968488"/>
              <a:gd name="connsiteY4000" fmla="*/ 64312 h 6483416"/>
              <a:gd name="connsiteX4001" fmla="*/ 8265544 w 11968488"/>
              <a:gd name="connsiteY4001" fmla="*/ 68335 h 6483416"/>
              <a:gd name="connsiteX4002" fmla="*/ 8292496 w 11968488"/>
              <a:gd name="connsiteY4002" fmla="*/ 94059 h 6483416"/>
              <a:gd name="connsiteX4003" fmla="*/ 8295017 w 11968488"/>
              <a:gd name="connsiteY4003" fmla="*/ 99758 h 6483416"/>
              <a:gd name="connsiteX4004" fmla="*/ 8302077 w 11968488"/>
              <a:gd name="connsiteY4004" fmla="*/ 153263 h 6483416"/>
              <a:gd name="connsiteX4005" fmla="*/ 8298072 w 11968488"/>
              <a:gd name="connsiteY4005" fmla="*/ 160639 h 6483416"/>
              <a:gd name="connsiteX4006" fmla="*/ 8315703 w 11968488"/>
              <a:gd name="connsiteY4006" fmla="*/ 202056 h 6483416"/>
              <a:gd name="connsiteX4007" fmla="*/ 8318309 w 11968488"/>
              <a:gd name="connsiteY4007" fmla="*/ 201689 h 6483416"/>
              <a:gd name="connsiteX4008" fmla="*/ 8352461 w 11968488"/>
              <a:gd name="connsiteY4008" fmla="*/ 177199 h 6483416"/>
              <a:gd name="connsiteX4009" fmla="*/ 8377398 w 11968488"/>
              <a:gd name="connsiteY4009" fmla="*/ 160818 h 6483416"/>
              <a:gd name="connsiteX4010" fmla="*/ 8366377 w 11968488"/>
              <a:gd name="connsiteY4010" fmla="*/ 111656 h 6483416"/>
              <a:gd name="connsiteX4011" fmla="*/ 8372923 w 11968488"/>
              <a:gd name="connsiteY4011" fmla="*/ 108463 h 6483416"/>
              <a:gd name="connsiteX4012" fmla="*/ 8374090 w 11968488"/>
              <a:gd name="connsiteY4012" fmla="*/ 118139 h 6483416"/>
              <a:gd name="connsiteX4013" fmla="*/ 8373878 w 11968488"/>
              <a:gd name="connsiteY4013" fmla="*/ 133307 h 6483416"/>
              <a:gd name="connsiteX4014" fmla="*/ 8381781 w 11968488"/>
              <a:gd name="connsiteY4014" fmla="*/ 126139 h 6483416"/>
              <a:gd name="connsiteX4015" fmla="*/ 8390232 w 11968488"/>
              <a:gd name="connsiteY4015" fmla="*/ 79533 h 6483416"/>
              <a:gd name="connsiteX4016" fmla="*/ 8420465 w 11968488"/>
              <a:gd name="connsiteY4016" fmla="*/ 56351 h 6483416"/>
              <a:gd name="connsiteX4017" fmla="*/ 8429617 w 11968488"/>
              <a:gd name="connsiteY4017" fmla="*/ 52791 h 6483416"/>
              <a:gd name="connsiteX4018" fmla="*/ 8454427 w 11968488"/>
              <a:gd name="connsiteY4018" fmla="*/ 45512 h 6483416"/>
              <a:gd name="connsiteX4019" fmla="*/ 8478414 w 11968488"/>
              <a:gd name="connsiteY4019" fmla="*/ 97387 h 6483416"/>
              <a:gd name="connsiteX4020" fmla="*/ 8453631 w 11968488"/>
              <a:gd name="connsiteY4020" fmla="*/ 196250 h 6483416"/>
              <a:gd name="connsiteX4021" fmla="*/ 8437953 w 11968488"/>
              <a:gd name="connsiteY4021" fmla="*/ 201487 h 6483416"/>
              <a:gd name="connsiteX4022" fmla="*/ 8434349 w 11968488"/>
              <a:gd name="connsiteY4022" fmla="*/ 180044 h 6483416"/>
              <a:gd name="connsiteX4023" fmla="*/ 8437230 w 11968488"/>
              <a:gd name="connsiteY4023" fmla="*/ 159958 h 6483416"/>
              <a:gd name="connsiteX4024" fmla="*/ 8413942 w 11968488"/>
              <a:gd name="connsiteY4024" fmla="*/ 186419 h 6483416"/>
              <a:gd name="connsiteX4025" fmla="*/ 8404824 w 11968488"/>
              <a:gd name="connsiteY4025" fmla="*/ 212895 h 6483416"/>
              <a:gd name="connsiteX4026" fmla="*/ 8414268 w 11968488"/>
              <a:gd name="connsiteY4026" fmla="*/ 213422 h 6483416"/>
              <a:gd name="connsiteX4027" fmla="*/ 8415436 w 11968488"/>
              <a:gd name="connsiteY4027" fmla="*/ 213412 h 6483416"/>
              <a:gd name="connsiteX4028" fmla="*/ 8419710 w 11968488"/>
              <a:gd name="connsiteY4028" fmla="*/ 204057 h 6483416"/>
              <a:gd name="connsiteX4029" fmla="*/ 8428842 w 11968488"/>
              <a:gd name="connsiteY4029" fmla="*/ 202014 h 6483416"/>
              <a:gd name="connsiteX4030" fmla="*/ 8436360 w 11968488"/>
              <a:gd name="connsiteY4030" fmla="*/ 213238 h 6483416"/>
              <a:gd name="connsiteX4031" fmla="*/ 8451576 w 11968488"/>
              <a:gd name="connsiteY4031" fmla="*/ 213112 h 6483416"/>
              <a:gd name="connsiteX4032" fmla="*/ 8495314 w 11968488"/>
              <a:gd name="connsiteY4032" fmla="*/ 224970 h 6483416"/>
              <a:gd name="connsiteX4033" fmla="*/ 8500132 w 11968488"/>
              <a:gd name="connsiteY4033" fmla="*/ 211726 h 6483416"/>
              <a:gd name="connsiteX4034" fmla="*/ 8613768 w 11968488"/>
              <a:gd name="connsiteY4034" fmla="*/ 239738 h 6483416"/>
              <a:gd name="connsiteX4035" fmla="*/ 8723636 w 11968488"/>
              <a:gd name="connsiteY4035" fmla="*/ 257775 h 6483416"/>
              <a:gd name="connsiteX4036" fmla="*/ 8726988 w 11968488"/>
              <a:gd name="connsiteY4036" fmla="*/ 253643 h 6483416"/>
              <a:gd name="connsiteX4037" fmla="*/ 8728869 w 11968488"/>
              <a:gd name="connsiteY4037" fmla="*/ 258631 h 6483416"/>
              <a:gd name="connsiteX4038" fmla="*/ 8739334 w 11968488"/>
              <a:gd name="connsiteY4038" fmla="*/ 260348 h 6483416"/>
              <a:gd name="connsiteX4039" fmla="*/ 8735981 w 11968488"/>
              <a:gd name="connsiteY4039" fmla="*/ 264478 h 6483416"/>
              <a:gd name="connsiteX4040" fmla="*/ 8730751 w 11968488"/>
              <a:gd name="connsiteY4040" fmla="*/ 263620 h 6483416"/>
              <a:gd name="connsiteX4041" fmla="*/ 8762555 w 11968488"/>
              <a:gd name="connsiteY4041" fmla="*/ 282877 h 6483416"/>
              <a:gd name="connsiteX4042" fmla="*/ 8733126 w 11968488"/>
              <a:gd name="connsiteY4042" fmla="*/ 286379 h 6483416"/>
              <a:gd name="connsiteX4043" fmla="*/ 8729727 w 11968488"/>
              <a:gd name="connsiteY4043" fmla="*/ 287603 h 6483416"/>
              <a:gd name="connsiteX4044" fmla="*/ 8745756 w 11968488"/>
              <a:gd name="connsiteY4044" fmla="*/ 292689 h 6483416"/>
              <a:gd name="connsiteX4045" fmla="*/ 8758974 w 11968488"/>
              <a:gd name="connsiteY4045" fmla="*/ 302030 h 6483416"/>
              <a:gd name="connsiteX4046" fmla="*/ 8748688 w 11968488"/>
              <a:gd name="connsiteY4046" fmla="*/ 304336 h 6483416"/>
              <a:gd name="connsiteX4047" fmla="*/ 8749016 w 11968488"/>
              <a:gd name="connsiteY4047" fmla="*/ 304705 h 6483416"/>
              <a:gd name="connsiteX4048" fmla="*/ 8758908 w 11968488"/>
              <a:gd name="connsiteY4048" fmla="*/ 331959 h 6483416"/>
              <a:gd name="connsiteX4049" fmla="*/ 8752735 w 11968488"/>
              <a:gd name="connsiteY4049" fmla="*/ 338086 h 6483416"/>
              <a:gd name="connsiteX4050" fmla="*/ 8771251 w 11968488"/>
              <a:gd name="connsiteY4050" fmla="*/ 337228 h 6483416"/>
              <a:gd name="connsiteX4051" fmla="*/ 8829886 w 11968488"/>
              <a:gd name="connsiteY4051" fmla="*/ 340672 h 6483416"/>
              <a:gd name="connsiteX4052" fmla="*/ 9029716 w 11968488"/>
              <a:gd name="connsiteY4052" fmla="*/ 353247 h 6483416"/>
              <a:gd name="connsiteX4053" fmla="*/ 9047582 w 11968488"/>
              <a:gd name="connsiteY4053" fmla="*/ 365140 h 6483416"/>
              <a:gd name="connsiteX4054" fmla="*/ 9126445 w 11968488"/>
              <a:gd name="connsiteY4054" fmla="*/ 384785 h 6483416"/>
              <a:gd name="connsiteX4055" fmla="*/ 9140256 w 11968488"/>
              <a:gd name="connsiteY4055" fmla="*/ 378925 h 6483416"/>
              <a:gd name="connsiteX4056" fmla="*/ 9176661 w 11968488"/>
              <a:gd name="connsiteY4056" fmla="*/ 393573 h 6483416"/>
              <a:gd name="connsiteX4057" fmla="*/ 9171936 w 11968488"/>
              <a:gd name="connsiteY4057" fmla="*/ 384955 h 6483416"/>
              <a:gd name="connsiteX4058" fmla="*/ 9199777 w 11968488"/>
              <a:gd name="connsiteY4058" fmla="*/ 395995 h 6483416"/>
              <a:gd name="connsiteX4059" fmla="*/ 9201664 w 11968488"/>
              <a:gd name="connsiteY4059" fmla="*/ 418265 h 6483416"/>
              <a:gd name="connsiteX4060" fmla="*/ 9186110 w 11968488"/>
              <a:gd name="connsiteY4060" fmla="*/ 410815 h 6483416"/>
              <a:gd name="connsiteX4061" fmla="*/ 9123516 w 11968488"/>
              <a:gd name="connsiteY4061" fmla="*/ 406617 h 6483416"/>
              <a:gd name="connsiteX4062" fmla="*/ 9064414 w 11968488"/>
              <a:gd name="connsiteY4062" fmla="*/ 397967 h 6483416"/>
              <a:gd name="connsiteX4063" fmla="*/ 9056363 w 11968488"/>
              <a:gd name="connsiteY4063" fmla="*/ 391513 h 6483416"/>
              <a:gd name="connsiteX4064" fmla="*/ 9053337 w 11968488"/>
              <a:gd name="connsiteY4064" fmla="*/ 396343 h 6483416"/>
              <a:gd name="connsiteX4065" fmla="*/ 9064414 w 11968488"/>
              <a:gd name="connsiteY4065" fmla="*/ 397967 h 6483416"/>
              <a:gd name="connsiteX4066" fmla="*/ 9066479 w 11968488"/>
              <a:gd name="connsiteY4066" fmla="*/ 399617 h 6483416"/>
              <a:gd name="connsiteX4067" fmla="*/ 9058059 w 11968488"/>
              <a:gd name="connsiteY4067" fmla="*/ 404961 h 6483416"/>
              <a:gd name="connsiteX4068" fmla="*/ 9055029 w 11968488"/>
              <a:gd name="connsiteY4068" fmla="*/ 409790 h 6483416"/>
              <a:gd name="connsiteX4069" fmla="*/ 9126443 w 11968488"/>
              <a:gd name="connsiteY4069" fmla="*/ 435256 h 6483416"/>
              <a:gd name="connsiteX4070" fmla="*/ 9174377 w 11968488"/>
              <a:gd name="connsiteY4070" fmla="*/ 445766 h 6483416"/>
              <a:gd name="connsiteX4071" fmla="*/ 9263464 w 11968488"/>
              <a:gd name="connsiteY4071" fmla="*/ 446885 h 6483416"/>
              <a:gd name="connsiteX4072" fmla="*/ 9364012 w 11968488"/>
              <a:gd name="connsiteY4072" fmla="*/ 458211 h 6483416"/>
              <a:gd name="connsiteX4073" fmla="*/ 9381881 w 11968488"/>
              <a:gd name="connsiteY4073" fmla="*/ 470103 h 6483416"/>
              <a:gd name="connsiteX4074" fmla="*/ 9460746 w 11968488"/>
              <a:gd name="connsiteY4074" fmla="*/ 489753 h 6483416"/>
              <a:gd name="connsiteX4075" fmla="*/ 9474555 w 11968488"/>
              <a:gd name="connsiteY4075" fmla="*/ 483889 h 6483416"/>
              <a:gd name="connsiteX4076" fmla="*/ 9510960 w 11968488"/>
              <a:gd name="connsiteY4076" fmla="*/ 498541 h 6483416"/>
              <a:gd name="connsiteX4077" fmla="*/ 9506234 w 11968488"/>
              <a:gd name="connsiteY4077" fmla="*/ 489921 h 6483416"/>
              <a:gd name="connsiteX4078" fmla="*/ 9534076 w 11968488"/>
              <a:gd name="connsiteY4078" fmla="*/ 500961 h 6483416"/>
              <a:gd name="connsiteX4079" fmla="*/ 9535960 w 11968488"/>
              <a:gd name="connsiteY4079" fmla="*/ 523233 h 6483416"/>
              <a:gd name="connsiteX4080" fmla="*/ 9520409 w 11968488"/>
              <a:gd name="connsiteY4080" fmla="*/ 515783 h 6483416"/>
              <a:gd name="connsiteX4081" fmla="*/ 9457812 w 11968488"/>
              <a:gd name="connsiteY4081" fmla="*/ 511583 h 6483416"/>
              <a:gd name="connsiteX4082" fmla="*/ 9398714 w 11968488"/>
              <a:gd name="connsiteY4082" fmla="*/ 502933 h 6483416"/>
              <a:gd name="connsiteX4083" fmla="*/ 9390661 w 11968488"/>
              <a:gd name="connsiteY4083" fmla="*/ 496482 h 6483416"/>
              <a:gd name="connsiteX4084" fmla="*/ 9387635 w 11968488"/>
              <a:gd name="connsiteY4084" fmla="*/ 501307 h 6483416"/>
              <a:gd name="connsiteX4085" fmla="*/ 9398714 w 11968488"/>
              <a:gd name="connsiteY4085" fmla="*/ 502933 h 6483416"/>
              <a:gd name="connsiteX4086" fmla="*/ 9400778 w 11968488"/>
              <a:gd name="connsiteY4086" fmla="*/ 504586 h 6483416"/>
              <a:gd name="connsiteX4087" fmla="*/ 9392358 w 11968488"/>
              <a:gd name="connsiteY4087" fmla="*/ 509925 h 6483416"/>
              <a:gd name="connsiteX4088" fmla="*/ 9389329 w 11968488"/>
              <a:gd name="connsiteY4088" fmla="*/ 514756 h 6483416"/>
              <a:gd name="connsiteX4089" fmla="*/ 9460741 w 11968488"/>
              <a:gd name="connsiteY4089" fmla="*/ 540226 h 6483416"/>
              <a:gd name="connsiteX4090" fmla="*/ 9470090 w 11968488"/>
              <a:gd name="connsiteY4090" fmla="*/ 542273 h 6483416"/>
              <a:gd name="connsiteX4091" fmla="*/ 9477109 w 11968488"/>
              <a:gd name="connsiteY4091" fmla="*/ 541277 h 6483416"/>
              <a:gd name="connsiteX4092" fmla="*/ 9535918 w 11968488"/>
              <a:gd name="connsiteY4092" fmla="*/ 523719 h 6483416"/>
              <a:gd name="connsiteX4093" fmla="*/ 9546369 w 11968488"/>
              <a:gd name="connsiteY4093" fmla="*/ 574803 h 6483416"/>
              <a:gd name="connsiteX4094" fmla="*/ 9556003 w 11968488"/>
              <a:gd name="connsiteY4094" fmla="*/ 603347 h 6483416"/>
              <a:gd name="connsiteX4095" fmla="*/ 9606952 w 11968488"/>
              <a:gd name="connsiteY4095" fmla="*/ 582547 h 6483416"/>
              <a:gd name="connsiteX4096" fmla="*/ 9599148 w 11968488"/>
              <a:gd name="connsiteY4096" fmla="*/ 570831 h 6483416"/>
              <a:gd name="connsiteX4097" fmla="*/ 9656730 w 11968488"/>
              <a:gd name="connsiteY4097" fmla="*/ 534942 h 6483416"/>
              <a:gd name="connsiteX4098" fmla="*/ 9722117 w 11968488"/>
              <a:gd name="connsiteY4098" fmla="*/ 510759 h 6483416"/>
              <a:gd name="connsiteX4099" fmla="*/ 9768161 w 11968488"/>
              <a:gd name="connsiteY4099" fmla="*/ 504591 h 6483416"/>
              <a:gd name="connsiteX4100" fmla="*/ 9771216 w 11968488"/>
              <a:gd name="connsiteY4100" fmla="*/ 490357 h 6483416"/>
              <a:gd name="connsiteX4101" fmla="*/ 9890449 w 11968488"/>
              <a:gd name="connsiteY4101" fmla="*/ 471723 h 6483416"/>
              <a:gd name="connsiteX4102" fmla="*/ 10004481 w 11968488"/>
              <a:gd name="connsiteY4102" fmla="*/ 445275 h 6483416"/>
              <a:gd name="connsiteX4103" fmla="*/ 10007309 w 11968488"/>
              <a:gd name="connsiteY4103" fmla="*/ 440113 h 6483416"/>
              <a:gd name="connsiteX4104" fmla="*/ 10009909 w 11968488"/>
              <a:gd name="connsiteY4104" fmla="*/ 444019 h 6483416"/>
              <a:gd name="connsiteX4105" fmla="*/ 10020770 w 11968488"/>
              <a:gd name="connsiteY4105" fmla="*/ 441501 h 6483416"/>
              <a:gd name="connsiteX4106" fmla="*/ 10017942 w 11968488"/>
              <a:gd name="connsiteY4106" fmla="*/ 446661 h 6483416"/>
              <a:gd name="connsiteX4107" fmla="*/ 10016546 w 11968488"/>
              <a:gd name="connsiteY4107" fmla="*/ 448671 h 6483416"/>
              <a:gd name="connsiteX4108" fmla="*/ 10012511 w 11968488"/>
              <a:gd name="connsiteY4108" fmla="*/ 447922 h 6483416"/>
              <a:gd name="connsiteX4109" fmla="*/ 10015141 w 11968488"/>
              <a:gd name="connsiteY4109" fmla="*/ 450693 h 6483416"/>
              <a:gd name="connsiteX4110" fmla="*/ 10016546 w 11968488"/>
              <a:gd name="connsiteY4110" fmla="*/ 448671 h 6483416"/>
              <a:gd name="connsiteX4111" fmla="*/ 10022125 w 11968488"/>
              <a:gd name="connsiteY4111" fmla="*/ 449707 h 6483416"/>
              <a:gd name="connsiteX4112" fmla="*/ 10033085 w 11968488"/>
              <a:gd name="connsiteY4112" fmla="*/ 448221 h 6483416"/>
              <a:gd name="connsiteX4113" fmla="*/ 10039371 w 11968488"/>
              <a:gd name="connsiteY4113" fmla="*/ 450459 h 6483416"/>
              <a:gd name="connsiteX4114" fmla="*/ 10100677 w 11968488"/>
              <a:gd name="connsiteY4114" fmla="*/ 423262 h 6483416"/>
              <a:gd name="connsiteX4115" fmla="*/ 10204285 w 11968488"/>
              <a:gd name="connsiteY4115" fmla="*/ 387230 h 6483416"/>
              <a:gd name="connsiteX4116" fmla="*/ 10224302 w 11968488"/>
              <a:gd name="connsiteY4116" fmla="*/ 389856 h 6483416"/>
              <a:gd name="connsiteX4117" fmla="*/ 10231734 w 11968488"/>
              <a:gd name="connsiteY4117" fmla="*/ 387763 h 6483416"/>
              <a:gd name="connsiteX4118" fmla="*/ 10228395 w 11968488"/>
              <a:gd name="connsiteY4118" fmla="*/ 387261 h 6483416"/>
              <a:gd name="connsiteX4119" fmla="*/ 10337948 w 11968488"/>
              <a:gd name="connsiteY4119" fmla="*/ 339605 h 6483416"/>
              <a:gd name="connsiteX4120" fmla="*/ 10342955 w 11968488"/>
              <a:gd name="connsiteY4120" fmla="*/ 337708 h 6483416"/>
              <a:gd name="connsiteX4121" fmla="*/ 10354913 w 11968488"/>
              <a:gd name="connsiteY4121" fmla="*/ 314353 h 6483416"/>
              <a:gd name="connsiteX4122" fmla="*/ 10371046 w 11968488"/>
              <a:gd name="connsiteY4122" fmla="*/ 290899 h 6483416"/>
              <a:gd name="connsiteX4123" fmla="*/ 10459641 w 11968488"/>
              <a:gd name="connsiteY4123" fmla="*/ 265924 h 6483416"/>
              <a:gd name="connsiteX4124" fmla="*/ 10482659 w 11968488"/>
              <a:gd name="connsiteY4124" fmla="*/ 259420 h 6483416"/>
              <a:gd name="connsiteX4125" fmla="*/ 10486570 w 11968488"/>
              <a:gd name="connsiteY4125" fmla="*/ 257530 h 6483416"/>
              <a:gd name="connsiteX4126" fmla="*/ 10552007 w 11968488"/>
              <a:gd name="connsiteY4126" fmla="*/ 236218 h 6483416"/>
              <a:gd name="connsiteX4127" fmla="*/ 10597909 w 11968488"/>
              <a:gd name="connsiteY4127" fmla="*/ 232113 h 6483416"/>
              <a:gd name="connsiteX4128" fmla="*/ 10601177 w 11968488"/>
              <a:gd name="connsiteY4128" fmla="*/ 217955 h 6483416"/>
              <a:gd name="connsiteX4129" fmla="*/ 10720091 w 11968488"/>
              <a:gd name="connsiteY4129" fmla="*/ 204662 h 6483416"/>
              <a:gd name="connsiteX4130" fmla="*/ 10774459 w 11968488"/>
              <a:gd name="connsiteY4130" fmla="*/ 182602 h 6483416"/>
              <a:gd name="connsiteX4131" fmla="*/ 10818571 w 11968488"/>
              <a:gd name="connsiteY4131" fmla="*/ 183107 h 6483416"/>
              <a:gd name="connsiteX4132" fmla="*/ 10825838 w 11968488"/>
              <a:gd name="connsiteY4132" fmla="*/ 181046 h 6483416"/>
              <a:gd name="connsiteX4133" fmla="*/ 10970772 w 11968488"/>
              <a:gd name="connsiteY4133" fmla="*/ 135535 h 6483416"/>
              <a:gd name="connsiteX4134" fmla="*/ 11059595 w 11968488"/>
              <a:gd name="connsiteY4134" fmla="*/ 124518 h 6483416"/>
              <a:gd name="connsiteX4135" fmla="*/ 11061607 w 11968488"/>
              <a:gd name="connsiteY4135" fmla="*/ 118486 h 6483416"/>
              <a:gd name="connsiteX4136" fmla="*/ 11066891 w 11968488"/>
              <a:gd name="connsiteY4136" fmla="*/ 114802 h 6483416"/>
              <a:gd name="connsiteX4137" fmla="*/ 11072135 w 11968488"/>
              <a:gd name="connsiteY4137" fmla="*/ 118563 h 6483416"/>
              <a:gd name="connsiteX4138" fmla="*/ 11103982 w 11968488"/>
              <a:gd name="connsiteY4138" fmla="*/ 102339 h 6483416"/>
              <a:gd name="connsiteX4139" fmla="*/ 11135383 w 11968488"/>
              <a:gd name="connsiteY4139" fmla="*/ 98545 h 6483416"/>
              <a:gd name="connsiteX4140" fmla="*/ 11136886 w 11968488"/>
              <a:gd name="connsiteY4140" fmla="*/ 92230 h 6483416"/>
              <a:gd name="connsiteX4141" fmla="*/ 11141923 w 11968488"/>
              <a:gd name="connsiteY4141" fmla="*/ 87339 h 6483416"/>
              <a:gd name="connsiteX4142" fmla="*/ 11152526 w 11968488"/>
              <a:gd name="connsiteY4142" fmla="*/ 91607 h 6483416"/>
              <a:gd name="connsiteX4143" fmla="*/ 11147489 w 11968488"/>
              <a:gd name="connsiteY4143" fmla="*/ 96499 h 6483416"/>
              <a:gd name="connsiteX4144" fmla="*/ 11142450 w 11968488"/>
              <a:gd name="connsiteY4144" fmla="*/ 101390 h 6483416"/>
              <a:gd name="connsiteX4145" fmla="*/ 11193882 w 11968488"/>
              <a:gd name="connsiteY4145" fmla="*/ 80575 h 6483416"/>
              <a:gd name="connsiteX4146" fmla="*/ 11205012 w 11968488"/>
              <a:gd name="connsiteY4146" fmla="*/ 98897 h 6483416"/>
              <a:gd name="connsiteX4147" fmla="*/ 11421333 w 11968488"/>
              <a:gd name="connsiteY4147" fmla="*/ 19907 h 6483416"/>
              <a:gd name="connsiteX4148" fmla="*/ 11567132 w 11968488"/>
              <a:gd name="connsiteY4148" fmla="*/ 9399 h 6483416"/>
              <a:gd name="connsiteX4149" fmla="*/ 11584804 w 11968488"/>
              <a:gd name="connsiteY4149" fmla="*/ 16513 h 6483416"/>
              <a:gd name="connsiteX4150" fmla="*/ 11673079 w 11968488"/>
              <a:gd name="connsiteY4150" fmla="*/ 3613 h 6483416"/>
              <a:gd name="connsiteX4151" fmla="*/ 11702969 w 11968488"/>
              <a:gd name="connsiteY4151" fmla="*/ 76 h 648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</a:cxnLst>
            <a:rect l="l" t="t" r="r" b="b"/>
            <a:pathLst>
              <a:path w="11968488" h="6483416">
                <a:moveTo>
                  <a:pt x="8230044" y="5919227"/>
                </a:moveTo>
                <a:cubicBezTo>
                  <a:pt x="8224586" y="5934386"/>
                  <a:pt x="8242935" y="5932817"/>
                  <a:pt x="8235156" y="5944857"/>
                </a:cubicBezTo>
                <a:lnTo>
                  <a:pt x="8235153" y="5944860"/>
                </a:lnTo>
                <a:lnTo>
                  <a:pt x="8235336" y="5945082"/>
                </a:lnTo>
                <a:cubicBezTo>
                  <a:pt x="8238290" y="5948188"/>
                  <a:pt x="8241304" y="5950873"/>
                  <a:pt x="8243813" y="5952349"/>
                </a:cubicBezTo>
                <a:cubicBezTo>
                  <a:pt x="8241532" y="5946138"/>
                  <a:pt x="8246548" y="5949091"/>
                  <a:pt x="8247034" y="5945726"/>
                </a:cubicBezTo>
                <a:cubicBezTo>
                  <a:pt x="8249540" y="5947202"/>
                  <a:pt x="8248800" y="5949198"/>
                  <a:pt x="8251565" y="5952043"/>
                </a:cubicBezTo>
                <a:cubicBezTo>
                  <a:pt x="8255583" y="5955620"/>
                  <a:pt x="8246548" y="5949091"/>
                  <a:pt x="8249827" y="5954670"/>
                </a:cubicBezTo>
                <a:cubicBezTo>
                  <a:pt x="8260629" y="5964673"/>
                  <a:pt x="8270405" y="5969206"/>
                  <a:pt x="8280466" y="5981207"/>
                </a:cubicBezTo>
                <a:lnTo>
                  <a:pt x="8283428" y="5982085"/>
                </a:lnTo>
                <a:lnTo>
                  <a:pt x="8272177" y="5973451"/>
                </a:lnTo>
                <a:cubicBezTo>
                  <a:pt x="8256806" y="5958513"/>
                  <a:pt x="8242625" y="5940842"/>
                  <a:pt x="8230044" y="5919227"/>
                </a:cubicBezTo>
                <a:close/>
                <a:moveTo>
                  <a:pt x="8191779" y="5918863"/>
                </a:moveTo>
                <a:lnTo>
                  <a:pt x="8195899" y="5922098"/>
                </a:lnTo>
                <a:lnTo>
                  <a:pt x="8193850" y="5920169"/>
                </a:lnTo>
                <a:close/>
                <a:moveTo>
                  <a:pt x="6483691" y="5915825"/>
                </a:moveTo>
                <a:cubicBezTo>
                  <a:pt x="6480972" y="5915435"/>
                  <a:pt x="6477256" y="5916961"/>
                  <a:pt x="6471992" y="5921554"/>
                </a:cubicBezTo>
                <a:cubicBezTo>
                  <a:pt x="6465993" y="5927253"/>
                  <a:pt x="6456393" y="5919250"/>
                  <a:pt x="6448617" y="5926789"/>
                </a:cubicBezTo>
                <a:lnTo>
                  <a:pt x="6445801" y="5932368"/>
                </a:lnTo>
                <a:lnTo>
                  <a:pt x="6469928" y="5959512"/>
                </a:lnTo>
                <a:cubicBezTo>
                  <a:pt x="6480907" y="5969060"/>
                  <a:pt x="6492919" y="5976215"/>
                  <a:pt x="6506677" y="5979520"/>
                </a:cubicBezTo>
                <a:lnTo>
                  <a:pt x="6519863" y="5985340"/>
                </a:lnTo>
                <a:lnTo>
                  <a:pt x="6519021" y="5984698"/>
                </a:lnTo>
                <a:cubicBezTo>
                  <a:pt x="6517350" y="5982892"/>
                  <a:pt x="6515873" y="5980932"/>
                  <a:pt x="6514536" y="5979488"/>
                </a:cubicBezTo>
                <a:lnTo>
                  <a:pt x="6494452" y="5967891"/>
                </a:lnTo>
                <a:lnTo>
                  <a:pt x="6502852" y="5951035"/>
                </a:lnTo>
                <a:lnTo>
                  <a:pt x="6519124" y="5961410"/>
                </a:lnTo>
                <a:cubicBezTo>
                  <a:pt x="6531598" y="5968418"/>
                  <a:pt x="6543354" y="5975371"/>
                  <a:pt x="6553762" y="5985905"/>
                </a:cubicBezTo>
                <a:cubicBezTo>
                  <a:pt x="6560074" y="5988409"/>
                  <a:pt x="6564281" y="5990080"/>
                  <a:pt x="6568487" y="5991748"/>
                </a:cubicBezTo>
                <a:cubicBezTo>
                  <a:pt x="6573265" y="5995474"/>
                  <a:pt x="6574985" y="5996613"/>
                  <a:pt x="6576967" y="5997859"/>
                </a:cubicBezTo>
                <a:lnTo>
                  <a:pt x="6584927" y="6003189"/>
                </a:lnTo>
                <a:lnTo>
                  <a:pt x="6584933" y="6002875"/>
                </a:lnTo>
                <a:cubicBezTo>
                  <a:pt x="6597963" y="5981803"/>
                  <a:pt x="6586134" y="5978906"/>
                  <a:pt x="6579363" y="5972838"/>
                </a:cubicBezTo>
                <a:cubicBezTo>
                  <a:pt x="6566249" y="5963010"/>
                  <a:pt x="6547677" y="5964345"/>
                  <a:pt x="6538334" y="5944413"/>
                </a:cubicBezTo>
                <a:cubicBezTo>
                  <a:pt x="6535362" y="5938539"/>
                  <a:pt x="6528192" y="5940459"/>
                  <a:pt x="6523563" y="5945943"/>
                </a:cubicBezTo>
                <a:cubicBezTo>
                  <a:pt x="6511363" y="5961336"/>
                  <a:pt x="6504164" y="5952956"/>
                  <a:pt x="6496106" y="5939956"/>
                </a:cubicBezTo>
                <a:cubicBezTo>
                  <a:pt x="6491028" y="5935404"/>
                  <a:pt x="6491848" y="5916995"/>
                  <a:pt x="6483691" y="5915825"/>
                </a:cubicBezTo>
                <a:close/>
                <a:moveTo>
                  <a:pt x="6302895" y="5879857"/>
                </a:moveTo>
                <a:cubicBezTo>
                  <a:pt x="6294615" y="5906362"/>
                  <a:pt x="6322444" y="5903619"/>
                  <a:pt x="6310647" y="5924670"/>
                </a:cubicBezTo>
                <a:lnTo>
                  <a:pt x="6310643" y="5924675"/>
                </a:lnTo>
                <a:lnTo>
                  <a:pt x="6310920" y="5925063"/>
                </a:lnTo>
                <a:cubicBezTo>
                  <a:pt x="6315400" y="5930494"/>
                  <a:pt x="6319971" y="5935189"/>
                  <a:pt x="6323776" y="5937769"/>
                </a:cubicBezTo>
                <a:cubicBezTo>
                  <a:pt x="6320316" y="5926910"/>
                  <a:pt x="6327925" y="5932073"/>
                  <a:pt x="6328662" y="5926189"/>
                </a:cubicBezTo>
                <a:cubicBezTo>
                  <a:pt x="6332463" y="5928770"/>
                  <a:pt x="6331340" y="5932260"/>
                  <a:pt x="6335533" y="5937234"/>
                </a:cubicBezTo>
                <a:cubicBezTo>
                  <a:pt x="6341628" y="5943488"/>
                  <a:pt x="6327925" y="5932073"/>
                  <a:pt x="6332897" y="5941827"/>
                </a:cubicBezTo>
                <a:cubicBezTo>
                  <a:pt x="6349280" y="5959317"/>
                  <a:pt x="6364107" y="5967243"/>
                  <a:pt x="6379366" y="5988226"/>
                </a:cubicBezTo>
                <a:lnTo>
                  <a:pt x="6383857" y="5989761"/>
                </a:lnTo>
                <a:lnTo>
                  <a:pt x="6366794" y="5974665"/>
                </a:lnTo>
                <a:cubicBezTo>
                  <a:pt x="6343482" y="5948547"/>
                  <a:pt x="6321975" y="5917650"/>
                  <a:pt x="6302895" y="5879857"/>
                </a:cubicBezTo>
                <a:close/>
                <a:moveTo>
                  <a:pt x="6244859" y="5879221"/>
                </a:moveTo>
                <a:lnTo>
                  <a:pt x="6251108" y="5884877"/>
                </a:lnTo>
                <a:lnTo>
                  <a:pt x="6248001" y="5881504"/>
                </a:lnTo>
                <a:close/>
                <a:moveTo>
                  <a:pt x="8101464" y="5860843"/>
                </a:moveTo>
                <a:lnTo>
                  <a:pt x="8107821" y="5867151"/>
                </a:lnTo>
                <a:lnTo>
                  <a:pt x="8108319" y="5867018"/>
                </a:lnTo>
                <a:close/>
                <a:moveTo>
                  <a:pt x="8462642" y="5837452"/>
                </a:moveTo>
                <a:lnTo>
                  <a:pt x="8460358" y="5841830"/>
                </a:lnTo>
                <a:cubicBezTo>
                  <a:pt x="8458202" y="5844056"/>
                  <a:pt x="8458624" y="5842909"/>
                  <a:pt x="8460542" y="5840116"/>
                </a:cubicBezTo>
                <a:close/>
                <a:moveTo>
                  <a:pt x="6397275" y="5836065"/>
                </a:moveTo>
                <a:cubicBezTo>
                  <a:pt x="6392180" y="5836360"/>
                  <a:pt x="6386542" y="5839090"/>
                  <a:pt x="6379764" y="5848251"/>
                </a:cubicBezTo>
                <a:lnTo>
                  <a:pt x="6396584" y="5868277"/>
                </a:lnTo>
                <a:lnTo>
                  <a:pt x="6403793" y="5837951"/>
                </a:lnTo>
                <a:lnTo>
                  <a:pt x="6403958" y="5837204"/>
                </a:lnTo>
                <a:close/>
                <a:moveTo>
                  <a:pt x="8952995" y="5832557"/>
                </a:moveTo>
                <a:lnTo>
                  <a:pt x="8943380" y="5836368"/>
                </a:lnTo>
                <a:lnTo>
                  <a:pt x="8948248" y="5835244"/>
                </a:lnTo>
                <a:close/>
                <a:moveTo>
                  <a:pt x="8506254" y="5811808"/>
                </a:moveTo>
                <a:lnTo>
                  <a:pt x="8505098" y="5812152"/>
                </a:lnTo>
                <a:lnTo>
                  <a:pt x="8506112" y="5812849"/>
                </a:lnTo>
                <a:close/>
                <a:moveTo>
                  <a:pt x="5820038" y="5799552"/>
                </a:moveTo>
                <a:lnTo>
                  <a:pt x="5822886" y="5805370"/>
                </a:lnTo>
                <a:lnTo>
                  <a:pt x="5826112" y="5806152"/>
                </a:lnTo>
                <a:close/>
                <a:moveTo>
                  <a:pt x="6107884" y="5777776"/>
                </a:moveTo>
                <a:lnTo>
                  <a:pt x="6117526" y="5788805"/>
                </a:lnTo>
                <a:lnTo>
                  <a:pt x="6118281" y="5788572"/>
                </a:lnTo>
                <a:close/>
                <a:moveTo>
                  <a:pt x="5812583" y="5773336"/>
                </a:moveTo>
                <a:lnTo>
                  <a:pt x="5808274" y="5775525"/>
                </a:lnTo>
                <a:lnTo>
                  <a:pt x="5813409" y="5786014"/>
                </a:lnTo>
                <a:lnTo>
                  <a:pt x="5812246" y="5774731"/>
                </a:lnTo>
                <a:close/>
                <a:moveTo>
                  <a:pt x="9130890" y="5756276"/>
                </a:moveTo>
                <a:lnTo>
                  <a:pt x="9094946" y="5772574"/>
                </a:lnTo>
                <a:lnTo>
                  <a:pt x="9094408" y="5773124"/>
                </a:lnTo>
                <a:lnTo>
                  <a:pt x="9091347" y="5775416"/>
                </a:lnTo>
                <a:lnTo>
                  <a:pt x="9091236" y="5775377"/>
                </a:lnTo>
                <a:cubicBezTo>
                  <a:pt x="9090954" y="5775376"/>
                  <a:pt x="9090593" y="5775541"/>
                  <a:pt x="9090282" y="5776214"/>
                </a:cubicBezTo>
                <a:lnTo>
                  <a:pt x="9091347" y="5775416"/>
                </a:lnTo>
                <a:lnTo>
                  <a:pt x="9091726" y="5775550"/>
                </a:lnTo>
                <a:cubicBezTo>
                  <a:pt x="9092036" y="5774878"/>
                  <a:pt x="9092397" y="5774711"/>
                  <a:pt x="9092602" y="5774881"/>
                </a:cubicBezTo>
                <a:lnTo>
                  <a:pt x="9092578" y="5775465"/>
                </a:lnTo>
                <a:lnTo>
                  <a:pt x="9069170" y="5789510"/>
                </a:lnTo>
                <a:lnTo>
                  <a:pt x="9079396" y="5787154"/>
                </a:lnTo>
                <a:cubicBezTo>
                  <a:pt x="9084148" y="5781794"/>
                  <a:pt x="9092186" y="5779152"/>
                  <a:pt x="9099402" y="5775831"/>
                </a:cubicBezTo>
                <a:cubicBezTo>
                  <a:pt x="9107439" y="5773189"/>
                  <a:pt x="9115476" y="5770547"/>
                  <a:pt x="9121872" y="5766545"/>
                </a:cubicBezTo>
                <a:cubicBezTo>
                  <a:pt x="9116099" y="5769202"/>
                  <a:pt x="9115898" y="5767181"/>
                  <a:pt x="9114456" y="5767845"/>
                </a:cubicBezTo>
                <a:cubicBezTo>
                  <a:pt x="9116522" y="5765838"/>
                  <a:pt x="9115698" y="5765158"/>
                  <a:pt x="9116320" y="5763816"/>
                </a:cubicBezTo>
                <a:cubicBezTo>
                  <a:pt x="9120339" y="5762493"/>
                  <a:pt x="9122659" y="5761163"/>
                  <a:pt x="9124878" y="5759744"/>
                </a:cubicBezTo>
                <a:close/>
                <a:moveTo>
                  <a:pt x="9187072" y="5737057"/>
                </a:moveTo>
                <a:lnTo>
                  <a:pt x="9177622" y="5738219"/>
                </a:lnTo>
                <a:cubicBezTo>
                  <a:pt x="9165656" y="5741886"/>
                  <a:pt x="9150662" y="5747737"/>
                  <a:pt x="9135274" y="5754288"/>
                </a:cubicBezTo>
                <a:lnTo>
                  <a:pt x="9133168" y="5755246"/>
                </a:lnTo>
                <a:lnTo>
                  <a:pt x="9135904" y="5755858"/>
                </a:lnTo>
                <a:cubicBezTo>
                  <a:pt x="9135482" y="5759224"/>
                  <a:pt x="9131974" y="5761896"/>
                  <a:pt x="9135060" y="5762590"/>
                </a:cubicBezTo>
                <a:cubicBezTo>
                  <a:pt x="9142898" y="5757926"/>
                  <a:pt x="9147850" y="5754589"/>
                  <a:pt x="9155065" y="5751268"/>
                </a:cubicBezTo>
                <a:cubicBezTo>
                  <a:pt x="9160838" y="5748610"/>
                  <a:pt x="9167233" y="5744610"/>
                  <a:pt x="9178156" y="5740639"/>
                </a:cubicBezTo>
                <a:cubicBezTo>
                  <a:pt x="9178156" y="5740639"/>
                  <a:pt x="9178357" y="5742662"/>
                  <a:pt x="9179800" y="5741998"/>
                </a:cubicBezTo>
                <a:cubicBezTo>
                  <a:pt x="9184030" y="5738993"/>
                  <a:pt x="9185628" y="5737994"/>
                  <a:pt x="9187047" y="5737076"/>
                </a:cubicBezTo>
                <a:close/>
                <a:moveTo>
                  <a:pt x="8418756" y="5704279"/>
                </a:moveTo>
                <a:cubicBezTo>
                  <a:pt x="8415140" y="5703167"/>
                  <a:pt x="8410230" y="5704060"/>
                  <a:pt x="8408796" y="5709633"/>
                </a:cubicBezTo>
                <a:cubicBezTo>
                  <a:pt x="8406204" y="5713646"/>
                  <a:pt x="8407088" y="5722339"/>
                  <a:pt x="8410704" y="5723451"/>
                </a:cubicBezTo>
                <a:cubicBezTo>
                  <a:pt x="8440321" y="5737983"/>
                  <a:pt x="8458846" y="5773455"/>
                  <a:pt x="8482975" y="5796952"/>
                </a:cubicBezTo>
                <a:lnTo>
                  <a:pt x="8483663" y="5797424"/>
                </a:lnTo>
                <a:lnTo>
                  <a:pt x="8491704" y="5782150"/>
                </a:lnTo>
                <a:cubicBezTo>
                  <a:pt x="8495709" y="5774778"/>
                  <a:pt x="8499522" y="5767948"/>
                  <a:pt x="8502740" y="5762529"/>
                </a:cubicBezTo>
                <a:lnTo>
                  <a:pt x="8504240" y="5760281"/>
                </a:lnTo>
                <a:lnTo>
                  <a:pt x="8431782" y="5714304"/>
                </a:lnTo>
                <a:cubicBezTo>
                  <a:pt x="8428304" y="5709625"/>
                  <a:pt x="8423530" y="5706952"/>
                  <a:pt x="8418756" y="5704279"/>
                </a:cubicBezTo>
                <a:close/>
                <a:moveTo>
                  <a:pt x="8525044" y="5687544"/>
                </a:moveTo>
                <a:lnTo>
                  <a:pt x="8530590" y="5695687"/>
                </a:lnTo>
                <a:lnTo>
                  <a:pt x="8531470" y="5696696"/>
                </a:lnTo>
                <a:lnTo>
                  <a:pt x="8534626" y="5690802"/>
                </a:lnTo>
                <a:close/>
                <a:moveTo>
                  <a:pt x="9012199" y="5667876"/>
                </a:moveTo>
                <a:lnTo>
                  <a:pt x="9004848" y="5668890"/>
                </a:lnTo>
                <a:lnTo>
                  <a:pt x="9002637" y="5669550"/>
                </a:lnTo>
                <a:close/>
                <a:moveTo>
                  <a:pt x="2639379" y="5623075"/>
                </a:moveTo>
                <a:lnTo>
                  <a:pt x="2629942" y="5628602"/>
                </a:lnTo>
                <a:cubicBezTo>
                  <a:pt x="2634838" y="5652909"/>
                  <a:pt x="2642074" y="5670290"/>
                  <a:pt x="2652105" y="5680784"/>
                </a:cubicBezTo>
                <a:lnTo>
                  <a:pt x="2673906" y="5686874"/>
                </a:lnTo>
                <a:lnTo>
                  <a:pt x="2667857" y="5674902"/>
                </a:lnTo>
                <a:lnTo>
                  <a:pt x="2663635" y="5677112"/>
                </a:lnTo>
                <a:close/>
                <a:moveTo>
                  <a:pt x="3374673" y="5593377"/>
                </a:moveTo>
                <a:lnTo>
                  <a:pt x="3374818" y="5595066"/>
                </a:lnTo>
                <a:cubicBezTo>
                  <a:pt x="3377724" y="5593524"/>
                  <a:pt x="3381033" y="5596677"/>
                  <a:pt x="3378528" y="5602914"/>
                </a:cubicBezTo>
                <a:lnTo>
                  <a:pt x="3376668" y="5602901"/>
                </a:lnTo>
                <a:lnTo>
                  <a:pt x="3369004" y="5598154"/>
                </a:lnTo>
                <a:cubicBezTo>
                  <a:pt x="3369404" y="5602849"/>
                  <a:pt x="3369404" y="5602849"/>
                  <a:pt x="3369404" y="5602849"/>
                </a:cubicBezTo>
                <a:lnTo>
                  <a:pt x="3376668" y="5602901"/>
                </a:lnTo>
                <a:lnTo>
                  <a:pt x="3417542" y="5628217"/>
                </a:lnTo>
                <a:lnTo>
                  <a:pt x="3453976" y="5654447"/>
                </a:lnTo>
                <a:lnTo>
                  <a:pt x="3412133" y="5607598"/>
                </a:lnTo>
                <a:lnTo>
                  <a:pt x="3397234" y="5600794"/>
                </a:lnTo>
                <a:close/>
                <a:moveTo>
                  <a:pt x="9394204" y="5518280"/>
                </a:moveTo>
                <a:lnTo>
                  <a:pt x="9393482" y="5518757"/>
                </a:lnTo>
                <a:lnTo>
                  <a:pt x="9394335" y="5518607"/>
                </a:lnTo>
                <a:close/>
                <a:moveTo>
                  <a:pt x="8569595" y="5478255"/>
                </a:moveTo>
                <a:lnTo>
                  <a:pt x="8516882" y="5498733"/>
                </a:lnTo>
                <a:cubicBezTo>
                  <a:pt x="8471246" y="5512348"/>
                  <a:pt x="8426496" y="5534657"/>
                  <a:pt x="8390334" y="5587275"/>
                </a:cubicBezTo>
                <a:cubicBezTo>
                  <a:pt x="8385150" y="5595301"/>
                  <a:pt x="8377919" y="5593075"/>
                  <a:pt x="8372733" y="5601101"/>
                </a:cubicBezTo>
                <a:cubicBezTo>
                  <a:pt x="8382755" y="5625838"/>
                  <a:pt x="8397079" y="5633856"/>
                  <a:pt x="8418157" y="5624708"/>
                </a:cubicBezTo>
                <a:cubicBezTo>
                  <a:pt x="8426820" y="5621361"/>
                  <a:pt x="8433028" y="5618460"/>
                  <a:pt x="8437528" y="5628266"/>
                </a:cubicBezTo>
                <a:cubicBezTo>
                  <a:pt x="8442540" y="5640634"/>
                  <a:pt x="8450791" y="5647986"/>
                  <a:pt x="8459530" y="5654585"/>
                </a:cubicBezTo>
                <a:lnTo>
                  <a:pt x="8474220" y="5667440"/>
                </a:lnTo>
                <a:lnTo>
                  <a:pt x="8472204" y="5615557"/>
                </a:lnTo>
                <a:lnTo>
                  <a:pt x="8480942" y="5612949"/>
                </a:lnTo>
                <a:cubicBezTo>
                  <a:pt x="8485102" y="5611705"/>
                  <a:pt x="8485102" y="5611705"/>
                  <a:pt x="8493728" y="5602803"/>
                </a:cubicBezTo>
                <a:lnTo>
                  <a:pt x="8493390" y="5583927"/>
                </a:lnTo>
                <a:cubicBezTo>
                  <a:pt x="8495418" y="5580326"/>
                  <a:pt x="8519911" y="5546459"/>
                  <a:pt x="8543897" y="5513493"/>
                </a:cubicBezTo>
                <a:close/>
                <a:moveTo>
                  <a:pt x="9572981" y="5438287"/>
                </a:moveTo>
                <a:lnTo>
                  <a:pt x="9568514" y="5439577"/>
                </a:lnTo>
                <a:cubicBezTo>
                  <a:pt x="9557150" y="5441432"/>
                  <a:pt x="9545236" y="5441909"/>
                  <a:pt x="9536764" y="5447769"/>
                </a:cubicBezTo>
                <a:cubicBezTo>
                  <a:pt x="9506612" y="5469094"/>
                  <a:pt x="9450438" y="5485871"/>
                  <a:pt x="9402395" y="5512870"/>
                </a:cubicBezTo>
                <a:lnTo>
                  <a:pt x="9400766" y="5513947"/>
                </a:lnTo>
                <a:lnTo>
                  <a:pt x="9400728" y="5514607"/>
                </a:lnTo>
                <a:cubicBezTo>
                  <a:pt x="9414740" y="5511329"/>
                  <a:pt x="9425463" y="5505338"/>
                  <a:pt x="9439674" y="5504082"/>
                </a:cubicBezTo>
                <a:cubicBezTo>
                  <a:pt x="9444424" y="5498724"/>
                  <a:pt x="9452463" y="5496081"/>
                  <a:pt x="9459678" y="5492761"/>
                </a:cubicBezTo>
                <a:cubicBezTo>
                  <a:pt x="9467717" y="5490117"/>
                  <a:pt x="9475754" y="5487475"/>
                  <a:pt x="9482148" y="5483475"/>
                </a:cubicBezTo>
                <a:cubicBezTo>
                  <a:pt x="9476376" y="5486132"/>
                  <a:pt x="9476176" y="5484109"/>
                  <a:pt x="9474734" y="5484773"/>
                </a:cubicBezTo>
                <a:cubicBezTo>
                  <a:pt x="9476798" y="5482766"/>
                  <a:pt x="9475976" y="5482087"/>
                  <a:pt x="9476596" y="5480743"/>
                </a:cubicBezTo>
                <a:cubicBezTo>
                  <a:pt x="9484634" y="5478101"/>
                  <a:pt x="9485878" y="5475414"/>
                  <a:pt x="9493095" y="5472094"/>
                </a:cubicBezTo>
                <a:cubicBezTo>
                  <a:pt x="9493916" y="5472773"/>
                  <a:pt x="9494738" y="5473452"/>
                  <a:pt x="9496180" y="5472787"/>
                </a:cubicBezTo>
                <a:cubicBezTo>
                  <a:pt x="9495760" y="5476152"/>
                  <a:pt x="9492252" y="5478824"/>
                  <a:pt x="9495338" y="5479517"/>
                </a:cubicBezTo>
                <a:cubicBezTo>
                  <a:pt x="9503174" y="5474854"/>
                  <a:pt x="9508126" y="5471518"/>
                  <a:pt x="9515342" y="5468197"/>
                </a:cubicBezTo>
                <a:cubicBezTo>
                  <a:pt x="9521114" y="5465539"/>
                  <a:pt x="9527508" y="5461540"/>
                  <a:pt x="9538432" y="5457568"/>
                </a:cubicBezTo>
                <a:cubicBezTo>
                  <a:pt x="9538432" y="5457568"/>
                  <a:pt x="9538634" y="5459591"/>
                  <a:pt x="9540077" y="5458925"/>
                </a:cubicBezTo>
                <a:cubicBezTo>
                  <a:pt x="9548535" y="5452918"/>
                  <a:pt x="9546472" y="5454926"/>
                  <a:pt x="9553487" y="5449582"/>
                </a:cubicBezTo>
                <a:cubicBezTo>
                  <a:pt x="9556374" y="5448253"/>
                  <a:pt x="9559259" y="5446925"/>
                  <a:pt x="9563590" y="5444932"/>
                </a:cubicBezTo>
                <a:close/>
                <a:moveTo>
                  <a:pt x="9986917" y="5324186"/>
                </a:moveTo>
                <a:lnTo>
                  <a:pt x="9978187" y="5327837"/>
                </a:lnTo>
                <a:lnTo>
                  <a:pt x="9981428" y="5327835"/>
                </a:lnTo>
                <a:lnTo>
                  <a:pt x="9985865" y="5326406"/>
                </a:lnTo>
                <a:close/>
                <a:moveTo>
                  <a:pt x="10017086" y="5314593"/>
                </a:moveTo>
                <a:lnTo>
                  <a:pt x="10016571" y="5314669"/>
                </a:lnTo>
                <a:lnTo>
                  <a:pt x="10015820" y="5315266"/>
                </a:lnTo>
                <a:lnTo>
                  <a:pt x="10007482" y="5320024"/>
                </a:lnTo>
                <a:lnTo>
                  <a:pt x="10015028" y="5318087"/>
                </a:lnTo>
                <a:lnTo>
                  <a:pt x="10017485" y="5318638"/>
                </a:lnTo>
                <a:cubicBezTo>
                  <a:pt x="10017485" y="5318638"/>
                  <a:pt x="10017485" y="5318638"/>
                  <a:pt x="10018106" y="5317296"/>
                </a:cubicBezTo>
                <a:lnTo>
                  <a:pt x="10015028" y="5318087"/>
                </a:lnTo>
                <a:lnTo>
                  <a:pt x="10014398" y="5317945"/>
                </a:lnTo>
                <a:cubicBezTo>
                  <a:pt x="10014199" y="5315923"/>
                  <a:pt x="10015642" y="5315258"/>
                  <a:pt x="10016464" y="5315937"/>
                </a:cubicBezTo>
                <a:cubicBezTo>
                  <a:pt x="10017086" y="5314593"/>
                  <a:pt x="10017086" y="5314593"/>
                  <a:pt x="10017086" y="5314593"/>
                </a:cubicBezTo>
                <a:close/>
                <a:moveTo>
                  <a:pt x="10046792" y="5299137"/>
                </a:moveTo>
                <a:lnTo>
                  <a:pt x="10040168" y="5301909"/>
                </a:lnTo>
                <a:lnTo>
                  <a:pt x="10047393" y="5300644"/>
                </a:lnTo>
                <a:close/>
                <a:moveTo>
                  <a:pt x="10128814" y="5264601"/>
                </a:moveTo>
                <a:lnTo>
                  <a:pt x="10111746" y="5271966"/>
                </a:lnTo>
                <a:lnTo>
                  <a:pt x="10053812" y="5296201"/>
                </a:lnTo>
                <a:lnTo>
                  <a:pt x="10053787" y="5296643"/>
                </a:lnTo>
                <a:cubicBezTo>
                  <a:pt x="10067798" y="5293366"/>
                  <a:pt x="10078522" y="5287374"/>
                  <a:pt x="10092732" y="5286118"/>
                </a:cubicBezTo>
                <a:cubicBezTo>
                  <a:pt x="10097484" y="5280760"/>
                  <a:pt x="10105522" y="5278119"/>
                  <a:pt x="10112738" y="5274796"/>
                </a:cubicBezTo>
                <a:cubicBezTo>
                  <a:pt x="10120775" y="5272153"/>
                  <a:pt x="10128812" y="5269512"/>
                  <a:pt x="10135207" y="5265512"/>
                </a:cubicBezTo>
                <a:cubicBezTo>
                  <a:pt x="10129434" y="5268169"/>
                  <a:pt x="10129234" y="5266146"/>
                  <a:pt x="10127790" y="5266810"/>
                </a:cubicBezTo>
                <a:close/>
                <a:moveTo>
                  <a:pt x="10227309" y="5219426"/>
                </a:moveTo>
                <a:lnTo>
                  <a:pt x="10180008" y="5242507"/>
                </a:lnTo>
                <a:lnTo>
                  <a:pt x="10148778" y="5255984"/>
                </a:lnTo>
                <a:lnTo>
                  <a:pt x="10147502" y="5259191"/>
                </a:lnTo>
                <a:cubicBezTo>
                  <a:pt x="10146958" y="5260367"/>
                  <a:pt x="10146854" y="5261208"/>
                  <a:pt x="10148396" y="5261555"/>
                </a:cubicBezTo>
                <a:cubicBezTo>
                  <a:pt x="10156233" y="5256890"/>
                  <a:pt x="10161184" y="5253555"/>
                  <a:pt x="10168401" y="5250234"/>
                </a:cubicBezTo>
                <a:cubicBezTo>
                  <a:pt x="10174174" y="5247576"/>
                  <a:pt x="10180568" y="5243574"/>
                  <a:pt x="10191492" y="5239605"/>
                </a:cubicBezTo>
                <a:cubicBezTo>
                  <a:pt x="10191492" y="5239605"/>
                  <a:pt x="10191691" y="5241627"/>
                  <a:pt x="10193135" y="5240962"/>
                </a:cubicBezTo>
                <a:cubicBezTo>
                  <a:pt x="10201594" y="5234955"/>
                  <a:pt x="10199530" y="5236962"/>
                  <a:pt x="10206546" y="5231618"/>
                </a:cubicBezTo>
                <a:cubicBezTo>
                  <a:pt x="10209432" y="5230290"/>
                  <a:pt x="10212320" y="5228962"/>
                  <a:pt x="10216650" y="5226969"/>
                </a:cubicBezTo>
                <a:close/>
                <a:moveTo>
                  <a:pt x="1313022" y="5187793"/>
                </a:moveTo>
                <a:lnTo>
                  <a:pt x="1277369" y="5196590"/>
                </a:lnTo>
                <a:lnTo>
                  <a:pt x="1270307" y="5197067"/>
                </a:lnTo>
                <a:lnTo>
                  <a:pt x="1286984" y="5198971"/>
                </a:lnTo>
                <a:close/>
                <a:moveTo>
                  <a:pt x="1390210" y="5170197"/>
                </a:moveTo>
                <a:lnTo>
                  <a:pt x="1358506" y="5176574"/>
                </a:lnTo>
                <a:lnTo>
                  <a:pt x="1315662" y="5187143"/>
                </a:lnTo>
                <a:lnTo>
                  <a:pt x="1345213" y="5182900"/>
                </a:lnTo>
                <a:cubicBezTo>
                  <a:pt x="1367770" y="5182798"/>
                  <a:pt x="1390329" y="5182698"/>
                  <a:pt x="1409108" y="5176292"/>
                </a:cubicBezTo>
                <a:cubicBezTo>
                  <a:pt x="1392573" y="5178894"/>
                  <a:pt x="1392932" y="5171932"/>
                  <a:pt x="1388800" y="5172584"/>
                </a:cubicBezTo>
                <a:close/>
                <a:moveTo>
                  <a:pt x="1445757" y="5166337"/>
                </a:moveTo>
                <a:lnTo>
                  <a:pt x="1444619" y="5168541"/>
                </a:lnTo>
                <a:cubicBezTo>
                  <a:pt x="1442654" y="5171869"/>
                  <a:pt x="1442002" y="5174561"/>
                  <a:pt x="1445958" y="5177390"/>
                </a:cubicBezTo>
                <a:lnTo>
                  <a:pt x="1459083" y="5173767"/>
                </a:lnTo>
                <a:lnTo>
                  <a:pt x="1458919" y="5173052"/>
                </a:lnTo>
                <a:close/>
                <a:moveTo>
                  <a:pt x="10916759" y="4332119"/>
                </a:moveTo>
                <a:lnTo>
                  <a:pt x="10877482" y="4345901"/>
                </a:lnTo>
                <a:lnTo>
                  <a:pt x="10874869" y="4340804"/>
                </a:lnTo>
                <a:lnTo>
                  <a:pt x="10854459" y="4347407"/>
                </a:lnTo>
                <a:lnTo>
                  <a:pt x="10845541" y="4372250"/>
                </a:lnTo>
                <a:lnTo>
                  <a:pt x="10869962" y="4362513"/>
                </a:lnTo>
                <a:lnTo>
                  <a:pt x="10919148" y="4343483"/>
                </a:lnTo>
                <a:lnTo>
                  <a:pt x="10919048" y="4342058"/>
                </a:lnTo>
                <a:close/>
                <a:moveTo>
                  <a:pt x="10850051" y="4141263"/>
                </a:moveTo>
                <a:lnTo>
                  <a:pt x="10848849" y="4141658"/>
                </a:lnTo>
                <a:lnTo>
                  <a:pt x="10841963" y="4143363"/>
                </a:lnTo>
                <a:lnTo>
                  <a:pt x="10842046" y="4144696"/>
                </a:lnTo>
                <a:close/>
                <a:moveTo>
                  <a:pt x="10854784" y="4101718"/>
                </a:moveTo>
                <a:lnTo>
                  <a:pt x="10824334" y="4113376"/>
                </a:lnTo>
                <a:lnTo>
                  <a:pt x="10824429" y="4118661"/>
                </a:lnTo>
                <a:lnTo>
                  <a:pt x="10837328" y="4114809"/>
                </a:lnTo>
                <a:lnTo>
                  <a:pt x="10837378" y="4117632"/>
                </a:lnTo>
                <a:lnTo>
                  <a:pt x="10850169" y="4111686"/>
                </a:lnTo>
                <a:lnTo>
                  <a:pt x="10850272" y="4111686"/>
                </a:lnTo>
                <a:cubicBezTo>
                  <a:pt x="10850272" y="4111686"/>
                  <a:pt x="10850272" y="4111686"/>
                  <a:pt x="10853814" y="4109994"/>
                </a:cubicBezTo>
                <a:lnTo>
                  <a:pt x="10850169" y="4111686"/>
                </a:lnTo>
                <a:lnTo>
                  <a:pt x="10844692" y="4111749"/>
                </a:lnTo>
                <a:cubicBezTo>
                  <a:pt x="10846195" y="4108426"/>
                  <a:pt x="10847699" y="4105104"/>
                  <a:pt x="10853280" y="4105041"/>
                </a:cubicBezTo>
                <a:cubicBezTo>
                  <a:pt x="10853280" y="4105041"/>
                  <a:pt x="10856823" y="4103349"/>
                  <a:pt x="10856823" y="4103349"/>
                </a:cubicBezTo>
                <a:cubicBezTo>
                  <a:pt x="10858325" y="4100026"/>
                  <a:pt x="10856288" y="4098396"/>
                  <a:pt x="10854784" y="4101718"/>
                </a:cubicBezTo>
                <a:close/>
                <a:moveTo>
                  <a:pt x="11029878" y="4061225"/>
                </a:moveTo>
                <a:lnTo>
                  <a:pt x="11012655" y="4065949"/>
                </a:lnTo>
                <a:lnTo>
                  <a:pt x="11019516" y="4065732"/>
                </a:lnTo>
                <a:close/>
                <a:moveTo>
                  <a:pt x="11099996" y="4043539"/>
                </a:moveTo>
                <a:cubicBezTo>
                  <a:pt x="11074667" y="4050439"/>
                  <a:pt x="11037742" y="4070690"/>
                  <a:pt x="11006833" y="4077652"/>
                </a:cubicBezTo>
                <a:cubicBezTo>
                  <a:pt x="11005548" y="4074362"/>
                  <a:pt x="11004018" y="4073138"/>
                  <a:pt x="11003886" y="4071901"/>
                </a:cubicBezTo>
                <a:lnTo>
                  <a:pt x="11008297" y="4067145"/>
                </a:lnTo>
                <a:lnTo>
                  <a:pt x="10991568" y="4071733"/>
                </a:lnTo>
                <a:lnTo>
                  <a:pt x="10985503" y="4070486"/>
                </a:lnTo>
                <a:cubicBezTo>
                  <a:pt x="10985503" y="4070486"/>
                  <a:pt x="10985503" y="4070486"/>
                  <a:pt x="10984000" y="4073808"/>
                </a:cubicBezTo>
                <a:lnTo>
                  <a:pt x="10991568" y="4071733"/>
                </a:lnTo>
                <a:lnTo>
                  <a:pt x="10993122" y="4072051"/>
                </a:lnTo>
                <a:cubicBezTo>
                  <a:pt x="10993656" y="4077004"/>
                  <a:pt x="10990114" y="4078696"/>
                  <a:pt x="10988076" y="4077067"/>
                </a:cubicBezTo>
                <a:cubicBezTo>
                  <a:pt x="10986572" y="4080390"/>
                  <a:pt x="10986572" y="4080390"/>
                  <a:pt x="10986572" y="4080390"/>
                </a:cubicBezTo>
                <a:lnTo>
                  <a:pt x="11033324" y="4075257"/>
                </a:lnTo>
                <a:lnTo>
                  <a:pt x="11034925" y="4074777"/>
                </a:lnTo>
                <a:lnTo>
                  <a:pt x="11038992" y="4074420"/>
                </a:lnTo>
                <a:lnTo>
                  <a:pt x="11060294" y="4069818"/>
                </a:lnTo>
                <a:lnTo>
                  <a:pt x="11095380" y="4053508"/>
                </a:lnTo>
                <a:lnTo>
                  <a:pt x="11095484" y="4053507"/>
                </a:lnTo>
                <a:cubicBezTo>
                  <a:pt x="11095484" y="4053507"/>
                  <a:pt x="11095484" y="4053507"/>
                  <a:pt x="11099026" y="4051813"/>
                </a:cubicBezTo>
                <a:lnTo>
                  <a:pt x="11095380" y="4053508"/>
                </a:lnTo>
                <a:lnTo>
                  <a:pt x="11089904" y="4053570"/>
                </a:lnTo>
                <a:cubicBezTo>
                  <a:pt x="11091408" y="4050248"/>
                  <a:pt x="11092912" y="4046925"/>
                  <a:pt x="11098492" y="4046863"/>
                </a:cubicBezTo>
                <a:cubicBezTo>
                  <a:pt x="11098492" y="4046863"/>
                  <a:pt x="11102034" y="4045170"/>
                  <a:pt x="11102034" y="4045170"/>
                </a:cubicBezTo>
                <a:cubicBezTo>
                  <a:pt x="11103538" y="4041845"/>
                  <a:pt x="11101500" y="4040217"/>
                  <a:pt x="11099996" y="4043539"/>
                </a:cubicBezTo>
                <a:close/>
                <a:moveTo>
                  <a:pt x="10613165" y="3969611"/>
                </a:moveTo>
                <a:lnTo>
                  <a:pt x="10592874" y="3977379"/>
                </a:lnTo>
                <a:lnTo>
                  <a:pt x="10610976" y="3973470"/>
                </a:lnTo>
                <a:lnTo>
                  <a:pt x="10611663" y="3972934"/>
                </a:lnTo>
                <a:cubicBezTo>
                  <a:pt x="10611663" y="3972934"/>
                  <a:pt x="10615204" y="3971240"/>
                  <a:pt x="10615204" y="3971240"/>
                </a:cubicBezTo>
                <a:cubicBezTo>
                  <a:pt x="10616708" y="3967919"/>
                  <a:pt x="10614670" y="3966288"/>
                  <a:pt x="10613165" y="3969611"/>
                </a:cubicBezTo>
                <a:close/>
                <a:moveTo>
                  <a:pt x="10572762" y="3966530"/>
                </a:moveTo>
                <a:lnTo>
                  <a:pt x="10533938" y="3977178"/>
                </a:lnTo>
                <a:lnTo>
                  <a:pt x="10527874" y="3975932"/>
                </a:lnTo>
                <a:cubicBezTo>
                  <a:pt x="10527874" y="3975932"/>
                  <a:pt x="10527874" y="3975932"/>
                  <a:pt x="10526370" y="3979253"/>
                </a:cubicBezTo>
                <a:lnTo>
                  <a:pt x="10533938" y="3977178"/>
                </a:lnTo>
                <a:lnTo>
                  <a:pt x="10535493" y="3977497"/>
                </a:lnTo>
                <a:cubicBezTo>
                  <a:pt x="10536026" y="3982451"/>
                  <a:pt x="10532485" y="3984142"/>
                  <a:pt x="10530446" y="3982513"/>
                </a:cubicBezTo>
                <a:lnTo>
                  <a:pt x="10529716" y="3984126"/>
                </a:lnTo>
                <a:lnTo>
                  <a:pt x="10530819" y="3985630"/>
                </a:lnTo>
                <a:lnTo>
                  <a:pt x="10537769" y="3984866"/>
                </a:lnTo>
                <a:lnTo>
                  <a:pt x="10554674" y="3976243"/>
                </a:lnTo>
                <a:close/>
                <a:moveTo>
                  <a:pt x="10743885" y="3938377"/>
                </a:moveTo>
                <a:cubicBezTo>
                  <a:pt x="10743885" y="3938377"/>
                  <a:pt x="10743885" y="3938377"/>
                  <a:pt x="10742382" y="3941699"/>
                </a:cubicBezTo>
                <a:lnTo>
                  <a:pt x="10746912" y="3940457"/>
                </a:lnTo>
                <a:lnTo>
                  <a:pt x="10747587" y="3939138"/>
                </a:lnTo>
                <a:close/>
                <a:moveTo>
                  <a:pt x="10661254" y="3925685"/>
                </a:moveTo>
                <a:cubicBezTo>
                  <a:pt x="10654894" y="3925761"/>
                  <a:pt x="10641524" y="3933530"/>
                  <a:pt x="10627924" y="3942209"/>
                </a:cubicBezTo>
                <a:lnTo>
                  <a:pt x="10625216" y="3943976"/>
                </a:lnTo>
                <a:lnTo>
                  <a:pt x="10627702" y="3951578"/>
                </a:lnTo>
                <a:lnTo>
                  <a:pt x="10616526" y="3951785"/>
                </a:lnTo>
                <a:lnTo>
                  <a:pt x="10609650" y="3954117"/>
                </a:lnTo>
                <a:lnTo>
                  <a:pt x="10608200" y="3955063"/>
                </a:lnTo>
                <a:cubicBezTo>
                  <a:pt x="10602134" y="3959009"/>
                  <a:pt x="10596858" y="3962333"/>
                  <a:pt x="10593220" y="3964189"/>
                </a:cubicBezTo>
                <a:cubicBezTo>
                  <a:pt x="10593220" y="3964189"/>
                  <a:pt x="10595580" y="3964887"/>
                  <a:pt x="10595580" y="3964887"/>
                </a:cubicBezTo>
                <a:cubicBezTo>
                  <a:pt x="10598858" y="3961947"/>
                  <a:pt x="10597942" y="3965582"/>
                  <a:pt x="10597942" y="3965582"/>
                </a:cubicBezTo>
                <a:cubicBezTo>
                  <a:pt x="10597942" y="3965582"/>
                  <a:pt x="10594666" y="3968522"/>
                  <a:pt x="10594666" y="3968522"/>
                </a:cubicBezTo>
                <a:cubicBezTo>
                  <a:pt x="10591391" y="3971461"/>
                  <a:pt x="10589029" y="3970763"/>
                  <a:pt x="10589029" y="3970763"/>
                </a:cubicBezTo>
                <a:lnTo>
                  <a:pt x="10589219" y="3970818"/>
                </a:lnTo>
                <a:lnTo>
                  <a:pt x="10645332" y="3949227"/>
                </a:lnTo>
                <a:lnTo>
                  <a:pt x="10647300" y="3942071"/>
                </a:lnTo>
                <a:cubicBezTo>
                  <a:pt x="10650739" y="3937227"/>
                  <a:pt x="10655882" y="3931910"/>
                  <a:pt x="10661254" y="3925685"/>
                </a:cubicBezTo>
                <a:close/>
                <a:moveTo>
                  <a:pt x="10770620" y="3900607"/>
                </a:moveTo>
                <a:lnTo>
                  <a:pt x="10757399" y="3905244"/>
                </a:lnTo>
                <a:cubicBezTo>
                  <a:pt x="10747238" y="3909081"/>
                  <a:pt x="10739144" y="3913527"/>
                  <a:pt x="10730496" y="3922691"/>
                </a:cubicBezTo>
                <a:lnTo>
                  <a:pt x="10722522" y="3925463"/>
                </a:lnTo>
                <a:lnTo>
                  <a:pt x="10735199" y="3926906"/>
                </a:lnTo>
                <a:lnTo>
                  <a:pt x="10758111" y="3921309"/>
                </a:lnTo>
                <a:lnTo>
                  <a:pt x="10759368" y="3919357"/>
                </a:lnTo>
                <a:cubicBezTo>
                  <a:pt x="10762016" y="3915444"/>
                  <a:pt x="10764666" y="3911533"/>
                  <a:pt x="10767456" y="3906798"/>
                </a:cubicBezTo>
                <a:close/>
                <a:moveTo>
                  <a:pt x="10962008" y="3853009"/>
                </a:moveTo>
                <a:lnTo>
                  <a:pt x="10958500" y="3853298"/>
                </a:lnTo>
                <a:cubicBezTo>
                  <a:pt x="10952862" y="3855539"/>
                  <a:pt x="10943033" y="3864355"/>
                  <a:pt x="10954308" y="3859871"/>
                </a:cubicBezTo>
                <a:cubicBezTo>
                  <a:pt x="10934118" y="3869535"/>
                  <a:pt x="10907762" y="3873472"/>
                  <a:pt x="10881406" y="3877407"/>
                </a:cubicBezTo>
                <a:cubicBezTo>
                  <a:pt x="10867770" y="3881194"/>
                  <a:pt x="10854362" y="3884073"/>
                  <a:pt x="10840842" y="3887404"/>
                </a:cubicBezTo>
                <a:lnTo>
                  <a:pt x="10813658" y="3895787"/>
                </a:lnTo>
                <a:lnTo>
                  <a:pt x="10819696" y="3898093"/>
                </a:lnTo>
                <a:cubicBezTo>
                  <a:pt x="10831225" y="3902473"/>
                  <a:pt x="10842130" y="3903961"/>
                  <a:pt x="10859232" y="3889533"/>
                </a:cubicBezTo>
                <a:lnTo>
                  <a:pt x="10859452" y="3901785"/>
                </a:lnTo>
                <a:cubicBezTo>
                  <a:pt x="10855402" y="3909320"/>
                  <a:pt x="10855402" y="3909320"/>
                  <a:pt x="10850938" y="3916979"/>
                </a:cubicBezTo>
                <a:lnTo>
                  <a:pt x="10881314" y="3907908"/>
                </a:lnTo>
                <a:cubicBezTo>
                  <a:pt x="10897876" y="3921687"/>
                  <a:pt x="10923578" y="3893973"/>
                  <a:pt x="10944426" y="3871218"/>
                </a:cubicBezTo>
                <a:close/>
                <a:moveTo>
                  <a:pt x="11191418" y="3449701"/>
                </a:moveTo>
                <a:lnTo>
                  <a:pt x="11164602" y="3455150"/>
                </a:lnTo>
                <a:lnTo>
                  <a:pt x="11163706" y="3456950"/>
                </a:lnTo>
                <a:cubicBezTo>
                  <a:pt x="11163080" y="3458046"/>
                  <a:pt x="11162906" y="3458880"/>
                  <a:pt x="11164376" y="3459509"/>
                </a:cubicBezTo>
                <a:cubicBezTo>
                  <a:pt x="11172374" y="3456180"/>
                  <a:pt x="11177461" y="3453681"/>
                  <a:pt x="11184744" y="3451603"/>
                </a:cubicBezTo>
                <a:close/>
                <a:moveTo>
                  <a:pt x="11212464" y="3445173"/>
                </a:moveTo>
                <a:lnTo>
                  <a:pt x="11208924" y="3445941"/>
                </a:lnTo>
                <a:lnTo>
                  <a:pt x="11209534" y="3446627"/>
                </a:lnTo>
                <a:close/>
                <a:moveTo>
                  <a:pt x="774471" y="3403612"/>
                </a:moveTo>
                <a:lnTo>
                  <a:pt x="729473" y="3410027"/>
                </a:lnTo>
                <a:lnTo>
                  <a:pt x="729360" y="3409980"/>
                </a:lnTo>
                <a:cubicBezTo>
                  <a:pt x="729360" y="3409980"/>
                  <a:pt x="729360" y="3409980"/>
                  <a:pt x="725227" y="3410632"/>
                </a:cubicBezTo>
                <a:lnTo>
                  <a:pt x="729473" y="3410027"/>
                </a:lnTo>
                <a:lnTo>
                  <a:pt x="735382" y="3412484"/>
                </a:lnTo>
                <a:cubicBezTo>
                  <a:pt x="733137" y="3416290"/>
                  <a:pt x="730891" y="3420097"/>
                  <a:pt x="724868" y="3417589"/>
                </a:cubicBezTo>
                <a:cubicBezTo>
                  <a:pt x="724868" y="3417589"/>
                  <a:pt x="720733" y="3418243"/>
                  <a:pt x="720733" y="3418243"/>
                </a:cubicBezTo>
                <a:cubicBezTo>
                  <a:pt x="718488" y="3422051"/>
                  <a:pt x="720376" y="3425204"/>
                  <a:pt x="722623" y="3421397"/>
                </a:cubicBezTo>
                <a:cubicBezTo>
                  <a:pt x="736911" y="3422600"/>
                  <a:pt x="754952" y="3420623"/>
                  <a:pt x="773747" y="3418958"/>
                </a:cubicBezTo>
                <a:lnTo>
                  <a:pt x="797861" y="3418715"/>
                </a:lnTo>
                <a:lnTo>
                  <a:pt x="788830" y="3415169"/>
                </a:lnTo>
                <a:close/>
                <a:moveTo>
                  <a:pt x="591522" y="3363080"/>
                </a:moveTo>
                <a:lnTo>
                  <a:pt x="602544" y="3364367"/>
                </a:lnTo>
                <a:cubicBezTo>
                  <a:pt x="611576" y="3368119"/>
                  <a:pt x="622676" y="3371551"/>
                  <a:pt x="633585" y="3373715"/>
                </a:cubicBezTo>
                <a:lnTo>
                  <a:pt x="660657" y="3375314"/>
                </a:lnTo>
                <a:lnTo>
                  <a:pt x="653097" y="3373597"/>
                </a:lnTo>
                <a:cubicBezTo>
                  <a:pt x="637428" y="3367332"/>
                  <a:pt x="620900" y="3364762"/>
                  <a:pt x="604013" y="3363545"/>
                </a:cubicBezTo>
                <a:close/>
                <a:moveTo>
                  <a:pt x="11212184" y="3072819"/>
                </a:moveTo>
                <a:lnTo>
                  <a:pt x="11181976" y="3082719"/>
                </a:lnTo>
                <a:lnTo>
                  <a:pt x="11138176" y="3093570"/>
                </a:lnTo>
                <a:lnTo>
                  <a:pt x="11130357" y="3097209"/>
                </a:lnTo>
                <a:lnTo>
                  <a:pt x="11111672" y="3110788"/>
                </a:lnTo>
                <a:lnTo>
                  <a:pt x="11101058" y="3115731"/>
                </a:lnTo>
                <a:lnTo>
                  <a:pt x="11085408" y="3133807"/>
                </a:lnTo>
                <a:cubicBezTo>
                  <a:pt x="11089686" y="3139187"/>
                  <a:pt x="11085408" y="3133807"/>
                  <a:pt x="11094264" y="3137820"/>
                </a:cubicBezTo>
                <a:cubicBezTo>
                  <a:pt x="11107489" y="3152183"/>
                  <a:pt x="11124443" y="3141126"/>
                  <a:pt x="11150657" y="3133297"/>
                </a:cubicBezTo>
                <a:lnTo>
                  <a:pt x="11150988" y="3151843"/>
                </a:lnTo>
                <a:cubicBezTo>
                  <a:pt x="11159727" y="3149231"/>
                  <a:pt x="11163888" y="3147990"/>
                  <a:pt x="11172739" y="3151672"/>
                </a:cubicBezTo>
                <a:cubicBezTo>
                  <a:pt x="11168274" y="3159330"/>
                  <a:pt x="11168381" y="3165292"/>
                  <a:pt x="11164338" y="3173158"/>
                </a:cubicBezTo>
                <a:cubicBezTo>
                  <a:pt x="11173130" y="3173528"/>
                  <a:pt x="11178650" y="3178122"/>
                  <a:pt x="11183600" y="3182886"/>
                </a:cubicBezTo>
                <a:lnTo>
                  <a:pt x="11190782" y="3187767"/>
                </a:lnTo>
                <a:lnTo>
                  <a:pt x="11211580" y="3184945"/>
                </a:lnTo>
                <a:cubicBezTo>
                  <a:pt x="11217849" y="3184812"/>
                  <a:pt x="11223239" y="3185711"/>
                  <a:pt x="11227108" y="3188306"/>
                </a:cubicBezTo>
                <a:cubicBezTo>
                  <a:pt x="11249048" y="3174406"/>
                  <a:pt x="11275738" y="3172641"/>
                  <a:pt x="11302184" y="3176082"/>
                </a:cubicBezTo>
                <a:cubicBezTo>
                  <a:pt x="11304094" y="3173187"/>
                  <a:pt x="11304094" y="3173187"/>
                  <a:pt x="11304094" y="3173187"/>
                </a:cubicBezTo>
                <a:cubicBezTo>
                  <a:pt x="11304094" y="3173187"/>
                  <a:pt x="11305759" y="3175499"/>
                  <a:pt x="11305759" y="3175499"/>
                </a:cubicBezTo>
                <a:cubicBezTo>
                  <a:pt x="11307669" y="3172606"/>
                  <a:pt x="11312910" y="3174335"/>
                  <a:pt x="11312910" y="3174335"/>
                </a:cubicBezTo>
                <a:cubicBezTo>
                  <a:pt x="11316484" y="3173752"/>
                  <a:pt x="11314575" y="3176646"/>
                  <a:pt x="11310999" y="3177227"/>
                </a:cubicBezTo>
                <a:cubicBezTo>
                  <a:pt x="11309089" y="3180120"/>
                  <a:pt x="11309089" y="3180120"/>
                  <a:pt x="11307424" y="3177810"/>
                </a:cubicBezTo>
                <a:cubicBezTo>
                  <a:pt x="11314330" y="3181849"/>
                  <a:pt x="11328874" y="3174318"/>
                  <a:pt x="11330294" y="3181831"/>
                </a:cubicBezTo>
                <a:cubicBezTo>
                  <a:pt x="11299784" y="3189382"/>
                  <a:pt x="11291656" y="3211362"/>
                  <a:pt x="11258060" y="3209087"/>
                </a:cubicBezTo>
                <a:cubicBezTo>
                  <a:pt x="11254728" y="3204465"/>
                  <a:pt x="11263790" y="3200409"/>
                  <a:pt x="11265699" y="3197514"/>
                </a:cubicBezTo>
                <a:lnTo>
                  <a:pt x="11257641" y="3198090"/>
                </a:lnTo>
                <a:lnTo>
                  <a:pt x="11256200" y="3198660"/>
                </a:lnTo>
                <a:cubicBezTo>
                  <a:pt x="11244266" y="3203887"/>
                  <a:pt x="11232333" y="3209118"/>
                  <a:pt x="11221514" y="3212348"/>
                </a:cubicBezTo>
                <a:cubicBezTo>
                  <a:pt x="11226536" y="3235818"/>
                  <a:pt x="11226310" y="3223234"/>
                  <a:pt x="11213328" y="3245756"/>
                </a:cubicBezTo>
                <a:cubicBezTo>
                  <a:pt x="11226520" y="3246561"/>
                  <a:pt x="11232222" y="3249603"/>
                  <a:pt x="11236412" y="3263489"/>
                </a:cubicBezTo>
                <a:lnTo>
                  <a:pt x="11236816" y="3265336"/>
                </a:lnTo>
                <a:lnTo>
                  <a:pt x="11266636" y="3267502"/>
                </a:lnTo>
                <a:lnTo>
                  <a:pt x="11270600" y="3266970"/>
                </a:lnTo>
                <a:lnTo>
                  <a:pt x="11270588" y="3266276"/>
                </a:lnTo>
                <a:cubicBezTo>
                  <a:pt x="11274946" y="3252656"/>
                  <a:pt x="11270368" y="3254024"/>
                  <a:pt x="11274832" y="3246365"/>
                </a:cubicBezTo>
                <a:cubicBezTo>
                  <a:pt x="11278656" y="3226245"/>
                  <a:pt x="11270143" y="3241438"/>
                  <a:pt x="11283346" y="3231170"/>
                </a:cubicBezTo>
                <a:cubicBezTo>
                  <a:pt x="11295907" y="3208442"/>
                  <a:pt x="11308806" y="3204588"/>
                  <a:pt x="11330561" y="3204749"/>
                </a:cubicBezTo>
                <a:cubicBezTo>
                  <a:pt x="11334385" y="3184629"/>
                  <a:pt x="11334159" y="3172046"/>
                  <a:pt x="11333828" y="3153501"/>
                </a:cubicBezTo>
                <a:cubicBezTo>
                  <a:pt x="11333828" y="3153501"/>
                  <a:pt x="11329667" y="3154745"/>
                  <a:pt x="11325398" y="3150026"/>
                </a:cubicBezTo>
                <a:cubicBezTo>
                  <a:pt x="11303536" y="3143905"/>
                  <a:pt x="11238095" y="3157123"/>
                  <a:pt x="11228468" y="3110058"/>
                </a:cubicBezTo>
                <a:lnTo>
                  <a:pt x="11215570" y="3113910"/>
                </a:lnTo>
                <a:close/>
                <a:moveTo>
                  <a:pt x="11187909" y="3042780"/>
                </a:moveTo>
                <a:cubicBezTo>
                  <a:pt x="11175244" y="3046229"/>
                  <a:pt x="11159681" y="3053017"/>
                  <a:pt x="11143421" y="3059813"/>
                </a:cubicBezTo>
                <a:lnTo>
                  <a:pt x="11137326" y="3061950"/>
                </a:lnTo>
                <a:lnTo>
                  <a:pt x="11138490" y="3064100"/>
                </a:lnTo>
                <a:lnTo>
                  <a:pt x="11143913" y="3071055"/>
                </a:lnTo>
                <a:lnTo>
                  <a:pt x="11183294" y="3052749"/>
                </a:lnTo>
                <a:lnTo>
                  <a:pt x="11183397" y="3052748"/>
                </a:lnTo>
                <a:cubicBezTo>
                  <a:pt x="11183397" y="3052748"/>
                  <a:pt x="11183397" y="3052748"/>
                  <a:pt x="11186939" y="3051054"/>
                </a:cubicBezTo>
                <a:lnTo>
                  <a:pt x="11183294" y="3052749"/>
                </a:lnTo>
                <a:lnTo>
                  <a:pt x="11177816" y="3052811"/>
                </a:lnTo>
                <a:cubicBezTo>
                  <a:pt x="11179322" y="3049488"/>
                  <a:pt x="11180824" y="3046168"/>
                  <a:pt x="11186404" y="3046103"/>
                </a:cubicBezTo>
                <a:cubicBezTo>
                  <a:pt x="11186404" y="3046103"/>
                  <a:pt x="11189948" y="3044409"/>
                  <a:pt x="11189948" y="3044409"/>
                </a:cubicBezTo>
                <a:cubicBezTo>
                  <a:pt x="11191450" y="3041088"/>
                  <a:pt x="11189414" y="3039458"/>
                  <a:pt x="11187909" y="3042780"/>
                </a:cubicBezTo>
                <a:close/>
                <a:moveTo>
                  <a:pt x="11173342" y="2948263"/>
                </a:moveTo>
                <a:cubicBezTo>
                  <a:pt x="11151918" y="2956902"/>
                  <a:pt x="11123654" y="3024044"/>
                  <a:pt x="11100909" y="3041615"/>
                </a:cubicBezTo>
                <a:lnTo>
                  <a:pt x="11101247" y="3060493"/>
                </a:lnTo>
                <a:lnTo>
                  <a:pt x="11125768" y="3053170"/>
                </a:lnTo>
                <a:lnTo>
                  <a:pt x="11125990" y="3052807"/>
                </a:lnTo>
                <a:cubicBezTo>
                  <a:pt x="11133150" y="3048774"/>
                  <a:pt x="11149892" y="3048584"/>
                  <a:pt x="11162046" y="3044727"/>
                </a:cubicBezTo>
                <a:lnTo>
                  <a:pt x="11205380" y="3028051"/>
                </a:lnTo>
                <a:lnTo>
                  <a:pt x="11203406" y="3015708"/>
                </a:lnTo>
                <a:cubicBezTo>
                  <a:pt x="11196784" y="2981686"/>
                  <a:pt x="11188633" y="2952824"/>
                  <a:pt x="11182070" y="2948458"/>
                </a:cubicBezTo>
                <a:cubicBezTo>
                  <a:pt x="11179324" y="2946989"/>
                  <a:pt x="11176404" y="2947029"/>
                  <a:pt x="11173342" y="2948263"/>
                </a:cubicBezTo>
                <a:close/>
                <a:moveTo>
                  <a:pt x="10662330" y="2844363"/>
                </a:moveTo>
                <a:lnTo>
                  <a:pt x="10635770" y="2846552"/>
                </a:lnTo>
                <a:lnTo>
                  <a:pt x="10606592" y="2857430"/>
                </a:lnTo>
                <a:lnTo>
                  <a:pt x="10566244" y="2869849"/>
                </a:lnTo>
                <a:lnTo>
                  <a:pt x="10565379" y="2869703"/>
                </a:lnTo>
                <a:lnTo>
                  <a:pt x="10558845" y="2871795"/>
                </a:lnTo>
                <a:lnTo>
                  <a:pt x="10558680" y="2872177"/>
                </a:lnTo>
                <a:lnTo>
                  <a:pt x="10566244" y="2869849"/>
                </a:lnTo>
                <a:lnTo>
                  <a:pt x="10567809" y="2870113"/>
                </a:lnTo>
                <a:cubicBezTo>
                  <a:pt x="10568428" y="2875024"/>
                  <a:pt x="10564898" y="2876831"/>
                  <a:pt x="10562825" y="2875279"/>
                </a:cubicBezTo>
                <a:cubicBezTo>
                  <a:pt x="10561370" y="2878639"/>
                  <a:pt x="10561370" y="2878639"/>
                  <a:pt x="10561370" y="2878639"/>
                </a:cubicBezTo>
                <a:lnTo>
                  <a:pt x="10587501" y="2874889"/>
                </a:lnTo>
                <a:lnTo>
                  <a:pt x="10592920" y="2872729"/>
                </a:lnTo>
                <a:cubicBezTo>
                  <a:pt x="10609879" y="2865926"/>
                  <a:pt x="10626460" y="2859953"/>
                  <a:pt x="10642975" y="2853361"/>
                </a:cubicBezTo>
                <a:close/>
                <a:moveTo>
                  <a:pt x="10791626" y="2827083"/>
                </a:moveTo>
                <a:lnTo>
                  <a:pt x="10777410" y="2828488"/>
                </a:lnTo>
                <a:cubicBezTo>
                  <a:pt x="10767589" y="2830253"/>
                  <a:pt x="10758091" y="2832840"/>
                  <a:pt x="10751008" y="2836225"/>
                </a:cubicBezTo>
                <a:cubicBezTo>
                  <a:pt x="10762702" y="2841051"/>
                  <a:pt x="10748533" y="2847823"/>
                  <a:pt x="10751106" y="2854404"/>
                </a:cubicBezTo>
                <a:cubicBezTo>
                  <a:pt x="10744022" y="2857790"/>
                  <a:pt x="10743488" y="2852839"/>
                  <a:pt x="10734365" y="2854594"/>
                </a:cubicBezTo>
                <a:cubicBezTo>
                  <a:pt x="10721701" y="2858044"/>
                  <a:pt x="10748533" y="2847823"/>
                  <a:pt x="10735335" y="2846321"/>
                </a:cubicBezTo>
                <a:lnTo>
                  <a:pt x="10716211" y="2852587"/>
                </a:lnTo>
                <a:lnTo>
                  <a:pt x="10704805" y="2858879"/>
                </a:lnTo>
                <a:lnTo>
                  <a:pt x="10692403" y="2860390"/>
                </a:lnTo>
                <a:lnTo>
                  <a:pt x="10687668" y="2861941"/>
                </a:lnTo>
                <a:lnTo>
                  <a:pt x="10668886" y="2866595"/>
                </a:lnTo>
                <a:lnTo>
                  <a:pt x="10671716" y="2874679"/>
                </a:lnTo>
                <a:lnTo>
                  <a:pt x="10629876" y="2880918"/>
                </a:lnTo>
                <a:lnTo>
                  <a:pt x="10617366" y="2890010"/>
                </a:lnTo>
                <a:cubicBezTo>
                  <a:pt x="10608766" y="2894448"/>
                  <a:pt x="10599402" y="2898270"/>
                  <a:pt x="10590546" y="2902502"/>
                </a:cubicBezTo>
                <a:lnTo>
                  <a:pt x="10581490" y="2906403"/>
                </a:lnTo>
                <a:lnTo>
                  <a:pt x="10584167" y="2909914"/>
                </a:lnTo>
                <a:cubicBezTo>
                  <a:pt x="10588074" y="2915031"/>
                  <a:pt x="10591488" y="2918755"/>
                  <a:pt x="10593777" y="2918071"/>
                </a:cubicBezTo>
                <a:cubicBezTo>
                  <a:pt x="10610950" y="2919269"/>
                  <a:pt x="10628088" y="2895172"/>
                  <a:pt x="10636713" y="2886271"/>
                </a:cubicBezTo>
                <a:cubicBezTo>
                  <a:pt x="10671362" y="2882248"/>
                  <a:pt x="10701738" y="2873177"/>
                  <a:pt x="10736274" y="2862862"/>
                </a:cubicBezTo>
                <a:cubicBezTo>
                  <a:pt x="10749174" y="2859011"/>
                  <a:pt x="10770929" y="2859172"/>
                  <a:pt x="10787652" y="2835197"/>
                </a:cubicBezTo>
                <a:close/>
                <a:moveTo>
                  <a:pt x="554897" y="2821001"/>
                </a:moveTo>
                <a:lnTo>
                  <a:pt x="547796" y="2824451"/>
                </a:lnTo>
                <a:cubicBezTo>
                  <a:pt x="547796" y="2824451"/>
                  <a:pt x="543664" y="2825101"/>
                  <a:pt x="543664" y="2825101"/>
                </a:cubicBezTo>
                <a:cubicBezTo>
                  <a:pt x="541416" y="2828906"/>
                  <a:pt x="543305" y="2832062"/>
                  <a:pt x="545548" y="2828254"/>
                </a:cubicBezTo>
                <a:lnTo>
                  <a:pt x="580621" y="2826581"/>
                </a:lnTo>
                <a:lnTo>
                  <a:pt x="578385" y="2826073"/>
                </a:lnTo>
                <a:close/>
                <a:moveTo>
                  <a:pt x="10276499" y="2771179"/>
                </a:moveTo>
                <a:lnTo>
                  <a:pt x="10274675" y="2771870"/>
                </a:lnTo>
                <a:lnTo>
                  <a:pt x="10264232" y="2774851"/>
                </a:lnTo>
                <a:lnTo>
                  <a:pt x="10264357" y="2777183"/>
                </a:lnTo>
                <a:close/>
                <a:moveTo>
                  <a:pt x="11278145" y="2706903"/>
                </a:moveTo>
                <a:lnTo>
                  <a:pt x="11276966" y="2707823"/>
                </a:lnTo>
                <a:lnTo>
                  <a:pt x="11278160" y="2707681"/>
                </a:lnTo>
                <a:close/>
                <a:moveTo>
                  <a:pt x="10286932" y="2699107"/>
                </a:moveTo>
                <a:cubicBezTo>
                  <a:pt x="10286159" y="2698393"/>
                  <a:pt x="10284817" y="2699133"/>
                  <a:pt x="10283676" y="2702037"/>
                </a:cubicBezTo>
                <a:lnTo>
                  <a:pt x="10237494" y="2722420"/>
                </a:lnTo>
                <a:lnTo>
                  <a:pt x="10237639" y="2731661"/>
                </a:lnTo>
                <a:lnTo>
                  <a:pt x="10257201" y="2724927"/>
                </a:lnTo>
                <a:lnTo>
                  <a:pt x="10257278" y="2729862"/>
                </a:lnTo>
                <a:lnTo>
                  <a:pt x="10276677" y="2719466"/>
                </a:lnTo>
                <a:lnTo>
                  <a:pt x="10276834" y="2719466"/>
                </a:lnTo>
                <a:cubicBezTo>
                  <a:pt x="10276834" y="2719466"/>
                  <a:pt x="10276834" y="2719466"/>
                  <a:pt x="10282205" y="2716507"/>
                </a:cubicBezTo>
                <a:lnTo>
                  <a:pt x="10276677" y="2719466"/>
                </a:lnTo>
                <a:lnTo>
                  <a:pt x="10268370" y="2719576"/>
                </a:lnTo>
                <a:cubicBezTo>
                  <a:pt x="10270650" y="2713765"/>
                  <a:pt x="10272931" y="2707957"/>
                  <a:pt x="10281396" y="2707847"/>
                </a:cubicBezTo>
                <a:cubicBezTo>
                  <a:pt x="10281396" y="2707847"/>
                  <a:pt x="10286769" y="2704890"/>
                  <a:pt x="10286769" y="2704890"/>
                </a:cubicBezTo>
                <a:cubicBezTo>
                  <a:pt x="10287908" y="2701984"/>
                  <a:pt x="10287705" y="2699819"/>
                  <a:pt x="10286932" y="2699107"/>
                </a:cubicBezTo>
                <a:close/>
                <a:moveTo>
                  <a:pt x="11187704" y="2695900"/>
                </a:moveTo>
                <a:cubicBezTo>
                  <a:pt x="11189032" y="2692449"/>
                  <a:pt x="11175096" y="2700878"/>
                  <a:pt x="11174266" y="2696086"/>
                </a:cubicBezTo>
                <a:cubicBezTo>
                  <a:pt x="11167298" y="2700301"/>
                  <a:pt x="11158173" y="2703171"/>
                  <a:pt x="11156845" y="2706620"/>
                </a:cubicBezTo>
                <a:lnTo>
                  <a:pt x="11137486" y="2714615"/>
                </a:lnTo>
                <a:lnTo>
                  <a:pt x="11143194" y="2716362"/>
                </a:lnTo>
                <a:cubicBezTo>
                  <a:pt x="11130408" y="2726506"/>
                  <a:pt x="11130408" y="2726506"/>
                  <a:pt x="11121670" y="2729115"/>
                </a:cubicBezTo>
                <a:lnTo>
                  <a:pt x="11121782" y="2735407"/>
                </a:lnTo>
                <a:lnTo>
                  <a:pt x="11143420" y="2728945"/>
                </a:lnTo>
                <a:cubicBezTo>
                  <a:pt x="11147842" y="2730621"/>
                  <a:pt x="11157516" y="2727732"/>
                  <a:pt x="11167163" y="2723311"/>
                </a:cubicBezTo>
                <a:lnTo>
                  <a:pt x="11190502" y="2708638"/>
                </a:lnTo>
                <a:lnTo>
                  <a:pt x="11166302" y="2716784"/>
                </a:lnTo>
                <a:cubicBezTo>
                  <a:pt x="11164643" y="2707200"/>
                  <a:pt x="11179408" y="2703563"/>
                  <a:pt x="11187704" y="2695900"/>
                </a:cubicBezTo>
                <a:close/>
                <a:moveTo>
                  <a:pt x="11355380" y="2686953"/>
                </a:moveTo>
                <a:lnTo>
                  <a:pt x="11345582" y="2690721"/>
                </a:lnTo>
                <a:lnTo>
                  <a:pt x="11347338" y="2693013"/>
                </a:lnTo>
                <a:close/>
                <a:moveTo>
                  <a:pt x="11134814" y="2685897"/>
                </a:moveTo>
                <a:lnTo>
                  <a:pt x="11124616" y="2686625"/>
                </a:lnTo>
                <a:cubicBezTo>
                  <a:pt x="11106356" y="2688308"/>
                  <a:pt x="11087587" y="2691364"/>
                  <a:pt x="11065060" y="2698906"/>
                </a:cubicBezTo>
                <a:cubicBezTo>
                  <a:pt x="11070300" y="2700634"/>
                  <a:pt x="11064816" y="2704112"/>
                  <a:pt x="11060996" y="2709896"/>
                </a:cubicBezTo>
                <a:lnTo>
                  <a:pt x="11060628" y="2710006"/>
                </a:lnTo>
                <a:lnTo>
                  <a:pt x="11063100" y="2711918"/>
                </a:lnTo>
                <a:lnTo>
                  <a:pt x="11065475" y="2710815"/>
                </a:lnTo>
                <a:lnTo>
                  <a:pt x="11065888" y="2711999"/>
                </a:lnTo>
                <a:lnTo>
                  <a:pt x="11063978" y="2712598"/>
                </a:lnTo>
                <a:lnTo>
                  <a:pt x="11064856" y="2713278"/>
                </a:lnTo>
                <a:lnTo>
                  <a:pt x="11070824" y="2711328"/>
                </a:lnTo>
                <a:cubicBezTo>
                  <a:pt x="11074348" y="2710852"/>
                  <a:pt x="11077708" y="2710805"/>
                  <a:pt x="11080528" y="2710422"/>
                </a:cubicBezTo>
                <a:cubicBezTo>
                  <a:pt x="11096621" y="2703336"/>
                  <a:pt x="11113046" y="2695390"/>
                  <a:pt x="11130011" y="2687776"/>
                </a:cubicBezTo>
                <a:close/>
                <a:moveTo>
                  <a:pt x="11452990" y="2638697"/>
                </a:moveTo>
                <a:cubicBezTo>
                  <a:pt x="11436067" y="2640989"/>
                  <a:pt x="11424039" y="2640985"/>
                  <a:pt x="11413898" y="2642155"/>
                </a:cubicBezTo>
                <a:lnTo>
                  <a:pt x="11398763" y="2647881"/>
                </a:lnTo>
                <a:lnTo>
                  <a:pt x="11400798" y="2650787"/>
                </a:lnTo>
                <a:cubicBezTo>
                  <a:pt x="11389496" y="2654755"/>
                  <a:pt x="11378191" y="2658725"/>
                  <a:pt x="11363566" y="2665489"/>
                </a:cubicBezTo>
                <a:cubicBezTo>
                  <a:pt x="11369860" y="2651857"/>
                  <a:pt x="11355237" y="2658624"/>
                  <a:pt x="11351914" y="2661421"/>
                </a:cubicBezTo>
                <a:lnTo>
                  <a:pt x="11353976" y="2654508"/>
                </a:lnTo>
                <a:lnTo>
                  <a:pt x="11347971" y="2654562"/>
                </a:lnTo>
                <a:cubicBezTo>
                  <a:pt x="11341002" y="2658777"/>
                  <a:pt x="11348800" y="2659356"/>
                  <a:pt x="11347473" y="2662805"/>
                </a:cubicBezTo>
                <a:cubicBezTo>
                  <a:pt x="11336192" y="2664334"/>
                  <a:pt x="11324909" y="2665863"/>
                  <a:pt x="11310143" y="2669498"/>
                </a:cubicBezTo>
                <a:lnTo>
                  <a:pt x="11309254" y="2663390"/>
                </a:lnTo>
                <a:lnTo>
                  <a:pt x="11301692" y="2667629"/>
                </a:lnTo>
                <a:cubicBezTo>
                  <a:pt x="11301692" y="2667629"/>
                  <a:pt x="11304022" y="2668443"/>
                  <a:pt x="11304022" y="2668443"/>
                </a:cubicBezTo>
                <a:cubicBezTo>
                  <a:pt x="11307345" y="2665645"/>
                  <a:pt x="11306352" y="2669258"/>
                  <a:pt x="11306352" y="2669258"/>
                </a:cubicBezTo>
                <a:cubicBezTo>
                  <a:pt x="11306352" y="2669258"/>
                  <a:pt x="11303034" y="2672056"/>
                  <a:pt x="11303034" y="2672056"/>
                </a:cubicBezTo>
                <a:cubicBezTo>
                  <a:pt x="11299711" y="2674853"/>
                  <a:pt x="11297382" y="2674037"/>
                  <a:pt x="11297382" y="2674037"/>
                </a:cubicBezTo>
                <a:cubicBezTo>
                  <a:pt x="11297382" y="2674037"/>
                  <a:pt x="11297382" y="2674037"/>
                  <a:pt x="11299711" y="2674853"/>
                </a:cubicBezTo>
                <a:cubicBezTo>
                  <a:pt x="11302042" y="2675666"/>
                  <a:pt x="11280774" y="2688028"/>
                  <a:pt x="11282756" y="2680805"/>
                </a:cubicBezTo>
                <a:cubicBezTo>
                  <a:pt x="11282756" y="2680805"/>
                  <a:pt x="11282756" y="2680805"/>
                  <a:pt x="11281766" y="2684416"/>
                </a:cubicBezTo>
                <a:cubicBezTo>
                  <a:pt x="11281766" y="2684416"/>
                  <a:pt x="11279434" y="2683603"/>
                  <a:pt x="11278444" y="2687214"/>
                </a:cubicBezTo>
                <a:cubicBezTo>
                  <a:pt x="11278444" y="2687214"/>
                  <a:pt x="11276113" y="2686401"/>
                  <a:pt x="11276113" y="2686401"/>
                </a:cubicBezTo>
                <a:cubicBezTo>
                  <a:pt x="11273782" y="2685587"/>
                  <a:pt x="11273782" y="2685587"/>
                  <a:pt x="11273782" y="2685587"/>
                </a:cubicBezTo>
                <a:cubicBezTo>
                  <a:pt x="11273782" y="2685587"/>
                  <a:pt x="11273782" y="2685587"/>
                  <a:pt x="11277104" y="2682790"/>
                </a:cubicBezTo>
                <a:cubicBezTo>
                  <a:pt x="11277104" y="2682790"/>
                  <a:pt x="11277104" y="2682790"/>
                  <a:pt x="11274774" y="2681975"/>
                </a:cubicBezTo>
                <a:cubicBezTo>
                  <a:pt x="11253506" y="2694336"/>
                  <a:pt x="11272792" y="2689200"/>
                  <a:pt x="11271800" y="2692810"/>
                </a:cubicBezTo>
                <a:cubicBezTo>
                  <a:pt x="11273140" y="2697236"/>
                  <a:pt x="11266498" y="2702831"/>
                  <a:pt x="11266498" y="2702831"/>
                </a:cubicBezTo>
                <a:cubicBezTo>
                  <a:pt x="11267168" y="2705044"/>
                  <a:pt x="11272571" y="2703963"/>
                  <a:pt x="11276564" y="2703377"/>
                </a:cubicBezTo>
                <a:lnTo>
                  <a:pt x="11278080" y="2703366"/>
                </a:lnTo>
                <a:lnTo>
                  <a:pt x="11277822" y="2688805"/>
                </a:lnTo>
                <a:cubicBezTo>
                  <a:pt x="11286666" y="2692156"/>
                  <a:pt x="11295404" y="2689547"/>
                  <a:pt x="11299565" y="2688304"/>
                </a:cubicBezTo>
                <a:lnTo>
                  <a:pt x="11299903" y="2707180"/>
                </a:lnTo>
                <a:lnTo>
                  <a:pt x="11313874" y="2701953"/>
                </a:lnTo>
                <a:lnTo>
                  <a:pt x="11311254" y="2697126"/>
                </a:lnTo>
                <a:cubicBezTo>
                  <a:pt x="11311099" y="2695899"/>
                  <a:pt x="11312346" y="2694606"/>
                  <a:pt x="11316602" y="2691119"/>
                </a:cubicBezTo>
                <a:cubicBezTo>
                  <a:pt x="11318676" y="2692671"/>
                  <a:pt x="11322357" y="2692091"/>
                  <a:pt x="11326846" y="2690443"/>
                </a:cubicBezTo>
                <a:lnTo>
                  <a:pt x="11328488" y="2689674"/>
                </a:lnTo>
                <a:lnTo>
                  <a:pt x="11338678" y="2676622"/>
                </a:lnTo>
                <a:lnTo>
                  <a:pt x="11341495" y="2683573"/>
                </a:lnTo>
                <a:lnTo>
                  <a:pt x="11341920" y="2683374"/>
                </a:lnTo>
                <a:cubicBezTo>
                  <a:pt x="11341303" y="2678463"/>
                  <a:pt x="11347114" y="2676140"/>
                  <a:pt x="11355104" y="2674335"/>
                </a:cubicBezTo>
                <a:lnTo>
                  <a:pt x="11379610" y="2668793"/>
                </a:lnTo>
                <a:lnTo>
                  <a:pt x="11403994" y="2653774"/>
                </a:lnTo>
                <a:lnTo>
                  <a:pt x="11435277" y="2645826"/>
                </a:lnTo>
                <a:lnTo>
                  <a:pt x="11447586" y="2640673"/>
                </a:lnTo>
                <a:lnTo>
                  <a:pt x="11452999" y="2638859"/>
                </a:lnTo>
                <a:close/>
                <a:moveTo>
                  <a:pt x="11319932" y="2637108"/>
                </a:moveTo>
                <a:cubicBezTo>
                  <a:pt x="11307822" y="2633844"/>
                  <a:pt x="11265184" y="2654336"/>
                  <a:pt x="11250418" y="2657972"/>
                </a:cubicBezTo>
                <a:cubicBezTo>
                  <a:pt x="11250418" y="2657972"/>
                  <a:pt x="11252575" y="2659315"/>
                  <a:pt x="11252575" y="2659315"/>
                </a:cubicBezTo>
                <a:cubicBezTo>
                  <a:pt x="11256060" y="2657208"/>
                  <a:pt x="11254732" y="2660658"/>
                  <a:pt x="11254732" y="2660658"/>
                </a:cubicBezTo>
                <a:cubicBezTo>
                  <a:pt x="11254732" y="2660658"/>
                  <a:pt x="11251248" y="2662763"/>
                  <a:pt x="11251248" y="2662763"/>
                </a:cubicBezTo>
                <a:cubicBezTo>
                  <a:pt x="11247764" y="2664872"/>
                  <a:pt x="11245608" y="2663528"/>
                  <a:pt x="11245608" y="2663528"/>
                </a:cubicBezTo>
                <a:cubicBezTo>
                  <a:pt x="11245608" y="2663528"/>
                  <a:pt x="11245608" y="2663528"/>
                  <a:pt x="11247764" y="2664872"/>
                </a:cubicBezTo>
                <a:lnTo>
                  <a:pt x="11244497" y="2666471"/>
                </a:lnTo>
                <a:lnTo>
                  <a:pt x="11245722" y="2666905"/>
                </a:lnTo>
                <a:lnTo>
                  <a:pt x="11217288" y="2680984"/>
                </a:lnTo>
                <a:lnTo>
                  <a:pt x="11216302" y="2683237"/>
                </a:lnTo>
                <a:cubicBezTo>
                  <a:pt x="11214665" y="2684890"/>
                  <a:pt x="11212922" y="2685943"/>
                  <a:pt x="11212922" y="2685943"/>
                </a:cubicBezTo>
                <a:cubicBezTo>
                  <a:pt x="11213751" y="2690736"/>
                  <a:pt x="11234158" y="2686335"/>
                  <a:pt x="11223705" y="2692656"/>
                </a:cubicBezTo>
                <a:cubicBezTo>
                  <a:pt x="11216737" y="2696870"/>
                  <a:pt x="11209769" y="2701085"/>
                  <a:pt x="11200852" y="2705153"/>
                </a:cubicBezTo>
                <a:lnTo>
                  <a:pt x="11190818" y="2708531"/>
                </a:lnTo>
                <a:lnTo>
                  <a:pt x="11198454" y="2713147"/>
                </a:lnTo>
                <a:lnTo>
                  <a:pt x="11233872" y="2691439"/>
                </a:lnTo>
                <a:cubicBezTo>
                  <a:pt x="11242846" y="2686656"/>
                  <a:pt x="11251818" y="2681875"/>
                  <a:pt x="11263122" y="2677907"/>
                </a:cubicBezTo>
                <a:lnTo>
                  <a:pt x="11300703" y="2659516"/>
                </a:lnTo>
                <a:lnTo>
                  <a:pt x="11304608" y="2650017"/>
                </a:lnTo>
                <a:cubicBezTo>
                  <a:pt x="11308486" y="2646016"/>
                  <a:pt x="11314044" y="2641992"/>
                  <a:pt x="11319932" y="2637108"/>
                </a:cubicBezTo>
                <a:close/>
                <a:moveTo>
                  <a:pt x="10549232" y="2631237"/>
                </a:moveTo>
                <a:lnTo>
                  <a:pt x="10523110" y="2639497"/>
                </a:lnTo>
                <a:lnTo>
                  <a:pt x="10533514" y="2639117"/>
                </a:lnTo>
                <a:close/>
                <a:moveTo>
                  <a:pt x="10658831" y="2597382"/>
                </a:moveTo>
                <a:cubicBezTo>
                  <a:pt x="10658059" y="2596670"/>
                  <a:pt x="10656716" y="2597411"/>
                  <a:pt x="10655575" y="2600314"/>
                </a:cubicBezTo>
                <a:cubicBezTo>
                  <a:pt x="10617160" y="2612378"/>
                  <a:pt x="10561159" y="2647786"/>
                  <a:pt x="10514280" y="2659959"/>
                </a:cubicBezTo>
                <a:cubicBezTo>
                  <a:pt x="10512330" y="2654206"/>
                  <a:pt x="10510011" y="2652066"/>
                  <a:pt x="10509809" y="2649903"/>
                </a:cubicBezTo>
                <a:lnTo>
                  <a:pt x="10516501" y="2641588"/>
                </a:lnTo>
                <a:lnTo>
                  <a:pt x="10491129" y="2649610"/>
                </a:lnTo>
                <a:lnTo>
                  <a:pt x="10481930" y="2647430"/>
                </a:lnTo>
                <a:cubicBezTo>
                  <a:pt x="10481930" y="2647430"/>
                  <a:pt x="10481930" y="2647430"/>
                  <a:pt x="10479650" y="2653238"/>
                </a:cubicBezTo>
                <a:lnTo>
                  <a:pt x="10491129" y="2649610"/>
                </a:lnTo>
                <a:lnTo>
                  <a:pt x="10493485" y="2650166"/>
                </a:lnTo>
                <a:cubicBezTo>
                  <a:pt x="10494295" y="2658826"/>
                  <a:pt x="10488923" y="2661784"/>
                  <a:pt x="10485832" y="2658936"/>
                </a:cubicBezTo>
                <a:cubicBezTo>
                  <a:pt x="10483550" y="2664746"/>
                  <a:pt x="10483550" y="2664746"/>
                  <a:pt x="10483550" y="2664746"/>
                </a:cubicBezTo>
                <a:lnTo>
                  <a:pt x="10554458" y="2655772"/>
                </a:lnTo>
                <a:lnTo>
                  <a:pt x="10556885" y="2654932"/>
                </a:lnTo>
                <a:lnTo>
                  <a:pt x="10563053" y="2654308"/>
                </a:lnTo>
                <a:lnTo>
                  <a:pt x="10595361" y="2646261"/>
                </a:lnTo>
                <a:lnTo>
                  <a:pt x="10648574" y="2617744"/>
                </a:lnTo>
                <a:lnTo>
                  <a:pt x="10648731" y="2617743"/>
                </a:lnTo>
                <a:cubicBezTo>
                  <a:pt x="10648731" y="2617743"/>
                  <a:pt x="10648731" y="2617743"/>
                  <a:pt x="10654103" y="2614781"/>
                </a:cubicBezTo>
                <a:lnTo>
                  <a:pt x="10648574" y="2617744"/>
                </a:lnTo>
                <a:lnTo>
                  <a:pt x="10640270" y="2617853"/>
                </a:lnTo>
                <a:cubicBezTo>
                  <a:pt x="10642550" y="2612044"/>
                  <a:pt x="10644831" y="2606234"/>
                  <a:pt x="10653294" y="2606127"/>
                </a:cubicBezTo>
                <a:cubicBezTo>
                  <a:pt x="10653294" y="2606127"/>
                  <a:pt x="10658666" y="2603166"/>
                  <a:pt x="10658666" y="2603166"/>
                </a:cubicBezTo>
                <a:cubicBezTo>
                  <a:pt x="10659807" y="2600259"/>
                  <a:pt x="10659604" y="2598095"/>
                  <a:pt x="10658831" y="2597382"/>
                </a:cubicBezTo>
                <a:close/>
                <a:moveTo>
                  <a:pt x="126843" y="2541119"/>
                </a:moveTo>
                <a:lnTo>
                  <a:pt x="127134" y="2541722"/>
                </a:lnTo>
                <a:lnTo>
                  <a:pt x="127834" y="2541550"/>
                </a:lnTo>
                <a:close/>
                <a:moveTo>
                  <a:pt x="409179" y="2519551"/>
                </a:moveTo>
                <a:lnTo>
                  <a:pt x="402431" y="2520341"/>
                </a:lnTo>
                <a:lnTo>
                  <a:pt x="411970" y="2519868"/>
                </a:lnTo>
                <a:close/>
                <a:moveTo>
                  <a:pt x="454576" y="2516325"/>
                </a:moveTo>
                <a:lnTo>
                  <a:pt x="450608" y="2517959"/>
                </a:lnTo>
                <a:lnTo>
                  <a:pt x="470585" y="2516973"/>
                </a:lnTo>
                <a:lnTo>
                  <a:pt x="473227" y="2516621"/>
                </a:lnTo>
                <a:close/>
                <a:moveTo>
                  <a:pt x="174723" y="2490333"/>
                </a:moveTo>
                <a:lnTo>
                  <a:pt x="181638" y="2493494"/>
                </a:lnTo>
                <a:lnTo>
                  <a:pt x="175095" y="2490454"/>
                </a:lnTo>
                <a:close/>
                <a:moveTo>
                  <a:pt x="554277" y="2471568"/>
                </a:moveTo>
                <a:lnTo>
                  <a:pt x="498782" y="2482373"/>
                </a:lnTo>
                <a:cubicBezTo>
                  <a:pt x="479143" y="2485025"/>
                  <a:pt x="460048" y="2486700"/>
                  <a:pt x="440925" y="2489240"/>
                </a:cubicBezTo>
                <a:lnTo>
                  <a:pt x="387180" y="2500422"/>
                </a:lnTo>
                <a:lnTo>
                  <a:pt x="387066" y="2500381"/>
                </a:lnTo>
                <a:cubicBezTo>
                  <a:pt x="387066" y="2500381"/>
                  <a:pt x="387066" y="2500381"/>
                  <a:pt x="382921" y="2501307"/>
                </a:cubicBezTo>
                <a:lnTo>
                  <a:pt x="387180" y="2500422"/>
                </a:lnTo>
                <a:lnTo>
                  <a:pt x="393186" y="2502462"/>
                </a:lnTo>
                <a:cubicBezTo>
                  <a:pt x="391018" y="2506389"/>
                  <a:pt x="388846" y="2510314"/>
                  <a:pt x="382726" y="2508234"/>
                </a:cubicBezTo>
                <a:cubicBezTo>
                  <a:pt x="382726" y="2508234"/>
                  <a:pt x="378581" y="2509159"/>
                  <a:pt x="378581" y="2509159"/>
                </a:cubicBezTo>
                <a:cubicBezTo>
                  <a:pt x="376411" y="2513087"/>
                  <a:pt x="378385" y="2516088"/>
                  <a:pt x="380555" y="2512161"/>
                </a:cubicBezTo>
                <a:cubicBezTo>
                  <a:pt x="409375" y="2512626"/>
                  <a:pt x="452993" y="2499460"/>
                  <a:pt x="487931" y="2502004"/>
                </a:cubicBezTo>
                <a:cubicBezTo>
                  <a:pt x="488822" y="2506966"/>
                  <a:pt x="490302" y="2509222"/>
                  <a:pt x="490253" y="2510951"/>
                </a:cubicBezTo>
                <a:lnTo>
                  <a:pt x="485508" y="2514988"/>
                </a:lnTo>
                <a:lnTo>
                  <a:pt x="519263" y="2510496"/>
                </a:lnTo>
                <a:cubicBezTo>
                  <a:pt x="527172" y="2506486"/>
                  <a:pt x="534898" y="2500467"/>
                  <a:pt x="542326" y="2491642"/>
                </a:cubicBezTo>
                <a:close/>
                <a:moveTo>
                  <a:pt x="9920486" y="2468123"/>
                </a:moveTo>
                <a:cubicBezTo>
                  <a:pt x="9919713" y="2467410"/>
                  <a:pt x="9918370" y="2468150"/>
                  <a:pt x="9917228" y="2471055"/>
                </a:cubicBezTo>
                <a:lnTo>
                  <a:pt x="9886453" y="2484637"/>
                </a:lnTo>
                <a:lnTo>
                  <a:pt x="9913909" y="2477802"/>
                </a:lnTo>
                <a:lnTo>
                  <a:pt x="9914950" y="2476865"/>
                </a:lnTo>
                <a:cubicBezTo>
                  <a:pt x="9914950" y="2476865"/>
                  <a:pt x="9920320" y="2473903"/>
                  <a:pt x="9920320" y="2473903"/>
                </a:cubicBezTo>
                <a:cubicBezTo>
                  <a:pt x="9921461" y="2471000"/>
                  <a:pt x="9921259" y="2468835"/>
                  <a:pt x="9920486" y="2468123"/>
                </a:cubicBezTo>
                <a:close/>
                <a:moveTo>
                  <a:pt x="10115483" y="2416444"/>
                </a:moveTo>
                <a:cubicBezTo>
                  <a:pt x="10115483" y="2416444"/>
                  <a:pt x="10115483" y="2416444"/>
                  <a:pt x="10113202" y="2422252"/>
                </a:cubicBezTo>
                <a:lnTo>
                  <a:pt x="10120074" y="2420081"/>
                </a:lnTo>
                <a:lnTo>
                  <a:pt x="10121098" y="2417774"/>
                </a:lnTo>
                <a:close/>
                <a:moveTo>
                  <a:pt x="611062" y="2410995"/>
                </a:moveTo>
                <a:lnTo>
                  <a:pt x="605772" y="2421949"/>
                </a:lnTo>
                <a:lnTo>
                  <a:pt x="605832" y="2422283"/>
                </a:lnTo>
                <a:lnTo>
                  <a:pt x="615721" y="2422186"/>
                </a:lnTo>
                <a:close/>
                <a:moveTo>
                  <a:pt x="607659" y="2406166"/>
                </a:moveTo>
                <a:lnTo>
                  <a:pt x="609544" y="2407348"/>
                </a:lnTo>
                <a:lnTo>
                  <a:pt x="609077" y="2406229"/>
                </a:lnTo>
                <a:close/>
                <a:moveTo>
                  <a:pt x="590553" y="2405407"/>
                </a:moveTo>
                <a:lnTo>
                  <a:pt x="577404" y="2406098"/>
                </a:lnTo>
                <a:lnTo>
                  <a:pt x="523819" y="2413737"/>
                </a:lnTo>
                <a:lnTo>
                  <a:pt x="523707" y="2413692"/>
                </a:lnTo>
                <a:cubicBezTo>
                  <a:pt x="523707" y="2413692"/>
                  <a:pt x="523707" y="2413692"/>
                  <a:pt x="519573" y="2414341"/>
                </a:cubicBezTo>
                <a:lnTo>
                  <a:pt x="523819" y="2413737"/>
                </a:lnTo>
                <a:lnTo>
                  <a:pt x="529730" y="2416192"/>
                </a:lnTo>
                <a:cubicBezTo>
                  <a:pt x="527484" y="2419996"/>
                  <a:pt x="525239" y="2423806"/>
                  <a:pt x="519215" y="2421301"/>
                </a:cubicBezTo>
                <a:cubicBezTo>
                  <a:pt x="519215" y="2421301"/>
                  <a:pt x="515081" y="2421954"/>
                  <a:pt x="515081" y="2421954"/>
                </a:cubicBezTo>
                <a:cubicBezTo>
                  <a:pt x="512836" y="2425756"/>
                  <a:pt x="514724" y="2428910"/>
                  <a:pt x="516970" y="2425107"/>
                </a:cubicBezTo>
                <a:lnTo>
                  <a:pt x="553194" y="2423376"/>
                </a:lnTo>
                <a:lnTo>
                  <a:pt x="556203" y="2417935"/>
                </a:lnTo>
                <a:cubicBezTo>
                  <a:pt x="567552" y="2417129"/>
                  <a:pt x="574312" y="2414760"/>
                  <a:pt x="580824" y="2412018"/>
                </a:cubicBezTo>
                <a:lnTo>
                  <a:pt x="598537" y="2405762"/>
                </a:lnTo>
                <a:close/>
                <a:moveTo>
                  <a:pt x="367057" y="2404456"/>
                </a:moveTo>
                <a:lnTo>
                  <a:pt x="370301" y="2406778"/>
                </a:lnTo>
                <a:lnTo>
                  <a:pt x="371414" y="2404892"/>
                </a:lnTo>
                <a:close/>
                <a:moveTo>
                  <a:pt x="9793590" y="2399668"/>
                </a:moveTo>
                <a:cubicBezTo>
                  <a:pt x="9793590" y="2399668"/>
                  <a:pt x="9793590" y="2399668"/>
                  <a:pt x="9792704" y="2400649"/>
                </a:cubicBezTo>
                <a:lnTo>
                  <a:pt x="9795546" y="2401609"/>
                </a:lnTo>
                <a:lnTo>
                  <a:pt x="9796048" y="2402105"/>
                </a:lnTo>
                <a:cubicBezTo>
                  <a:pt x="9795680" y="2404228"/>
                  <a:pt x="9794270" y="2404071"/>
                  <a:pt x="9793748" y="2402931"/>
                </a:cubicBezTo>
                <a:cubicBezTo>
                  <a:pt x="9792860" y="2403916"/>
                  <a:pt x="9792860" y="2403916"/>
                  <a:pt x="9792860" y="2403916"/>
                </a:cubicBezTo>
                <a:lnTo>
                  <a:pt x="9798829" y="2406741"/>
                </a:lnTo>
                <a:lnTo>
                  <a:pt x="9806901" y="2405435"/>
                </a:lnTo>
                <a:lnTo>
                  <a:pt x="9795546" y="2401609"/>
                </a:lnTo>
                <a:close/>
                <a:moveTo>
                  <a:pt x="9990162" y="2394253"/>
                </a:moveTo>
                <a:cubicBezTo>
                  <a:pt x="9980516" y="2394385"/>
                  <a:pt x="9960237" y="2407969"/>
                  <a:pt x="9939611" y="2423144"/>
                </a:cubicBezTo>
                <a:lnTo>
                  <a:pt x="9935504" y="2426233"/>
                </a:lnTo>
                <a:lnTo>
                  <a:pt x="9939275" y="2439525"/>
                </a:lnTo>
                <a:lnTo>
                  <a:pt x="9922324" y="2439887"/>
                </a:lnTo>
                <a:lnTo>
                  <a:pt x="9911896" y="2443964"/>
                </a:lnTo>
                <a:lnTo>
                  <a:pt x="9909698" y="2445618"/>
                </a:lnTo>
                <a:cubicBezTo>
                  <a:pt x="9900497" y="2452518"/>
                  <a:pt x="9892495" y="2458330"/>
                  <a:pt x="9886978" y="2461575"/>
                </a:cubicBezTo>
                <a:cubicBezTo>
                  <a:pt x="9886978" y="2461575"/>
                  <a:pt x="9890558" y="2462795"/>
                  <a:pt x="9890558" y="2462795"/>
                </a:cubicBezTo>
                <a:cubicBezTo>
                  <a:pt x="9895529" y="2457656"/>
                  <a:pt x="9894140" y="2464010"/>
                  <a:pt x="9894140" y="2464010"/>
                </a:cubicBezTo>
                <a:cubicBezTo>
                  <a:pt x="9894140" y="2464010"/>
                  <a:pt x="9889172" y="2469151"/>
                  <a:pt x="9889172" y="2469151"/>
                </a:cubicBezTo>
                <a:lnTo>
                  <a:pt x="9887328" y="2470318"/>
                </a:lnTo>
                <a:lnTo>
                  <a:pt x="9881143" y="2473062"/>
                </a:lnTo>
                <a:lnTo>
                  <a:pt x="9880622" y="2473070"/>
                </a:lnTo>
                <a:lnTo>
                  <a:pt x="9880910" y="2473165"/>
                </a:lnTo>
                <a:lnTo>
                  <a:pt x="9881143" y="2473062"/>
                </a:lnTo>
                <a:lnTo>
                  <a:pt x="9883034" y="2473037"/>
                </a:lnTo>
                <a:lnTo>
                  <a:pt x="9887328" y="2470318"/>
                </a:lnTo>
                <a:lnTo>
                  <a:pt x="9966013" y="2435414"/>
                </a:lnTo>
                <a:lnTo>
                  <a:pt x="9968999" y="2422903"/>
                </a:lnTo>
                <a:cubicBezTo>
                  <a:pt x="9974214" y="2414433"/>
                  <a:pt x="9982015" y="2405137"/>
                  <a:pt x="9990162" y="2394253"/>
                </a:cubicBezTo>
                <a:close/>
                <a:moveTo>
                  <a:pt x="9659279" y="2382217"/>
                </a:moveTo>
                <a:lnTo>
                  <a:pt x="9653831" y="2387368"/>
                </a:lnTo>
                <a:lnTo>
                  <a:pt x="9653305" y="2388573"/>
                </a:lnTo>
                <a:lnTo>
                  <a:pt x="9682526" y="2396178"/>
                </a:lnTo>
                <a:lnTo>
                  <a:pt x="9705542" y="2389305"/>
                </a:lnTo>
                <a:lnTo>
                  <a:pt x="9700524" y="2389284"/>
                </a:lnTo>
                <a:cubicBezTo>
                  <a:pt x="9692952" y="2387358"/>
                  <a:pt x="9685379" y="2385431"/>
                  <a:pt x="9678850" y="2385784"/>
                </a:cubicBezTo>
                <a:cubicBezTo>
                  <a:pt x="9684491" y="2386413"/>
                  <a:pt x="9684126" y="2388538"/>
                  <a:pt x="9685536" y="2388694"/>
                </a:cubicBezTo>
                <a:cubicBezTo>
                  <a:pt x="9683238" y="2389520"/>
                  <a:pt x="9683760" y="2390659"/>
                  <a:pt x="9682872" y="2391643"/>
                </a:cubicBezTo>
                <a:cubicBezTo>
                  <a:pt x="9675300" y="2389716"/>
                  <a:pt x="9673524" y="2391682"/>
                  <a:pt x="9666473" y="2390895"/>
                </a:cubicBezTo>
                <a:cubicBezTo>
                  <a:pt x="9665952" y="2389756"/>
                  <a:pt x="9665428" y="2388616"/>
                  <a:pt x="9664018" y="2388458"/>
                </a:cubicBezTo>
                <a:cubicBezTo>
                  <a:pt x="9665272" y="2385351"/>
                  <a:pt x="9668979" y="2384684"/>
                  <a:pt x="9666525" y="2382246"/>
                </a:cubicBezTo>
                <a:close/>
                <a:moveTo>
                  <a:pt x="10156030" y="2350405"/>
                </a:moveTo>
                <a:lnTo>
                  <a:pt x="10135978" y="2358512"/>
                </a:lnTo>
                <a:cubicBezTo>
                  <a:pt x="10120569" y="2365221"/>
                  <a:pt x="10108292" y="2372995"/>
                  <a:pt x="10095176" y="2389017"/>
                </a:cubicBezTo>
                <a:lnTo>
                  <a:pt x="10083084" y="2393865"/>
                </a:lnTo>
                <a:lnTo>
                  <a:pt x="10102309" y="2396387"/>
                </a:lnTo>
                <a:lnTo>
                  <a:pt x="10137059" y="2386601"/>
                </a:lnTo>
                <a:lnTo>
                  <a:pt x="10138965" y="2383188"/>
                </a:lnTo>
                <a:cubicBezTo>
                  <a:pt x="10142981" y="2376346"/>
                  <a:pt x="10146999" y="2369510"/>
                  <a:pt x="10151231" y="2361230"/>
                </a:cubicBezTo>
                <a:close/>
                <a:moveTo>
                  <a:pt x="10446298" y="2267182"/>
                </a:moveTo>
                <a:lnTo>
                  <a:pt x="10440976" y="2267687"/>
                </a:lnTo>
                <a:cubicBezTo>
                  <a:pt x="10432427" y="2271606"/>
                  <a:pt x="10417519" y="2287020"/>
                  <a:pt x="10434619" y="2279180"/>
                </a:cubicBezTo>
                <a:cubicBezTo>
                  <a:pt x="10403998" y="2296077"/>
                  <a:pt x="10364025" y="2302961"/>
                  <a:pt x="10324052" y="2309841"/>
                </a:cubicBezTo>
                <a:cubicBezTo>
                  <a:pt x="10303370" y="2316462"/>
                  <a:pt x="10283037" y="2321496"/>
                  <a:pt x="10262531" y="2327321"/>
                </a:cubicBezTo>
                <a:lnTo>
                  <a:pt x="10221302" y="2341977"/>
                </a:lnTo>
                <a:lnTo>
                  <a:pt x="10230462" y="2346010"/>
                </a:lnTo>
                <a:cubicBezTo>
                  <a:pt x="10247946" y="2353667"/>
                  <a:pt x="10264485" y="2356269"/>
                  <a:pt x="10290422" y="2331042"/>
                </a:cubicBezTo>
                <a:lnTo>
                  <a:pt x="10290756" y="2352464"/>
                </a:lnTo>
                <a:cubicBezTo>
                  <a:pt x="10284614" y="2365639"/>
                  <a:pt x="10284614" y="2365639"/>
                  <a:pt x="10277843" y="2379031"/>
                </a:cubicBezTo>
                <a:lnTo>
                  <a:pt x="10323913" y="2363171"/>
                </a:lnTo>
                <a:cubicBezTo>
                  <a:pt x="10349031" y="2387262"/>
                  <a:pt x="10388012" y="2338806"/>
                  <a:pt x="10419631" y="2299021"/>
                </a:cubicBezTo>
                <a:close/>
                <a:moveTo>
                  <a:pt x="996239" y="1750435"/>
                </a:moveTo>
                <a:lnTo>
                  <a:pt x="981395" y="1759784"/>
                </a:lnTo>
                <a:lnTo>
                  <a:pt x="996919" y="1756660"/>
                </a:lnTo>
                <a:lnTo>
                  <a:pt x="1023707" y="1756467"/>
                </a:lnTo>
                <a:lnTo>
                  <a:pt x="1015627" y="1753081"/>
                </a:lnTo>
                <a:cubicBezTo>
                  <a:pt x="1007685" y="1750732"/>
                  <a:pt x="1001898" y="1749386"/>
                  <a:pt x="996239" y="1750435"/>
                </a:cubicBezTo>
                <a:close/>
                <a:moveTo>
                  <a:pt x="10794228" y="1562019"/>
                </a:moveTo>
                <a:lnTo>
                  <a:pt x="10753559" y="1571546"/>
                </a:lnTo>
                <a:lnTo>
                  <a:pt x="10752200" y="1574693"/>
                </a:lnTo>
                <a:cubicBezTo>
                  <a:pt x="10751251" y="1576610"/>
                  <a:pt x="10750987" y="1578068"/>
                  <a:pt x="10753216" y="1579168"/>
                </a:cubicBezTo>
                <a:cubicBezTo>
                  <a:pt x="10765346" y="1573347"/>
                  <a:pt x="10773061" y="1568978"/>
                  <a:pt x="10784107" y="1565345"/>
                </a:cubicBezTo>
                <a:close/>
                <a:moveTo>
                  <a:pt x="10826149" y="1554102"/>
                </a:moveTo>
                <a:lnTo>
                  <a:pt x="10820780" y="1555445"/>
                </a:lnTo>
                <a:lnTo>
                  <a:pt x="10821704" y="1556644"/>
                </a:lnTo>
                <a:close/>
                <a:moveTo>
                  <a:pt x="10825724" y="903060"/>
                </a:moveTo>
                <a:lnTo>
                  <a:pt x="10779908" y="920370"/>
                </a:lnTo>
                <a:lnTo>
                  <a:pt x="10713480" y="939342"/>
                </a:lnTo>
                <a:lnTo>
                  <a:pt x="10701621" y="945705"/>
                </a:lnTo>
                <a:lnTo>
                  <a:pt x="10673283" y="969447"/>
                </a:lnTo>
                <a:lnTo>
                  <a:pt x="10657186" y="978090"/>
                </a:lnTo>
                <a:lnTo>
                  <a:pt x="10633449" y="1009695"/>
                </a:lnTo>
                <a:cubicBezTo>
                  <a:pt x="10639939" y="1019101"/>
                  <a:pt x="10633449" y="1009695"/>
                  <a:pt x="10646881" y="1016711"/>
                </a:cubicBezTo>
                <a:cubicBezTo>
                  <a:pt x="10666939" y="1041824"/>
                  <a:pt x="10692652" y="1022492"/>
                  <a:pt x="10732409" y="1008803"/>
                </a:cubicBezTo>
                <a:lnTo>
                  <a:pt x="10732912" y="1041230"/>
                </a:lnTo>
                <a:cubicBezTo>
                  <a:pt x="10746165" y="1036663"/>
                  <a:pt x="10752476" y="1034493"/>
                  <a:pt x="10765899" y="1040931"/>
                </a:cubicBezTo>
                <a:cubicBezTo>
                  <a:pt x="10759128" y="1054320"/>
                  <a:pt x="10759290" y="1064745"/>
                  <a:pt x="10753159" y="1078498"/>
                </a:cubicBezTo>
                <a:cubicBezTo>
                  <a:pt x="10766492" y="1079145"/>
                  <a:pt x="10774865" y="1087177"/>
                  <a:pt x="10782371" y="1095507"/>
                </a:cubicBezTo>
                <a:lnTo>
                  <a:pt x="10793264" y="1104041"/>
                </a:lnTo>
                <a:lnTo>
                  <a:pt x="10824807" y="1099107"/>
                </a:lnTo>
                <a:cubicBezTo>
                  <a:pt x="10834315" y="1098874"/>
                  <a:pt x="10842490" y="1100446"/>
                  <a:pt x="10848357" y="1104983"/>
                </a:cubicBezTo>
                <a:cubicBezTo>
                  <a:pt x="10881632" y="1080680"/>
                  <a:pt x="10922111" y="1077594"/>
                  <a:pt x="10962220" y="1083610"/>
                </a:cubicBezTo>
                <a:cubicBezTo>
                  <a:pt x="10965117" y="1078549"/>
                  <a:pt x="10965117" y="1078549"/>
                  <a:pt x="10965117" y="1078549"/>
                </a:cubicBezTo>
                <a:cubicBezTo>
                  <a:pt x="10965117" y="1078549"/>
                  <a:pt x="10967643" y="1082591"/>
                  <a:pt x="10967643" y="1082591"/>
                </a:cubicBezTo>
                <a:cubicBezTo>
                  <a:pt x="10970539" y="1077533"/>
                  <a:pt x="10978488" y="1080556"/>
                  <a:pt x="10978488" y="1080556"/>
                </a:cubicBezTo>
                <a:cubicBezTo>
                  <a:pt x="10983909" y="1079537"/>
                  <a:pt x="10981013" y="1084597"/>
                  <a:pt x="10975590" y="1085612"/>
                </a:cubicBezTo>
                <a:lnTo>
                  <a:pt x="10974169" y="1087567"/>
                </a:lnTo>
                <a:lnTo>
                  <a:pt x="10970169" y="1086632"/>
                </a:lnTo>
                <a:cubicBezTo>
                  <a:pt x="10971431" y="1088651"/>
                  <a:pt x="10972062" y="1089661"/>
                  <a:pt x="10972740" y="1089534"/>
                </a:cubicBezTo>
                <a:lnTo>
                  <a:pt x="10974169" y="1087567"/>
                </a:lnTo>
                <a:lnTo>
                  <a:pt x="10979703" y="1088862"/>
                </a:lnTo>
                <a:cubicBezTo>
                  <a:pt x="10990426" y="1088754"/>
                  <a:pt x="11003238" y="1083810"/>
                  <a:pt x="11004854" y="1093662"/>
                </a:cubicBezTo>
                <a:cubicBezTo>
                  <a:pt x="10958582" y="1106865"/>
                  <a:pt x="10946254" y="1145296"/>
                  <a:pt x="10895300" y="1141318"/>
                </a:cubicBezTo>
                <a:cubicBezTo>
                  <a:pt x="10890248" y="1133237"/>
                  <a:pt x="10903990" y="1126145"/>
                  <a:pt x="10906886" y="1121083"/>
                </a:cubicBezTo>
                <a:lnTo>
                  <a:pt x="10894665" y="1122090"/>
                </a:lnTo>
                <a:lnTo>
                  <a:pt x="10892480" y="1123087"/>
                </a:lnTo>
                <a:cubicBezTo>
                  <a:pt x="10874380" y="1132226"/>
                  <a:pt x="10856282" y="1141372"/>
                  <a:pt x="10839874" y="1147020"/>
                </a:cubicBezTo>
                <a:cubicBezTo>
                  <a:pt x="10847489" y="1188056"/>
                  <a:pt x="10847148" y="1166053"/>
                  <a:pt x="10827458" y="1205432"/>
                </a:cubicBezTo>
                <a:cubicBezTo>
                  <a:pt x="10847465" y="1206839"/>
                  <a:pt x="10856114" y="1212158"/>
                  <a:pt x="10862468" y="1236437"/>
                </a:cubicBezTo>
                <a:lnTo>
                  <a:pt x="10863081" y="1239666"/>
                </a:lnTo>
                <a:lnTo>
                  <a:pt x="10908307" y="1243454"/>
                </a:lnTo>
                <a:lnTo>
                  <a:pt x="10914318" y="1242523"/>
                </a:lnTo>
                <a:lnTo>
                  <a:pt x="10914301" y="1241310"/>
                </a:lnTo>
                <a:cubicBezTo>
                  <a:pt x="10920910" y="1217496"/>
                  <a:pt x="10913967" y="1219888"/>
                  <a:pt x="10920738" y="1206497"/>
                </a:cubicBezTo>
                <a:cubicBezTo>
                  <a:pt x="10926538" y="1171318"/>
                  <a:pt x="10913626" y="1197882"/>
                  <a:pt x="10933650" y="1179929"/>
                </a:cubicBezTo>
                <a:cubicBezTo>
                  <a:pt x="10952701" y="1140190"/>
                  <a:pt x="10972264" y="1133452"/>
                  <a:pt x="11005258" y="1133733"/>
                </a:cubicBezTo>
                <a:cubicBezTo>
                  <a:pt x="11011058" y="1098554"/>
                  <a:pt x="11010715" y="1076554"/>
                  <a:pt x="11010213" y="1044129"/>
                </a:cubicBezTo>
                <a:cubicBezTo>
                  <a:pt x="11010213" y="1044129"/>
                  <a:pt x="11003903" y="1046304"/>
                  <a:pt x="10997428" y="1038053"/>
                </a:cubicBezTo>
                <a:cubicBezTo>
                  <a:pt x="10964272" y="1027351"/>
                  <a:pt x="10865021" y="1050462"/>
                  <a:pt x="10850420" y="968171"/>
                </a:cubicBezTo>
                <a:lnTo>
                  <a:pt x="10830858" y="974906"/>
                </a:lnTo>
                <a:close/>
                <a:moveTo>
                  <a:pt x="10792163" y="847607"/>
                </a:moveTo>
                <a:cubicBezTo>
                  <a:pt x="10791390" y="846895"/>
                  <a:pt x="10790048" y="847635"/>
                  <a:pt x="10788907" y="850539"/>
                </a:cubicBezTo>
                <a:cubicBezTo>
                  <a:pt x="10769699" y="856569"/>
                  <a:pt x="10746095" y="868438"/>
                  <a:pt x="10721434" y="880320"/>
                </a:cubicBezTo>
                <a:lnTo>
                  <a:pt x="10712190" y="884057"/>
                </a:lnTo>
                <a:lnTo>
                  <a:pt x="10713957" y="887816"/>
                </a:lnTo>
                <a:lnTo>
                  <a:pt x="10722181" y="899976"/>
                </a:lnTo>
                <a:lnTo>
                  <a:pt x="10781909" y="867969"/>
                </a:lnTo>
                <a:lnTo>
                  <a:pt x="10782064" y="867967"/>
                </a:lnTo>
                <a:cubicBezTo>
                  <a:pt x="10782064" y="867967"/>
                  <a:pt x="10782064" y="867967"/>
                  <a:pt x="10787436" y="865005"/>
                </a:cubicBezTo>
                <a:lnTo>
                  <a:pt x="10781909" y="867969"/>
                </a:lnTo>
                <a:lnTo>
                  <a:pt x="10773600" y="868077"/>
                </a:lnTo>
                <a:cubicBezTo>
                  <a:pt x="10775883" y="862267"/>
                  <a:pt x="10778162" y="856462"/>
                  <a:pt x="10786624" y="856349"/>
                </a:cubicBezTo>
                <a:cubicBezTo>
                  <a:pt x="10786624" y="856349"/>
                  <a:pt x="10791999" y="853387"/>
                  <a:pt x="10791999" y="853387"/>
                </a:cubicBezTo>
                <a:cubicBezTo>
                  <a:pt x="10793139" y="850484"/>
                  <a:pt x="10792936" y="848320"/>
                  <a:pt x="10792163" y="847607"/>
                </a:cubicBezTo>
                <a:close/>
                <a:moveTo>
                  <a:pt x="10766815" y="685281"/>
                </a:moveTo>
                <a:cubicBezTo>
                  <a:pt x="10734322" y="700386"/>
                  <a:pt x="10691455" y="817780"/>
                  <a:pt x="10656959" y="848502"/>
                </a:cubicBezTo>
                <a:lnTo>
                  <a:pt x="10657472" y="881509"/>
                </a:lnTo>
                <a:lnTo>
                  <a:pt x="10694661" y="868705"/>
                </a:lnTo>
                <a:lnTo>
                  <a:pt x="10694999" y="868070"/>
                </a:lnTo>
                <a:cubicBezTo>
                  <a:pt x="10705857" y="861019"/>
                  <a:pt x="10731248" y="860687"/>
                  <a:pt x="10749681" y="853943"/>
                </a:cubicBezTo>
                <a:lnTo>
                  <a:pt x="10815405" y="824786"/>
                </a:lnTo>
                <a:lnTo>
                  <a:pt x="10812410" y="803205"/>
                </a:lnTo>
                <a:cubicBezTo>
                  <a:pt x="10802366" y="743719"/>
                  <a:pt x="10790005" y="693255"/>
                  <a:pt x="10780051" y="685622"/>
                </a:cubicBezTo>
                <a:cubicBezTo>
                  <a:pt x="10775887" y="683053"/>
                  <a:pt x="10771457" y="683123"/>
                  <a:pt x="10766815" y="685281"/>
                </a:cubicBezTo>
                <a:close/>
                <a:moveTo>
                  <a:pt x="9615264" y="589142"/>
                </a:moveTo>
                <a:cubicBezTo>
                  <a:pt x="9611844" y="589302"/>
                  <a:pt x="9607432" y="590325"/>
                  <a:pt x="9601295" y="592877"/>
                </a:cubicBezTo>
                <a:cubicBezTo>
                  <a:pt x="9593038" y="599297"/>
                  <a:pt x="9591566" y="604146"/>
                  <a:pt x="9589089" y="608664"/>
                </a:cubicBezTo>
                <a:lnTo>
                  <a:pt x="9573862" y="620200"/>
                </a:lnTo>
                <a:lnTo>
                  <a:pt x="9598427" y="613797"/>
                </a:lnTo>
                <a:lnTo>
                  <a:pt x="9608865" y="603696"/>
                </a:lnTo>
                <a:lnTo>
                  <a:pt x="9633838" y="592288"/>
                </a:lnTo>
                <a:lnTo>
                  <a:pt x="9623283" y="590590"/>
                </a:lnTo>
                <a:cubicBezTo>
                  <a:pt x="9621113" y="589687"/>
                  <a:pt x="9618684" y="588983"/>
                  <a:pt x="9615264" y="589142"/>
                </a:cubicBezTo>
                <a:close/>
                <a:moveTo>
                  <a:pt x="9696510" y="562424"/>
                </a:moveTo>
                <a:lnTo>
                  <a:pt x="9676127" y="568761"/>
                </a:lnTo>
                <a:lnTo>
                  <a:pt x="9649801" y="586077"/>
                </a:lnTo>
                <a:lnTo>
                  <a:pt x="9669935" y="579463"/>
                </a:lnTo>
                <a:lnTo>
                  <a:pt x="9690464" y="569551"/>
                </a:lnTo>
                <a:lnTo>
                  <a:pt x="9694576" y="567472"/>
                </a:lnTo>
                <a:close/>
                <a:moveTo>
                  <a:pt x="7468458" y="545796"/>
                </a:moveTo>
                <a:lnTo>
                  <a:pt x="7460935" y="565972"/>
                </a:lnTo>
                <a:cubicBezTo>
                  <a:pt x="7456698" y="577636"/>
                  <a:pt x="7451914" y="588432"/>
                  <a:pt x="7445718" y="596963"/>
                </a:cubicBezTo>
                <a:lnTo>
                  <a:pt x="7443757" y="598403"/>
                </a:lnTo>
                <a:lnTo>
                  <a:pt x="7445620" y="601246"/>
                </a:lnTo>
                <a:lnTo>
                  <a:pt x="7438583" y="602202"/>
                </a:lnTo>
                <a:lnTo>
                  <a:pt x="7427989" y="609980"/>
                </a:lnTo>
                <a:lnTo>
                  <a:pt x="7452157" y="607557"/>
                </a:lnTo>
                <a:lnTo>
                  <a:pt x="7455047" y="607450"/>
                </a:lnTo>
                <a:lnTo>
                  <a:pt x="7457053" y="601566"/>
                </a:lnTo>
                <a:lnTo>
                  <a:pt x="7473745" y="572109"/>
                </a:lnTo>
                <a:close/>
                <a:moveTo>
                  <a:pt x="9063497" y="528286"/>
                </a:moveTo>
                <a:lnTo>
                  <a:pt x="9034857" y="530637"/>
                </a:lnTo>
                <a:lnTo>
                  <a:pt x="9017558" y="530038"/>
                </a:lnTo>
                <a:lnTo>
                  <a:pt x="9020327" y="537670"/>
                </a:lnTo>
                <a:close/>
                <a:moveTo>
                  <a:pt x="7511234" y="521344"/>
                </a:moveTo>
                <a:lnTo>
                  <a:pt x="7506935" y="522612"/>
                </a:lnTo>
                <a:lnTo>
                  <a:pt x="7506988" y="526017"/>
                </a:lnTo>
                <a:close/>
                <a:moveTo>
                  <a:pt x="9110998" y="514256"/>
                </a:moveTo>
                <a:lnTo>
                  <a:pt x="9085540" y="523628"/>
                </a:lnTo>
                <a:lnTo>
                  <a:pt x="9137601" y="526602"/>
                </a:lnTo>
                <a:lnTo>
                  <a:pt x="9137159" y="520604"/>
                </a:lnTo>
                <a:lnTo>
                  <a:pt x="9138075" y="519114"/>
                </a:lnTo>
                <a:close/>
                <a:moveTo>
                  <a:pt x="9943276" y="485863"/>
                </a:moveTo>
                <a:lnTo>
                  <a:pt x="9863524" y="495997"/>
                </a:lnTo>
                <a:lnTo>
                  <a:pt x="9773165" y="521458"/>
                </a:lnTo>
                <a:lnTo>
                  <a:pt x="9773168" y="521566"/>
                </a:lnTo>
                <a:lnTo>
                  <a:pt x="9775328" y="528284"/>
                </a:lnTo>
                <a:lnTo>
                  <a:pt x="9773321" y="531408"/>
                </a:lnTo>
                <a:lnTo>
                  <a:pt x="9773400" y="536619"/>
                </a:lnTo>
                <a:lnTo>
                  <a:pt x="9803159" y="525118"/>
                </a:lnTo>
                <a:cubicBezTo>
                  <a:pt x="9811654" y="524670"/>
                  <a:pt x="9814796" y="527382"/>
                  <a:pt x="9823292" y="526936"/>
                </a:cubicBezTo>
                <a:cubicBezTo>
                  <a:pt x="9834464" y="524906"/>
                  <a:pt x="9851538" y="518250"/>
                  <a:pt x="9867669" y="512719"/>
                </a:cubicBezTo>
                <a:lnTo>
                  <a:pt x="9899496" y="506603"/>
                </a:lnTo>
                <a:lnTo>
                  <a:pt x="9901680" y="503888"/>
                </a:lnTo>
                <a:lnTo>
                  <a:pt x="9906644" y="503708"/>
                </a:lnTo>
                <a:lnTo>
                  <a:pt x="9908117" y="495112"/>
                </a:lnTo>
                <a:cubicBezTo>
                  <a:pt x="9910006" y="492857"/>
                  <a:pt x="9913468" y="491951"/>
                  <a:pt x="9919286" y="493086"/>
                </a:cubicBezTo>
                <a:cubicBezTo>
                  <a:pt x="9921961" y="491504"/>
                  <a:pt x="9931244" y="491734"/>
                  <a:pt x="9940131" y="491628"/>
                </a:cubicBezTo>
                <a:lnTo>
                  <a:pt x="9940209" y="491610"/>
                </a:lnTo>
                <a:close/>
                <a:moveTo>
                  <a:pt x="10187890" y="473404"/>
                </a:moveTo>
                <a:lnTo>
                  <a:pt x="10166327" y="475860"/>
                </a:lnTo>
                <a:cubicBezTo>
                  <a:pt x="10151433" y="478946"/>
                  <a:pt x="10137028" y="483470"/>
                  <a:pt x="10126285" y="489388"/>
                </a:cubicBezTo>
                <a:cubicBezTo>
                  <a:pt x="10144021" y="497826"/>
                  <a:pt x="10122532" y="509666"/>
                  <a:pt x="10126434" y="521173"/>
                </a:cubicBezTo>
                <a:cubicBezTo>
                  <a:pt x="10115691" y="527093"/>
                  <a:pt x="10114880" y="518437"/>
                  <a:pt x="10101044" y="521505"/>
                </a:cubicBezTo>
                <a:cubicBezTo>
                  <a:pt x="10081838" y="527537"/>
                  <a:pt x="10122532" y="509666"/>
                  <a:pt x="10102515" y="507039"/>
                </a:cubicBezTo>
                <a:cubicBezTo>
                  <a:pt x="10076391" y="514606"/>
                  <a:pt x="10053357" y="525018"/>
                  <a:pt x="10030222" y="534351"/>
                </a:cubicBezTo>
                <a:lnTo>
                  <a:pt x="10001736" y="542488"/>
                </a:lnTo>
                <a:lnTo>
                  <a:pt x="10006029" y="556623"/>
                </a:lnTo>
                <a:lnTo>
                  <a:pt x="9942571" y="567531"/>
                </a:lnTo>
                <a:lnTo>
                  <a:pt x="9923598" y="583428"/>
                </a:lnTo>
                <a:cubicBezTo>
                  <a:pt x="9910555" y="591188"/>
                  <a:pt x="9896354" y="597871"/>
                  <a:pt x="9882922" y="605270"/>
                </a:cubicBezTo>
                <a:lnTo>
                  <a:pt x="9869189" y="612091"/>
                </a:lnTo>
                <a:lnTo>
                  <a:pt x="9873249" y="618229"/>
                </a:lnTo>
                <a:cubicBezTo>
                  <a:pt x="9879175" y="627176"/>
                  <a:pt x="9884351" y="633687"/>
                  <a:pt x="9887823" y="632491"/>
                </a:cubicBezTo>
                <a:cubicBezTo>
                  <a:pt x="9913869" y="634586"/>
                  <a:pt x="9939860" y="592454"/>
                  <a:pt x="9952941" y="576891"/>
                </a:cubicBezTo>
                <a:cubicBezTo>
                  <a:pt x="10005491" y="569857"/>
                  <a:pt x="10051561" y="553997"/>
                  <a:pt x="10103940" y="535961"/>
                </a:cubicBezTo>
                <a:cubicBezTo>
                  <a:pt x="10123503" y="529228"/>
                  <a:pt x="10156499" y="529510"/>
                  <a:pt x="10181862" y="487591"/>
                </a:cubicBezTo>
                <a:close/>
                <a:moveTo>
                  <a:pt x="10042478" y="461589"/>
                </a:moveTo>
                <a:cubicBezTo>
                  <a:pt x="10041706" y="460876"/>
                  <a:pt x="10040362" y="461617"/>
                  <a:pt x="10039221" y="464523"/>
                </a:cubicBezTo>
                <a:lnTo>
                  <a:pt x="10004340" y="479915"/>
                </a:lnTo>
                <a:lnTo>
                  <a:pt x="9994692" y="485863"/>
                </a:lnTo>
                <a:lnTo>
                  <a:pt x="9986097" y="490993"/>
                </a:lnTo>
                <a:lnTo>
                  <a:pt x="9988209" y="497945"/>
                </a:lnTo>
                <a:lnTo>
                  <a:pt x="9972882" y="498882"/>
                </a:lnTo>
                <a:lnTo>
                  <a:pt x="9970373" y="500377"/>
                </a:lnTo>
                <a:lnTo>
                  <a:pt x="9966421" y="501036"/>
                </a:lnTo>
                <a:lnTo>
                  <a:pt x="9907259" y="526464"/>
                </a:lnTo>
                <a:lnTo>
                  <a:pt x="9846066" y="548178"/>
                </a:lnTo>
                <a:lnTo>
                  <a:pt x="9836800" y="546373"/>
                </a:lnTo>
                <a:cubicBezTo>
                  <a:pt x="9836800" y="546373"/>
                  <a:pt x="9836800" y="546373"/>
                  <a:pt x="9834593" y="552248"/>
                </a:cubicBezTo>
                <a:lnTo>
                  <a:pt x="9846066" y="548178"/>
                </a:lnTo>
                <a:lnTo>
                  <a:pt x="9848439" y="548639"/>
                </a:lnTo>
                <a:cubicBezTo>
                  <a:pt x="9849377" y="557226"/>
                  <a:pt x="9844024" y="560386"/>
                  <a:pt x="9840880" y="557672"/>
                </a:cubicBezTo>
                <a:cubicBezTo>
                  <a:pt x="9838673" y="563547"/>
                  <a:pt x="9838673" y="563547"/>
                  <a:pt x="9838673" y="563547"/>
                </a:cubicBezTo>
                <a:lnTo>
                  <a:pt x="9878304" y="556990"/>
                </a:lnTo>
                <a:lnTo>
                  <a:pt x="9886523" y="553213"/>
                </a:lnTo>
                <a:cubicBezTo>
                  <a:pt x="9912244" y="541319"/>
                  <a:pt x="9937392" y="530875"/>
                  <a:pt x="9962439" y="519349"/>
                </a:cubicBezTo>
                <a:lnTo>
                  <a:pt x="10032222" y="481950"/>
                </a:lnTo>
                <a:lnTo>
                  <a:pt x="10032380" y="481950"/>
                </a:lnTo>
                <a:cubicBezTo>
                  <a:pt x="10032380" y="481950"/>
                  <a:pt x="10032380" y="481950"/>
                  <a:pt x="10037751" y="478990"/>
                </a:cubicBezTo>
                <a:lnTo>
                  <a:pt x="10032222" y="481950"/>
                </a:lnTo>
                <a:lnTo>
                  <a:pt x="10023916" y="482060"/>
                </a:lnTo>
                <a:cubicBezTo>
                  <a:pt x="10026195" y="476254"/>
                  <a:pt x="10028477" y="470442"/>
                  <a:pt x="10036941" y="470333"/>
                </a:cubicBezTo>
                <a:cubicBezTo>
                  <a:pt x="10036941" y="470333"/>
                  <a:pt x="10042313" y="467372"/>
                  <a:pt x="10042313" y="467372"/>
                </a:cubicBezTo>
                <a:cubicBezTo>
                  <a:pt x="10043453" y="464466"/>
                  <a:pt x="10043251" y="462301"/>
                  <a:pt x="10042478" y="461589"/>
                </a:cubicBezTo>
                <a:close/>
                <a:moveTo>
                  <a:pt x="8776702" y="409288"/>
                </a:moveTo>
                <a:lnTo>
                  <a:pt x="8761332" y="414948"/>
                </a:lnTo>
                <a:lnTo>
                  <a:pt x="8803202" y="426439"/>
                </a:lnTo>
                <a:lnTo>
                  <a:pt x="8843179" y="447193"/>
                </a:lnTo>
                <a:lnTo>
                  <a:pt x="8843198" y="447183"/>
                </a:lnTo>
                <a:cubicBezTo>
                  <a:pt x="8841582" y="445037"/>
                  <a:pt x="8841391" y="443274"/>
                  <a:pt x="8845479" y="442658"/>
                </a:cubicBezTo>
                <a:cubicBezTo>
                  <a:pt x="8846715" y="441278"/>
                  <a:pt x="8857554" y="439049"/>
                  <a:pt x="8857363" y="437286"/>
                </a:cubicBezTo>
                <a:cubicBezTo>
                  <a:pt x="8856127" y="438667"/>
                  <a:pt x="8855937" y="436904"/>
                  <a:pt x="8854511" y="436522"/>
                </a:cubicBezTo>
                <a:lnTo>
                  <a:pt x="8863567" y="432378"/>
                </a:lnTo>
                <a:lnTo>
                  <a:pt x="8868377" y="436781"/>
                </a:lnTo>
                <a:lnTo>
                  <a:pt x="8863067" y="438817"/>
                </a:lnTo>
                <a:lnTo>
                  <a:pt x="8849356" y="450400"/>
                </a:lnTo>
                <a:lnTo>
                  <a:pt x="8852331" y="451944"/>
                </a:lnTo>
                <a:lnTo>
                  <a:pt x="8857743" y="453906"/>
                </a:lnTo>
                <a:lnTo>
                  <a:pt x="8873429" y="445019"/>
                </a:lnTo>
                <a:lnTo>
                  <a:pt x="8876468" y="444189"/>
                </a:lnTo>
                <a:lnTo>
                  <a:pt x="8883092" y="450255"/>
                </a:lnTo>
                <a:lnTo>
                  <a:pt x="8869179" y="457261"/>
                </a:lnTo>
                <a:lnTo>
                  <a:pt x="8887010" y="453105"/>
                </a:lnTo>
                <a:cubicBezTo>
                  <a:pt x="8892200" y="453887"/>
                  <a:pt x="8896141" y="451061"/>
                  <a:pt x="8901374" y="448810"/>
                </a:cubicBezTo>
                <a:lnTo>
                  <a:pt x="8911228" y="470407"/>
                </a:lnTo>
                <a:lnTo>
                  <a:pt x="8939559" y="472974"/>
                </a:lnTo>
                <a:cubicBezTo>
                  <a:pt x="8952105" y="472711"/>
                  <a:pt x="8964030" y="471989"/>
                  <a:pt x="8974764" y="473750"/>
                </a:cubicBezTo>
                <a:lnTo>
                  <a:pt x="8985664" y="479842"/>
                </a:lnTo>
                <a:lnTo>
                  <a:pt x="9046612" y="479611"/>
                </a:lnTo>
                <a:cubicBezTo>
                  <a:pt x="9072051" y="479436"/>
                  <a:pt x="9096735" y="480467"/>
                  <a:pt x="9121501" y="480359"/>
                </a:cubicBezTo>
                <a:lnTo>
                  <a:pt x="9177187" y="475850"/>
                </a:lnTo>
                <a:lnTo>
                  <a:pt x="9134929" y="461093"/>
                </a:lnTo>
                <a:lnTo>
                  <a:pt x="9121406" y="458633"/>
                </a:lnTo>
                <a:lnTo>
                  <a:pt x="9061754" y="455473"/>
                </a:lnTo>
                <a:lnTo>
                  <a:pt x="9060155" y="447488"/>
                </a:lnTo>
                <a:lnTo>
                  <a:pt x="9020685" y="440304"/>
                </a:lnTo>
                <a:cubicBezTo>
                  <a:pt x="8997426" y="428925"/>
                  <a:pt x="8963384" y="418585"/>
                  <a:pt x="8941818" y="420656"/>
                </a:cubicBezTo>
                <a:cubicBezTo>
                  <a:pt x="8956660" y="437377"/>
                  <a:pt x="8935095" y="439447"/>
                  <a:pt x="8936790" y="452894"/>
                </a:cubicBezTo>
                <a:cubicBezTo>
                  <a:pt x="8926010" y="453930"/>
                  <a:pt x="8926675" y="444792"/>
                  <a:pt x="8913532" y="441517"/>
                </a:cubicBezTo>
                <a:cubicBezTo>
                  <a:pt x="8894997" y="438762"/>
                  <a:pt x="8935095" y="439447"/>
                  <a:pt x="8917230" y="427551"/>
                </a:cubicBezTo>
                <a:cubicBezTo>
                  <a:pt x="8867013" y="418763"/>
                  <a:pt x="8826249" y="427215"/>
                  <a:pt x="8776702" y="409288"/>
                </a:cubicBezTo>
                <a:close/>
                <a:moveTo>
                  <a:pt x="8739571" y="351147"/>
                </a:moveTo>
                <a:lnTo>
                  <a:pt x="8720167" y="370401"/>
                </a:lnTo>
                <a:lnTo>
                  <a:pt x="8717141" y="374688"/>
                </a:lnTo>
                <a:lnTo>
                  <a:pt x="8787203" y="375391"/>
                </a:lnTo>
                <a:lnTo>
                  <a:pt x="8857059" y="369735"/>
                </a:lnTo>
                <a:lnTo>
                  <a:pt x="8857202" y="369805"/>
                </a:lnTo>
                <a:cubicBezTo>
                  <a:pt x="8857202" y="369805"/>
                  <a:pt x="8857202" y="369805"/>
                  <a:pt x="8862595" y="369287"/>
                </a:cubicBezTo>
                <a:lnTo>
                  <a:pt x="8857059" y="369735"/>
                </a:lnTo>
                <a:lnTo>
                  <a:pt x="8849450" y="366014"/>
                </a:lnTo>
                <a:cubicBezTo>
                  <a:pt x="8852478" y="361187"/>
                  <a:pt x="8855508" y="356359"/>
                  <a:pt x="8863260" y="360153"/>
                </a:cubicBezTo>
                <a:cubicBezTo>
                  <a:pt x="8863260" y="360153"/>
                  <a:pt x="8868652" y="359636"/>
                  <a:pt x="8868652" y="359636"/>
                </a:cubicBezTo>
                <a:cubicBezTo>
                  <a:pt x="8871681" y="354805"/>
                  <a:pt x="8869318" y="350498"/>
                  <a:pt x="8866290" y="355322"/>
                </a:cubicBezTo>
                <a:cubicBezTo>
                  <a:pt x="8847754" y="352567"/>
                  <a:pt x="8824252" y="353687"/>
                  <a:pt x="8799781" y="354336"/>
                </a:cubicBezTo>
                <a:close/>
                <a:moveTo>
                  <a:pt x="8560795" y="292432"/>
                </a:moveTo>
                <a:lnTo>
                  <a:pt x="8562487" y="296929"/>
                </a:lnTo>
                <a:lnTo>
                  <a:pt x="8600428" y="299208"/>
                </a:lnTo>
                <a:lnTo>
                  <a:pt x="8613402" y="298101"/>
                </a:lnTo>
                <a:lnTo>
                  <a:pt x="8578952" y="292457"/>
                </a:lnTo>
                <a:close/>
                <a:moveTo>
                  <a:pt x="10925763" y="263275"/>
                </a:moveTo>
                <a:lnTo>
                  <a:pt x="10923975" y="264884"/>
                </a:lnTo>
                <a:lnTo>
                  <a:pt x="10925785" y="264636"/>
                </a:lnTo>
                <a:close/>
                <a:moveTo>
                  <a:pt x="8430565" y="256540"/>
                </a:moveTo>
                <a:lnTo>
                  <a:pt x="8427985" y="268427"/>
                </a:lnTo>
                <a:lnTo>
                  <a:pt x="8442389" y="266770"/>
                </a:lnTo>
                <a:cubicBezTo>
                  <a:pt x="8446567" y="276203"/>
                  <a:pt x="8468961" y="268185"/>
                  <a:pt x="8486992" y="273747"/>
                </a:cubicBezTo>
                <a:cubicBezTo>
                  <a:pt x="8483291" y="271250"/>
                  <a:pt x="8480916" y="268820"/>
                  <a:pt x="8481202" y="266533"/>
                </a:cubicBezTo>
                <a:lnTo>
                  <a:pt x="8489325" y="261436"/>
                </a:lnTo>
                <a:lnTo>
                  <a:pt x="8454511" y="261549"/>
                </a:lnTo>
                <a:close/>
                <a:moveTo>
                  <a:pt x="8497606" y="244060"/>
                </a:moveTo>
                <a:cubicBezTo>
                  <a:pt x="8501162" y="246983"/>
                  <a:pt x="8500797" y="249265"/>
                  <a:pt x="8498701" y="251842"/>
                </a:cubicBezTo>
                <a:lnTo>
                  <a:pt x="8489608" y="261258"/>
                </a:lnTo>
                <a:lnTo>
                  <a:pt x="8491353" y="260161"/>
                </a:lnTo>
                <a:cubicBezTo>
                  <a:pt x="8525328" y="266575"/>
                  <a:pt x="8586055" y="251382"/>
                  <a:pt x="8607127" y="275530"/>
                </a:cubicBezTo>
                <a:lnTo>
                  <a:pt x="8642079" y="269608"/>
                </a:lnTo>
                <a:lnTo>
                  <a:pt x="8585322" y="253783"/>
                </a:lnTo>
                <a:cubicBezTo>
                  <a:pt x="8558877" y="247102"/>
                  <a:pt x="8531410" y="242591"/>
                  <a:pt x="8497606" y="244060"/>
                </a:cubicBezTo>
                <a:close/>
                <a:moveTo>
                  <a:pt x="10786438" y="242721"/>
                </a:moveTo>
                <a:cubicBezTo>
                  <a:pt x="10781284" y="243927"/>
                  <a:pt x="10769159" y="250646"/>
                  <a:pt x="10768215" y="244362"/>
                </a:cubicBezTo>
                <a:cubicBezTo>
                  <a:pt x="10757647" y="251732"/>
                  <a:pt x="10743808" y="256750"/>
                  <a:pt x="10741794" y="262780"/>
                </a:cubicBezTo>
                <a:lnTo>
                  <a:pt x="10712432" y="276759"/>
                </a:lnTo>
                <a:lnTo>
                  <a:pt x="10721091" y="279814"/>
                </a:lnTo>
                <a:cubicBezTo>
                  <a:pt x="10701698" y="297548"/>
                  <a:pt x="10701698" y="297548"/>
                  <a:pt x="10688446" y="302112"/>
                </a:cubicBezTo>
                <a:lnTo>
                  <a:pt x="10688616" y="313113"/>
                </a:lnTo>
                <a:lnTo>
                  <a:pt x="10721433" y="301814"/>
                </a:lnTo>
                <a:cubicBezTo>
                  <a:pt x="10728139" y="304745"/>
                  <a:pt x="10742812" y="299694"/>
                  <a:pt x="10757443" y="291964"/>
                </a:cubicBezTo>
                <a:lnTo>
                  <a:pt x="10792840" y="266309"/>
                </a:lnTo>
                <a:lnTo>
                  <a:pt x="10756136" y="280552"/>
                </a:lnTo>
                <a:cubicBezTo>
                  <a:pt x="10753620" y="263794"/>
                  <a:pt x="10776015" y="257435"/>
                  <a:pt x="10788596" y="244037"/>
                </a:cubicBezTo>
                <a:cubicBezTo>
                  <a:pt x="10789100" y="242529"/>
                  <a:pt x="10788156" y="242318"/>
                  <a:pt x="10786438" y="242721"/>
                </a:cubicBezTo>
                <a:close/>
                <a:moveTo>
                  <a:pt x="11042899" y="228394"/>
                </a:moveTo>
                <a:lnTo>
                  <a:pt x="11028040" y="234982"/>
                </a:lnTo>
                <a:lnTo>
                  <a:pt x="11030704" y="238989"/>
                </a:lnTo>
                <a:close/>
                <a:moveTo>
                  <a:pt x="10708380" y="226547"/>
                </a:moveTo>
                <a:lnTo>
                  <a:pt x="10692915" y="227820"/>
                </a:lnTo>
                <a:cubicBezTo>
                  <a:pt x="10665220" y="230763"/>
                  <a:pt x="10636755" y="236106"/>
                  <a:pt x="10602589" y="249293"/>
                </a:cubicBezTo>
                <a:cubicBezTo>
                  <a:pt x="10610537" y="252314"/>
                  <a:pt x="10602218" y="258394"/>
                  <a:pt x="10596426" y="268508"/>
                </a:cubicBezTo>
                <a:lnTo>
                  <a:pt x="10595867" y="268701"/>
                </a:lnTo>
                <a:lnTo>
                  <a:pt x="10599616" y="272044"/>
                </a:lnTo>
                <a:lnTo>
                  <a:pt x="10603219" y="270115"/>
                </a:lnTo>
                <a:lnTo>
                  <a:pt x="10603845" y="272185"/>
                </a:lnTo>
                <a:lnTo>
                  <a:pt x="10600948" y="273233"/>
                </a:lnTo>
                <a:lnTo>
                  <a:pt x="10602279" y="274422"/>
                </a:lnTo>
                <a:lnTo>
                  <a:pt x="10611330" y="271012"/>
                </a:lnTo>
                <a:cubicBezTo>
                  <a:pt x="10616677" y="270180"/>
                  <a:pt x="10621772" y="270098"/>
                  <a:pt x="10626049" y="269428"/>
                </a:cubicBezTo>
                <a:cubicBezTo>
                  <a:pt x="10650456" y="257038"/>
                  <a:pt x="10675366" y="243145"/>
                  <a:pt x="10701096" y="229833"/>
                </a:cubicBezTo>
                <a:close/>
                <a:moveTo>
                  <a:pt x="2801905" y="185382"/>
                </a:moveTo>
                <a:cubicBezTo>
                  <a:pt x="2801905" y="185382"/>
                  <a:pt x="2801905" y="185382"/>
                  <a:pt x="2799587" y="189057"/>
                </a:cubicBezTo>
                <a:lnTo>
                  <a:pt x="2808042" y="190344"/>
                </a:lnTo>
                <a:lnTo>
                  <a:pt x="2809616" y="191617"/>
                </a:lnTo>
                <a:cubicBezTo>
                  <a:pt x="2809093" y="198597"/>
                  <a:pt x="2804978" y="198969"/>
                  <a:pt x="2803181" y="195666"/>
                </a:cubicBezTo>
                <a:cubicBezTo>
                  <a:pt x="2800861" y="199343"/>
                  <a:pt x="2800861" y="199343"/>
                  <a:pt x="2800861" y="199343"/>
                </a:cubicBezTo>
                <a:lnTo>
                  <a:pt x="2851117" y="217574"/>
                </a:lnTo>
                <a:lnTo>
                  <a:pt x="2862391" y="218900"/>
                </a:lnTo>
                <a:lnTo>
                  <a:pt x="2866228" y="221562"/>
                </a:lnTo>
                <a:lnTo>
                  <a:pt x="2892841" y="227554"/>
                </a:lnTo>
                <a:lnTo>
                  <a:pt x="2901124" y="216637"/>
                </a:lnTo>
                <a:lnTo>
                  <a:pt x="2908270" y="204249"/>
                </a:lnTo>
                <a:lnTo>
                  <a:pt x="2900923" y="200681"/>
                </a:lnTo>
                <a:cubicBezTo>
                  <a:pt x="2885359" y="203823"/>
                  <a:pt x="2869733" y="200905"/>
                  <a:pt x="2853148" y="197208"/>
                </a:cubicBezTo>
                <a:lnTo>
                  <a:pt x="2808042" y="190344"/>
                </a:lnTo>
                <a:close/>
                <a:moveTo>
                  <a:pt x="8131640" y="154432"/>
                </a:moveTo>
                <a:lnTo>
                  <a:pt x="8122702" y="164180"/>
                </a:lnTo>
                <a:lnTo>
                  <a:pt x="8110681" y="176415"/>
                </a:lnTo>
                <a:lnTo>
                  <a:pt x="8114337" y="176415"/>
                </a:lnTo>
                <a:lnTo>
                  <a:pt x="8119783" y="169861"/>
                </a:lnTo>
                <a:close/>
                <a:moveTo>
                  <a:pt x="11190938" y="144021"/>
                </a:moveTo>
                <a:cubicBezTo>
                  <a:pt x="11165273" y="148028"/>
                  <a:pt x="11147031" y="148021"/>
                  <a:pt x="11131651" y="150067"/>
                </a:cubicBezTo>
                <a:lnTo>
                  <a:pt x="11108697" y="160078"/>
                </a:lnTo>
                <a:lnTo>
                  <a:pt x="11111783" y="165159"/>
                </a:lnTo>
                <a:cubicBezTo>
                  <a:pt x="11094642" y="172097"/>
                  <a:pt x="11077496" y="179037"/>
                  <a:pt x="11055315" y="190865"/>
                </a:cubicBezTo>
                <a:cubicBezTo>
                  <a:pt x="11064861" y="167030"/>
                  <a:pt x="11042683" y="178862"/>
                  <a:pt x="11037644" y="183752"/>
                </a:cubicBezTo>
                <a:lnTo>
                  <a:pt x="11040771" y="171665"/>
                </a:lnTo>
                <a:lnTo>
                  <a:pt x="11031663" y="171760"/>
                </a:lnTo>
                <a:cubicBezTo>
                  <a:pt x="11021094" y="179129"/>
                  <a:pt x="11032920" y="180142"/>
                  <a:pt x="11030908" y="186172"/>
                </a:cubicBezTo>
                <a:cubicBezTo>
                  <a:pt x="11013798" y="188845"/>
                  <a:pt x="10996686" y="191519"/>
                  <a:pt x="10974292" y="197874"/>
                </a:cubicBezTo>
                <a:lnTo>
                  <a:pt x="10972943" y="187195"/>
                </a:lnTo>
                <a:lnTo>
                  <a:pt x="10961475" y="194607"/>
                </a:lnTo>
                <a:cubicBezTo>
                  <a:pt x="10961475" y="194607"/>
                  <a:pt x="10965009" y="196030"/>
                  <a:pt x="10965009" y="196030"/>
                </a:cubicBezTo>
                <a:cubicBezTo>
                  <a:pt x="10970048" y="191138"/>
                  <a:pt x="10968542" y="197455"/>
                  <a:pt x="10968542" y="197455"/>
                </a:cubicBezTo>
                <a:cubicBezTo>
                  <a:pt x="10968542" y="197455"/>
                  <a:pt x="10963509" y="202347"/>
                  <a:pt x="10963509" y="202347"/>
                </a:cubicBezTo>
                <a:cubicBezTo>
                  <a:pt x="10958470" y="207237"/>
                  <a:pt x="10954937" y="205811"/>
                  <a:pt x="10954937" y="205811"/>
                </a:cubicBezTo>
                <a:cubicBezTo>
                  <a:pt x="10954937" y="205811"/>
                  <a:pt x="10954937" y="205811"/>
                  <a:pt x="10958470" y="207237"/>
                </a:cubicBezTo>
                <a:cubicBezTo>
                  <a:pt x="10962005" y="208659"/>
                  <a:pt x="10929749" y="230273"/>
                  <a:pt x="10932756" y="217644"/>
                </a:cubicBezTo>
                <a:cubicBezTo>
                  <a:pt x="10932756" y="217644"/>
                  <a:pt x="10932756" y="217644"/>
                  <a:pt x="10931253" y="223958"/>
                </a:cubicBezTo>
                <a:cubicBezTo>
                  <a:pt x="10931253" y="223958"/>
                  <a:pt x="10927717" y="222536"/>
                  <a:pt x="10926215" y="228850"/>
                </a:cubicBezTo>
                <a:cubicBezTo>
                  <a:pt x="10926215" y="228850"/>
                  <a:pt x="10922680" y="227428"/>
                  <a:pt x="10922680" y="227428"/>
                </a:cubicBezTo>
                <a:cubicBezTo>
                  <a:pt x="10919146" y="226005"/>
                  <a:pt x="10919146" y="226005"/>
                  <a:pt x="10919146" y="226005"/>
                </a:cubicBezTo>
                <a:cubicBezTo>
                  <a:pt x="10919146" y="226005"/>
                  <a:pt x="10919146" y="226005"/>
                  <a:pt x="10924183" y="221115"/>
                </a:cubicBezTo>
                <a:cubicBezTo>
                  <a:pt x="10924183" y="221115"/>
                  <a:pt x="10924183" y="221115"/>
                  <a:pt x="10920649" y="219690"/>
                </a:cubicBezTo>
                <a:cubicBezTo>
                  <a:pt x="10888394" y="241302"/>
                  <a:pt x="10917645" y="232322"/>
                  <a:pt x="10916140" y="238634"/>
                </a:cubicBezTo>
                <a:cubicBezTo>
                  <a:pt x="10918172" y="246373"/>
                  <a:pt x="10908098" y="256155"/>
                  <a:pt x="10908098" y="256155"/>
                </a:cubicBezTo>
                <a:cubicBezTo>
                  <a:pt x="10909113" y="260023"/>
                  <a:pt x="10917309" y="258135"/>
                  <a:pt x="10923364" y="257110"/>
                </a:cubicBezTo>
                <a:lnTo>
                  <a:pt x="10925665" y="257091"/>
                </a:lnTo>
                <a:lnTo>
                  <a:pt x="10925272" y="231632"/>
                </a:lnTo>
                <a:cubicBezTo>
                  <a:pt x="10938686" y="237491"/>
                  <a:pt x="10951939" y="232929"/>
                  <a:pt x="10958248" y="230756"/>
                </a:cubicBezTo>
                <a:lnTo>
                  <a:pt x="10958761" y="263760"/>
                </a:lnTo>
                <a:lnTo>
                  <a:pt x="10979950" y="254620"/>
                </a:lnTo>
                <a:lnTo>
                  <a:pt x="10975976" y="246179"/>
                </a:lnTo>
                <a:cubicBezTo>
                  <a:pt x="10975742" y="244035"/>
                  <a:pt x="10977632" y="241775"/>
                  <a:pt x="10984087" y="235678"/>
                </a:cubicBezTo>
                <a:cubicBezTo>
                  <a:pt x="10987232" y="238391"/>
                  <a:pt x="10992816" y="237377"/>
                  <a:pt x="10999624" y="234496"/>
                </a:cubicBezTo>
                <a:lnTo>
                  <a:pt x="11002115" y="233151"/>
                </a:lnTo>
                <a:lnTo>
                  <a:pt x="11017570" y="210330"/>
                </a:lnTo>
                <a:lnTo>
                  <a:pt x="11021841" y="222484"/>
                </a:lnTo>
                <a:lnTo>
                  <a:pt x="11022485" y="222136"/>
                </a:lnTo>
                <a:cubicBezTo>
                  <a:pt x="11021550" y="213549"/>
                  <a:pt x="11030364" y="209488"/>
                  <a:pt x="11042481" y="206332"/>
                </a:cubicBezTo>
                <a:lnTo>
                  <a:pt x="11079649" y="196642"/>
                </a:lnTo>
                <a:lnTo>
                  <a:pt x="11116629" y="170380"/>
                </a:lnTo>
                <a:lnTo>
                  <a:pt x="11164075" y="156485"/>
                </a:lnTo>
                <a:lnTo>
                  <a:pt x="11182743" y="147475"/>
                </a:lnTo>
                <a:lnTo>
                  <a:pt x="11190952" y="144302"/>
                </a:lnTo>
                <a:close/>
                <a:moveTo>
                  <a:pt x="10989139" y="141242"/>
                </a:moveTo>
                <a:cubicBezTo>
                  <a:pt x="10970772" y="135535"/>
                  <a:pt x="10906105" y="171365"/>
                  <a:pt x="10883710" y="177722"/>
                </a:cubicBezTo>
                <a:cubicBezTo>
                  <a:pt x="10883710" y="177722"/>
                  <a:pt x="10886982" y="180068"/>
                  <a:pt x="10886982" y="180068"/>
                </a:cubicBezTo>
                <a:cubicBezTo>
                  <a:pt x="10892267" y="176386"/>
                  <a:pt x="10890253" y="182418"/>
                  <a:pt x="10890253" y="182418"/>
                </a:cubicBezTo>
                <a:cubicBezTo>
                  <a:pt x="10890253" y="182418"/>
                  <a:pt x="10884969" y="186099"/>
                  <a:pt x="10884969" y="186099"/>
                </a:cubicBezTo>
                <a:cubicBezTo>
                  <a:pt x="10879685" y="189786"/>
                  <a:pt x="10876414" y="187436"/>
                  <a:pt x="10876414" y="187436"/>
                </a:cubicBezTo>
                <a:cubicBezTo>
                  <a:pt x="10876414" y="187436"/>
                  <a:pt x="10876414" y="187436"/>
                  <a:pt x="10879685" y="189786"/>
                </a:cubicBezTo>
                <a:lnTo>
                  <a:pt x="10874730" y="192582"/>
                </a:lnTo>
                <a:lnTo>
                  <a:pt x="10876589" y="193339"/>
                </a:lnTo>
                <a:lnTo>
                  <a:pt x="10833465" y="217957"/>
                </a:lnTo>
                <a:lnTo>
                  <a:pt x="10831969" y="221896"/>
                </a:lnTo>
                <a:cubicBezTo>
                  <a:pt x="10829486" y="224787"/>
                  <a:pt x="10826843" y="226628"/>
                  <a:pt x="10826843" y="226628"/>
                </a:cubicBezTo>
                <a:cubicBezTo>
                  <a:pt x="10828100" y="235008"/>
                  <a:pt x="10859050" y="227313"/>
                  <a:pt x="10843197" y="238365"/>
                </a:cubicBezTo>
                <a:cubicBezTo>
                  <a:pt x="10832629" y="245733"/>
                  <a:pt x="10822061" y="253101"/>
                  <a:pt x="10808536" y="260215"/>
                </a:cubicBezTo>
                <a:lnTo>
                  <a:pt x="10793318" y="266122"/>
                </a:lnTo>
                <a:lnTo>
                  <a:pt x="10804901" y="274191"/>
                </a:lnTo>
                <a:lnTo>
                  <a:pt x="10858616" y="236237"/>
                </a:lnTo>
                <a:cubicBezTo>
                  <a:pt x="10872226" y="227874"/>
                  <a:pt x="10885834" y="219515"/>
                  <a:pt x="10902977" y="212577"/>
                </a:cubicBezTo>
                <a:lnTo>
                  <a:pt x="10959975" y="180422"/>
                </a:lnTo>
                <a:lnTo>
                  <a:pt x="10965897" y="163813"/>
                </a:lnTo>
                <a:cubicBezTo>
                  <a:pt x="10971778" y="156817"/>
                  <a:pt x="10980209" y="149782"/>
                  <a:pt x="10989139" y="141242"/>
                </a:cubicBezTo>
                <a:close/>
                <a:moveTo>
                  <a:pt x="8144506" y="138471"/>
                </a:moveTo>
                <a:lnTo>
                  <a:pt x="8138389" y="142710"/>
                </a:lnTo>
                <a:lnTo>
                  <a:pt x="8132370" y="153482"/>
                </a:lnTo>
                <a:lnTo>
                  <a:pt x="8142236" y="140643"/>
                </a:lnTo>
                <a:close/>
                <a:moveTo>
                  <a:pt x="11702969" y="76"/>
                </a:moveTo>
                <a:cubicBezTo>
                  <a:pt x="11712557" y="476"/>
                  <a:pt x="11721768" y="2454"/>
                  <a:pt x="11730605" y="6010"/>
                </a:cubicBezTo>
                <a:cubicBezTo>
                  <a:pt x="11737672" y="8855"/>
                  <a:pt x="11741206" y="10280"/>
                  <a:pt x="11748275" y="13121"/>
                </a:cubicBezTo>
                <a:cubicBezTo>
                  <a:pt x="11746772" y="19438"/>
                  <a:pt x="11746772" y="19438"/>
                  <a:pt x="11746772" y="19438"/>
                </a:cubicBezTo>
                <a:cubicBezTo>
                  <a:pt x="11736697" y="29221"/>
                  <a:pt x="11721057" y="29843"/>
                  <a:pt x="11703387" y="22731"/>
                </a:cubicBezTo>
                <a:cubicBezTo>
                  <a:pt x="11684211" y="21930"/>
                  <a:pt x="11665037" y="21131"/>
                  <a:pt x="11651427" y="29494"/>
                </a:cubicBezTo>
                <a:cubicBezTo>
                  <a:pt x="11640826" y="25226"/>
                  <a:pt x="11633757" y="22381"/>
                  <a:pt x="11623152" y="18111"/>
                </a:cubicBezTo>
                <a:cubicBezTo>
                  <a:pt x="11586835" y="24252"/>
                  <a:pt x="11574730" y="26296"/>
                  <a:pt x="11541946" y="33863"/>
                </a:cubicBezTo>
                <a:cubicBezTo>
                  <a:pt x="11548486" y="22654"/>
                  <a:pt x="11526305" y="34482"/>
                  <a:pt x="11515703" y="30216"/>
                </a:cubicBezTo>
                <a:cubicBezTo>
                  <a:pt x="11507131" y="33685"/>
                  <a:pt x="11492019" y="48359"/>
                  <a:pt x="11509162" y="41422"/>
                </a:cubicBezTo>
                <a:cubicBezTo>
                  <a:pt x="11478411" y="56721"/>
                  <a:pt x="11438560" y="61440"/>
                  <a:pt x="11398707" y="66155"/>
                </a:cubicBezTo>
                <a:cubicBezTo>
                  <a:pt x="11357353" y="77186"/>
                  <a:pt x="11317501" y="81900"/>
                  <a:pt x="11274642" y="99246"/>
                </a:cubicBezTo>
                <a:cubicBezTo>
                  <a:pt x="11276146" y="92933"/>
                  <a:pt x="11267573" y="96400"/>
                  <a:pt x="11270580" y="83772"/>
                </a:cubicBezTo>
                <a:cubicBezTo>
                  <a:pt x="11219151" y="104590"/>
                  <a:pt x="11196440" y="102364"/>
                  <a:pt x="11169753" y="133138"/>
                </a:cubicBezTo>
                <a:lnTo>
                  <a:pt x="11149684" y="140111"/>
                </a:lnTo>
                <a:lnTo>
                  <a:pt x="11189648" y="135735"/>
                </a:lnTo>
                <a:lnTo>
                  <a:pt x="11214066" y="135369"/>
                </a:lnTo>
                <a:lnTo>
                  <a:pt x="11286255" y="107473"/>
                </a:lnTo>
                <a:cubicBezTo>
                  <a:pt x="11294749" y="107022"/>
                  <a:pt x="11297893" y="109737"/>
                  <a:pt x="11306389" y="109289"/>
                </a:cubicBezTo>
                <a:cubicBezTo>
                  <a:pt x="11328732" y="105233"/>
                  <a:pt x="11374688" y="82659"/>
                  <a:pt x="11389470" y="87637"/>
                </a:cubicBezTo>
                <a:cubicBezTo>
                  <a:pt x="11388535" y="79050"/>
                  <a:pt x="11390743" y="73175"/>
                  <a:pt x="11402382" y="75439"/>
                </a:cubicBezTo>
                <a:cubicBezTo>
                  <a:pt x="11407733" y="72280"/>
                  <a:pt x="11439507" y="76359"/>
                  <a:pt x="11441715" y="70490"/>
                </a:cubicBezTo>
                <a:cubicBezTo>
                  <a:pt x="11436363" y="73647"/>
                  <a:pt x="11438571" y="67774"/>
                  <a:pt x="11435428" y="65062"/>
                </a:cubicBezTo>
                <a:lnTo>
                  <a:pt x="11465479" y="61125"/>
                </a:lnTo>
                <a:lnTo>
                  <a:pt x="11471302" y="80302"/>
                </a:lnTo>
                <a:lnTo>
                  <a:pt x="11454289" y="81339"/>
                </a:lnTo>
                <a:cubicBezTo>
                  <a:pt x="11434453" y="95338"/>
                  <a:pt x="11413131" y="102222"/>
                  <a:pt x="11390353" y="108819"/>
                </a:cubicBezTo>
                <a:lnTo>
                  <a:pt x="11354741" y="121457"/>
                </a:lnTo>
                <a:lnTo>
                  <a:pt x="11363772" y="124109"/>
                </a:lnTo>
                <a:lnTo>
                  <a:pt x="11372749" y="121219"/>
                </a:lnTo>
                <a:lnTo>
                  <a:pt x="11376965" y="127984"/>
                </a:lnTo>
                <a:lnTo>
                  <a:pt x="11396097" y="133602"/>
                </a:lnTo>
                <a:lnTo>
                  <a:pt x="11398352" y="133227"/>
                </a:lnTo>
                <a:cubicBezTo>
                  <a:pt x="11424431" y="127536"/>
                  <a:pt x="11450001" y="120429"/>
                  <a:pt x="11471878" y="112078"/>
                </a:cubicBezTo>
                <a:lnTo>
                  <a:pt x="11481101" y="112562"/>
                </a:lnTo>
                <a:lnTo>
                  <a:pt x="11481934" y="115304"/>
                </a:lnTo>
                <a:lnTo>
                  <a:pt x="11504524" y="109029"/>
                </a:lnTo>
                <a:cubicBezTo>
                  <a:pt x="11510834" y="106857"/>
                  <a:pt x="11518270" y="136313"/>
                  <a:pt x="11524582" y="134140"/>
                </a:cubicBezTo>
                <a:cubicBezTo>
                  <a:pt x="11544145" y="127405"/>
                  <a:pt x="11563547" y="110246"/>
                  <a:pt x="11590050" y="101121"/>
                </a:cubicBezTo>
                <a:cubicBezTo>
                  <a:pt x="11590214" y="111541"/>
                  <a:pt x="11596866" y="131372"/>
                  <a:pt x="11604610" y="139767"/>
                </a:cubicBezTo>
                <a:lnTo>
                  <a:pt x="11663300" y="119558"/>
                </a:lnTo>
                <a:cubicBezTo>
                  <a:pt x="11683034" y="123826"/>
                  <a:pt x="11709125" y="128813"/>
                  <a:pt x="11749167" y="133654"/>
                </a:cubicBezTo>
                <a:cubicBezTo>
                  <a:pt x="11779204" y="137282"/>
                  <a:pt x="11847297" y="132722"/>
                  <a:pt x="11882272" y="138578"/>
                </a:cubicBezTo>
                <a:lnTo>
                  <a:pt x="11901720" y="147729"/>
                </a:lnTo>
                <a:lnTo>
                  <a:pt x="11927783" y="153462"/>
                </a:lnTo>
                <a:cubicBezTo>
                  <a:pt x="11930959" y="148914"/>
                  <a:pt x="11930959" y="148914"/>
                  <a:pt x="11930959" y="148914"/>
                </a:cubicBezTo>
                <a:cubicBezTo>
                  <a:pt x="11930959" y="148914"/>
                  <a:pt x="11933124" y="153527"/>
                  <a:pt x="11933124" y="153527"/>
                </a:cubicBezTo>
                <a:cubicBezTo>
                  <a:pt x="11936297" y="148979"/>
                  <a:pt x="11943802" y="153653"/>
                  <a:pt x="11943802" y="153653"/>
                </a:cubicBezTo>
                <a:cubicBezTo>
                  <a:pt x="11949143" y="153714"/>
                  <a:pt x="11945970" y="158260"/>
                  <a:pt x="11940630" y="158197"/>
                </a:cubicBezTo>
                <a:cubicBezTo>
                  <a:pt x="11937455" y="162745"/>
                  <a:pt x="11937455" y="162745"/>
                  <a:pt x="11935288" y="158136"/>
                </a:cubicBezTo>
                <a:cubicBezTo>
                  <a:pt x="11944962" y="167418"/>
                  <a:pt x="11967330" y="158512"/>
                  <a:pt x="11968488" y="172277"/>
                </a:cubicBezTo>
                <a:cubicBezTo>
                  <a:pt x="11922592" y="176320"/>
                  <a:pt x="11907878" y="212820"/>
                  <a:pt x="11858661" y="198490"/>
                </a:cubicBezTo>
                <a:cubicBezTo>
                  <a:pt x="11854328" y="189272"/>
                  <a:pt x="11868183" y="184852"/>
                  <a:pt x="11871357" y="180304"/>
                </a:cubicBezTo>
                <a:lnTo>
                  <a:pt x="11849821" y="177692"/>
                </a:lnTo>
                <a:lnTo>
                  <a:pt x="11798432" y="195859"/>
                </a:lnTo>
                <a:cubicBezTo>
                  <a:pt x="11749413" y="210699"/>
                  <a:pt x="11697887" y="222327"/>
                  <a:pt x="11678242" y="223853"/>
                </a:cubicBezTo>
                <a:cubicBezTo>
                  <a:pt x="11644923" y="202725"/>
                  <a:pt x="11585934" y="244574"/>
                  <a:pt x="11539695" y="249433"/>
                </a:cubicBezTo>
                <a:cubicBezTo>
                  <a:pt x="11506627" y="244521"/>
                  <a:pt x="11465439" y="247789"/>
                  <a:pt x="11424314" y="255108"/>
                </a:cubicBezTo>
                <a:lnTo>
                  <a:pt x="11339345" y="277268"/>
                </a:lnTo>
                <a:lnTo>
                  <a:pt x="11339226" y="278336"/>
                </a:lnTo>
                <a:cubicBezTo>
                  <a:pt x="11339099" y="279482"/>
                  <a:pt x="11339099" y="279482"/>
                  <a:pt x="11339099" y="279482"/>
                </a:cubicBezTo>
                <a:lnTo>
                  <a:pt x="11328575" y="280074"/>
                </a:lnTo>
                <a:lnTo>
                  <a:pt x="11309309" y="285099"/>
                </a:lnTo>
                <a:lnTo>
                  <a:pt x="11309687" y="290883"/>
                </a:lnTo>
                <a:lnTo>
                  <a:pt x="11319141" y="293658"/>
                </a:lnTo>
                <a:lnTo>
                  <a:pt x="11357690" y="282872"/>
                </a:lnTo>
                <a:cubicBezTo>
                  <a:pt x="11371296" y="283087"/>
                  <a:pt x="11368601" y="288441"/>
                  <a:pt x="11360469" y="295508"/>
                </a:cubicBezTo>
                <a:cubicBezTo>
                  <a:pt x="11379469" y="285017"/>
                  <a:pt x="11401250" y="287161"/>
                  <a:pt x="11406643" y="276453"/>
                </a:cubicBezTo>
                <a:cubicBezTo>
                  <a:pt x="11436555" y="271535"/>
                  <a:pt x="11455596" y="270038"/>
                  <a:pt x="11471901" y="264903"/>
                </a:cubicBezTo>
                <a:cubicBezTo>
                  <a:pt x="11490942" y="263406"/>
                  <a:pt x="11504550" y="263623"/>
                  <a:pt x="11529068" y="269410"/>
                </a:cubicBezTo>
                <a:cubicBezTo>
                  <a:pt x="11529109" y="278404"/>
                  <a:pt x="11520936" y="276478"/>
                  <a:pt x="11520977" y="285473"/>
                </a:cubicBezTo>
                <a:cubicBezTo>
                  <a:pt x="11559062" y="282482"/>
                  <a:pt x="11586235" y="273920"/>
                  <a:pt x="11618884" y="272640"/>
                </a:cubicBezTo>
                <a:cubicBezTo>
                  <a:pt x="11651493" y="262368"/>
                  <a:pt x="11684142" y="261086"/>
                  <a:pt x="11727703" y="265379"/>
                </a:cubicBezTo>
                <a:cubicBezTo>
                  <a:pt x="11703225" y="268587"/>
                  <a:pt x="11716874" y="277798"/>
                  <a:pt x="11725087" y="288724"/>
                </a:cubicBezTo>
                <a:cubicBezTo>
                  <a:pt x="11727826" y="292366"/>
                  <a:pt x="11733260" y="290651"/>
                  <a:pt x="11735998" y="294294"/>
                </a:cubicBezTo>
                <a:cubicBezTo>
                  <a:pt x="11735998" y="294294"/>
                  <a:pt x="11733300" y="299646"/>
                  <a:pt x="11727866" y="301360"/>
                </a:cubicBezTo>
                <a:cubicBezTo>
                  <a:pt x="11727866" y="301360"/>
                  <a:pt x="11727866" y="301360"/>
                  <a:pt x="11722432" y="303072"/>
                </a:cubicBezTo>
                <a:cubicBezTo>
                  <a:pt x="11733300" y="299646"/>
                  <a:pt x="11725210" y="315708"/>
                  <a:pt x="11708866" y="311849"/>
                </a:cubicBezTo>
                <a:cubicBezTo>
                  <a:pt x="11708866" y="311849"/>
                  <a:pt x="11708866" y="311849"/>
                  <a:pt x="11708824" y="302855"/>
                </a:cubicBezTo>
                <a:cubicBezTo>
                  <a:pt x="11706086" y="299213"/>
                  <a:pt x="11700653" y="300925"/>
                  <a:pt x="11700653" y="300925"/>
                </a:cubicBezTo>
                <a:cubicBezTo>
                  <a:pt x="11700612" y="291929"/>
                  <a:pt x="11703349" y="295573"/>
                  <a:pt x="11708783" y="293859"/>
                </a:cubicBezTo>
                <a:cubicBezTo>
                  <a:pt x="11708783" y="293859"/>
                  <a:pt x="11708783" y="293859"/>
                  <a:pt x="11714217" y="292147"/>
                </a:cubicBezTo>
                <a:cubicBezTo>
                  <a:pt x="11695135" y="284650"/>
                  <a:pt x="11657051" y="287640"/>
                  <a:pt x="11651658" y="298346"/>
                </a:cubicBezTo>
                <a:cubicBezTo>
                  <a:pt x="11613574" y="301337"/>
                  <a:pt x="11578145" y="289979"/>
                  <a:pt x="11556447" y="305825"/>
                </a:cubicBezTo>
                <a:cubicBezTo>
                  <a:pt x="11531970" y="309034"/>
                  <a:pt x="11542798" y="296613"/>
                  <a:pt x="11526453" y="292756"/>
                </a:cubicBezTo>
                <a:cubicBezTo>
                  <a:pt x="11501977" y="295962"/>
                  <a:pt x="11504757" y="308600"/>
                  <a:pt x="11488452" y="313739"/>
                </a:cubicBezTo>
                <a:cubicBezTo>
                  <a:pt x="11474824" y="309023"/>
                  <a:pt x="11462575" y="308378"/>
                  <a:pt x="11451695" y="309553"/>
                </a:cubicBezTo>
                <a:lnTo>
                  <a:pt x="11431485" y="314328"/>
                </a:lnTo>
                <a:lnTo>
                  <a:pt x="11435688" y="318928"/>
                </a:lnTo>
                <a:cubicBezTo>
                  <a:pt x="11439211" y="320523"/>
                  <a:pt x="11442986" y="321364"/>
                  <a:pt x="11444622" y="322537"/>
                </a:cubicBezTo>
                <a:cubicBezTo>
                  <a:pt x="11470287" y="318528"/>
                  <a:pt x="11500480" y="325245"/>
                  <a:pt x="11530673" y="331961"/>
                </a:cubicBezTo>
                <a:cubicBezTo>
                  <a:pt x="11551054" y="331636"/>
                  <a:pt x="11569423" y="337343"/>
                  <a:pt x="11585779" y="349082"/>
                </a:cubicBezTo>
                <a:cubicBezTo>
                  <a:pt x="11592319" y="353777"/>
                  <a:pt x="11595590" y="356127"/>
                  <a:pt x="11602131" y="360821"/>
                </a:cubicBezTo>
                <a:cubicBezTo>
                  <a:pt x="11600118" y="366855"/>
                  <a:pt x="11600118" y="366855"/>
                  <a:pt x="11600118" y="366855"/>
                </a:cubicBezTo>
                <a:cubicBezTo>
                  <a:pt x="11589550" y="374223"/>
                  <a:pt x="11574453" y="370864"/>
                  <a:pt x="11558100" y="359125"/>
                </a:cubicBezTo>
                <a:cubicBezTo>
                  <a:pt x="11539732" y="353418"/>
                  <a:pt x="11521364" y="347709"/>
                  <a:pt x="11507524" y="352731"/>
                </a:cubicBezTo>
                <a:cubicBezTo>
                  <a:pt x="11497711" y="345688"/>
                  <a:pt x="11491170" y="340994"/>
                  <a:pt x="11481358" y="333951"/>
                </a:cubicBezTo>
                <a:cubicBezTo>
                  <a:pt x="11445878" y="330916"/>
                  <a:pt x="11434054" y="329903"/>
                  <a:pt x="11401846" y="329220"/>
                </a:cubicBezTo>
                <a:lnTo>
                  <a:pt x="11397996" y="325266"/>
                </a:lnTo>
                <a:lnTo>
                  <a:pt x="11395985" y="325980"/>
                </a:lnTo>
                <a:cubicBezTo>
                  <a:pt x="11385795" y="329190"/>
                  <a:pt x="11374241" y="331704"/>
                  <a:pt x="11360632" y="331489"/>
                </a:cubicBezTo>
                <a:lnTo>
                  <a:pt x="11358507" y="329265"/>
                </a:lnTo>
                <a:lnTo>
                  <a:pt x="11318340" y="331900"/>
                </a:lnTo>
                <a:lnTo>
                  <a:pt x="11303820" y="330265"/>
                </a:lnTo>
                <a:lnTo>
                  <a:pt x="11303672" y="330701"/>
                </a:lnTo>
                <a:cubicBezTo>
                  <a:pt x="11316636" y="348356"/>
                  <a:pt x="11336992" y="351825"/>
                  <a:pt x="11343644" y="371656"/>
                </a:cubicBezTo>
                <a:lnTo>
                  <a:pt x="11337333" y="373830"/>
                </a:lnTo>
                <a:lnTo>
                  <a:pt x="11337505" y="384831"/>
                </a:lnTo>
                <a:cubicBezTo>
                  <a:pt x="11310829" y="382955"/>
                  <a:pt x="11304355" y="374709"/>
                  <a:pt x="11271541" y="386006"/>
                </a:cubicBezTo>
                <a:lnTo>
                  <a:pt x="11272215" y="429430"/>
                </a:lnTo>
                <a:cubicBezTo>
                  <a:pt x="11284836" y="425084"/>
                  <a:pt x="11298249" y="430943"/>
                  <a:pt x="11311502" y="426379"/>
                </a:cubicBezTo>
                <a:lnTo>
                  <a:pt x="11312185" y="470388"/>
                </a:lnTo>
                <a:lnTo>
                  <a:pt x="11298933" y="474951"/>
                </a:lnTo>
                <a:cubicBezTo>
                  <a:pt x="11292452" y="466123"/>
                  <a:pt x="11278857" y="448682"/>
                  <a:pt x="11265776" y="464249"/>
                </a:cubicBezTo>
                <a:lnTo>
                  <a:pt x="11266117" y="486248"/>
                </a:lnTo>
                <a:cubicBezTo>
                  <a:pt x="11239945" y="516798"/>
                  <a:pt x="11207633" y="560524"/>
                  <a:pt x="11181468" y="591651"/>
                </a:cubicBezTo>
                <a:cubicBezTo>
                  <a:pt x="11142682" y="627127"/>
                  <a:pt x="11121977" y="601074"/>
                  <a:pt x="11083362" y="647553"/>
                </a:cubicBezTo>
                <a:lnTo>
                  <a:pt x="11083523" y="657975"/>
                </a:lnTo>
                <a:cubicBezTo>
                  <a:pt x="11116341" y="646677"/>
                  <a:pt x="11162578" y="641814"/>
                  <a:pt x="11195224" y="619513"/>
                </a:cubicBezTo>
                <a:lnTo>
                  <a:pt x="11195395" y="630516"/>
                </a:lnTo>
                <a:cubicBezTo>
                  <a:pt x="11188623" y="643907"/>
                  <a:pt x="11182484" y="657082"/>
                  <a:pt x="11176335" y="669679"/>
                </a:cubicBezTo>
                <a:cubicBezTo>
                  <a:pt x="11156141" y="676629"/>
                  <a:pt x="11155979" y="666207"/>
                  <a:pt x="11143357" y="670554"/>
                </a:cubicBezTo>
                <a:cubicBezTo>
                  <a:pt x="11136579" y="683368"/>
                  <a:pt x="11130437" y="696539"/>
                  <a:pt x="11123494" y="698931"/>
                </a:cubicBezTo>
                <a:lnTo>
                  <a:pt x="11123657" y="709353"/>
                </a:lnTo>
                <a:cubicBezTo>
                  <a:pt x="11150342" y="711808"/>
                  <a:pt x="11150342" y="711808"/>
                  <a:pt x="11157157" y="742062"/>
                </a:cubicBezTo>
                <a:lnTo>
                  <a:pt x="11137593" y="748797"/>
                </a:lnTo>
                <a:lnTo>
                  <a:pt x="11137218" y="748604"/>
                </a:lnTo>
                <a:lnTo>
                  <a:pt x="11138566" y="753349"/>
                </a:lnTo>
                <a:lnTo>
                  <a:pt x="11122300" y="753697"/>
                </a:lnTo>
                <a:lnTo>
                  <a:pt x="11118372" y="777534"/>
                </a:lnTo>
                <a:lnTo>
                  <a:pt x="11128115" y="787909"/>
                </a:lnTo>
                <a:lnTo>
                  <a:pt x="11138690" y="785276"/>
                </a:lnTo>
                <a:lnTo>
                  <a:pt x="11147868" y="786131"/>
                </a:lnTo>
                <a:lnTo>
                  <a:pt x="11151395" y="798573"/>
                </a:lnTo>
                <a:lnTo>
                  <a:pt x="11151691" y="798659"/>
                </a:lnTo>
                <a:cubicBezTo>
                  <a:pt x="11151691" y="798659"/>
                  <a:pt x="11157328" y="753059"/>
                  <a:pt x="11157659" y="774485"/>
                </a:cubicBezTo>
                <a:lnTo>
                  <a:pt x="11158002" y="796491"/>
                </a:lnTo>
                <a:lnTo>
                  <a:pt x="11164944" y="794099"/>
                </a:lnTo>
                <a:lnTo>
                  <a:pt x="11165114" y="805098"/>
                </a:lnTo>
                <a:lnTo>
                  <a:pt x="11155078" y="811548"/>
                </a:lnTo>
                <a:lnTo>
                  <a:pt x="11155480" y="812968"/>
                </a:lnTo>
                <a:lnTo>
                  <a:pt x="11152184" y="813409"/>
                </a:lnTo>
                <a:lnTo>
                  <a:pt x="11142185" y="819834"/>
                </a:lnTo>
                <a:cubicBezTo>
                  <a:pt x="11135623" y="826169"/>
                  <a:pt x="11129079" y="833806"/>
                  <a:pt x="11119378" y="842388"/>
                </a:cubicBezTo>
                <a:lnTo>
                  <a:pt x="11119557" y="853966"/>
                </a:lnTo>
                <a:cubicBezTo>
                  <a:pt x="11152374" y="842667"/>
                  <a:pt x="11159177" y="872342"/>
                  <a:pt x="11192166" y="872043"/>
                </a:cubicBezTo>
                <a:cubicBezTo>
                  <a:pt x="11198442" y="826803"/>
                  <a:pt x="11191834" y="850619"/>
                  <a:pt x="11204914" y="835056"/>
                </a:cubicBezTo>
                <a:cubicBezTo>
                  <a:pt x="11218339" y="841492"/>
                  <a:pt x="11237731" y="823754"/>
                  <a:pt x="11251486" y="851619"/>
                </a:cubicBezTo>
                <a:cubicBezTo>
                  <a:pt x="11238406" y="867184"/>
                  <a:pt x="11238406" y="867184"/>
                  <a:pt x="11232265" y="880355"/>
                </a:cubicBezTo>
                <a:lnTo>
                  <a:pt x="11258139" y="871448"/>
                </a:lnTo>
                <a:cubicBezTo>
                  <a:pt x="11271511" y="833661"/>
                  <a:pt x="11298015" y="824539"/>
                  <a:pt x="11337142" y="811066"/>
                </a:cubicBezTo>
                <a:lnTo>
                  <a:pt x="11337655" y="844070"/>
                </a:lnTo>
                <a:cubicBezTo>
                  <a:pt x="11312115" y="874403"/>
                  <a:pt x="11305352" y="888372"/>
                  <a:pt x="11306189" y="942224"/>
                </a:cubicBezTo>
                <a:cubicBezTo>
                  <a:pt x="11319611" y="948660"/>
                  <a:pt x="11313300" y="950833"/>
                  <a:pt x="11319782" y="959661"/>
                </a:cubicBezTo>
                <a:lnTo>
                  <a:pt x="11306529" y="964225"/>
                </a:lnTo>
                <a:cubicBezTo>
                  <a:pt x="11287307" y="992966"/>
                  <a:pt x="11259829" y="980303"/>
                  <a:pt x="11247549" y="1006654"/>
                </a:cubicBezTo>
                <a:cubicBezTo>
                  <a:pt x="11240770" y="1019465"/>
                  <a:pt x="11234629" y="1032641"/>
                  <a:pt x="11227849" y="1045452"/>
                </a:cubicBezTo>
                <a:cubicBezTo>
                  <a:pt x="11234971" y="1054644"/>
                  <a:pt x="11235133" y="1065065"/>
                  <a:pt x="11241615" y="1073894"/>
                </a:cubicBezTo>
                <a:cubicBezTo>
                  <a:pt x="11208799" y="1085193"/>
                  <a:pt x="11215569" y="1071803"/>
                  <a:pt x="11195716" y="1100757"/>
                </a:cubicBezTo>
                <a:lnTo>
                  <a:pt x="11195035" y="1056749"/>
                </a:lnTo>
                <a:lnTo>
                  <a:pt x="11116781" y="1083693"/>
                </a:lnTo>
                <a:cubicBezTo>
                  <a:pt x="11104380" y="1143266"/>
                  <a:pt x="11078883" y="1217241"/>
                  <a:pt x="11039927" y="1241716"/>
                </a:cubicBezTo>
                <a:cubicBezTo>
                  <a:pt x="11029890" y="1228581"/>
                  <a:pt x="11006773" y="1231153"/>
                  <a:pt x="10982040" y="1236977"/>
                </a:cubicBezTo>
                <a:lnTo>
                  <a:pt x="10965133" y="1240668"/>
                </a:lnTo>
                <a:lnTo>
                  <a:pt x="11021335" y="1266572"/>
                </a:lnTo>
                <a:cubicBezTo>
                  <a:pt x="11041647" y="1276478"/>
                  <a:pt x="11062819" y="1284208"/>
                  <a:pt x="11092425" y="1283897"/>
                </a:cubicBezTo>
                <a:cubicBezTo>
                  <a:pt x="11093220" y="1292562"/>
                  <a:pt x="11104763" y="1295333"/>
                  <a:pt x="11107850" y="1298192"/>
                </a:cubicBezTo>
                <a:cubicBezTo>
                  <a:pt x="11133225" y="1297926"/>
                  <a:pt x="11162483" y="1309183"/>
                  <a:pt x="11191739" y="1320445"/>
                </a:cubicBezTo>
                <a:cubicBezTo>
                  <a:pt x="11211741" y="1323120"/>
                  <a:pt x="11229454" y="1331609"/>
                  <a:pt x="11244881" y="1345907"/>
                </a:cubicBezTo>
                <a:cubicBezTo>
                  <a:pt x="11251050" y="1351623"/>
                  <a:pt x="11254135" y="1354482"/>
                  <a:pt x="11260306" y="1360199"/>
                </a:cubicBezTo>
                <a:cubicBezTo>
                  <a:pt x="11258018" y="1366008"/>
                  <a:pt x="11258018" y="1366008"/>
                  <a:pt x="11258018" y="1366008"/>
                </a:cubicBezTo>
                <a:cubicBezTo>
                  <a:pt x="11247272" y="1371905"/>
                  <a:pt x="11232643" y="1366273"/>
                  <a:pt x="11217218" y="1351978"/>
                </a:cubicBezTo>
                <a:cubicBezTo>
                  <a:pt x="11199505" y="1343491"/>
                  <a:pt x="11181789" y="1335001"/>
                  <a:pt x="11167958" y="1338039"/>
                </a:cubicBezTo>
                <a:cubicBezTo>
                  <a:pt x="11158704" y="1329461"/>
                  <a:pt x="11152533" y="1323744"/>
                  <a:pt x="11143277" y="1315166"/>
                </a:cubicBezTo>
                <a:cubicBezTo>
                  <a:pt x="11108646" y="1306858"/>
                  <a:pt x="11097104" y="1304084"/>
                  <a:pt x="11065558" y="1298633"/>
                </a:cubicBezTo>
                <a:cubicBezTo>
                  <a:pt x="11073219" y="1289878"/>
                  <a:pt x="11050930" y="1293005"/>
                  <a:pt x="11041676" y="1284430"/>
                </a:cubicBezTo>
                <a:cubicBezTo>
                  <a:pt x="11033216" y="1284518"/>
                  <a:pt x="11017097" y="1293361"/>
                  <a:pt x="11034012" y="1293183"/>
                </a:cubicBezTo>
                <a:cubicBezTo>
                  <a:pt x="11003266" y="1296398"/>
                  <a:pt x="10965548" y="1285229"/>
                  <a:pt x="10927833" y="1274057"/>
                </a:cubicBezTo>
                <a:cubicBezTo>
                  <a:pt x="10907832" y="1271376"/>
                  <a:pt x="10888403" y="1267243"/>
                  <a:pt x="10868686" y="1263835"/>
                </a:cubicBezTo>
                <a:lnTo>
                  <a:pt x="10867660" y="1263739"/>
                </a:lnTo>
                <a:lnTo>
                  <a:pt x="10868393" y="1267596"/>
                </a:lnTo>
                <a:lnTo>
                  <a:pt x="10855141" y="1272158"/>
                </a:lnTo>
                <a:cubicBezTo>
                  <a:pt x="10827970" y="1238437"/>
                  <a:pt x="10663890" y="1294930"/>
                  <a:pt x="10638349" y="1325262"/>
                </a:cubicBezTo>
                <a:cubicBezTo>
                  <a:pt x="10618956" y="1343001"/>
                  <a:pt x="10600067" y="1393163"/>
                  <a:pt x="10580033" y="1410540"/>
                </a:cubicBezTo>
                <a:cubicBezTo>
                  <a:pt x="10560018" y="1429072"/>
                  <a:pt x="10546587" y="1422054"/>
                  <a:pt x="10534144" y="1437979"/>
                </a:cubicBezTo>
                <a:cubicBezTo>
                  <a:pt x="10553879" y="1442245"/>
                  <a:pt x="10554041" y="1452668"/>
                  <a:pt x="10580546" y="1443542"/>
                </a:cubicBezTo>
                <a:cubicBezTo>
                  <a:pt x="10600408" y="1415169"/>
                  <a:pt x="10756872" y="1317635"/>
                  <a:pt x="10770126" y="1313070"/>
                </a:cubicBezTo>
                <a:cubicBezTo>
                  <a:pt x="10790021" y="1327762"/>
                  <a:pt x="10783540" y="1318931"/>
                  <a:pt x="10790184" y="1338181"/>
                </a:cubicBezTo>
                <a:cubicBezTo>
                  <a:pt x="10777281" y="1365327"/>
                  <a:pt x="10777281" y="1365327"/>
                  <a:pt x="10777444" y="1375746"/>
                </a:cubicBezTo>
                <a:cubicBezTo>
                  <a:pt x="10784896" y="1406365"/>
                  <a:pt x="10784896" y="1406365"/>
                  <a:pt x="10797851" y="1423442"/>
                </a:cubicBezTo>
                <a:cubicBezTo>
                  <a:pt x="10811104" y="1418877"/>
                  <a:pt x="10824186" y="1403312"/>
                  <a:pt x="10843749" y="1396576"/>
                </a:cubicBezTo>
                <a:cubicBezTo>
                  <a:pt x="10849469" y="1427789"/>
                  <a:pt x="10929656" y="1428452"/>
                  <a:pt x="10972679" y="1448783"/>
                </a:cubicBezTo>
                <a:lnTo>
                  <a:pt x="10992289" y="1470059"/>
                </a:lnTo>
                <a:lnTo>
                  <a:pt x="10995453" y="1469885"/>
                </a:lnTo>
                <a:cubicBezTo>
                  <a:pt x="11019477" y="1490320"/>
                  <a:pt x="11067111" y="1494198"/>
                  <a:pt x="11104974" y="1511146"/>
                </a:cubicBezTo>
                <a:cubicBezTo>
                  <a:pt x="11075457" y="1501811"/>
                  <a:pt x="11042887" y="1500316"/>
                  <a:pt x="11009910" y="1499362"/>
                </a:cubicBezTo>
                <a:lnTo>
                  <a:pt x="10955177" y="1494581"/>
                </a:lnTo>
                <a:lnTo>
                  <a:pt x="10952138" y="1495802"/>
                </a:lnTo>
                <a:lnTo>
                  <a:pt x="10941459" y="1512164"/>
                </a:lnTo>
                <a:cubicBezTo>
                  <a:pt x="10939717" y="1516816"/>
                  <a:pt x="10942206" y="1518951"/>
                  <a:pt x="10954502" y="1515981"/>
                </a:cubicBezTo>
                <a:cubicBezTo>
                  <a:pt x="10932202" y="1526345"/>
                  <a:pt x="10912790" y="1534271"/>
                  <a:pt x="10894921" y="1539833"/>
                </a:cubicBezTo>
                <a:lnTo>
                  <a:pt x="10891683" y="1540455"/>
                </a:lnTo>
                <a:lnTo>
                  <a:pt x="10891228" y="1540879"/>
                </a:lnTo>
                <a:lnTo>
                  <a:pt x="10886430" y="1543986"/>
                </a:lnTo>
                <a:lnTo>
                  <a:pt x="10886273" y="1543882"/>
                </a:lnTo>
                <a:cubicBezTo>
                  <a:pt x="10885857" y="1543790"/>
                  <a:pt x="10885303" y="1543975"/>
                  <a:pt x="10884760" y="1545068"/>
                </a:cubicBezTo>
                <a:lnTo>
                  <a:pt x="10886430" y="1543986"/>
                </a:lnTo>
                <a:lnTo>
                  <a:pt x="10886970" y="1544340"/>
                </a:lnTo>
                <a:cubicBezTo>
                  <a:pt x="10887513" y="1543246"/>
                  <a:pt x="10888066" y="1543066"/>
                  <a:pt x="10888346" y="1543430"/>
                </a:cubicBezTo>
                <a:lnTo>
                  <a:pt x="10888237" y="1544458"/>
                </a:lnTo>
                <a:lnTo>
                  <a:pt x="10824175" y="1575540"/>
                </a:lnTo>
                <a:lnTo>
                  <a:pt x="10822975" y="1572707"/>
                </a:lnTo>
                <a:cubicBezTo>
                  <a:pt x="10804215" y="1580712"/>
                  <a:pt x="10793168" y="1584343"/>
                  <a:pt x="10774408" y="1592344"/>
                </a:cubicBezTo>
                <a:cubicBezTo>
                  <a:pt x="10768867" y="1592335"/>
                  <a:pt x="10765534" y="1591599"/>
                  <a:pt x="10761114" y="1593054"/>
                </a:cubicBezTo>
                <a:cubicBezTo>
                  <a:pt x="10740145" y="1601777"/>
                  <a:pt x="10718052" y="1609045"/>
                  <a:pt x="10695923" y="1612658"/>
                </a:cubicBezTo>
                <a:cubicBezTo>
                  <a:pt x="10685418" y="1615198"/>
                  <a:pt x="10675188" y="1617190"/>
                  <a:pt x="10664960" y="1619637"/>
                </a:cubicBezTo>
                <a:lnTo>
                  <a:pt x="10636295" y="1628638"/>
                </a:lnTo>
                <a:lnTo>
                  <a:pt x="10636234" y="1628624"/>
                </a:lnTo>
                <a:cubicBezTo>
                  <a:pt x="10636234" y="1628624"/>
                  <a:pt x="10636234" y="1628624"/>
                  <a:pt x="10634025" y="1629352"/>
                </a:cubicBezTo>
                <a:lnTo>
                  <a:pt x="10636295" y="1628638"/>
                </a:lnTo>
                <a:lnTo>
                  <a:pt x="10639567" y="1629361"/>
                </a:lnTo>
                <a:cubicBezTo>
                  <a:pt x="10638479" y="1631548"/>
                  <a:pt x="10637394" y="1633737"/>
                  <a:pt x="10634061" y="1633001"/>
                </a:cubicBezTo>
                <a:cubicBezTo>
                  <a:pt x="10634061" y="1633001"/>
                  <a:pt x="10631852" y="1633728"/>
                  <a:pt x="10631852" y="1633728"/>
                </a:cubicBezTo>
                <a:cubicBezTo>
                  <a:pt x="10630766" y="1635915"/>
                  <a:pt x="10631889" y="1637381"/>
                  <a:pt x="10632976" y="1635188"/>
                </a:cubicBezTo>
                <a:cubicBezTo>
                  <a:pt x="10648478" y="1633753"/>
                  <a:pt x="10671657" y="1624302"/>
                  <a:pt x="10690492" y="1623599"/>
                </a:cubicBezTo>
                <a:cubicBezTo>
                  <a:pt x="10691652" y="1628715"/>
                  <a:pt x="10693861" y="1627986"/>
                  <a:pt x="10688357" y="1631628"/>
                </a:cubicBezTo>
                <a:cubicBezTo>
                  <a:pt x="10686110" y="1628703"/>
                  <a:pt x="10679482" y="1630885"/>
                  <a:pt x="10672854" y="1633064"/>
                </a:cubicBezTo>
                <a:cubicBezTo>
                  <a:pt x="10672928" y="1640364"/>
                  <a:pt x="10658475" y="1635959"/>
                  <a:pt x="10648515" y="1637403"/>
                </a:cubicBezTo>
                <a:cubicBezTo>
                  <a:pt x="10635241" y="1639937"/>
                  <a:pt x="10621424" y="1643565"/>
                  <a:pt x="10607461" y="1646557"/>
                </a:cubicBezTo>
                <a:lnTo>
                  <a:pt x="10592670" y="1648429"/>
                </a:lnTo>
                <a:lnTo>
                  <a:pt x="10576102" y="1688615"/>
                </a:lnTo>
                <a:cubicBezTo>
                  <a:pt x="10564681" y="1708920"/>
                  <a:pt x="10551639" y="1727088"/>
                  <a:pt x="10538873" y="1742544"/>
                </a:cubicBezTo>
                <a:lnTo>
                  <a:pt x="10539377" y="1774973"/>
                </a:lnTo>
                <a:cubicBezTo>
                  <a:pt x="10526125" y="1779535"/>
                  <a:pt x="10513042" y="1795098"/>
                  <a:pt x="10499790" y="1799663"/>
                </a:cubicBezTo>
                <a:cubicBezTo>
                  <a:pt x="10492965" y="1768829"/>
                  <a:pt x="10492633" y="1747405"/>
                  <a:pt x="10479040" y="1729966"/>
                </a:cubicBezTo>
                <a:cubicBezTo>
                  <a:pt x="10405749" y="1667884"/>
                  <a:pt x="10281810" y="1776337"/>
                  <a:pt x="10202457" y="1814135"/>
                </a:cubicBezTo>
                <a:cubicBezTo>
                  <a:pt x="10208894" y="1779320"/>
                  <a:pt x="10208894" y="1779320"/>
                  <a:pt x="10215504" y="1755507"/>
                </a:cubicBezTo>
                <a:lnTo>
                  <a:pt x="10195309" y="1762461"/>
                </a:lnTo>
                <a:cubicBezTo>
                  <a:pt x="10189161" y="1775057"/>
                  <a:pt x="10176079" y="1790620"/>
                  <a:pt x="10162826" y="1795183"/>
                </a:cubicBezTo>
                <a:lnTo>
                  <a:pt x="10162654" y="1784180"/>
                </a:lnTo>
                <a:cubicBezTo>
                  <a:pt x="10168965" y="1782009"/>
                  <a:pt x="10168965" y="1782009"/>
                  <a:pt x="10175746" y="1769196"/>
                </a:cubicBezTo>
                <a:lnTo>
                  <a:pt x="10135988" y="1782885"/>
                </a:lnTo>
                <a:cubicBezTo>
                  <a:pt x="10123196" y="1776230"/>
                  <a:pt x="10103001" y="1783184"/>
                  <a:pt x="10070986" y="1805267"/>
                </a:cubicBezTo>
                <a:lnTo>
                  <a:pt x="10070303" y="1761260"/>
                </a:lnTo>
                <a:lnTo>
                  <a:pt x="10057051" y="1765822"/>
                </a:lnTo>
                <a:cubicBezTo>
                  <a:pt x="10050451" y="1790218"/>
                  <a:pt x="10024577" y="1799123"/>
                  <a:pt x="10011666" y="1825692"/>
                </a:cubicBezTo>
                <a:lnTo>
                  <a:pt x="10012340" y="1869116"/>
                </a:lnTo>
                <a:lnTo>
                  <a:pt x="9973214" y="1882586"/>
                </a:lnTo>
                <a:cubicBezTo>
                  <a:pt x="9966102" y="1873977"/>
                  <a:pt x="9959619" y="1865147"/>
                  <a:pt x="9952506" y="1856538"/>
                </a:cubicBezTo>
                <a:cubicBezTo>
                  <a:pt x="9958946" y="1821719"/>
                  <a:pt x="9958774" y="1810720"/>
                  <a:pt x="9951327" y="1780685"/>
                </a:cubicBezTo>
                <a:lnTo>
                  <a:pt x="9879387" y="1805457"/>
                </a:lnTo>
                <a:cubicBezTo>
                  <a:pt x="9873409" y="1829051"/>
                  <a:pt x="9873409" y="1829051"/>
                  <a:pt x="9873921" y="1862056"/>
                </a:cubicBezTo>
                <a:lnTo>
                  <a:pt x="9874091" y="1873057"/>
                </a:lnTo>
                <a:cubicBezTo>
                  <a:pt x="9859867" y="1855835"/>
                  <a:pt x="9833362" y="1864962"/>
                  <a:pt x="9807658" y="1884870"/>
                </a:cubicBezTo>
                <a:cubicBezTo>
                  <a:pt x="9801049" y="1908686"/>
                  <a:pt x="9814644" y="1926125"/>
                  <a:pt x="9795251" y="1943863"/>
                </a:cubicBezTo>
                <a:cubicBezTo>
                  <a:pt x="9769078" y="1974413"/>
                  <a:pt x="9762264" y="1944162"/>
                  <a:pt x="9729276" y="1944459"/>
                </a:cubicBezTo>
                <a:lnTo>
                  <a:pt x="9729780" y="1976880"/>
                </a:lnTo>
                <a:cubicBezTo>
                  <a:pt x="9703275" y="1986009"/>
                  <a:pt x="9644252" y="1984795"/>
                  <a:pt x="9617409" y="1971915"/>
                </a:cubicBezTo>
                <a:lnTo>
                  <a:pt x="9618081" y="2015341"/>
                </a:lnTo>
                <a:lnTo>
                  <a:pt x="9592209" y="2024249"/>
                </a:lnTo>
                <a:lnTo>
                  <a:pt x="9591536" y="1980822"/>
                </a:lnTo>
                <a:lnTo>
                  <a:pt x="9578282" y="1985385"/>
                </a:lnTo>
                <a:lnTo>
                  <a:pt x="9578452" y="1996390"/>
                </a:lnTo>
                <a:cubicBezTo>
                  <a:pt x="9571853" y="2020782"/>
                  <a:pt x="9579126" y="2039814"/>
                  <a:pt x="9572698" y="2075211"/>
                </a:cubicBezTo>
                <a:lnTo>
                  <a:pt x="9566386" y="2077383"/>
                </a:lnTo>
                <a:cubicBezTo>
                  <a:pt x="9565871" y="2044377"/>
                  <a:pt x="9572355" y="2053209"/>
                  <a:pt x="9559394" y="2035549"/>
                </a:cubicBezTo>
                <a:cubicBezTo>
                  <a:pt x="9546482" y="2062117"/>
                  <a:pt x="9533909" y="2110684"/>
                  <a:pt x="9507065" y="2097808"/>
                </a:cubicBezTo>
                <a:lnTo>
                  <a:pt x="9506722" y="2075806"/>
                </a:lnTo>
                <a:cubicBezTo>
                  <a:pt x="9486355" y="2071756"/>
                  <a:pt x="9474249" y="2109108"/>
                  <a:pt x="9460996" y="2113671"/>
                </a:cubicBezTo>
                <a:lnTo>
                  <a:pt x="9461157" y="2124091"/>
                </a:lnTo>
                <a:cubicBezTo>
                  <a:pt x="9467649" y="2133501"/>
                  <a:pt x="9467649" y="2133501"/>
                  <a:pt x="9474750" y="2141532"/>
                </a:cubicBezTo>
                <a:lnTo>
                  <a:pt x="9454555" y="2148485"/>
                </a:lnTo>
                <a:cubicBezTo>
                  <a:pt x="9448085" y="2140233"/>
                  <a:pt x="9441772" y="2142410"/>
                  <a:pt x="9428344" y="2135391"/>
                </a:cubicBezTo>
                <a:lnTo>
                  <a:pt x="9428682" y="2157394"/>
                </a:lnTo>
                <a:cubicBezTo>
                  <a:pt x="9442105" y="2163832"/>
                  <a:pt x="9435165" y="2166221"/>
                  <a:pt x="9442440" y="2185255"/>
                </a:cubicBezTo>
                <a:cubicBezTo>
                  <a:pt x="9422414" y="2203211"/>
                  <a:pt x="9396711" y="2223121"/>
                  <a:pt x="9377312" y="2240279"/>
                </a:cubicBezTo>
                <a:lnTo>
                  <a:pt x="9377481" y="2251280"/>
                </a:lnTo>
                <a:cubicBezTo>
                  <a:pt x="9410298" y="2239980"/>
                  <a:pt x="9449424" y="2226511"/>
                  <a:pt x="9488729" y="2224619"/>
                </a:cubicBezTo>
                <a:cubicBezTo>
                  <a:pt x="9488379" y="2202038"/>
                  <a:pt x="9481736" y="2182786"/>
                  <a:pt x="9481394" y="2160785"/>
                </a:cubicBezTo>
                <a:lnTo>
                  <a:pt x="9487706" y="2158609"/>
                </a:lnTo>
                <a:cubicBezTo>
                  <a:pt x="9515236" y="2215491"/>
                  <a:pt x="9555154" y="2212226"/>
                  <a:pt x="9614312" y="2181379"/>
                </a:cubicBezTo>
                <a:lnTo>
                  <a:pt x="9614133" y="2169797"/>
                </a:lnTo>
                <a:lnTo>
                  <a:pt x="9607193" y="2172192"/>
                </a:lnTo>
                <a:cubicBezTo>
                  <a:pt x="9594403" y="2165531"/>
                  <a:pt x="9620272" y="2156622"/>
                  <a:pt x="9620272" y="2156622"/>
                </a:cubicBezTo>
                <a:cubicBezTo>
                  <a:pt x="9633698" y="2163064"/>
                  <a:pt x="9646949" y="2158499"/>
                  <a:pt x="9653773" y="2189333"/>
                </a:cubicBezTo>
                <a:lnTo>
                  <a:pt x="9655318" y="2193321"/>
                </a:lnTo>
                <a:lnTo>
                  <a:pt x="9661018" y="2190474"/>
                </a:lnTo>
                <a:cubicBezTo>
                  <a:pt x="9681322" y="2177828"/>
                  <a:pt x="9700903" y="2171650"/>
                  <a:pt x="9719761" y="2171948"/>
                </a:cubicBezTo>
                <a:cubicBezTo>
                  <a:pt x="9727304" y="2172070"/>
                  <a:pt x="9731076" y="2172124"/>
                  <a:pt x="9738619" y="2172243"/>
                </a:cubicBezTo>
                <a:cubicBezTo>
                  <a:pt x="9737896" y="2178719"/>
                  <a:pt x="9737896" y="2178719"/>
                  <a:pt x="9737896" y="2178719"/>
                </a:cubicBezTo>
                <a:cubicBezTo>
                  <a:pt x="9728907" y="2191545"/>
                  <a:pt x="9713096" y="2197779"/>
                  <a:pt x="9694240" y="2197482"/>
                </a:cubicBezTo>
                <a:cubicBezTo>
                  <a:pt x="9674658" y="2203656"/>
                  <a:pt x="9655077" y="2209832"/>
                  <a:pt x="9642314" y="2222598"/>
                </a:cubicBezTo>
                <a:lnTo>
                  <a:pt x="9638324" y="2222538"/>
                </a:lnTo>
                <a:lnTo>
                  <a:pt x="9624912" y="2230558"/>
                </a:lnTo>
                <a:cubicBezTo>
                  <a:pt x="9613414" y="2235826"/>
                  <a:pt x="9601896" y="2239791"/>
                  <a:pt x="9588643" y="2244354"/>
                </a:cubicBezTo>
                <a:cubicBezTo>
                  <a:pt x="9594363" y="2275568"/>
                  <a:pt x="9591889" y="2284714"/>
                  <a:pt x="9590579" y="2305657"/>
                </a:cubicBezTo>
                <a:lnTo>
                  <a:pt x="9590066" y="2328923"/>
                </a:lnTo>
                <a:lnTo>
                  <a:pt x="9608745" y="2315609"/>
                </a:lnTo>
                <a:lnTo>
                  <a:pt x="9631973" y="2266470"/>
                </a:lnTo>
                <a:cubicBezTo>
                  <a:pt x="9644874" y="2249587"/>
                  <a:pt x="9661153" y="2235687"/>
                  <a:pt x="9680951" y="2223630"/>
                </a:cubicBezTo>
                <a:cubicBezTo>
                  <a:pt x="9687423" y="2231881"/>
                  <a:pt x="9681115" y="2234054"/>
                  <a:pt x="9694368" y="2229493"/>
                </a:cubicBezTo>
                <a:lnTo>
                  <a:pt x="9694962" y="2267834"/>
                </a:lnTo>
                <a:lnTo>
                  <a:pt x="9751834" y="2232086"/>
                </a:lnTo>
                <a:cubicBezTo>
                  <a:pt x="9765669" y="2229015"/>
                  <a:pt x="9774134" y="2228905"/>
                  <a:pt x="9784877" y="2222985"/>
                </a:cubicBezTo>
                <a:cubicBezTo>
                  <a:pt x="9835507" y="2190534"/>
                  <a:pt x="9889226" y="2160934"/>
                  <a:pt x="9943757" y="2139995"/>
                </a:cubicBezTo>
                <a:cubicBezTo>
                  <a:pt x="9969478" y="2128099"/>
                  <a:pt x="9994627" y="2117657"/>
                  <a:pt x="10019675" y="2106129"/>
                </a:cubicBezTo>
                <a:lnTo>
                  <a:pt x="10089457" y="2068733"/>
                </a:lnTo>
                <a:lnTo>
                  <a:pt x="10089612" y="2068731"/>
                </a:lnTo>
                <a:cubicBezTo>
                  <a:pt x="10089612" y="2068731"/>
                  <a:pt x="10089612" y="2068731"/>
                  <a:pt x="10094984" y="2065773"/>
                </a:cubicBezTo>
                <a:lnTo>
                  <a:pt x="10089457" y="2068733"/>
                </a:lnTo>
                <a:lnTo>
                  <a:pt x="10081150" y="2068843"/>
                </a:lnTo>
                <a:cubicBezTo>
                  <a:pt x="10083430" y="2063034"/>
                  <a:pt x="10085712" y="2057225"/>
                  <a:pt x="10094175" y="2057112"/>
                </a:cubicBezTo>
                <a:cubicBezTo>
                  <a:pt x="10094175" y="2057112"/>
                  <a:pt x="10099547" y="2054155"/>
                  <a:pt x="10099547" y="2054155"/>
                </a:cubicBezTo>
                <a:cubicBezTo>
                  <a:pt x="10101827" y="2048345"/>
                  <a:pt x="10098737" y="2045496"/>
                  <a:pt x="10096456" y="2051303"/>
                </a:cubicBezTo>
                <a:cubicBezTo>
                  <a:pt x="10058039" y="2063365"/>
                  <a:pt x="10002039" y="2098776"/>
                  <a:pt x="9955160" y="2110949"/>
                </a:cubicBezTo>
                <a:cubicBezTo>
                  <a:pt x="9951260" y="2099438"/>
                  <a:pt x="9945888" y="2102401"/>
                  <a:pt x="9958914" y="2090673"/>
                </a:cubicBezTo>
                <a:cubicBezTo>
                  <a:pt x="9965095" y="2096368"/>
                  <a:pt x="9981210" y="2087489"/>
                  <a:pt x="9997327" y="2078608"/>
                </a:cubicBezTo>
                <a:cubicBezTo>
                  <a:pt x="9995708" y="2061292"/>
                  <a:pt x="10032651" y="2063699"/>
                  <a:pt x="10057231" y="2054707"/>
                </a:cubicBezTo>
                <a:cubicBezTo>
                  <a:pt x="10122506" y="2027846"/>
                  <a:pt x="10192342" y="1989367"/>
                  <a:pt x="10261517" y="1974011"/>
                </a:cubicBezTo>
                <a:cubicBezTo>
                  <a:pt x="10269981" y="1973899"/>
                  <a:pt x="10273071" y="1976749"/>
                  <a:pt x="10281535" y="1976639"/>
                </a:cubicBezTo>
                <a:cubicBezTo>
                  <a:pt x="10303834" y="1973455"/>
                  <a:pt x="10349901" y="1952628"/>
                  <a:pt x="10364546" y="1958214"/>
                </a:cubicBezTo>
                <a:cubicBezTo>
                  <a:pt x="10363737" y="1949556"/>
                  <a:pt x="10366017" y="1943747"/>
                  <a:pt x="10377571" y="1946485"/>
                </a:cubicBezTo>
                <a:cubicBezTo>
                  <a:pt x="10382945" y="1943527"/>
                  <a:pt x="10414515" y="1948891"/>
                  <a:pt x="10416796" y="1943081"/>
                </a:cubicBezTo>
                <a:cubicBezTo>
                  <a:pt x="10411425" y="1946039"/>
                  <a:pt x="10413706" y="1940232"/>
                  <a:pt x="10410613" y="1937382"/>
                </a:cubicBezTo>
                <a:lnTo>
                  <a:pt x="10440585" y="1934629"/>
                </a:lnTo>
                <a:lnTo>
                  <a:pt x="10446113" y="1954114"/>
                </a:lnTo>
                <a:lnTo>
                  <a:pt x="10429161" y="1954477"/>
                </a:lnTo>
                <a:cubicBezTo>
                  <a:pt x="10409218" y="1967743"/>
                  <a:pt x="10387897" y="1973799"/>
                  <a:pt x="10365129" y="1979514"/>
                </a:cubicBezTo>
                <a:lnTo>
                  <a:pt x="10303909" y="1998872"/>
                </a:lnTo>
                <a:lnTo>
                  <a:pt x="10294710" y="1996695"/>
                </a:lnTo>
                <a:cubicBezTo>
                  <a:pt x="10294710" y="1996695"/>
                  <a:pt x="10294710" y="1996695"/>
                  <a:pt x="10292429" y="2002504"/>
                </a:cubicBezTo>
                <a:lnTo>
                  <a:pt x="10303909" y="1998872"/>
                </a:lnTo>
                <a:lnTo>
                  <a:pt x="10306265" y="1999435"/>
                </a:lnTo>
                <a:cubicBezTo>
                  <a:pt x="10307074" y="2008093"/>
                  <a:pt x="10301703" y="2011050"/>
                  <a:pt x="10298612" y="2008200"/>
                </a:cubicBezTo>
                <a:cubicBezTo>
                  <a:pt x="10296330" y="2014010"/>
                  <a:pt x="10296330" y="2014010"/>
                  <a:pt x="10296330" y="2014010"/>
                </a:cubicBezTo>
                <a:cubicBezTo>
                  <a:pt x="10344018" y="2010498"/>
                  <a:pt x="10402449" y="2001063"/>
                  <a:pt x="10446237" y="1986041"/>
                </a:cubicBezTo>
                <a:lnTo>
                  <a:pt x="10455416" y="1986897"/>
                </a:lnTo>
                <a:lnTo>
                  <a:pt x="10463031" y="2013736"/>
                </a:lnTo>
                <a:lnTo>
                  <a:pt x="10385537" y="2024041"/>
                </a:lnTo>
                <a:cubicBezTo>
                  <a:pt x="10343155" y="2031460"/>
                  <a:pt x="10304539" y="2041353"/>
                  <a:pt x="10266529" y="2057747"/>
                </a:cubicBezTo>
                <a:cubicBezTo>
                  <a:pt x="10241141" y="2058076"/>
                  <a:pt x="10205006" y="2064331"/>
                  <a:pt x="10183517" y="2076175"/>
                </a:cubicBezTo>
                <a:cubicBezTo>
                  <a:pt x="10201254" y="2084610"/>
                  <a:pt x="10179766" y="2096450"/>
                  <a:pt x="10183667" y="2107956"/>
                </a:cubicBezTo>
                <a:cubicBezTo>
                  <a:pt x="10172925" y="2113877"/>
                  <a:pt x="10172114" y="2105217"/>
                  <a:pt x="10158279" y="2108290"/>
                </a:cubicBezTo>
                <a:cubicBezTo>
                  <a:pt x="10139071" y="2114319"/>
                  <a:pt x="10179766" y="2096450"/>
                  <a:pt x="10159749" y="2093820"/>
                </a:cubicBezTo>
                <a:cubicBezTo>
                  <a:pt x="10107499" y="2108954"/>
                  <a:pt x="10067614" y="2135481"/>
                  <a:pt x="10014553" y="2141955"/>
                </a:cubicBezTo>
                <a:cubicBezTo>
                  <a:pt x="9996967" y="2165304"/>
                  <a:pt x="9967017" y="2177256"/>
                  <a:pt x="9940157" y="2192055"/>
                </a:cubicBezTo>
                <a:cubicBezTo>
                  <a:pt x="9910205" y="2204007"/>
                  <a:pt x="9880252" y="2215960"/>
                  <a:pt x="9856484" y="2233603"/>
                </a:cubicBezTo>
                <a:cubicBezTo>
                  <a:pt x="9877972" y="2221764"/>
                  <a:pt x="9878784" y="2230423"/>
                  <a:pt x="9884154" y="2227464"/>
                </a:cubicBezTo>
                <a:cubicBezTo>
                  <a:pt x="9876503" y="2236233"/>
                  <a:pt x="9879594" y="2239083"/>
                  <a:pt x="9877312" y="2244891"/>
                </a:cubicBezTo>
                <a:cubicBezTo>
                  <a:pt x="9847360" y="2256842"/>
                  <a:pt x="9842799" y="2268464"/>
                  <a:pt x="9815939" y="2283259"/>
                </a:cubicBezTo>
                <a:cubicBezTo>
                  <a:pt x="9812848" y="2280412"/>
                  <a:pt x="9809757" y="2277566"/>
                  <a:pt x="9804385" y="2280521"/>
                </a:cubicBezTo>
                <a:cubicBezTo>
                  <a:pt x="9805855" y="2266054"/>
                  <a:pt x="9818879" y="2254326"/>
                  <a:pt x="9807325" y="2251586"/>
                </a:cubicBezTo>
                <a:cubicBezTo>
                  <a:pt x="9792755" y="2261891"/>
                  <a:pt x="9780871" y="2270718"/>
                  <a:pt x="9769272" y="2278818"/>
                </a:cubicBezTo>
                <a:lnTo>
                  <a:pt x="9748780" y="2291711"/>
                </a:lnTo>
                <a:lnTo>
                  <a:pt x="9754755" y="2318719"/>
                </a:lnTo>
                <a:lnTo>
                  <a:pt x="9748444" y="2320893"/>
                </a:lnTo>
                <a:lnTo>
                  <a:pt x="9748616" y="2331896"/>
                </a:lnTo>
                <a:cubicBezTo>
                  <a:pt x="9737099" y="2335861"/>
                  <a:pt x="9725187" y="2339962"/>
                  <a:pt x="9713603" y="2344796"/>
                </a:cubicBezTo>
                <a:lnTo>
                  <a:pt x="9710094" y="2346633"/>
                </a:lnTo>
                <a:lnTo>
                  <a:pt x="9725976" y="2348268"/>
                </a:lnTo>
                <a:cubicBezTo>
                  <a:pt x="9728052" y="2349162"/>
                  <a:pt x="9728683" y="2350167"/>
                  <a:pt x="9730758" y="2351061"/>
                </a:cubicBezTo>
                <a:cubicBezTo>
                  <a:pt x="9736356" y="2352733"/>
                  <a:pt x="9748547" y="2352834"/>
                  <a:pt x="9751885" y="2355742"/>
                </a:cubicBezTo>
                <a:cubicBezTo>
                  <a:pt x="9752069" y="2353617"/>
                  <a:pt x="9752882" y="2352495"/>
                  <a:pt x="9755590" y="2354396"/>
                </a:cubicBezTo>
                <a:cubicBezTo>
                  <a:pt x="9757034" y="2354281"/>
                  <a:pt x="9764524" y="2358975"/>
                  <a:pt x="9765338" y="2357854"/>
                </a:cubicBezTo>
                <a:cubicBezTo>
                  <a:pt x="9763894" y="2357968"/>
                  <a:pt x="9764708" y="2356849"/>
                  <a:pt x="9764075" y="2355841"/>
                </a:cubicBezTo>
                <a:lnTo>
                  <a:pt x="9771530" y="2358449"/>
                </a:lnTo>
                <a:lnTo>
                  <a:pt x="9772024" y="2363636"/>
                </a:lnTo>
                <a:lnTo>
                  <a:pt x="9767860" y="2361880"/>
                </a:lnTo>
                <a:cubicBezTo>
                  <a:pt x="9762397" y="2362835"/>
                  <a:pt x="9756912" y="2361946"/>
                  <a:pt x="9751087" y="2360817"/>
                </a:cubicBezTo>
                <a:lnTo>
                  <a:pt x="9735252" y="2358725"/>
                </a:lnTo>
                <a:lnTo>
                  <a:pt x="9733098" y="2357212"/>
                </a:lnTo>
                <a:cubicBezTo>
                  <a:pt x="9733098" y="2357212"/>
                  <a:pt x="9733098" y="2357212"/>
                  <a:pt x="9732284" y="2358331"/>
                </a:cubicBezTo>
                <a:lnTo>
                  <a:pt x="9735252" y="2358725"/>
                </a:lnTo>
                <a:lnTo>
                  <a:pt x="9735804" y="2359112"/>
                </a:lnTo>
                <a:cubicBezTo>
                  <a:pt x="9735620" y="2361236"/>
                  <a:pt x="9734176" y="2361351"/>
                  <a:pt x="9733545" y="2360346"/>
                </a:cubicBezTo>
                <a:cubicBezTo>
                  <a:pt x="9732730" y="2361463"/>
                  <a:pt x="9732730" y="2361463"/>
                  <a:pt x="9732730" y="2361463"/>
                </a:cubicBezTo>
                <a:cubicBezTo>
                  <a:pt x="9744554" y="2365816"/>
                  <a:pt x="9759268" y="2369944"/>
                  <a:pt x="9770645" y="2371164"/>
                </a:cubicBezTo>
                <a:lnTo>
                  <a:pt x="9772854" y="2372363"/>
                </a:lnTo>
                <a:lnTo>
                  <a:pt x="9773532" y="2379506"/>
                </a:lnTo>
                <a:lnTo>
                  <a:pt x="9754117" y="2373515"/>
                </a:lnTo>
                <a:cubicBezTo>
                  <a:pt x="9743418" y="2370655"/>
                  <a:pt x="9733533" y="2368791"/>
                  <a:pt x="9723508" y="2368521"/>
                </a:cubicBezTo>
                <a:cubicBezTo>
                  <a:pt x="9717280" y="2365840"/>
                  <a:pt x="9708162" y="2363387"/>
                  <a:pt x="9702382" y="2363842"/>
                </a:cubicBezTo>
                <a:cubicBezTo>
                  <a:pt x="9706350" y="2367751"/>
                  <a:pt x="9700570" y="2368207"/>
                  <a:pt x="9701016" y="2371337"/>
                </a:cubicBezTo>
                <a:cubicBezTo>
                  <a:pt x="9698126" y="2371565"/>
                  <a:pt x="9698310" y="2369439"/>
                  <a:pt x="9694788" y="2368658"/>
                </a:cubicBezTo>
                <a:cubicBezTo>
                  <a:pt x="9689822" y="2367992"/>
                  <a:pt x="9700570" y="2368207"/>
                  <a:pt x="9695787" y="2365412"/>
                </a:cubicBezTo>
                <a:lnTo>
                  <a:pt x="9678433" y="2364106"/>
                </a:lnTo>
                <a:lnTo>
                  <a:pt x="9669084" y="2372947"/>
                </a:lnTo>
                <a:lnTo>
                  <a:pt x="9704650" y="2377841"/>
                </a:lnTo>
                <a:cubicBezTo>
                  <a:pt x="9711256" y="2379121"/>
                  <a:pt x="9717642" y="2380644"/>
                  <a:pt x="9724072" y="2381902"/>
                </a:cubicBezTo>
                <a:lnTo>
                  <a:pt x="9728476" y="2382455"/>
                </a:lnTo>
                <a:lnTo>
                  <a:pt x="9734540" y="2380645"/>
                </a:lnTo>
                <a:lnTo>
                  <a:pt x="9742184" y="2384172"/>
                </a:lnTo>
                <a:lnTo>
                  <a:pt x="9742322" y="2384189"/>
                </a:lnTo>
                <a:lnTo>
                  <a:pt x="9742358" y="2384214"/>
                </a:lnTo>
                <a:cubicBezTo>
                  <a:pt x="9742358" y="2384214"/>
                  <a:pt x="9742358" y="2384214"/>
                  <a:pt x="9743769" y="2384371"/>
                </a:cubicBezTo>
                <a:lnTo>
                  <a:pt x="9742322" y="2384189"/>
                </a:lnTo>
                <a:lnTo>
                  <a:pt x="9740425" y="2382916"/>
                </a:lnTo>
                <a:cubicBezTo>
                  <a:pt x="9741312" y="2381934"/>
                  <a:pt x="9742201" y="2380949"/>
                  <a:pt x="9744133" y="2382248"/>
                </a:cubicBezTo>
                <a:cubicBezTo>
                  <a:pt x="9744133" y="2382248"/>
                  <a:pt x="9745543" y="2382404"/>
                  <a:pt x="9745543" y="2382404"/>
                </a:cubicBezTo>
                <a:cubicBezTo>
                  <a:pt x="9746433" y="2381424"/>
                  <a:pt x="9745909" y="2380281"/>
                  <a:pt x="9745021" y="2381264"/>
                </a:cubicBezTo>
                <a:cubicBezTo>
                  <a:pt x="9735516" y="2378041"/>
                  <a:pt x="9720528" y="2377450"/>
                  <a:pt x="9709090" y="2372928"/>
                </a:cubicBezTo>
                <a:cubicBezTo>
                  <a:pt x="9708932" y="2369664"/>
                  <a:pt x="9707522" y="2369507"/>
                  <a:pt x="9711230" y="2368838"/>
                </a:cubicBezTo>
                <a:cubicBezTo>
                  <a:pt x="9712275" y="2371119"/>
                  <a:pt x="9716505" y="2371591"/>
                  <a:pt x="9720736" y="2372062"/>
                </a:cubicBezTo>
                <a:cubicBezTo>
                  <a:pt x="9721468" y="2367817"/>
                  <a:pt x="9729719" y="2374146"/>
                  <a:pt x="9735882" y="2375917"/>
                </a:cubicBezTo>
                <a:cubicBezTo>
                  <a:pt x="9752438" y="2379927"/>
                  <a:pt x="9770769" y="2381974"/>
                  <a:pt x="9787480" y="2389249"/>
                </a:cubicBezTo>
                <a:cubicBezTo>
                  <a:pt x="9789414" y="2390545"/>
                  <a:pt x="9789936" y="2391685"/>
                  <a:pt x="9791867" y="2392984"/>
                </a:cubicBezTo>
                <a:cubicBezTo>
                  <a:pt x="9797143" y="2395737"/>
                  <a:pt x="9808946" y="2398134"/>
                  <a:pt x="9811924" y="2401713"/>
                </a:cubicBezTo>
                <a:cubicBezTo>
                  <a:pt x="9812287" y="2399591"/>
                  <a:pt x="9813176" y="2398605"/>
                  <a:pt x="9815629" y="2401045"/>
                </a:cubicBezTo>
                <a:lnTo>
                  <a:pt x="9819298" y="2403432"/>
                </a:lnTo>
                <a:lnTo>
                  <a:pt x="9830288" y="2401654"/>
                </a:lnTo>
                <a:cubicBezTo>
                  <a:pt x="9835204" y="2419161"/>
                  <a:pt x="9852487" y="2426652"/>
                  <a:pt x="9857286" y="2437539"/>
                </a:cubicBezTo>
                <a:lnTo>
                  <a:pt x="9857395" y="2443627"/>
                </a:lnTo>
                <a:lnTo>
                  <a:pt x="9857708" y="2443625"/>
                </a:lnTo>
                <a:cubicBezTo>
                  <a:pt x="9856898" y="2434968"/>
                  <a:pt x="9859179" y="2429158"/>
                  <a:pt x="9870734" y="2431893"/>
                </a:cubicBezTo>
                <a:cubicBezTo>
                  <a:pt x="9876104" y="2428935"/>
                  <a:pt x="9907677" y="2434301"/>
                  <a:pt x="9909957" y="2428490"/>
                </a:cubicBezTo>
                <a:cubicBezTo>
                  <a:pt x="9904586" y="2431451"/>
                  <a:pt x="9906866" y="2425645"/>
                  <a:pt x="9903776" y="2422795"/>
                </a:cubicBezTo>
                <a:lnTo>
                  <a:pt x="9928928" y="2420483"/>
                </a:lnTo>
                <a:lnTo>
                  <a:pt x="9970871" y="2394516"/>
                </a:lnTo>
                <a:cubicBezTo>
                  <a:pt x="10015009" y="2368561"/>
                  <a:pt x="10050595" y="2346527"/>
                  <a:pt x="10059950" y="2356540"/>
                </a:cubicBezTo>
                <a:cubicBezTo>
                  <a:pt x="10061338" y="2350183"/>
                  <a:pt x="10061338" y="2350183"/>
                  <a:pt x="10061338" y="2350183"/>
                </a:cubicBezTo>
                <a:cubicBezTo>
                  <a:pt x="10061338" y="2350183"/>
                  <a:pt x="10061338" y="2350183"/>
                  <a:pt x="10066307" y="2345046"/>
                </a:cubicBezTo>
                <a:cubicBezTo>
                  <a:pt x="10069890" y="2346264"/>
                  <a:pt x="10073469" y="2347483"/>
                  <a:pt x="10077050" y="2348700"/>
                </a:cubicBezTo>
                <a:cubicBezTo>
                  <a:pt x="10077050" y="2348700"/>
                  <a:pt x="10077050" y="2348700"/>
                  <a:pt x="10072081" y="2353839"/>
                </a:cubicBezTo>
                <a:cubicBezTo>
                  <a:pt x="10072081" y="2353839"/>
                  <a:pt x="10072081" y="2353839"/>
                  <a:pt x="10067113" y="2358977"/>
                </a:cubicBezTo>
                <a:cubicBezTo>
                  <a:pt x="10084212" y="2351138"/>
                  <a:pt x="10101312" y="2343299"/>
                  <a:pt x="10118411" y="2335459"/>
                </a:cubicBezTo>
                <a:cubicBezTo>
                  <a:pt x="10117023" y="2341818"/>
                  <a:pt x="10136317" y="2341556"/>
                  <a:pt x="10129958" y="2353050"/>
                </a:cubicBezTo>
                <a:lnTo>
                  <a:pt x="10160419" y="2340504"/>
                </a:lnTo>
                <a:lnTo>
                  <a:pt x="10164795" y="2330635"/>
                </a:lnTo>
                <a:lnTo>
                  <a:pt x="10181243" y="2331929"/>
                </a:lnTo>
                <a:lnTo>
                  <a:pt x="10193368" y="2326934"/>
                </a:lnTo>
                <a:cubicBezTo>
                  <a:pt x="10252659" y="2306456"/>
                  <a:pt x="10300574" y="2298437"/>
                  <a:pt x="10345901" y="2262643"/>
                </a:cubicBezTo>
                <a:cubicBezTo>
                  <a:pt x="10401585" y="2254279"/>
                  <a:pt x="10432427" y="2271606"/>
                  <a:pt x="10492276" y="2244169"/>
                </a:cubicBezTo>
                <a:cubicBezTo>
                  <a:pt x="10494468" y="2251747"/>
                  <a:pt x="10506599" y="2249046"/>
                  <a:pt x="10510182" y="2250265"/>
                </a:cubicBezTo>
                <a:cubicBezTo>
                  <a:pt x="10535830" y="2238505"/>
                  <a:pt x="10567254" y="2235541"/>
                  <a:pt x="10598677" y="2232580"/>
                </a:cubicBezTo>
                <a:cubicBezTo>
                  <a:pt x="10619356" y="2225959"/>
                  <a:pt x="10638651" y="2225697"/>
                  <a:pt x="10656555" y="2231793"/>
                </a:cubicBezTo>
                <a:cubicBezTo>
                  <a:pt x="10663716" y="2234231"/>
                  <a:pt x="10667298" y="2235450"/>
                  <a:pt x="10674460" y="2237884"/>
                </a:cubicBezTo>
                <a:cubicBezTo>
                  <a:pt x="10673071" y="2244244"/>
                  <a:pt x="10673071" y="2244244"/>
                  <a:pt x="10673071" y="2244244"/>
                </a:cubicBezTo>
                <a:cubicBezTo>
                  <a:pt x="10663132" y="2254518"/>
                  <a:pt x="10647419" y="2256003"/>
                  <a:pt x="10629517" y="2249904"/>
                </a:cubicBezTo>
                <a:cubicBezTo>
                  <a:pt x="10610224" y="2250171"/>
                  <a:pt x="10590930" y="2250430"/>
                  <a:pt x="10577412" y="2259489"/>
                </a:cubicBezTo>
                <a:cubicBezTo>
                  <a:pt x="10566669" y="2255833"/>
                  <a:pt x="10559509" y="2253394"/>
                  <a:pt x="10548764" y="2249738"/>
                </a:cubicBezTo>
                <a:cubicBezTo>
                  <a:pt x="10512374" y="2257841"/>
                  <a:pt x="10500242" y="2260540"/>
                  <a:pt x="10467430" y="2269861"/>
                </a:cubicBezTo>
                <a:cubicBezTo>
                  <a:pt x="10470609" y="2264115"/>
                  <a:pt x="10466681" y="2264485"/>
                  <a:pt x="10460616" y="2265834"/>
                </a:cubicBezTo>
                <a:lnTo>
                  <a:pt x="10448040" y="2267021"/>
                </a:lnTo>
                <a:lnTo>
                  <a:pt x="10448191" y="2276716"/>
                </a:lnTo>
                <a:cubicBezTo>
                  <a:pt x="10441412" y="2289533"/>
                  <a:pt x="10441412" y="2289533"/>
                  <a:pt x="10435271" y="2302707"/>
                </a:cubicBezTo>
                <a:lnTo>
                  <a:pt x="10507216" y="2277938"/>
                </a:lnTo>
                <a:cubicBezTo>
                  <a:pt x="10513986" y="2264544"/>
                  <a:pt x="10560268" y="2303326"/>
                  <a:pt x="10560268" y="2303326"/>
                </a:cubicBezTo>
                <a:cubicBezTo>
                  <a:pt x="10587576" y="2304984"/>
                  <a:pt x="10620059" y="2272263"/>
                  <a:pt x="10639956" y="2286950"/>
                </a:cubicBezTo>
                <a:lnTo>
                  <a:pt x="10626702" y="2291513"/>
                </a:lnTo>
                <a:lnTo>
                  <a:pt x="10625714" y="2293019"/>
                </a:lnTo>
                <a:lnTo>
                  <a:pt x="10648037" y="2286733"/>
                </a:lnTo>
                <a:cubicBezTo>
                  <a:pt x="10664172" y="2281827"/>
                  <a:pt x="10679349" y="2278015"/>
                  <a:pt x="10686672" y="2280809"/>
                </a:cubicBezTo>
                <a:cubicBezTo>
                  <a:pt x="10685863" y="2272152"/>
                  <a:pt x="10688144" y="2266340"/>
                  <a:pt x="10699697" y="2269079"/>
                </a:cubicBezTo>
                <a:cubicBezTo>
                  <a:pt x="10705069" y="2266119"/>
                  <a:pt x="10736640" y="2271485"/>
                  <a:pt x="10738922" y="2265677"/>
                </a:cubicBezTo>
                <a:cubicBezTo>
                  <a:pt x="10733549" y="2268635"/>
                  <a:pt x="10735830" y="2262826"/>
                  <a:pt x="10732739" y="2259976"/>
                </a:cubicBezTo>
                <a:lnTo>
                  <a:pt x="10762709" y="2257225"/>
                </a:lnTo>
                <a:lnTo>
                  <a:pt x="10768240" y="2276708"/>
                </a:lnTo>
                <a:lnTo>
                  <a:pt x="10751286" y="2277073"/>
                </a:lnTo>
                <a:cubicBezTo>
                  <a:pt x="10731343" y="2290337"/>
                  <a:pt x="10710020" y="2296396"/>
                  <a:pt x="10687254" y="2302111"/>
                </a:cubicBezTo>
                <a:lnTo>
                  <a:pt x="10626033" y="2321470"/>
                </a:lnTo>
                <a:lnTo>
                  <a:pt x="10616834" y="2319289"/>
                </a:lnTo>
                <a:cubicBezTo>
                  <a:pt x="10616834" y="2319289"/>
                  <a:pt x="10616834" y="2319289"/>
                  <a:pt x="10614554" y="2325096"/>
                </a:cubicBezTo>
                <a:lnTo>
                  <a:pt x="10615480" y="2324804"/>
                </a:lnTo>
                <a:lnTo>
                  <a:pt x="10617112" y="2323436"/>
                </a:lnTo>
                <a:lnTo>
                  <a:pt x="10618056" y="2323989"/>
                </a:lnTo>
                <a:lnTo>
                  <a:pt x="10626033" y="2321470"/>
                </a:lnTo>
                <a:lnTo>
                  <a:pt x="10628391" y="2322026"/>
                </a:lnTo>
                <a:cubicBezTo>
                  <a:pt x="10629200" y="2330687"/>
                  <a:pt x="10623830" y="2333644"/>
                  <a:pt x="10620737" y="2330798"/>
                </a:cubicBezTo>
                <a:lnTo>
                  <a:pt x="10619805" y="2333172"/>
                </a:lnTo>
                <a:lnTo>
                  <a:pt x="10629066" y="2335260"/>
                </a:lnTo>
                <a:lnTo>
                  <a:pt x="10694874" y="2326934"/>
                </a:lnTo>
                <a:lnTo>
                  <a:pt x="10696326" y="2326574"/>
                </a:lnTo>
                <a:lnTo>
                  <a:pt x="10696479" y="2326400"/>
                </a:lnTo>
                <a:cubicBezTo>
                  <a:pt x="10702984" y="2321353"/>
                  <a:pt x="10712264" y="2316334"/>
                  <a:pt x="10725996" y="2312046"/>
                </a:cubicBezTo>
                <a:cubicBezTo>
                  <a:pt x="10739728" y="2307755"/>
                  <a:pt x="10762747" y="2301321"/>
                  <a:pt x="10789760" y="2294185"/>
                </a:cubicBezTo>
                <a:lnTo>
                  <a:pt x="10793225" y="2293313"/>
                </a:lnTo>
                <a:lnTo>
                  <a:pt x="10804532" y="2289601"/>
                </a:lnTo>
                <a:cubicBezTo>
                  <a:pt x="10807789" y="2285244"/>
                  <a:pt x="10807789" y="2285244"/>
                  <a:pt x="10813081" y="2285675"/>
                </a:cubicBezTo>
                <a:cubicBezTo>
                  <a:pt x="10816338" y="2281318"/>
                  <a:pt x="10818373" y="2286107"/>
                  <a:pt x="10818373" y="2286107"/>
                </a:cubicBezTo>
                <a:cubicBezTo>
                  <a:pt x="10838728" y="2273902"/>
                  <a:pt x="10866411" y="2266916"/>
                  <a:pt x="10890837" y="2264283"/>
                </a:cubicBezTo>
                <a:cubicBezTo>
                  <a:pt x="10911190" y="2252079"/>
                  <a:pt x="10945385" y="2236380"/>
                  <a:pt x="10980397" y="2234609"/>
                </a:cubicBezTo>
                <a:cubicBezTo>
                  <a:pt x="11016629" y="2223698"/>
                  <a:pt x="11051640" y="2221925"/>
                  <a:pt x="11072810" y="2223651"/>
                </a:cubicBezTo>
                <a:cubicBezTo>
                  <a:pt x="11116369" y="2217958"/>
                  <a:pt x="11165222" y="2212693"/>
                  <a:pt x="11208784" y="2206996"/>
                </a:cubicBezTo>
                <a:cubicBezTo>
                  <a:pt x="11249089" y="2205662"/>
                  <a:pt x="11286135" y="2208676"/>
                  <a:pt x="11310158" y="2229115"/>
                </a:cubicBezTo>
                <a:cubicBezTo>
                  <a:pt x="11304865" y="2228683"/>
                  <a:pt x="11299575" y="2228253"/>
                  <a:pt x="11294282" y="2227823"/>
                </a:cubicBezTo>
                <a:cubicBezTo>
                  <a:pt x="11294282" y="2227823"/>
                  <a:pt x="11294282" y="2227823"/>
                  <a:pt x="11301611" y="2233040"/>
                </a:cubicBezTo>
                <a:cubicBezTo>
                  <a:pt x="11304865" y="2228683"/>
                  <a:pt x="11306903" y="2233469"/>
                  <a:pt x="11306903" y="2233469"/>
                </a:cubicBezTo>
                <a:cubicBezTo>
                  <a:pt x="11303648" y="2237824"/>
                  <a:pt x="11303648" y="2237824"/>
                  <a:pt x="11298354" y="2237396"/>
                </a:cubicBezTo>
                <a:cubicBezTo>
                  <a:pt x="11298354" y="2237396"/>
                  <a:pt x="11298354" y="2237396"/>
                  <a:pt x="11295099" y="2241751"/>
                </a:cubicBezTo>
                <a:cubicBezTo>
                  <a:pt x="11332146" y="2244767"/>
                  <a:pt x="11374488" y="2248216"/>
                  <a:pt x="11412755" y="2242088"/>
                </a:cubicBezTo>
                <a:cubicBezTo>
                  <a:pt x="11436778" y="2262527"/>
                  <a:pt x="11484410" y="2266404"/>
                  <a:pt x="11522277" y="2283350"/>
                </a:cubicBezTo>
                <a:cubicBezTo>
                  <a:pt x="11463240" y="2264680"/>
                  <a:pt x="11391998" y="2277362"/>
                  <a:pt x="11329707" y="2263049"/>
                </a:cubicBezTo>
                <a:cubicBezTo>
                  <a:pt x="11311793" y="2256969"/>
                  <a:pt x="11317903" y="2271331"/>
                  <a:pt x="11304061" y="2274821"/>
                </a:cubicBezTo>
                <a:cubicBezTo>
                  <a:pt x="11277598" y="2272669"/>
                  <a:pt x="11264977" y="2267019"/>
                  <a:pt x="11252354" y="2261372"/>
                </a:cubicBezTo>
                <a:cubicBezTo>
                  <a:pt x="11231185" y="2259651"/>
                  <a:pt x="11226708" y="2273148"/>
                  <a:pt x="11207574" y="2276209"/>
                </a:cubicBezTo>
                <a:cubicBezTo>
                  <a:pt x="11189659" y="2270131"/>
                  <a:pt x="11171746" y="2264051"/>
                  <a:pt x="11153833" y="2257970"/>
                </a:cubicBezTo>
                <a:cubicBezTo>
                  <a:pt x="11153833" y="2257970"/>
                  <a:pt x="11153833" y="2257970"/>
                  <a:pt x="11156272" y="2239688"/>
                </a:cubicBezTo>
                <a:cubicBezTo>
                  <a:pt x="11145685" y="2238827"/>
                  <a:pt x="11129808" y="2237530"/>
                  <a:pt x="11115966" y="2241029"/>
                </a:cubicBezTo>
                <a:cubicBezTo>
                  <a:pt x="11115966" y="2241029"/>
                  <a:pt x="11115966" y="2241029"/>
                  <a:pt x="11118004" y="2245814"/>
                </a:cubicBezTo>
                <a:cubicBezTo>
                  <a:pt x="11121260" y="2241458"/>
                  <a:pt x="11126552" y="2241887"/>
                  <a:pt x="11123297" y="2246246"/>
                </a:cubicBezTo>
                <a:cubicBezTo>
                  <a:pt x="11123297" y="2246246"/>
                  <a:pt x="11120040" y="2250603"/>
                  <a:pt x="11120040" y="2250603"/>
                </a:cubicBezTo>
                <a:cubicBezTo>
                  <a:pt x="11122076" y="2255387"/>
                  <a:pt x="11135918" y="2251894"/>
                  <a:pt x="11129406" y="2260603"/>
                </a:cubicBezTo>
                <a:cubicBezTo>
                  <a:pt x="11112308" y="2268453"/>
                  <a:pt x="11113528" y="2259309"/>
                  <a:pt x="11099687" y="2262806"/>
                </a:cubicBezTo>
                <a:cubicBezTo>
                  <a:pt x="11099687" y="2262806"/>
                  <a:pt x="11099687" y="2262806"/>
                  <a:pt x="11096431" y="2267159"/>
                </a:cubicBezTo>
                <a:cubicBezTo>
                  <a:pt x="11096431" y="2267159"/>
                  <a:pt x="11096431" y="2267159"/>
                  <a:pt x="11094394" y="2262374"/>
                </a:cubicBezTo>
                <a:cubicBezTo>
                  <a:pt x="11091139" y="2266729"/>
                  <a:pt x="11085846" y="2266297"/>
                  <a:pt x="11085846" y="2266297"/>
                </a:cubicBezTo>
                <a:cubicBezTo>
                  <a:pt x="11083809" y="2261512"/>
                  <a:pt x="11083809" y="2261512"/>
                  <a:pt x="11083809" y="2261512"/>
                </a:cubicBezTo>
                <a:cubicBezTo>
                  <a:pt x="11072004" y="2269792"/>
                  <a:pt x="11049613" y="2277209"/>
                  <a:pt x="11030481" y="2280273"/>
                </a:cubicBezTo>
                <a:lnTo>
                  <a:pt x="11014144" y="2278241"/>
                </a:lnTo>
                <a:lnTo>
                  <a:pt x="11014714" y="2278811"/>
                </a:lnTo>
                <a:lnTo>
                  <a:pt x="11015592" y="2279689"/>
                </a:lnTo>
                <a:cubicBezTo>
                  <a:pt x="11018616" y="2282708"/>
                  <a:pt x="11024012" y="2280000"/>
                  <a:pt x="11027032" y="2283020"/>
                </a:cubicBezTo>
                <a:cubicBezTo>
                  <a:pt x="11027032" y="2283020"/>
                  <a:pt x="11024660" y="2288747"/>
                  <a:pt x="11019264" y="2291458"/>
                </a:cubicBezTo>
                <a:cubicBezTo>
                  <a:pt x="11019264" y="2291458"/>
                  <a:pt x="11019264" y="2291458"/>
                  <a:pt x="11013870" y="2294167"/>
                </a:cubicBezTo>
                <a:cubicBezTo>
                  <a:pt x="11024660" y="2288747"/>
                  <a:pt x="11017540" y="2305933"/>
                  <a:pt x="11000703" y="2305309"/>
                </a:cubicBezTo>
                <a:cubicBezTo>
                  <a:pt x="11000703" y="2305309"/>
                  <a:pt x="11000703" y="2305309"/>
                  <a:pt x="11000055" y="2296564"/>
                </a:cubicBezTo>
                <a:cubicBezTo>
                  <a:pt x="10997032" y="2293543"/>
                  <a:pt x="10991637" y="2296252"/>
                  <a:pt x="10991637" y="2296252"/>
                </a:cubicBezTo>
                <a:cubicBezTo>
                  <a:pt x="10990987" y="2287506"/>
                  <a:pt x="10994009" y="2290524"/>
                  <a:pt x="10999406" y="2287817"/>
                </a:cubicBezTo>
                <a:cubicBezTo>
                  <a:pt x="10999406" y="2287817"/>
                  <a:pt x="10999406" y="2287817"/>
                  <a:pt x="11004800" y="2285105"/>
                </a:cubicBezTo>
                <a:lnTo>
                  <a:pt x="11004277" y="2285153"/>
                </a:lnTo>
                <a:lnTo>
                  <a:pt x="10967622" y="2288458"/>
                </a:lnTo>
                <a:lnTo>
                  <a:pt x="10953805" y="2296302"/>
                </a:lnTo>
                <a:lnTo>
                  <a:pt x="10872373" y="2382146"/>
                </a:lnTo>
                <a:cubicBezTo>
                  <a:pt x="10870535" y="2386272"/>
                  <a:pt x="10868065" y="2390616"/>
                  <a:pt x="10866224" y="2394740"/>
                </a:cubicBezTo>
                <a:cubicBezTo>
                  <a:pt x="10839719" y="2403865"/>
                  <a:pt x="10794162" y="2452731"/>
                  <a:pt x="10780740" y="2446293"/>
                </a:cubicBezTo>
                <a:lnTo>
                  <a:pt x="10780398" y="2424291"/>
                </a:lnTo>
                <a:cubicBezTo>
                  <a:pt x="10760673" y="2420603"/>
                  <a:pt x="10727525" y="2410480"/>
                  <a:pt x="10707782" y="2405635"/>
                </a:cubicBezTo>
                <a:cubicBezTo>
                  <a:pt x="10707961" y="2417215"/>
                  <a:pt x="10708121" y="2427639"/>
                  <a:pt x="10701813" y="2429810"/>
                </a:cubicBezTo>
                <a:cubicBezTo>
                  <a:pt x="10688731" y="2445377"/>
                  <a:pt x="10701650" y="2419390"/>
                  <a:pt x="10694528" y="2410200"/>
                </a:cubicBezTo>
                <a:cubicBezTo>
                  <a:pt x="10668654" y="2419106"/>
                  <a:pt x="10623600" y="2500398"/>
                  <a:pt x="10597267" y="2520526"/>
                </a:cubicBezTo>
                <a:cubicBezTo>
                  <a:pt x="10584808" y="2535296"/>
                  <a:pt x="10556995" y="2501208"/>
                  <a:pt x="10543581" y="2495350"/>
                </a:cubicBezTo>
                <a:cubicBezTo>
                  <a:pt x="10517535" y="2493258"/>
                  <a:pt x="10458548" y="2535108"/>
                  <a:pt x="10432215" y="2555232"/>
                </a:cubicBezTo>
                <a:cubicBezTo>
                  <a:pt x="10399398" y="2566532"/>
                  <a:pt x="10360271" y="2580006"/>
                  <a:pt x="10327283" y="2580301"/>
                </a:cubicBezTo>
                <a:lnTo>
                  <a:pt x="10327958" y="2623724"/>
                </a:lnTo>
                <a:lnTo>
                  <a:pt x="10256014" y="2648496"/>
                </a:lnTo>
                <a:cubicBezTo>
                  <a:pt x="10249244" y="2661887"/>
                  <a:pt x="10249424" y="2673467"/>
                  <a:pt x="10236964" y="2688236"/>
                </a:cubicBezTo>
                <a:lnTo>
                  <a:pt x="10237255" y="2707039"/>
                </a:lnTo>
                <a:lnTo>
                  <a:pt x="10244451" y="2705441"/>
                </a:lnTo>
                <a:cubicBezTo>
                  <a:pt x="10309726" y="2678581"/>
                  <a:pt x="10379563" y="2640100"/>
                  <a:pt x="10448738" y="2624747"/>
                </a:cubicBezTo>
                <a:cubicBezTo>
                  <a:pt x="10457203" y="2624633"/>
                  <a:pt x="10460293" y="2627485"/>
                  <a:pt x="10468756" y="2627373"/>
                </a:cubicBezTo>
                <a:cubicBezTo>
                  <a:pt x="10491054" y="2624189"/>
                  <a:pt x="10537121" y="2603360"/>
                  <a:pt x="10551768" y="2608949"/>
                </a:cubicBezTo>
                <a:cubicBezTo>
                  <a:pt x="10550958" y="2600291"/>
                  <a:pt x="10553239" y="2594481"/>
                  <a:pt x="10564792" y="2597221"/>
                </a:cubicBezTo>
                <a:cubicBezTo>
                  <a:pt x="10570165" y="2594261"/>
                  <a:pt x="10601737" y="2599622"/>
                  <a:pt x="10604017" y="2593814"/>
                </a:cubicBezTo>
                <a:cubicBezTo>
                  <a:pt x="10598646" y="2596775"/>
                  <a:pt x="10600925" y="2590963"/>
                  <a:pt x="10597836" y="2588118"/>
                </a:cubicBezTo>
                <a:lnTo>
                  <a:pt x="10627805" y="2585366"/>
                </a:lnTo>
                <a:lnTo>
                  <a:pt x="10631151" y="2597151"/>
                </a:lnTo>
                <a:lnTo>
                  <a:pt x="10717030" y="2559058"/>
                </a:lnTo>
                <a:cubicBezTo>
                  <a:pt x="10751297" y="2544163"/>
                  <a:pt x="10786050" y="2530701"/>
                  <a:pt x="10820638" y="2523024"/>
                </a:cubicBezTo>
                <a:cubicBezTo>
                  <a:pt x="10829100" y="2522915"/>
                  <a:pt x="10832190" y="2525765"/>
                  <a:pt x="10840656" y="2525652"/>
                </a:cubicBezTo>
                <a:cubicBezTo>
                  <a:pt x="10862953" y="2522473"/>
                  <a:pt x="10909020" y="2501642"/>
                  <a:pt x="10923666" y="2507228"/>
                </a:cubicBezTo>
                <a:cubicBezTo>
                  <a:pt x="10922855" y="2498572"/>
                  <a:pt x="10925137" y="2492760"/>
                  <a:pt x="10936690" y="2495500"/>
                </a:cubicBezTo>
                <a:cubicBezTo>
                  <a:pt x="10942062" y="2492540"/>
                  <a:pt x="10973635" y="2497906"/>
                  <a:pt x="10975915" y="2492098"/>
                </a:cubicBezTo>
                <a:cubicBezTo>
                  <a:pt x="10970544" y="2495059"/>
                  <a:pt x="10972824" y="2489247"/>
                  <a:pt x="10969734" y="2486397"/>
                </a:cubicBezTo>
                <a:lnTo>
                  <a:pt x="10999703" y="2483643"/>
                </a:lnTo>
                <a:lnTo>
                  <a:pt x="11005233" y="2503128"/>
                </a:lnTo>
                <a:lnTo>
                  <a:pt x="10988281" y="2503490"/>
                </a:lnTo>
                <a:cubicBezTo>
                  <a:pt x="10968338" y="2516757"/>
                  <a:pt x="10947015" y="2522818"/>
                  <a:pt x="10924248" y="2528531"/>
                </a:cubicBezTo>
                <a:lnTo>
                  <a:pt x="10863028" y="2547887"/>
                </a:lnTo>
                <a:lnTo>
                  <a:pt x="10853829" y="2545708"/>
                </a:lnTo>
                <a:cubicBezTo>
                  <a:pt x="10853829" y="2545708"/>
                  <a:pt x="10853829" y="2545708"/>
                  <a:pt x="10851549" y="2551517"/>
                </a:cubicBezTo>
                <a:lnTo>
                  <a:pt x="10863028" y="2547887"/>
                </a:lnTo>
                <a:lnTo>
                  <a:pt x="10865385" y="2548447"/>
                </a:lnTo>
                <a:cubicBezTo>
                  <a:pt x="10866193" y="2557106"/>
                  <a:pt x="10860821" y="2560061"/>
                  <a:pt x="10857730" y="2557217"/>
                </a:cubicBezTo>
                <a:cubicBezTo>
                  <a:pt x="10855449" y="2563023"/>
                  <a:pt x="10855449" y="2563023"/>
                  <a:pt x="10855449" y="2563023"/>
                </a:cubicBezTo>
                <a:lnTo>
                  <a:pt x="10859042" y="2562567"/>
                </a:lnTo>
                <a:lnTo>
                  <a:pt x="10867102" y="2559850"/>
                </a:lnTo>
                <a:cubicBezTo>
                  <a:pt x="10877678" y="2556246"/>
                  <a:pt x="10886527" y="2552939"/>
                  <a:pt x="10894621" y="2548873"/>
                </a:cubicBezTo>
                <a:cubicBezTo>
                  <a:pt x="10904225" y="2546322"/>
                  <a:pt x="10912482" y="2544446"/>
                  <a:pt x="10921493" y="2543325"/>
                </a:cubicBezTo>
                <a:lnTo>
                  <a:pt x="10926990" y="2543145"/>
                </a:lnTo>
                <a:lnTo>
                  <a:pt x="10940066" y="2538230"/>
                </a:lnTo>
                <a:cubicBezTo>
                  <a:pt x="10969748" y="2529439"/>
                  <a:pt x="10991991" y="2526660"/>
                  <a:pt x="11000365" y="2534833"/>
                </a:cubicBezTo>
                <a:lnTo>
                  <a:pt x="10995089" y="2537611"/>
                </a:lnTo>
                <a:lnTo>
                  <a:pt x="11005356" y="2535053"/>
                </a:lnTo>
                <a:lnTo>
                  <a:pt x="11014534" y="2535913"/>
                </a:lnTo>
                <a:lnTo>
                  <a:pt x="11014927" y="2537297"/>
                </a:lnTo>
                <a:lnTo>
                  <a:pt x="11044201" y="2528231"/>
                </a:lnTo>
                <a:cubicBezTo>
                  <a:pt x="11076575" y="2511977"/>
                  <a:pt x="11109597" y="2504474"/>
                  <a:pt x="11154062" y="2500299"/>
                </a:cubicBezTo>
                <a:cubicBezTo>
                  <a:pt x="11129458" y="2508119"/>
                  <a:pt x="11143920" y="2514465"/>
                  <a:pt x="11152988" y="2523526"/>
                </a:cubicBezTo>
                <a:cubicBezTo>
                  <a:pt x="11156010" y="2526540"/>
                  <a:pt x="11161406" y="2523832"/>
                  <a:pt x="11164428" y="2526853"/>
                </a:cubicBezTo>
                <a:cubicBezTo>
                  <a:pt x="11164428" y="2526853"/>
                  <a:pt x="11162056" y="2532578"/>
                  <a:pt x="11156661" y="2535287"/>
                </a:cubicBezTo>
                <a:cubicBezTo>
                  <a:pt x="11156661" y="2535287"/>
                  <a:pt x="11156661" y="2535287"/>
                  <a:pt x="11151264" y="2537994"/>
                </a:cubicBezTo>
                <a:cubicBezTo>
                  <a:pt x="11162056" y="2532578"/>
                  <a:pt x="11154935" y="2549761"/>
                  <a:pt x="11138099" y="2549139"/>
                </a:cubicBezTo>
                <a:cubicBezTo>
                  <a:pt x="11138099" y="2549139"/>
                  <a:pt x="11138099" y="2549139"/>
                  <a:pt x="11137450" y="2540393"/>
                </a:cubicBezTo>
                <a:cubicBezTo>
                  <a:pt x="11134427" y="2537375"/>
                  <a:pt x="11129032" y="2540082"/>
                  <a:pt x="11129032" y="2540082"/>
                </a:cubicBezTo>
                <a:cubicBezTo>
                  <a:pt x="11128382" y="2531334"/>
                  <a:pt x="11131405" y="2534354"/>
                  <a:pt x="11136802" y="2531647"/>
                </a:cubicBezTo>
                <a:cubicBezTo>
                  <a:pt x="11136802" y="2531647"/>
                  <a:pt x="11136802" y="2531647"/>
                  <a:pt x="11142196" y="2528937"/>
                </a:cubicBezTo>
                <a:cubicBezTo>
                  <a:pt x="11122337" y="2525298"/>
                  <a:pt x="11083918" y="2535507"/>
                  <a:pt x="11079172" y="2546964"/>
                </a:cubicBezTo>
                <a:cubicBezTo>
                  <a:pt x="11059964" y="2552067"/>
                  <a:pt x="11041185" y="2553557"/>
                  <a:pt x="11024590" y="2556215"/>
                </a:cubicBezTo>
                <a:lnTo>
                  <a:pt x="11020727" y="2557733"/>
                </a:lnTo>
                <a:lnTo>
                  <a:pt x="11022151" y="2562743"/>
                </a:lnTo>
                <a:lnTo>
                  <a:pt x="11000685" y="2565600"/>
                </a:lnTo>
                <a:lnTo>
                  <a:pt x="10983124" y="2572493"/>
                </a:lnTo>
                <a:cubicBezTo>
                  <a:pt x="10970823" y="2576399"/>
                  <a:pt x="10967205" y="2574815"/>
                  <a:pt x="10964561" y="2572171"/>
                </a:cubicBezTo>
                <a:lnTo>
                  <a:pt x="10961864" y="2570763"/>
                </a:lnTo>
                <a:lnTo>
                  <a:pt x="10944655" y="2573053"/>
                </a:lnTo>
                <a:lnTo>
                  <a:pt x="10936083" y="2575481"/>
                </a:lnTo>
                <a:lnTo>
                  <a:pt x="10930109" y="2579258"/>
                </a:lnTo>
                <a:cubicBezTo>
                  <a:pt x="10925926" y="2584195"/>
                  <a:pt x="10922798" y="2589168"/>
                  <a:pt x="10914703" y="2593229"/>
                </a:cubicBezTo>
                <a:lnTo>
                  <a:pt x="10879888" y="2595987"/>
                </a:lnTo>
                <a:lnTo>
                  <a:pt x="10866832" y="2602417"/>
                </a:lnTo>
                <a:cubicBezTo>
                  <a:pt x="10810400" y="2630069"/>
                  <a:pt x="10754834" y="2657495"/>
                  <a:pt x="10738512" y="2668647"/>
                </a:cubicBezTo>
                <a:cubicBezTo>
                  <a:pt x="10715649" y="2687577"/>
                  <a:pt x="10686146" y="2697737"/>
                  <a:pt x="10657288" y="2703525"/>
                </a:cubicBezTo>
                <a:lnTo>
                  <a:pt x="10610988" y="2708705"/>
                </a:lnTo>
                <a:lnTo>
                  <a:pt x="10604551" y="2712625"/>
                </a:lnTo>
                <a:cubicBezTo>
                  <a:pt x="10607574" y="2715645"/>
                  <a:pt x="10621389" y="2713246"/>
                  <a:pt x="10616642" y="2724702"/>
                </a:cubicBezTo>
                <a:cubicBezTo>
                  <a:pt x="10604071" y="2734417"/>
                  <a:pt x="10593806" y="2739852"/>
                  <a:pt x="10584757" y="2742832"/>
                </a:cubicBezTo>
                <a:lnTo>
                  <a:pt x="10577460" y="2743848"/>
                </a:lnTo>
                <a:lnTo>
                  <a:pt x="10574645" y="2779785"/>
                </a:lnTo>
                <a:cubicBezTo>
                  <a:pt x="10567865" y="2792597"/>
                  <a:pt x="10567865" y="2792597"/>
                  <a:pt x="10548302" y="2799333"/>
                </a:cubicBezTo>
                <a:cubicBezTo>
                  <a:pt x="10541659" y="2780083"/>
                  <a:pt x="10547968" y="2777909"/>
                  <a:pt x="10528234" y="2773646"/>
                </a:cubicBezTo>
                <a:cubicBezTo>
                  <a:pt x="10522265" y="2797821"/>
                  <a:pt x="10515486" y="2810631"/>
                  <a:pt x="10509355" y="2824387"/>
                </a:cubicBezTo>
                <a:lnTo>
                  <a:pt x="10509014" y="2802382"/>
                </a:lnTo>
                <a:cubicBezTo>
                  <a:pt x="10515153" y="2789211"/>
                  <a:pt x="10515153" y="2789211"/>
                  <a:pt x="10521925" y="2775816"/>
                </a:cubicBezTo>
                <a:cubicBezTo>
                  <a:pt x="10470018" y="2793690"/>
                  <a:pt x="10417726" y="2786736"/>
                  <a:pt x="10375699" y="2838642"/>
                </a:cubicBezTo>
                <a:lnTo>
                  <a:pt x="10362403" y="2858637"/>
                </a:lnTo>
                <a:lnTo>
                  <a:pt x="10368638" y="2885077"/>
                </a:lnTo>
                <a:lnTo>
                  <a:pt x="10370488" y="2889832"/>
                </a:lnTo>
                <a:lnTo>
                  <a:pt x="10392238" y="2879326"/>
                </a:lnTo>
                <a:cubicBezTo>
                  <a:pt x="10400371" y="2877800"/>
                  <a:pt x="10409228" y="2875008"/>
                  <a:pt x="10419803" y="2871330"/>
                </a:cubicBezTo>
                <a:lnTo>
                  <a:pt x="10427691" y="2868556"/>
                </a:lnTo>
                <a:lnTo>
                  <a:pt x="10441406" y="2862279"/>
                </a:lnTo>
                <a:cubicBezTo>
                  <a:pt x="10452148" y="2860116"/>
                  <a:pt x="10464752" y="2855003"/>
                  <a:pt x="10484518" y="2848448"/>
                </a:cubicBezTo>
                <a:cubicBezTo>
                  <a:pt x="10486234" y="2850681"/>
                  <a:pt x="10490710" y="2849781"/>
                  <a:pt x="10496314" y="2848332"/>
                </a:cubicBezTo>
                <a:lnTo>
                  <a:pt x="10497314" y="2848148"/>
                </a:lnTo>
                <a:lnTo>
                  <a:pt x="10506842" y="2839750"/>
                </a:lnTo>
                <a:lnTo>
                  <a:pt x="10515643" y="2837788"/>
                </a:lnTo>
                <a:lnTo>
                  <a:pt x="10516892" y="2836779"/>
                </a:lnTo>
                <a:lnTo>
                  <a:pt x="10535013" y="2832580"/>
                </a:lnTo>
                <a:lnTo>
                  <a:pt x="10547176" y="2827089"/>
                </a:lnTo>
                <a:cubicBezTo>
                  <a:pt x="10566972" y="2819392"/>
                  <a:pt x="10582336" y="2815411"/>
                  <a:pt x="10589203" y="2818431"/>
                </a:cubicBezTo>
                <a:lnTo>
                  <a:pt x="10591401" y="2822269"/>
                </a:lnTo>
                <a:lnTo>
                  <a:pt x="10602204" y="2820580"/>
                </a:lnTo>
                <a:lnTo>
                  <a:pt x="10606780" y="2821722"/>
                </a:lnTo>
                <a:lnTo>
                  <a:pt x="10631285" y="2812157"/>
                </a:lnTo>
                <a:lnTo>
                  <a:pt x="10653898" y="2811491"/>
                </a:lnTo>
                <a:lnTo>
                  <a:pt x="10680125" y="2804399"/>
                </a:lnTo>
                <a:lnTo>
                  <a:pt x="10717436" y="2804827"/>
                </a:lnTo>
                <a:lnTo>
                  <a:pt x="10734122" y="2798405"/>
                </a:lnTo>
                <a:cubicBezTo>
                  <a:pt x="10756716" y="2789885"/>
                  <a:pt x="10779630" y="2782188"/>
                  <a:pt x="10802436" y="2777797"/>
                </a:cubicBezTo>
                <a:cubicBezTo>
                  <a:pt x="10808016" y="2777733"/>
                  <a:pt x="10810055" y="2779364"/>
                  <a:pt x="10815635" y="2779299"/>
                </a:cubicBezTo>
                <a:lnTo>
                  <a:pt x="10820536" y="2778102"/>
                </a:lnTo>
                <a:lnTo>
                  <a:pt x="10818334" y="2777815"/>
                </a:lnTo>
                <a:cubicBezTo>
                  <a:pt x="10847424" y="2762750"/>
                  <a:pt x="10869118" y="2754053"/>
                  <a:pt x="10890568" y="2750559"/>
                </a:cubicBezTo>
                <a:lnTo>
                  <a:pt x="10893870" y="2749474"/>
                </a:lnTo>
                <a:lnTo>
                  <a:pt x="10901754" y="2736117"/>
                </a:lnTo>
                <a:cubicBezTo>
                  <a:pt x="10904882" y="2729688"/>
                  <a:pt x="10908022" y="2724007"/>
                  <a:pt x="10912391" y="2722702"/>
                </a:cubicBezTo>
                <a:cubicBezTo>
                  <a:pt x="10931740" y="2716922"/>
                  <a:pt x="10951221" y="2712685"/>
                  <a:pt x="10970806" y="2708418"/>
                </a:cubicBezTo>
                <a:lnTo>
                  <a:pt x="10985984" y="2704699"/>
                </a:lnTo>
                <a:lnTo>
                  <a:pt x="10988562" y="2703617"/>
                </a:lnTo>
                <a:cubicBezTo>
                  <a:pt x="10999288" y="2701870"/>
                  <a:pt x="11011923" y="2697231"/>
                  <a:pt x="11031708" y="2691428"/>
                </a:cubicBezTo>
                <a:cubicBezTo>
                  <a:pt x="11035038" y="2696049"/>
                  <a:pt x="11049583" y="2688516"/>
                  <a:pt x="11061974" y="2689080"/>
                </a:cubicBezTo>
                <a:cubicBezTo>
                  <a:pt x="11056734" y="2687352"/>
                  <a:pt x="11055069" y="2685041"/>
                  <a:pt x="11064128" y="2680983"/>
                </a:cubicBezTo>
                <a:cubicBezTo>
                  <a:pt x="11087244" y="2679801"/>
                  <a:pt x="11127060" y="2662990"/>
                  <a:pt x="11142535" y="2673380"/>
                </a:cubicBezTo>
                <a:cubicBezTo>
                  <a:pt x="11153504" y="2666429"/>
                  <a:pt x="11165662" y="2662511"/>
                  <a:pt x="11178383" y="2660763"/>
                </a:cubicBezTo>
                <a:lnTo>
                  <a:pt x="11207468" y="2661052"/>
                </a:lnTo>
                <a:lnTo>
                  <a:pt x="11212260" y="2659873"/>
                </a:lnTo>
                <a:cubicBezTo>
                  <a:pt x="11241790" y="2652600"/>
                  <a:pt x="11278291" y="2641115"/>
                  <a:pt x="11307822" y="2633844"/>
                </a:cubicBezTo>
                <a:cubicBezTo>
                  <a:pt x="11337354" y="2626571"/>
                  <a:pt x="11361244" y="2620065"/>
                  <a:pt x="11366388" y="2627543"/>
                </a:cubicBezTo>
                <a:cubicBezTo>
                  <a:pt x="11367714" y="2624093"/>
                  <a:pt x="11367714" y="2624093"/>
                  <a:pt x="11367714" y="2624093"/>
                </a:cubicBezTo>
                <a:cubicBezTo>
                  <a:pt x="11367714" y="2624093"/>
                  <a:pt x="11367714" y="2624093"/>
                  <a:pt x="11371198" y="2621986"/>
                </a:cubicBezTo>
                <a:lnTo>
                  <a:pt x="11374656" y="2624137"/>
                </a:lnTo>
                <a:lnTo>
                  <a:pt x="11395654" y="2614858"/>
                </a:lnTo>
                <a:cubicBezTo>
                  <a:pt x="11405958" y="2611035"/>
                  <a:pt x="11413360" y="2609662"/>
                  <a:pt x="11416358" y="2612688"/>
                </a:cubicBezTo>
                <a:cubicBezTo>
                  <a:pt x="11417350" y="2609077"/>
                  <a:pt x="11417350" y="2609077"/>
                  <a:pt x="11417350" y="2609077"/>
                </a:cubicBezTo>
                <a:cubicBezTo>
                  <a:pt x="11417350" y="2609077"/>
                  <a:pt x="11417350" y="2609077"/>
                  <a:pt x="11420672" y="2606279"/>
                </a:cubicBezTo>
                <a:cubicBezTo>
                  <a:pt x="11423002" y="2607093"/>
                  <a:pt x="11425333" y="2607905"/>
                  <a:pt x="11427662" y="2608720"/>
                </a:cubicBezTo>
                <a:cubicBezTo>
                  <a:pt x="11427662" y="2608720"/>
                  <a:pt x="11427662" y="2608720"/>
                  <a:pt x="11424341" y="2611518"/>
                </a:cubicBezTo>
                <a:cubicBezTo>
                  <a:pt x="11424341" y="2611518"/>
                  <a:pt x="11424341" y="2611518"/>
                  <a:pt x="11421019" y="2614315"/>
                </a:cubicBezTo>
                <a:cubicBezTo>
                  <a:pt x="11432322" y="2610348"/>
                  <a:pt x="11443626" y="2606379"/>
                  <a:pt x="11454930" y="2602410"/>
                </a:cubicBezTo>
                <a:cubicBezTo>
                  <a:pt x="11453938" y="2606022"/>
                  <a:pt x="11466582" y="2606479"/>
                  <a:pt x="11462269" y="2612889"/>
                </a:cubicBezTo>
                <a:cubicBezTo>
                  <a:pt x="11522108" y="2590251"/>
                  <a:pt x="11564696" y="2593248"/>
                  <a:pt x="11604900" y="2567712"/>
                </a:cubicBezTo>
                <a:cubicBezTo>
                  <a:pt x="11641490" y="2564657"/>
                  <a:pt x="11661472" y="2575592"/>
                  <a:pt x="11701034" y="2561702"/>
                </a:cubicBezTo>
                <a:cubicBezTo>
                  <a:pt x="11702373" y="2566128"/>
                  <a:pt x="11710356" y="2564959"/>
                  <a:pt x="11712686" y="2565771"/>
                </a:cubicBezTo>
                <a:cubicBezTo>
                  <a:pt x="11729641" y="2559819"/>
                  <a:pt x="11750265" y="2559105"/>
                  <a:pt x="11770890" y="2558393"/>
                </a:cubicBezTo>
                <a:cubicBezTo>
                  <a:pt x="11784525" y="2555239"/>
                  <a:pt x="11797168" y="2555696"/>
                  <a:pt x="11808820" y="2559764"/>
                </a:cubicBezTo>
                <a:cubicBezTo>
                  <a:pt x="11813480" y="2561391"/>
                  <a:pt x="11815810" y="2562206"/>
                  <a:pt x="11820471" y="2563831"/>
                </a:cubicBezTo>
                <a:cubicBezTo>
                  <a:pt x="11819480" y="2567444"/>
                  <a:pt x="11819480" y="2567444"/>
                  <a:pt x="11819480" y="2567444"/>
                </a:cubicBezTo>
                <a:cubicBezTo>
                  <a:pt x="11812836" y="2573039"/>
                  <a:pt x="11802524" y="2573395"/>
                  <a:pt x="11790874" y="2569327"/>
                </a:cubicBezTo>
                <a:cubicBezTo>
                  <a:pt x="11778230" y="2568869"/>
                  <a:pt x="11765588" y="2568412"/>
                  <a:pt x="11756614" y="2573195"/>
                </a:cubicBezTo>
                <a:cubicBezTo>
                  <a:pt x="11749624" y="2570754"/>
                  <a:pt x="11744964" y="2569127"/>
                  <a:pt x="11737971" y="2566685"/>
                </a:cubicBezTo>
                <a:cubicBezTo>
                  <a:pt x="11714025" y="2570197"/>
                  <a:pt x="11706044" y="2571366"/>
                  <a:pt x="11684428" y="2575695"/>
                </a:cubicBezTo>
                <a:cubicBezTo>
                  <a:pt x="11688740" y="2569283"/>
                  <a:pt x="11674114" y="2576048"/>
                  <a:pt x="11667124" y="2573608"/>
                </a:cubicBezTo>
                <a:cubicBezTo>
                  <a:pt x="11661472" y="2575592"/>
                  <a:pt x="11651508" y="2583985"/>
                  <a:pt x="11662812" y="2580017"/>
                </a:cubicBezTo>
                <a:cubicBezTo>
                  <a:pt x="11642536" y="2588767"/>
                  <a:pt x="11616260" y="2591466"/>
                  <a:pt x="11589982" y="2594163"/>
                </a:cubicBezTo>
                <a:cubicBezTo>
                  <a:pt x="11562716" y="2600472"/>
                  <a:pt x="11536439" y="2603168"/>
                  <a:pt x="11508180" y="2613090"/>
                </a:cubicBezTo>
                <a:cubicBezTo>
                  <a:pt x="11509172" y="2609478"/>
                  <a:pt x="11503519" y="2611461"/>
                  <a:pt x="11505501" y="2604240"/>
                </a:cubicBezTo>
                <a:cubicBezTo>
                  <a:pt x="11471592" y="2616145"/>
                  <a:pt x="11456618" y="2614872"/>
                  <a:pt x="11439021" y="2632473"/>
                </a:cubicBezTo>
                <a:lnTo>
                  <a:pt x="11425788" y="2636461"/>
                </a:lnTo>
                <a:lnTo>
                  <a:pt x="11452139" y="2633958"/>
                </a:lnTo>
                <a:lnTo>
                  <a:pt x="11468238" y="2633749"/>
                </a:lnTo>
                <a:lnTo>
                  <a:pt x="11515836" y="2617794"/>
                </a:lnTo>
                <a:cubicBezTo>
                  <a:pt x="11521438" y="2617536"/>
                  <a:pt x="11523510" y="2619089"/>
                  <a:pt x="11529112" y="2618833"/>
                </a:cubicBezTo>
                <a:cubicBezTo>
                  <a:pt x="11543844" y="2616513"/>
                  <a:pt x="11574146" y="2603602"/>
                  <a:pt x="11583892" y="2606449"/>
                </a:cubicBezTo>
                <a:cubicBezTo>
                  <a:pt x="11583276" y="2601538"/>
                  <a:pt x="11584731" y="2598178"/>
                  <a:pt x="11592405" y="2599473"/>
                </a:cubicBezTo>
                <a:cubicBezTo>
                  <a:pt x="11595934" y="2597666"/>
                  <a:pt x="11616884" y="2599999"/>
                  <a:pt x="11618340" y="2596642"/>
                </a:cubicBezTo>
                <a:cubicBezTo>
                  <a:pt x="11614810" y="2598448"/>
                  <a:pt x="11616267" y="2595089"/>
                  <a:pt x="11614194" y="2593538"/>
                </a:cubicBezTo>
                <a:lnTo>
                  <a:pt x="11634008" y="2591286"/>
                </a:lnTo>
                <a:lnTo>
                  <a:pt x="11637848" y="2602254"/>
                </a:lnTo>
                <a:lnTo>
                  <a:pt x="11626630" y="2602847"/>
                </a:lnTo>
                <a:cubicBezTo>
                  <a:pt x="11613552" y="2610854"/>
                  <a:pt x="11599493" y="2614791"/>
                  <a:pt x="11584474" y="2618564"/>
                </a:cubicBezTo>
                <a:lnTo>
                  <a:pt x="11560993" y="2625792"/>
                </a:lnTo>
                <a:lnTo>
                  <a:pt x="11566948" y="2627309"/>
                </a:lnTo>
                <a:lnTo>
                  <a:pt x="11572866" y="2625656"/>
                </a:lnTo>
                <a:lnTo>
                  <a:pt x="11575646" y="2629525"/>
                </a:lnTo>
                <a:lnTo>
                  <a:pt x="11588262" y="2632738"/>
                </a:lnTo>
                <a:lnTo>
                  <a:pt x="11589748" y="2632524"/>
                </a:lnTo>
                <a:cubicBezTo>
                  <a:pt x="11606944" y="2629269"/>
                  <a:pt x="11623804" y="2625204"/>
                  <a:pt x="11638228" y="2620428"/>
                </a:cubicBezTo>
                <a:lnTo>
                  <a:pt x="11644309" y="2620705"/>
                </a:lnTo>
                <a:lnTo>
                  <a:pt x="11644858" y="2622273"/>
                </a:lnTo>
                <a:lnTo>
                  <a:pt x="11659754" y="2618685"/>
                </a:lnTo>
                <a:cubicBezTo>
                  <a:pt x="11663914" y="2617442"/>
                  <a:pt x="11668816" y="2634290"/>
                  <a:pt x="11672978" y="2633046"/>
                </a:cubicBezTo>
                <a:cubicBezTo>
                  <a:pt x="11685877" y="2629194"/>
                  <a:pt x="11698670" y="2619380"/>
                  <a:pt x="11716145" y="2614161"/>
                </a:cubicBezTo>
                <a:cubicBezTo>
                  <a:pt x="11716253" y="2620121"/>
                  <a:pt x="11720639" y="2631463"/>
                  <a:pt x="11725745" y="2636264"/>
                </a:cubicBezTo>
                <a:lnTo>
                  <a:pt x="11764442" y="2624706"/>
                </a:lnTo>
                <a:cubicBezTo>
                  <a:pt x="11777454" y="2627147"/>
                  <a:pt x="11794658" y="2629999"/>
                  <a:pt x="11821060" y="2632768"/>
                </a:cubicBezTo>
                <a:cubicBezTo>
                  <a:pt x="11840864" y="2634843"/>
                  <a:pt x="11885762" y="2632235"/>
                  <a:pt x="11908822" y="2635584"/>
                </a:cubicBezTo>
                <a:lnTo>
                  <a:pt x="11921646" y="2640818"/>
                </a:lnTo>
                <a:lnTo>
                  <a:pt x="11938830" y="2644097"/>
                </a:lnTo>
                <a:cubicBezTo>
                  <a:pt x="11940924" y="2641496"/>
                  <a:pt x="11940924" y="2641496"/>
                  <a:pt x="11940924" y="2641496"/>
                </a:cubicBezTo>
                <a:cubicBezTo>
                  <a:pt x="11940924" y="2641496"/>
                  <a:pt x="11942352" y="2644134"/>
                  <a:pt x="11942352" y="2644134"/>
                </a:cubicBezTo>
                <a:cubicBezTo>
                  <a:pt x="11944444" y="2641533"/>
                  <a:pt x="11949392" y="2644206"/>
                  <a:pt x="11949392" y="2644206"/>
                </a:cubicBezTo>
                <a:cubicBezTo>
                  <a:pt x="11952914" y="2644241"/>
                  <a:pt x="11950822" y="2646841"/>
                  <a:pt x="11947300" y="2646805"/>
                </a:cubicBezTo>
                <a:cubicBezTo>
                  <a:pt x="11945207" y="2649406"/>
                  <a:pt x="11945207" y="2649406"/>
                  <a:pt x="11943779" y="2646771"/>
                </a:cubicBezTo>
                <a:cubicBezTo>
                  <a:pt x="11950157" y="2652079"/>
                  <a:pt x="11964906" y="2646985"/>
                  <a:pt x="11965669" y="2654858"/>
                </a:cubicBezTo>
                <a:cubicBezTo>
                  <a:pt x="11935408" y="2657170"/>
                  <a:pt x="11925706" y="2678046"/>
                  <a:pt x="11893254" y="2669850"/>
                </a:cubicBezTo>
                <a:cubicBezTo>
                  <a:pt x="11890397" y="2664578"/>
                  <a:pt x="11899532" y="2662050"/>
                  <a:pt x="11901625" y="2659449"/>
                </a:cubicBezTo>
                <a:lnTo>
                  <a:pt x="11887426" y="2657955"/>
                </a:lnTo>
                <a:lnTo>
                  <a:pt x="11853542" y="2668345"/>
                </a:lnTo>
                <a:cubicBezTo>
                  <a:pt x="11821221" y="2676833"/>
                  <a:pt x="11787248" y="2683483"/>
                  <a:pt x="11774295" y="2684357"/>
                </a:cubicBezTo>
                <a:cubicBezTo>
                  <a:pt x="11752326" y="2672272"/>
                  <a:pt x="11713432" y="2696207"/>
                  <a:pt x="11682943" y="2698986"/>
                </a:cubicBezTo>
                <a:cubicBezTo>
                  <a:pt x="11661140" y="2696177"/>
                  <a:pt x="11633982" y="2698046"/>
                  <a:pt x="11606866" y="2702232"/>
                </a:cubicBezTo>
                <a:lnTo>
                  <a:pt x="11550842" y="2714906"/>
                </a:lnTo>
                <a:lnTo>
                  <a:pt x="11550764" y="2715517"/>
                </a:lnTo>
                <a:cubicBezTo>
                  <a:pt x="11550680" y="2716172"/>
                  <a:pt x="11550680" y="2716172"/>
                  <a:pt x="11550680" y="2716172"/>
                </a:cubicBezTo>
                <a:lnTo>
                  <a:pt x="11543741" y="2716511"/>
                </a:lnTo>
                <a:lnTo>
                  <a:pt x="11531038" y="2719385"/>
                </a:lnTo>
                <a:lnTo>
                  <a:pt x="11531287" y="2722693"/>
                </a:lnTo>
                <a:lnTo>
                  <a:pt x="11537520" y="2724280"/>
                </a:lnTo>
                <a:lnTo>
                  <a:pt x="11562938" y="2718111"/>
                </a:lnTo>
                <a:cubicBezTo>
                  <a:pt x="11571909" y="2718234"/>
                  <a:pt x="11570132" y="2721296"/>
                  <a:pt x="11564770" y="2725338"/>
                </a:cubicBezTo>
                <a:cubicBezTo>
                  <a:pt x="11577298" y="2719338"/>
                  <a:pt x="11591659" y="2720564"/>
                  <a:pt x="11595215" y="2714441"/>
                </a:cubicBezTo>
                <a:cubicBezTo>
                  <a:pt x="11614938" y="2711628"/>
                  <a:pt x="11627492" y="2710771"/>
                  <a:pt x="11638243" y="2707834"/>
                </a:cubicBezTo>
                <a:cubicBezTo>
                  <a:pt x="11650798" y="2706978"/>
                  <a:pt x="11659770" y="2707102"/>
                  <a:pt x="11675936" y="2710412"/>
                </a:cubicBezTo>
                <a:cubicBezTo>
                  <a:pt x="11675963" y="2715556"/>
                  <a:pt x="11670574" y="2714454"/>
                  <a:pt x="11670602" y="2719600"/>
                </a:cubicBezTo>
                <a:cubicBezTo>
                  <a:pt x="11695712" y="2717888"/>
                  <a:pt x="11713630" y="2712991"/>
                  <a:pt x="11735156" y="2712259"/>
                </a:cubicBezTo>
                <a:cubicBezTo>
                  <a:pt x="11756658" y="2706384"/>
                  <a:pt x="11778185" y="2705651"/>
                  <a:pt x="11806906" y="2708106"/>
                </a:cubicBezTo>
                <a:cubicBezTo>
                  <a:pt x="11790768" y="2709941"/>
                  <a:pt x="11799767" y="2715209"/>
                  <a:pt x="11805182" y="2721458"/>
                </a:cubicBezTo>
                <a:cubicBezTo>
                  <a:pt x="11806988" y="2723541"/>
                  <a:pt x="11810571" y="2722560"/>
                  <a:pt x="11812376" y="2724645"/>
                </a:cubicBezTo>
                <a:cubicBezTo>
                  <a:pt x="11812376" y="2724645"/>
                  <a:pt x="11810598" y="2727706"/>
                  <a:pt x="11807014" y="2728685"/>
                </a:cubicBezTo>
                <a:cubicBezTo>
                  <a:pt x="11807014" y="2728685"/>
                  <a:pt x="11807014" y="2728685"/>
                  <a:pt x="11803431" y="2729664"/>
                </a:cubicBezTo>
                <a:cubicBezTo>
                  <a:pt x="11810598" y="2727706"/>
                  <a:pt x="11805263" y="2736891"/>
                  <a:pt x="11794486" y="2734684"/>
                </a:cubicBezTo>
                <a:cubicBezTo>
                  <a:pt x="11794486" y="2734684"/>
                  <a:pt x="11794486" y="2734684"/>
                  <a:pt x="11794459" y="2729540"/>
                </a:cubicBezTo>
                <a:cubicBezTo>
                  <a:pt x="11792654" y="2727458"/>
                  <a:pt x="11789072" y="2728436"/>
                  <a:pt x="11789072" y="2728436"/>
                </a:cubicBezTo>
                <a:cubicBezTo>
                  <a:pt x="11789044" y="2723291"/>
                  <a:pt x="11790848" y="2725375"/>
                  <a:pt x="11794432" y="2724395"/>
                </a:cubicBezTo>
                <a:cubicBezTo>
                  <a:pt x="11794432" y="2724395"/>
                  <a:pt x="11794432" y="2724395"/>
                  <a:pt x="11798015" y="2723416"/>
                </a:cubicBezTo>
                <a:cubicBezTo>
                  <a:pt x="11785433" y="2719128"/>
                  <a:pt x="11760322" y="2720838"/>
                  <a:pt x="11756766" y="2726961"/>
                </a:cubicBezTo>
                <a:cubicBezTo>
                  <a:pt x="11731655" y="2728672"/>
                  <a:pt x="11708295" y="2722176"/>
                  <a:pt x="11693988" y="2731239"/>
                </a:cubicBezTo>
                <a:cubicBezTo>
                  <a:pt x="11677850" y="2733074"/>
                  <a:pt x="11684989" y="2725970"/>
                  <a:pt x="11674212" y="2723764"/>
                </a:cubicBezTo>
                <a:cubicBezTo>
                  <a:pt x="11658074" y="2725598"/>
                  <a:pt x="11659906" y="2732826"/>
                  <a:pt x="11649156" y="2735765"/>
                </a:cubicBezTo>
                <a:cubicBezTo>
                  <a:pt x="11640170" y="2733068"/>
                  <a:pt x="11632094" y="2732699"/>
                  <a:pt x="11624920" y="2733371"/>
                </a:cubicBezTo>
                <a:lnTo>
                  <a:pt x="11611594" y="2736102"/>
                </a:lnTo>
                <a:lnTo>
                  <a:pt x="11614366" y="2738733"/>
                </a:lnTo>
                <a:cubicBezTo>
                  <a:pt x="11616688" y="2739645"/>
                  <a:pt x="11619178" y="2740126"/>
                  <a:pt x="11620256" y="2740797"/>
                </a:cubicBezTo>
                <a:cubicBezTo>
                  <a:pt x="11637179" y="2738504"/>
                  <a:pt x="11657087" y="2742346"/>
                  <a:pt x="11676995" y="2746187"/>
                </a:cubicBezTo>
                <a:cubicBezTo>
                  <a:pt x="11690432" y="2746001"/>
                  <a:pt x="11702544" y="2749265"/>
                  <a:pt x="11713329" y="2755979"/>
                </a:cubicBezTo>
                <a:cubicBezTo>
                  <a:pt x="11717641" y="2758664"/>
                  <a:pt x="11719798" y="2760008"/>
                  <a:pt x="11724111" y="2762693"/>
                </a:cubicBezTo>
                <a:cubicBezTo>
                  <a:pt x="11722784" y="2766144"/>
                  <a:pt x="11722784" y="2766144"/>
                  <a:pt x="11722784" y="2766144"/>
                </a:cubicBezTo>
                <a:cubicBezTo>
                  <a:pt x="11715815" y="2770358"/>
                  <a:pt x="11705861" y="2768437"/>
                  <a:pt x="11695078" y="2761723"/>
                </a:cubicBezTo>
                <a:cubicBezTo>
                  <a:pt x="11682968" y="2758460"/>
                  <a:pt x="11670856" y="2755194"/>
                  <a:pt x="11661731" y="2758066"/>
                </a:cubicBezTo>
                <a:cubicBezTo>
                  <a:pt x="11655261" y="2754038"/>
                  <a:pt x="11650948" y="2751353"/>
                  <a:pt x="11644478" y="2747325"/>
                </a:cubicBezTo>
                <a:cubicBezTo>
                  <a:pt x="11621085" y="2745589"/>
                  <a:pt x="11613288" y="2745010"/>
                  <a:pt x="11592052" y="2744619"/>
                </a:cubicBezTo>
                <a:lnTo>
                  <a:pt x="11589514" y="2742359"/>
                </a:lnTo>
                <a:lnTo>
                  <a:pt x="11588188" y="2742766"/>
                </a:lnTo>
                <a:cubicBezTo>
                  <a:pt x="11581469" y="2744602"/>
                  <a:pt x="11573850" y="2746040"/>
                  <a:pt x="11564878" y="2745917"/>
                </a:cubicBezTo>
                <a:lnTo>
                  <a:pt x="11563476" y="2744645"/>
                </a:lnTo>
                <a:lnTo>
                  <a:pt x="11536992" y="2746152"/>
                </a:lnTo>
                <a:lnTo>
                  <a:pt x="11527418" y="2745217"/>
                </a:lnTo>
                <a:lnTo>
                  <a:pt x="11527321" y="2745466"/>
                </a:lnTo>
                <a:cubicBezTo>
                  <a:pt x="11535868" y="2755564"/>
                  <a:pt x="11549290" y="2757548"/>
                  <a:pt x="11553676" y="2768890"/>
                </a:cubicBezTo>
                <a:lnTo>
                  <a:pt x="11549516" y="2770133"/>
                </a:lnTo>
                <a:lnTo>
                  <a:pt x="11549628" y="2776425"/>
                </a:lnTo>
                <a:cubicBezTo>
                  <a:pt x="11532040" y="2775352"/>
                  <a:pt x="11527771" y="2770636"/>
                  <a:pt x="11506135" y="2777097"/>
                </a:cubicBezTo>
                <a:lnTo>
                  <a:pt x="11506580" y="2801933"/>
                </a:lnTo>
                <a:cubicBezTo>
                  <a:pt x="11514902" y="2799447"/>
                  <a:pt x="11523745" y="2802798"/>
                  <a:pt x="11532484" y="2800188"/>
                </a:cubicBezTo>
                <a:lnTo>
                  <a:pt x="11532934" y="2825358"/>
                </a:lnTo>
                <a:lnTo>
                  <a:pt x="11524196" y="2827968"/>
                </a:lnTo>
                <a:cubicBezTo>
                  <a:pt x="11519923" y="2822919"/>
                  <a:pt x="11510959" y="2812944"/>
                  <a:pt x="11502334" y="2821847"/>
                </a:cubicBezTo>
                <a:lnTo>
                  <a:pt x="11502559" y="2834429"/>
                </a:lnTo>
                <a:cubicBezTo>
                  <a:pt x="11485302" y="2851902"/>
                  <a:pt x="11463997" y="2876910"/>
                  <a:pt x="11446745" y="2894713"/>
                </a:cubicBezTo>
                <a:cubicBezTo>
                  <a:pt x="11421172" y="2915003"/>
                  <a:pt x="11407520" y="2900102"/>
                  <a:pt x="11382059" y="2926685"/>
                </a:cubicBezTo>
                <a:lnTo>
                  <a:pt x="11382164" y="2932646"/>
                </a:lnTo>
                <a:cubicBezTo>
                  <a:pt x="11403804" y="2926184"/>
                  <a:pt x="11434290" y="2923403"/>
                  <a:pt x="11455815" y="2910648"/>
                </a:cubicBezTo>
                <a:lnTo>
                  <a:pt x="11455928" y="2916941"/>
                </a:lnTo>
                <a:cubicBezTo>
                  <a:pt x="11451463" y="2924600"/>
                  <a:pt x="11447416" y="2932135"/>
                  <a:pt x="11443361" y="2939340"/>
                </a:cubicBezTo>
                <a:cubicBezTo>
                  <a:pt x="11430046" y="2943315"/>
                  <a:pt x="11429939" y="2937354"/>
                  <a:pt x="11421616" y="2939840"/>
                </a:cubicBezTo>
                <a:cubicBezTo>
                  <a:pt x="11417148" y="2947169"/>
                  <a:pt x="11413098" y="2954702"/>
                  <a:pt x="11408520" y="2956070"/>
                </a:cubicBezTo>
                <a:lnTo>
                  <a:pt x="11408628" y="2962031"/>
                </a:lnTo>
                <a:cubicBezTo>
                  <a:pt x="11426222" y="2963435"/>
                  <a:pt x="11426222" y="2963435"/>
                  <a:pt x="11430716" y="2980738"/>
                </a:cubicBezTo>
                <a:lnTo>
                  <a:pt x="11417816" y="2984590"/>
                </a:lnTo>
                <a:lnTo>
                  <a:pt x="11417569" y="2984480"/>
                </a:lnTo>
                <a:lnTo>
                  <a:pt x="11418458" y="2987194"/>
                </a:lnTo>
                <a:lnTo>
                  <a:pt x="11407732" y="2987393"/>
                </a:lnTo>
                <a:lnTo>
                  <a:pt x="11405142" y="3001026"/>
                </a:lnTo>
                <a:lnTo>
                  <a:pt x="11411566" y="3006960"/>
                </a:lnTo>
                <a:lnTo>
                  <a:pt x="11418540" y="3005454"/>
                </a:lnTo>
                <a:lnTo>
                  <a:pt x="11424590" y="3005943"/>
                </a:lnTo>
                <a:lnTo>
                  <a:pt x="11426916" y="3013059"/>
                </a:lnTo>
                <a:lnTo>
                  <a:pt x="11427112" y="3013108"/>
                </a:lnTo>
                <a:cubicBezTo>
                  <a:pt x="11427112" y="3013108"/>
                  <a:pt x="11430828" y="2987028"/>
                  <a:pt x="11431046" y="2999282"/>
                </a:cubicBezTo>
                <a:lnTo>
                  <a:pt x="11431273" y="3011868"/>
                </a:lnTo>
                <a:lnTo>
                  <a:pt x="11435850" y="3010500"/>
                </a:lnTo>
                <a:lnTo>
                  <a:pt x="11435962" y="3016791"/>
                </a:lnTo>
                <a:lnTo>
                  <a:pt x="11429344" y="3020480"/>
                </a:lnTo>
                <a:lnTo>
                  <a:pt x="11429610" y="3021292"/>
                </a:lnTo>
                <a:lnTo>
                  <a:pt x="11427437" y="3021544"/>
                </a:lnTo>
                <a:lnTo>
                  <a:pt x="11420844" y="3025219"/>
                </a:lnTo>
                <a:cubicBezTo>
                  <a:pt x="11416517" y="3028842"/>
                  <a:pt x="11412202" y="3033210"/>
                  <a:pt x="11405806" y="3038118"/>
                </a:cubicBezTo>
                <a:lnTo>
                  <a:pt x="11405924" y="3044740"/>
                </a:lnTo>
                <a:cubicBezTo>
                  <a:pt x="11427562" y="3038278"/>
                  <a:pt x="11432048" y="3055250"/>
                  <a:pt x="11453799" y="3055079"/>
                </a:cubicBezTo>
                <a:cubicBezTo>
                  <a:pt x="11457937" y="3029205"/>
                  <a:pt x="11453580" y="3042826"/>
                  <a:pt x="11462204" y="3033925"/>
                </a:cubicBezTo>
                <a:cubicBezTo>
                  <a:pt x="11471056" y="3037606"/>
                  <a:pt x="11483842" y="3027461"/>
                  <a:pt x="11492912" y="3043398"/>
                </a:cubicBezTo>
                <a:cubicBezTo>
                  <a:pt x="11484288" y="3052300"/>
                  <a:pt x="11484288" y="3052300"/>
                  <a:pt x="11480238" y="3059834"/>
                </a:cubicBezTo>
                <a:lnTo>
                  <a:pt x="11497298" y="3054739"/>
                </a:lnTo>
                <a:cubicBezTo>
                  <a:pt x="11506116" y="3033127"/>
                  <a:pt x="11523590" y="3027910"/>
                  <a:pt x="11549390" y="3020204"/>
                </a:cubicBezTo>
                <a:lnTo>
                  <a:pt x="11549728" y="3039080"/>
                </a:lnTo>
                <a:cubicBezTo>
                  <a:pt x="11532888" y="3056429"/>
                  <a:pt x="11528428" y="3064418"/>
                  <a:pt x="11528980" y="3095218"/>
                </a:cubicBezTo>
                <a:cubicBezTo>
                  <a:pt x="11537830" y="3098899"/>
                  <a:pt x="11533669" y="3100142"/>
                  <a:pt x="11537943" y="3105191"/>
                </a:cubicBezTo>
                <a:lnTo>
                  <a:pt x="11529204" y="3107801"/>
                </a:lnTo>
                <a:cubicBezTo>
                  <a:pt x="11516530" y="3124239"/>
                  <a:pt x="11498413" y="3116997"/>
                  <a:pt x="11490316" y="3132068"/>
                </a:cubicBezTo>
                <a:cubicBezTo>
                  <a:pt x="11485846" y="3139395"/>
                  <a:pt x="11481797" y="3146931"/>
                  <a:pt x="11477326" y="3154258"/>
                </a:cubicBezTo>
                <a:cubicBezTo>
                  <a:pt x="11482023" y="3159515"/>
                  <a:pt x="11482130" y="3165475"/>
                  <a:pt x="11486404" y="3170525"/>
                </a:cubicBezTo>
                <a:cubicBezTo>
                  <a:pt x="11464766" y="3176987"/>
                  <a:pt x="11469230" y="3169329"/>
                  <a:pt x="11456140" y="3185889"/>
                </a:cubicBezTo>
                <a:lnTo>
                  <a:pt x="11455690" y="3160719"/>
                </a:lnTo>
                <a:lnTo>
                  <a:pt x="11404094" y="3176129"/>
                </a:lnTo>
                <a:cubicBezTo>
                  <a:pt x="11395917" y="3210201"/>
                  <a:pt x="11379106" y="3252510"/>
                  <a:pt x="11353420" y="3266508"/>
                </a:cubicBezTo>
                <a:cubicBezTo>
                  <a:pt x="11346802" y="3258996"/>
                  <a:pt x="11331560" y="3260467"/>
                  <a:pt x="11315252" y="3263798"/>
                </a:cubicBezTo>
                <a:lnTo>
                  <a:pt x="11304104" y="3265909"/>
                </a:lnTo>
                <a:lnTo>
                  <a:pt x="11341162" y="3280724"/>
                </a:lnTo>
                <a:cubicBezTo>
                  <a:pt x="11354554" y="3286390"/>
                  <a:pt x="11368514" y="3290811"/>
                  <a:pt x="11388034" y="3290633"/>
                </a:cubicBezTo>
                <a:cubicBezTo>
                  <a:pt x="11388559" y="3295589"/>
                  <a:pt x="11396170" y="3297174"/>
                  <a:pt x="11398204" y="3298809"/>
                </a:cubicBezTo>
                <a:cubicBezTo>
                  <a:pt x="11414936" y="3298657"/>
                  <a:pt x="11434227" y="3305095"/>
                  <a:pt x="11453518" y="3311536"/>
                </a:cubicBezTo>
                <a:cubicBezTo>
                  <a:pt x="11466706" y="3313066"/>
                  <a:pt x="11478385" y="3317921"/>
                  <a:pt x="11488556" y="3326099"/>
                </a:cubicBezTo>
                <a:cubicBezTo>
                  <a:pt x="11492624" y="3329368"/>
                  <a:pt x="11494658" y="3331003"/>
                  <a:pt x="11498727" y="3334273"/>
                </a:cubicBezTo>
                <a:cubicBezTo>
                  <a:pt x="11497218" y="3337595"/>
                  <a:pt x="11497218" y="3337595"/>
                  <a:pt x="11497218" y="3337595"/>
                </a:cubicBezTo>
                <a:cubicBezTo>
                  <a:pt x="11490134" y="3340968"/>
                  <a:pt x="11480488" y="3337747"/>
                  <a:pt x="11470317" y="3329571"/>
                </a:cubicBezTo>
                <a:cubicBezTo>
                  <a:pt x="11458638" y="3324717"/>
                  <a:pt x="11446957" y="3319861"/>
                  <a:pt x="11437838" y="3321599"/>
                </a:cubicBezTo>
                <a:cubicBezTo>
                  <a:pt x="11431736" y="3316693"/>
                  <a:pt x="11427666" y="3313423"/>
                  <a:pt x="11421564" y="3308517"/>
                </a:cubicBezTo>
                <a:cubicBezTo>
                  <a:pt x="11398730" y="3303765"/>
                  <a:pt x="11391120" y="3302179"/>
                  <a:pt x="11370320" y="3299061"/>
                </a:cubicBezTo>
                <a:cubicBezTo>
                  <a:pt x="11375371" y="3294054"/>
                  <a:pt x="11360674" y="3295842"/>
                  <a:pt x="11354574" y="3290938"/>
                </a:cubicBezTo>
                <a:cubicBezTo>
                  <a:pt x="11348994" y="3290988"/>
                  <a:pt x="11338367" y="3296046"/>
                  <a:pt x="11349520" y="3295944"/>
                </a:cubicBezTo>
                <a:cubicBezTo>
                  <a:pt x="11329247" y="3297783"/>
                  <a:pt x="11304378" y="3291395"/>
                  <a:pt x="11279510" y="3285005"/>
                </a:cubicBezTo>
                <a:cubicBezTo>
                  <a:pt x="11266322" y="3283472"/>
                  <a:pt x="11253512" y="3281108"/>
                  <a:pt x="11240512" y="3279159"/>
                </a:cubicBezTo>
                <a:lnTo>
                  <a:pt x="11239835" y="3279104"/>
                </a:lnTo>
                <a:lnTo>
                  <a:pt x="11240318" y="3281310"/>
                </a:lnTo>
                <a:lnTo>
                  <a:pt x="11231581" y="3283919"/>
                </a:lnTo>
                <a:cubicBezTo>
                  <a:pt x="11213665" y="3264633"/>
                  <a:pt x="11105478" y="3296943"/>
                  <a:pt x="11088638" y="3314291"/>
                </a:cubicBezTo>
                <a:cubicBezTo>
                  <a:pt x="11075852" y="3324437"/>
                  <a:pt x="11063397" y="3353126"/>
                  <a:pt x="11050188" y="3363065"/>
                </a:cubicBezTo>
                <a:cubicBezTo>
                  <a:pt x="11036990" y="3373664"/>
                  <a:pt x="11028134" y="3369650"/>
                  <a:pt x="11019930" y="3378758"/>
                </a:cubicBezTo>
                <a:cubicBezTo>
                  <a:pt x="11032942" y="3381198"/>
                  <a:pt x="11033050" y="3387159"/>
                  <a:pt x="11050526" y="3381940"/>
                </a:cubicBezTo>
                <a:cubicBezTo>
                  <a:pt x="11063622" y="3365712"/>
                  <a:pt x="11166787" y="3309929"/>
                  <a:pt x="11175526" y="3307318"/>
                </a:cubicBezTo>
                <a:cubicBezTo>
                  <a:pt x="11188644" y="3315721"/>
                  <a:pt x="11184370" y="3310670"/>
                  <a:pt x="11188751" y="3321680"/>
                </a:cubicBezTo>
                <a:cubicBezTo>
                  <a:pt x="11180244" y="3337206"/>
                  <a:pt x="11180244" y="3337206"/>
                  <a:pt x="11180350" y="3343165"/>
                </a:cubicBezTo>
                <a:cubicBezTo>
                  <a:pt x="11185264" y="3360677"/>
                  <a:pt x="11185264" y="3360677"/>
                  <a:pt x="11193806" y="3370444"/>
                </a:cubicBezTo>
                <a:cubicBezTo>
                  <a:pt x="11202545" y="3367833"/>
                  <a:pt x="11211170" y="3358931"/>
                  <a:pt x="11224069" y="3355078"/>
                </a:cubicBezTo>
                <a:cubicBezTo>
                  <a:pt x="11227840" y="3372930"/>
                  <a:pt x="11280712" y="3373309"/>
                  <a:pt x="11309080" y="3384937"/>
                </a:cubicBezTo>
                <a:lnTo>
                  <a:pt x="11322010" y="3397106"/>
                </a:lnTo>
                <a:lnTo>
                  <a:pt x="11324096" y="3397006"/>
                </a:lnTo>
                <a:cubicBezTo>
                  <a:pt x="11339936" y="3408694"/>
                  <a:pt x="11371344" y="3410912"/>
                  <a:pt x="11396309" y="3420605"/>
                </a:cubicBezTo>
                <a:cubicBezTo>
                  <a:pt x="11376846" y="3415266"/>
                  <a:pt x="11355372" y="3414411"/>
                  <a:pt x="11333628" y="3413865"/>
                </a:cubicBezTo>
                <a:lnTo>
                  <a:pt x="11297540" y="3411131"/>
                </a:lnTo>
                <a:lnTo>
                  <a:pt x="11295536" y="3411829"/>
                </a:lnTo>
                <a:lnTo>
                  <a:pt x="11288494" y="3421187"/>
                </a:lnTo>
                <a:cubicBezTo>
                  <a:pt x="11287346" y="3423848"/>
                  <a:pt x="11288987" y="3425069"/>
                  <a:pt x="11297094" y="3423370"/>
                </a:cubicBezTo>
                <a:cubicBezTo>
                  <a:pt x="11282392" y="3429298"/>
                  <a:pt x="11269592" y="3433831"/>
                  <a:pt x="11257810" y="3437012"/>
                </a:cubicBezTo>
                <a:lnTo>
                  <a:pt x="11255674" y="3437368"/>
                </a:lnTo>
                <a:lnTo>
                  <a:pt x="11255375" y="3437610"/>
                </a:lnTo>
                <a:lnTo>
                  <a:pt x="11252211" y="3439387"/>
                </a:lnTo>
                <a:lnTo>
                  <a:pt x="11252108" y="3439328"/>
                </a:lnTo>
                <a:cubicBezTo>
                  <a:pt x="11251833" y="3439275"/>
                  <a:pt x="11251468" y="3439381"/>
                  <a:pt x="11251110" y="3440006"/>
                </a:cubicBezTo>
                <a:lnTo>
                  <a:pt x="11252211" y="3439387"/>
                </a:lnTo>
                <a:lnTo>
                  <a:pt x="11252567" y="3439590"/>
                </a:lnTo>
                <a:cubicBezTo>
                  <a:pt x="11252926" y="3438964"/>
                  <a:pt x="11253290" y="3438861"/>
                  <a:pt x="11253474" y="3439069"/>
                </a:cubicBezTo>
                <a:lnTo>
                  <a:pt x="11253402" y="3439657"/>
                </a:lnTo>
                <a:lnTo>
                  <a:pt x="11211163" y="3457434"/>
                </a:lnTo>
                <a:lnTo>
                  <a:pt x="11210372" y="3455814"/>
                </a:lnTo>
                <a:cubicBezTo>
                  <a:pt x="11198002" y="3460392"/>
                  <a:pt x="11190718" y="3462469"/>
                  <a:pt x="11178349" y="3467045"/>
                </a:cubicBezTo>
                <a:cubicBezTo>
                  <a:pt x="11174696" y="3467040"/>
                  <a:pt x="11172498" y="3466619"/>
                  <a:pt x="11169584" y="3467451"/>
                </a:cubicBezTo>
                <a:cubicBezTo>
                  <a:pt x="11155758" y="3472440"/>
                  <a:pt x="11141190" y="3476597"/>
                  <a:pt x="11126600" y="3478663"/>
                </a:cubicBezTo>
                <a:cubicBezTo>
                  <a:pt x="11119674" y="3480116"/>
                  <a:pt x="11112928" y="3481255"/>
                  <a:pt x="11106184" y="3482655"/>
                </a:cubicBezTo>
                <a:lnTo>
                  <a:pt x="11087284" y="3487803"/>
                </a:lnTo>
                <a:lnTo>
                  <a:pt x="11087244" y="3487795"/>
                </a:lnTo>
                <a:cubicBezTo>
                  <a:pt x="11087244" y="3487795"/>
                  <a:pt x="11087244" y="3487795"/>
                  <a:pt x="11085787" y="3488211"/>
                </a:cubicBezTo>
                <a:lnTo>
                  <a:pt x="11087284" y="3487803"/>
                </a:lnTo>
                <a:lnTo>
                  <a:pt x="11089442" y="3488216"/>
                </a:lnTo>
                <a:cubicBezTo>
                  <a:pt x="11088724" y="3489467"/>
                  <a:pt x="11088008" y="3490719"/>
                  <a:pt x="11085811" y="3490298"/>
                </a:cubicBezTo>
                <a:cubicBezTo>
                  <a:pt x="11085811" y="3490298"/>
                  <a:pt x="11084354" y="3490714"/>
                  <a:pt x="11084354" y="3490714"/>
                </a:cubicBezTo>
                <a:cubicBezTo>
                  <a:pt x="11083638" y="3491965"/>
                  <a:pt x="11084378" y="3492803"/>
                  <a:pt x="11085096" y="3491549"/>
                </a:cubicBezTo>
                <a:cubicBezTo>
                  <a:pt x="11095317" y="3490728"/>
                  <a:pt x="11110600" y="3485323"/>
                  <a:pt x="11123019" y="3484921"/>
                </a:cubicBezTo>
                <a:cubicBezTo>
                  <a:pt x="11123784" y="3487847"/>
                  <a:pt x="11125240" y="3487430"/>
                  <a:pt x="11121611" y="3489513"/>
                </a:cubicBezTo>
                <a:cubicBezTo>
                  <a:pt x="11120130" y="3487840"/>
                  <a:pt x="11115760" y="3489088"/>
                  <a:pt x="11111389" y="3490334"/>
                </a:cubicBezTo>
                <a:cubicBezTo>
                  <a:pt x="11111438" y="3494509"/>
                  <a:pt x="11101908" y="3491990"/>
                  <a:pt x="11095341" y="3492816"/>
                </a:cubicBezTo>
                <a:cubicBezTo>
                  <a:pt x="11086589" y="3494265"/>
                  <a:pt x="11077478" y="3496340"/>
                  <a:pt x="11068272" y="3498051"/>
                </a:cubicBezTo>
                <a:lnTo>
                  <a:pt x="11058520" y="3499122"/>
                </a:lnTo>
                <a:lnTo>
                  <a:pt x="11047596" y="3522106"/>
                </a:lnTo>
                <a:cubicBezTo>
                  <a:pt x="11040065" y="3533719"/>
                  <a:pt x="11031466" y="3544110"/>
                  <a:pt x="11023048" y="3552950"/>
                </a:cubicBezTo>
                <a:lnTo>
                  <a:pt x="11023380" y="3571497"/>
                </a:lnTo>
                <a:cubicBezTo>
                  <a:pt x="11014643" y="3574106"/>
                  <a:pt x="11006016" y="3583007"/>
                  <a:pt x="10997279" y="3585618"/>
                </a:cubicBezTo>
                <a:cubicBezTo>
                  <a:pt x="10992779" y="3567983"/>
                  <a:pt x="10992560" y="3555730"/>
                  <a:pt x="10983598" y="3545756"/>
                </a:cubicBezTo>
                <a:cubicBezTo>
                  <a:pt x="10935272" y="3510249"/>
                  <a:pt x="10853553" y="3572277"/>
                  <a:pt x="10801232" y="3593895"/>
                </a:cubicBezTo>
                <a:cubicBezTo>
                  <a:pt x="10805476" y="3573983"/>
                  <a:pt x="10805476" y="3573983"/>
                  <a:pt x="10809834" y="3560364"/>
                </a:cubicBezTo>
                <a:lnTo>
                  <a:pt x="10796518" y="3564341"/>
                </a:lnTo>
                <a:cubicBezTo>
                  <a:pt x="10792464" y="3571545"/>
                  <a:pt x="10783840" y="3580446"/>
                  <a:pt x="10775101" y="3583056"/>
                </a:cubicBezTo>
                <a:lnTo>
                  <a:pt x="10774988" y="3576763"/>
                </a:lnTo>
                <a:cubicBezTo>
                  <a:pt x="10779148" y="3575521"/>
                  <a:pt x="10779148" y="3575521"/>
                  <a:pt x="10783620" y="3568193"/>
                </a:cubicBezTo>
                <a:lnTo>
                  <a:pt x="10757406" y="3576022"/>
                </a:lnTo>
                <a:cubicBezTo>
                  <a:pt x="10748970" y="3572216"/>
                  <a:pt x="10735655" y="3576193"/>
                  <a:pt x="10714546" y="3588823"/>
                </a:cubicBezTo>
                <a:lnTo>
                  <a:pt x="10714096" y="3563654"/>
                </a:lnTo>
                <a:lnTo>
                  <a:pt x="10705358" y="3566263"/>
                </a:lnTo>
                <a:cubicBezTo>
                  <a:pt x="10701006" y="3580216"/>
                  <a:pt x="10683946" y="3585309"/>
                  <a:pt x="10675433" y="3600505"/>
                </a:cubicBezTo>
                <a:lnTo>
                  <a:pt x="10675878" y="3625341"/>
                </a:lnTo>
                <a:lnTo>
                  <a:pt x="10650080" y="3633045"/>
                </a:lnTo>
                <a:cubicBezTo>
                  <a:pt x="10645390" y="3628121"/>
                  <a:pt x="10641116" y="3623071"/>
                  <a:pt x="10636426" y="3618147"/>
                </a:cubicBezTo>
                <a:cubicBezTo>
                  <a:pt x="10640672" y="3598233"/>
                  <a:pt x="10640559" y="3591942"/>
                  <a:pt x="10635648" y="3574764"/>
                </a:cubicBezTo>
                <a:lnTo>
                  <a:pt x="10588214" y="3588932"/>
                </a:lnTo>
                <a:cubicBezTo>
                  <a:pt x="10584273" y="3602426"/>
                  <a:pt x="10584273" y="3602426"/>
                  <a:pt x="10584610" y="3621303"/>
                </a:cubicBezTo>
                <a:lnTo>
                  <a:pt x="10584722" y="3627595"/>
                </a:lnTo>
                <a:cubicBezTo>
                  <a:pt x="10575344" y="3617745"/>
                  <a:pt x="10557868" y="3622965"/>
                  <a:pt x="10540920" y="3634351"/>
                </a:cubicBezTo>
                <a:cubicBezTo>
                  <a:pt x="10536562" y="3647972"/>
                  <a:pt x="10545526" y="3657946"/>
                  <a:pt x="10532739" y="3668091"/>
                </a:cubicBezTo>
                <a:cubicBezTo>
                  <a:pt x="10515482" y="3685564"/>
                  <a:pt x="10510990" y="3668262"/>
                  <a:pt x="10489238" y="3668432"/>
                </a:cubicBezTo>
                <a:lnTo>
                  <a:pt x="10489571" y="3686975"/>
                </a:lnTo>
                <a:cubicBezTo>
                  <a:pt x="10472094" y="3692196"/>
                  <a:pt x="10433178" y="3691502"/>
                  <a:pt x="10415478" y="3684135"/>
                </a:cubicBezTo>
                <a:lnTo>
                  <a:pt x="10415922" y="3708972"/>
                </a:lnTo>
                <a:lnTo>
                  <a:pt x="10398863" y="3714067"/>
                </a:lnTo>
                <a:lnTo>
                  <a:pt x="10398419" y="3689229"/>
                </a:lnTo>
                <a:lnTo>
                  <a:pt x="10389680" y="3691839"/>
                </a:lnTo>
                <a:lnTo>
                  <a:pt x="10389792" y="3698133"/>
                </a:lnTo>
                <a:cubicBezTo>
                  <a:pt x="10385441" y="3712084"/>
                  <a:pt x="10390237" y="3722969"/>
                  <a:pt x="10385998" y="3743214"/>
                </a:cubicBezTo>
                <a:lnTo>
                  <a:pt x="10381836" y="3744456"/>
                </a:lnTo>
                <a:cubicBezTo>
                  <a:pt x="10381497" y="3725579"/>
                  <a:pt x="10385772" y="3730630"/>
                  <a:pt x="10377226" y="3720530"/>
                </a:cubicBezTo>
                <a:cubicBezTo>
                  <a:pt x="10368713" y="3735725"/>
                  <a:pt x="10360423" y="3763502"/>
                  <a:pt x="10342723" y="3756138"/>
                </a:cubicBezTo>
                <a:lnTo>
                  <a:pt x="10342497" y="3743554"/>
                </a:lnTo>
                <a:cubicBezTo>
                  <a:pt x="10329068" y="3741238"/>
                  <a:pt x="10321086" y="3762601"/>
                  <a:pt x="10312347" y="3765210"/>
                </a:cubicBezTo>
                <a:lnTo>
                  <a:pt x="10312454" y="3771170"/>
                </a:lnTo>
                <a:cubicBezTo>
                  <a:pt x="10316734" y="3776552"/>
                  <a:pt x="10316734" y="3776552"/>
                  <a:pt x="10321416" y="3781145"/>
                </a:cubicBezTo>
                <a:lnTo>
                  <a:pt x="10308100" y="3785122"/>
                </a:lnTo>
                <a:cubicBezTo>
                  <a:pt x="10303834" y="3780402"/>
                  <a:pt x="10299672" y="3781647"/>
                  <a:pt x="10290818" y="3777633"/>
                </a:cubicBezTo>
                <a:lnTo>
                  <a:pt x="10291041" y="3790217"/>
                </a:lnTo>
                <a:cubicBezTo>
                  <a:pt x="10299892" y="3793899"/>
                  <a:pt x="10295316" y="3795266"/>
                  <a:pt x="10300112" y="3806152"/>
                </a:cubicBezTo>
                <a:cubicBezTo>
                  <a:pt x="10286908" y="3816421"/>
                  <a:pt x="10269961" y="3827809"/>
                  <a:pt x="10257170" y="3837622"/>
                </a:cubicBezTo>
                <a:lnTo>
                  <a:pt x="10257282" y="3843914"/>
                </a:lnTo>
                <a:cubicBezTo>
                  <a:pt x="10278919" y="3837451"/>
                  <a:pt x="10304718" y="3829748"/>
                  <a:pt x="10330634" y="3828665"/>
                </a:cubicBezTo>
                <a:cubicBezTo>
                  <a:pt x="10330402" y="3815751"/>
                  <a:pt x="10326022" y="3804740"/>
                  <a:pt x="10325797" y="3792156"/>
                </a:cubicBezTo>
                <a:lnTo>
                  <a:pt x="10329958" y="3790912"/>
                </a:lnTo>
                <a:cubicBezTo>
                  <a:pt x="10348110" y="3823445"/>
                  <a:pt x="10374430" y="3821577"/>
                  <a:pt x="10413436" y="3803935"/>
                </a:cubicBezTo>
                <a:lnTo>
                  <a:pt x="10413318" y="3797311"/>
                </a:lnTo>
                <a:lnTo>
                  <a:pt x="10408743" y="3798680"/>
                </a:lnTo>
                <a:cubicBezTo>
                  <a:pt x="10400310" y="3794871"/>
                  <a:pt x="10417366" y="3789776"/>
                  <a:pt x="10417366" y="3789776"/>
                </a:cubicBezTo>
                <a:cubicBezTo>
                  <a:pt x="10426219" y="3793460"/>
                  <a:pt x="10434956" y="3790849"/>
                  <a:pt x="10439456" y="3808484"/>
                </a:cubicBezTo>
                <a:lnTo>
                  <a:pt x="10440474" y="3810765"/>
                </a:lnTo>
                <a:lnTo>
                  <a:pt x="10444232" y="3809137"/>
                </a:lnTo>
                <a:cubicBezTo>
                  <a:pt x="10457620" y="3801904"/>
                  <a:pt x="10470530" y="3798371"/>
                  <a:pt x="10482964" y="3798541"/>
                </a:cubicBezTo>
                <a:cubicBezTo>
                  <a:pt x="10487938" y="3798611"/>
                  <a:pt x="10490425" y="3798642"/>
                  <a:pt x="10495399" y="3798710"/>
                </a:cubicBezTo>
                <a:cubicBezTo>
                  <a:pt x="10494922" y="3802413"/>
                  <a:pt x="10494922" y="3802413"/>
                  <a:pt x="10494922" y="3802413"/>
                </a:cubicBezTo>
                <a:cubicBezTo>
                  <a:pt x="10488996" y="3809749"/>
                  <a:pt x="10478570" y="3813315"/>
                  <a:pt x="10466137" y="3813145"/>
                </a:cubicBezTo>
                <a:cubicBezTo>
                  <a:pt x="10453226" y="3816676"/>
                  <a:pt x="10440315" y="3820208"/>
                  <a:pt x="10431900" y="3827510"/>
                </a:cubicBezTo>
                <a:lnTo>
                  <a:pt x="10429268" y="3827475"/>
                </a:lnTo>
                <a:lnTo>
                  <a:pt x="10420426" y="3832062"/>
                </a:lnTo>
                <a:cubicBezTo>
                  <a:pt x="10412844" y="3835075"/>
                  <a:pt x="10405250" y="3837343"/>
                  <a:pt x="10396512" y="3839953"/>
                </a:cubicBezTo>
                <a:cubicBezTo>
                  <a:pt x="10400284" y="3857805"/>
                  <a:pt x="10398652" y="3863036"/>
                  <a:pt x="10397788" y="3875014"/>
                </a:cubicBezTo>
                <a:lnTo>
                  <a:pt x="10397450" y="3888321"/>
                </a:lnTo>
                <a:lnTo>
                  <a:pt x="10409766" y="3880706"/>
                </a:lnTo>
                <a:lnTo>
                  <a:pt x="10425081" y="3852602"/>
                </a:lnTo>
                <a:cubicBezTo>
                  <a:pt x="10433588" y="3842946"/>
                  <a:pt x="10444322" y="3834996"/>
                  <a:pt x="10457376" y="3828100"/>
                </a:cubicBezTo>
                <a:cubicBezTo>
                  <a:pt x="10461643" y="3832819"/>
                  <a:pt x="10457483" y="3834062"/>
                  <a:pt x="10466222" y="3831453"/>
                </a:cubicBezTo>
                <a:lnTo>
                  <a:pt x="10466613" y="3853382"/>
                </a:lnTo>
                <a:lnTo>
                  <a:pt x="10504112" y="3832936"/>
                </a:lnTo>
                <a:cubicBezTo>
                  <a:pt x="10513234" y="3831180"/>
                  <a:pt x="10518816" y="3831117"/>
                  <a:pt x="10525899" y="3827731"/>
                </a:cubicBezTo>
                <a:cubicBezTo>
                  <a:pt x="10559282" y="3809171"/>
                  <a:pt x="10594702" y="3792242"/>
                  <a:pt x="10630657" y="3780266"/>
                </a:cubicBezTo>
                <a:cubicBezTo>
                  <a:pt x="10647616" y="3773462"/>
                  <a:pt x="10664198" y="3767490"/>
                  <a:pt x="10680714" y="3760897"/>
                </a:cubicBezTo>
                <a:lnTo>
                  <a:pt x="10726724" y="3739509"/>
                </a:lnTo>
                <a:lnTo>
                  <a:pt x="10726827" y="3739508"/>
                </a:lnTo>
                <a:cubicBezTo>
                  <a:pt x="10726827" y="3739508"/>
                  <a:pt x="10726827" y="3739508"/>
                  <a:pt x="10730369" y="3737816"/>
                </a:cubicBezTo>
                <a:lnTo>
                  <a:pt x="10726724" y="3739509"/>
                </a:lnTo>
                <a:lnTo>
                  <a:pt x="10721248" y="3739571"/>
                </a:lnTo>
                <a:cubicBezTo>
                  <a:pt x="10722751" y="3736249"/>
                  <a:pt x="10724255" y="3732927"/>
                  <a:pt x="10729836" y="3732862"/>
                </a:cubicBezTo>
                <a:cubicBezTo>
                  <a:pt x="10729836" y="3732862"/>
                  <a:pt x="10733378" y="3731171"/>
                  <a:pt x="10733378" y="3731171"/>
                </a:cubicBezTo>
                <a:cubicBezTo>
                  <a:pt x="10734881" y="3727848"/>
                  <a:pt x="10732844" y="3726219"/>
                  <a:pt x="10731340" y="3729540"/>
                </a:cubicBezTo>
                <a:cubicBezTo>
                  <a:pt x="10706010" y="3736439"/>
                  <a:pt x="10669086" y="3756691"/>
                  <a:pt x="10638176" y="3763653"/>
                </a:cubicBezTo>
                <a:cubicBezTo>
                  <a:pt x="10635604" y="3757070"/>
                  <a:pt x="10632062" y="3758765"/>
                  <a:pt x="10640651" y="3752057"/>
                </a:cubicBezTo>
                <a:cubicBezTo>
                  <a:pt x="10644726" y="3755314"/>
                  <a:pt x="10655352" y="3750236"/>
                  <a:pt x="10665978" y="3745157"/>
                </a:cubicBezTo>
                <a:cubicBezTo>
                  <a:pt x="10664912" y="3735253"/>
                  <a:pt x="10689270" y="3736630"/>
                  <a:pt x="10705477" y="3731487"/>
                </a:cubicBezTo>
                <a:cubicBezTo>
                  <a:pt x="10748516" y="3716124"/>
                  <a:pt x="10794562" y="3694116"/>
                  <a:pt x="10840173" y="3685334"/>
                </a:cubicBezTo>
                <a:cubicBezTo>
                  <a:pt x="10845754" y="3685270"/>
                  <a:pt x="10847792" y="3686900"/>
                  <a:pt x="10853372" y="3686837"/>
                </a:cubicBezTo>
                <a:cubicBezTo>
                  <a:pt x="10868075" y="3685016"/>
                  <a:pt x="10898450" y="3673104"/>
                  <a:pt x="10908106" y="3676299"/>
                </a:cubicBezTo>
                <a:cubicBezTo>
                  <a:pt x="10907572" y="3671347"/>
                  <a:pt x="10909076" y="3668025"/>
                  <a:pt x="10916694" y="3669591"/>
                </a:cubicBezTo>
                <a:cubicBezTo>
                  <a:pt x="10920237" y="3667899"/>
                  <a:pt x="10941053" y="3670967"/>
                  <a:pt x="10942556" y="3667644"/>
                </a:cubicBezTo>
                <a:cubicBezTo>
                  <a:pt x="10939016" y="3669336"/>
                  <a:pt x="10940519" y="3666014"/>
                  <a:pt x="10938480" y="3664384"/>
                </a:cubicBezTo>
                <a:lnTo>
                  <a:pt x="10958242" y="3662810"/>
                </a:lnTo>
                <a:lnTo>
                  <a:pt x="10961887" y="3673954"/>
                </a:lnTo>
                <a:lnTo>
                  <a:pt x="10950710" y="3674162"/>
                </a:lnTo>
                <a:cubicBezTo>
                  <a:pt x="10937560" y="3681749"/>
                  <a:pt x="10923502" y="3685213"/>
                  <a:pt x="10908490" y="3688481"/>
                </a:cubicBezTo>
                <a:lnTo>
                  <a:pt x="10868124" y="3699553"/>
                </a:lnTo>
                <a:lnTo>
                  <a:pt x="10862058" y="3698307"/>
                </a:lnTo>
                <a:cubicBezTo>
                  <a:pt x="10862058" y="3698307"/>
                  <a:pt x="10862058" y="3698307"/>
                  <a:pt x="10860555" y="3701630"/>
                </a:cubicBezTo>
                <a:lnTo>
                  <a:pt x="10868124" y="3699553"/>
                </a:lnTo>
                <a:lnTo>
                  <a:pt x="10869678" y="3699875"/>
                </a:lnTo>
                <a:cubicBezTo>
                  <a:pt x="10870212" y="3704826"/>
                  <a:pt x="10866670" y="3706518"/>
                  <a:pt x="10864632" y="3704888"/>
                </a:cubicBezTo>
                <a:cubicBezTo>
                  <a:pt x="10863127" y="3708211"/>
                  <a:pt x="10863127" y="3708211"/>
                  <a:pt x="10863127" y="3708211"/>
                </a:cubicBezTo>
                <a:cubicBezTo>
                  <a:pt x="10894570" y="3706202"/>
                  <a:pt x="10933097" y="3700806"/>
                  <a:pt x="10961968" y="3692214"/>
                </a:cubicBezTo>
                <a:lnTo>
                  <a:pt x="10968020" y="3692704"/>
                </a:lnTo>
                <a:lnTo>
                  <a:pt x="10973042" y="3708054"/>
                </a:lnTo>
                <a:lnTo>
                  <a:pt x="10921946" y="3713948"/>
                </a:lnTo>
                <a:cubicBezTo>
                  <a:pt x="10894002" y="3718191"/>
                  <a:pt x="10868540" y="3723849"/>
                  <a:pt x="10843478" y="3733225"/>
                </a:cubicBezTo>
                <a:cubicBezTo>
                  <a:pt x="10826738" y="3733414"/>
                  <a:pt x="10802912" y="3736991"/>
                  <a:pt x="10788744" y="3743765"/>
                </a:cubicBezTo>
                <a:cubicBezTo>
                  <a:pt x="10800438" y="3748589"/>
                  <a:pt x="10786270" y="3755361"/>
                  <a:pt x="10788842" y="3761942"/>
                </a:cubicBezTo>
                <a:cubicBezTo>
                  <a:pt x="10781760" y="3765328"/>
                  <a:pt x="10781224" y="3760375"/>
                  <a:pt x="10772103" y="3762132"/>
                </a:cubicBezTo>
                <a:cubicBezTo>
                  <a:pt x="10759438" y="3765581"/>
                  <a:pt x="10786270" y="3755361"/>
                  <a:pt x="10773072" y="3753857"/>
                </a:cubicBezTo>
                <a:cubicBezTo>
                  <a:pt x="10738621" y="3762512"/>
                  <a:pt x="10712322" y="3777684"/>
                  <a:pt x="10677337" y="3781387"/>
                </a:cubicBezTo>
                <a:cubicBezTo>
                  <a:pt x="10665742" y="3794741"/>
                  <a:pt x="10645994" y="3801577"/>
                  <a:pt x="10628283" y="3810041"/>
                </a:cubicBezTo>
                <a:cubicBezTo>
                  <a:pt x="10608534" y="3816877"/>
                  <a:pt x="10588785" y="3823713"/>
                  <a:pt x="10573114" y="3833804"/>
                </a:cubicBezTo>
                <a:cubicBezTo>
                  <a:pt x="10587282" y="3827033"/>
                  <a:pt x="10587817" y="3831985"/>
                  <a:pt x="10591358" y="3830293"/>
                </a:cubicBezTo>
                <a:cubicBezTo>
                  <a:pt x="10586313" y="3835308"/>
                  <a:pt x="10588351" y="3836938"/>
                  <a:pt x="10586846" y="3840260"/>
                </a:cubicBezTo>
                <a:cubicBezTo>
                  <a:pt x="10567098" y="3847095"/>
                  <a:pt x="10564090" y="3853742"/>
                  <a:pt x="10546380" y="3862204"/>
                </a:cubicBezTo>
                <a:cubicBezTo>
                  <a:pt x="10544342" y="3860575"/>
                  <a:pt x="10542304" y="3858948"/>
                  <a:pt x="10538762" y="3860638"/>
                </a:cubicBezTo>
                <a:cubicBezTo>
                  <a:pt x="10539731" y="3852364"/>
                  <a:pt x="10548318" y="3845656"/>
                  <a:pt x="10540700" y="3844089"/>
                </a:cubicBezTo>
                <a:cubicBezTo>
                  <a:pt x="10531094" y="3849982"/>
                  <a:pt x="10523258" y="3855031"/>
                  <a:pt x="10515610" y="3859664"/>
                </a:cubicBezTo>
                <a:lnTo>
                  <a:pt x="10502098" y="3867038"/>
                </a:lnTo>
                <a:lnTo>
                  <a:pt x="10506038" y="3882484"/>
                </a:lnTo>
                <a:lnTo>
                  <a:pt x="10501877" y="3883728"/>
                </a:lnTo>
                <a:lnTo>
                  <a:pt x="10501990" y="3890021"/>
                </a:lnTo>
                <a:cubicBezTo>
                  <a:pt x="10471614" y="3899092"/>
                  <a:pt x="10437078" y="3909407"/>
                  <a:pt x="10428890" y="3942815"/>
                </a:cubicBezTo>
                <a:lnTo>
                  <a:pt x="10454690" y="3935110"/>
                </a:lnTo>
                <a:cubicBezTo>
                  <a:pt x="10459160" y="3927780"/>
                  <a:pt x="10454583" y="3929148"/>
                  <a:pt x="10463426" y="3932499"/>
                </a:cubicBezTo>
                <a:lnTo>
                  <a:pt x="10468005" y="3931133"/>
                </a:lnTo>
                <a:lnTo>
                  <a:pt x="10468118" y="3937425"/>
                </a:lnTo>
                <a:cubicBezTo>
                  <a:pt x="10446586" y="3949848"/>
                  <a:pt x="10442008" y="3951214"/>
                  <a:pt x="10425286" y="3975187"/>
                </a:cubicBezTo>
                <a:lnTo>
                  <a:pt x="10438186" y="3971334"/>
                </a:lnTo>
                <a:cubicBezTo>
                  <a:pt x="10438186" y="3971334"/>
                  <a:pt x="10442128" y="3957839"/>
                  <a:pt x="10446818" y="3962763"/>
                </a:cubicBezTo>
                <a:cubicBezTo>
                  <a:pt x="10446924" y="3968723"/>
                  <a:pt x="10451086" y="3967481"/>
                  <a:pt x="10451199" y="3973773"/>
                </a:cubicBezTo>
                <a:lnTo>
                  <a:pt x="10461899" y="3976259"/>
                </a:lnTo>
                <a:lnTo>
                  <a:pt x="10505988" y="3962957"/>
                </a:lnTo>
                <a:cubicBezTo>
                  <a:pt x="10511568" y="3962895"/>
                  <a:pt x="10513608" y="3964524"/>
                  <a:pt x="10519188" y="3964462"/>
                </a:cubicBezTo>
                <a:cubicBezTo>
                  <a:pt x="10533890" y="3962642"/>
                  <a:pt x="10564264" y="3950728"/>
                  <a:pt x="10573920" y="3953923"/>
                </a:cubicBezTo>
                <a:cubicBezTo>
                  <a:pt x="10573386" y="3948971"/>
                  <a:pt x="10574890" y="3945649"/>
                  <a:pt x="10582509" y="3947213"/>
                </a:cubicBezTo>
                <a:cubicBezTo>
                  <a:pt x="10586050" y="3945521"/>
                  <a:pt x="10606868" y="3948590"/>
                  <a:pt x="10608371" y="3945267"/>
                </a:cubicBezTo>
                <a:cubicBezTo>
                  <a:pt x="10604830" y="3946960"/>
                  <a:pt x="10606333" y="3943639"/>
                  <a:pt x="10604296" y="3942009"/>
                </a:cubicBezTo>
                <a:lnTo>
                  <a:pt x="10620880" y="3940687"/>
                </a:lnTo>
                <a:lnTo>
                  <a:pt x="10648534" y="3925836"/>
                </a:lnTo>
                <a:cubicBezTo>
                  <a:pt x="10677637" y="3910991"/>
                  <a:pt x="10701101" y="3898389"/>
                  <a:pt x="10707270" y="3904116"/>
                </a:cubicBezTo>
                <a:cubicBezTo>
                  <a:pt x="10708184" y="3900480"/>
                  <a:pt x="10708184" y="3900480"/>
                  <a:pt x="10708184" y="3900480"/>
                </a:cubicBezTo>
                <a:cubicBezTo>
                  <a:pt x="10708184" y="3900480"/>
                  <a:pt x="10708184" y="3900480"/>
                  <a:pt x="10711461" y="3897542"/>
                </a:cubicBezTo>
                <a:cubicBezTo>
                  <a:pt x="10713824" y="3898239"/>
                  <a:pt x="10716183" y="3898936"/>
                  <a:pt x="10718544" y="3899632"/>
                </a:cubicBezTo>
                <a:cubicBezTo>
                  <a:pt x="10718544" y="3899632"/>
                  <a:pt x="10718544" y="3899632"/>
                  <a:pt x="10715268" y="3902571"/>
                </a:cubicBezTo>
                <a:cubicBezTo>
                  <a:pt x="10715268" y="3902571"/>
                  <a:pt x="10715268" y="3902571"/>
                  <a:pt x="10711992" y="3905510"/>
                </a:cubicBezTo>
                <a:cubicBezTo>
                  <a:pt x="10723266" y="3901026"/>
                  <a:pt x="10734542" y="3896543"/>
                  <a:pt x="10745816" y="3892059"/>
                </a:cubicBezTo>
                <a:cubicBezTo>
                  <a:pt x="10744900" y="3895696"/>
                  <a:pt x="10757622" y="3895546"/>
                  <a:pt x="10753430" y="3902120"/>
                </a:cubicBezTo>
                <a:lnTo>
                  <a:pt x="10773514" y="3894944"/>
                </a:lnTo>
                <a:lnTo>
                  <a:pt x="10776399" y="3889300"/>
                </a:lnTo>
                <a:lnTo>
                  <a:pt x="10787244" y="3890040"/>
                </a:lnTo>
                <a:lnTo>
                  <a:pt x="10795239" y="3887183"/>
                </a:lnTo>
                <a:cubicBezTo>
                  <a:pt x="10834333" y="3875471"/>
                  <a:pt x="10865926" y="3870885"/>
                  <a:pt x="10895812" y="3850413"/>
                </a:cubicBezTo>
                <a:cubicBezTo>
                  <a:pt x="10932528" y="3845629"/>
                  <a:pt x="10952862" y="3855539"/>
                  <a:pt x="10992324" y="3839847"/>
                </a:cubicBezTo>
                <a:cubicBezTo>
                  <a:pt x="10993770" y="3844181"/>
                  <a:pt x="11001768" y="3842636"/>
                  <a:pt x="11004131" y="3843333"/>
                </a:cubicBezTo>
                <a:cubicBezTo>
                  <a:pt x="11021042" y="3836607"/>
                  <a:pt x="11041762" y="3834912"/>
                  <a:pt x="11062480" y="3833219"/>
                </a:cubicBezTo>
                <a:cubicBezTo>
                  <a:pt x="11076116" y="3829432"/>
                  <a:pt x="11088837" y="3829282"/>
                  <a:pt x="11100642" y="3832768"/>
                </a:cubicBezTo>
                <a:cubicBezTo>
                  <a:pt x="11105364" y="3834163"/>
                  <a:pt x="11107726" y="3834860"/>
                  <a:pt x="11112448" y="3836252"/>
                </a:cubicBezTo>
                <a:cubicBezTo>
                  <a:pt x="11111532" y="3839890"/>
                  <a:pt x="11111532" y="3839890"/>
                  <a:pt x="11111532" y="3839890"/>
                </a:cubicBezTo>
                <a:cubicBezTo>
                  <a:pt x="11104979" y="3845766"/>
                  <a:pt x="11094619" y="3846615"/>
                  <a:pt x="11082815" y="3843127"/>
                </a:cubicBezTo>
                <a:cubicBezTo>
                  <a:pt x="11070094" y="3843280"/>
                  <a:pt x="11057372" y="3843428"/>
                  <a:pt x="11048460" y="3848609"/>
                </a:cubicBezTo>
                <a:cubicBezTo>
                  <a:pt x="11041376" y="3846518"/>
                  <a:pt x="11036655" y="3845123"/>
                  <a:pt x="11029570" y="3843032"/>
                </a:cubicBezTo>
                <a:cubicBezTo>
                  <a:pt x="11005576" y="3847666"/>
                  <a:pt x="10997577" y="3849210"/>
                  <a:pt x="10975942" y="3854541"/>
                </a:cubicBezTo>
                <a:cubicBezTo>
                  <a:pt x="10978038" y="3851255"/>
                  <a:pt x="10975448" y="3851466"/>
                  <a:pt x="10971450" y="3852238"/>
                </a:cubicBezTo>
                <a:lnTo>
                  <a:pt x="10963158" y="3852917"/>
                </a:lnTo>
                <a:lnTo>
                  <a:pt x="10963258" y="3858462"/>
                </a:lnTo>
                <a:cubicBezTo>
                  <a:pt x="10958788" y="3865792"/>
                  <a:pt x="10958788" y="3865792"/>
                  <a:pt x="10954738" y="3873327"/>
                </a:cubicBezTo>
                <a:lnTo>
                  <a:pt x="11002176" y="3859160"/>
                </a:lnTo>
                <a:cubicBezTo>
                  <a:pt x="11006639" y="3851500"/>
                  <a:pt x="11037156" y="3873681"/>
                  <a:pt x="11037156" y="3873681"/>
                </a:cubicBezTo>
                <a:cubicBezTo>
                  <a:pt x="11055161" y="3874629"/>
                  <a:pt x="11076578" y="3855915"/>
                  <a:pt x="11089698" y="3864315"/>
                </a:cubicBezTo>
                <a:lnTo>
                  <a:pt x="11080958" y="3866925"/>
                </a:lnTo>
                <a:lnTo>
                  <a:pt x="11080308" y="3867786"/>
                </a:lnTo>
                <a:lnTo>
                  <a:pt x="11095026" y="3864191"/>
                </a:lnTo>
                <a:cubicBezTo>
                  <a:pt x="11105664" y="3861385"/>
                  <a:pt x="11115672" y="3859205"/>
                  <a:pt x="11120500" y="3860803"/>
                </a:cubicBezTo>
                <a:cubicBezTo>
                  <a:pt x="11119967" y="3855851"/>
                  <a:pt x="11121470" y="3852527"/>
                  <a:pt x="11129088" y="3854094"/>
                </a:cubicBezTo>
                <a:cubicBezTo>
                  <a:pt x="11132630" y="3852401"/>
                  <a:pt x="11153447" y="3855469"/>
                  <a:pt x="11154951" y="3852148"/>
                </a:cubicBezTo>
                <a:cubicBezTo>
                  <a:pt x="11151408" y="3853840"/>
                  <a:pt x="11152913" y="3850517"/>
                  <a:pt x="11150874" y="3848887"/>
                </a:cubicBezTo>
                <a:lnTo>
                  <a:pt x="11170636" y="3847314"/>
                </a:lnTo>
                <a:lnTo>
                  <a:pt x="11174282" y="3858457"/>
                </a:lnTo>
                <a:lnTo>
                  <a:pt x="11163104" y="3858666"/>
                </a:lnTo>
                <a:cubicBezTo>
                  <a:pt x="11149954" y="3866252"/>
                  <a:pt x="11135894" y="3869717"/>
                  <a:pt x="11120884" y="3872986"/>
                </a:cubicBezTo>
                <a:lnTo>
                  <a:pt x="11080518" y="3884058"/>
                </a:lnTo>
                <a:lnTo>
                  <a:pt x="11074452" y="3882811"/>
                </a:lnTo>
                <a:cubicBezTo>
                  <a:pt x="11074452" y="3882811"/>
                  <a:pt x="11074452" y="3882811"/>
                  <a:pt x="11072949" y="3886132"/>
                </a:cubicBezTo>
                <a:lnTo>
                  <a:pt x="11073560" y="3885965"/>
                </a:lnTo>
                <a:lnTo>
                  <a:pt x="11074636" y="3885182"/>
                </a:lnTo>
                <a:lnTo>
                  <a:pt x="11075258" y="3885499"/>
                </a:lnTo>
                <a:lnTo>
                  <a:pt x="11080518" y="3884058"/>
                </a:lnTo>
                <a:lnTo>
                  <a:pt x="11082072" y="3884376"/>
                </a:lnTo>
                <a:cubicBezTo>
                  <a:pt x="11082606" y="3889329"/>
                  <a:pt x="11079065" y="3891021"/>
                  <a:pt x="11077026" y="3889393"/>
                </a:cubicBezTo>
                <a:lnTo>
                  <a:pt x="11076412" y="3890751"/>
                </a:lnTo>
                <a:lnTo>
                  <a:pt x="11082518" y="3891945"/>
                </a:lnTo>
                <a:lnTo>
                  <a:pt x="11125908" y="3887183"/>
                </a:lnTo>
                <a:lnTo>
                  <a:pt x="11126866" y="3886977"/>
                </a:lnTo>
                <a:lnTo>
                  <a:pt x="11126966" y="3886878"/>
                </a:lnTo>
                <a:cubicBezTo>
                  <a:pt x="11131256" y="3883991"/>
                  <a:pt x="11137374" y="3881121"/>
                  <a:pt x="11146428" y="3878668"/>
                </a:cubicBezTo>
                <a:cubicBezTo>
                  <a:pt x="11155483" y="3876214"/>
                  <a:pt x="11170660" y="3872534"/>
                  <a:pt x="11188472" y="3868453"/>
                </a:cubicBezTo>
                <a:lnTo>
                  <a:pt x="11190756" y="3867954"/>
                </a:lnTo>
                <a:lnTo>
                  <a:pt x="11198212" y="3865831"/>
                </a:lnTo>
                <a:cubicBezTo>
                  <a:pt x="11200359" y="3863339"/>
                  <a:pt x="11200359" y="3863339"/>
                  <a:pt x="11203848" y="3863586"/>
                </a:cubicBezTo>
                <a:cubicBezTo>
                  <a:pt x="11205996" y="3861094"/>
                  <a:pt x="11207338" y="3863833"/>
                  <a:pt x="11207338" y="3863833"/>
                </a:cubicBezTo>
                <a:cubicBezTo>
                  <a:pt x="11220759" y="3856852"/>
                  <a:pt x="11239012" y="3852856"/>
                  <a:pt x="11255116" y="3851351"/>
                </a:cubicBezTo>
                <a:cubicBezTo>
                  <a:pt x="11268536" y="3844371"/>
                  <a:pt x="11291083" y="3835392"/>
                  <a:pt x="11314168" y="3834379"/>
                </a:cubicBezTo>
                <a:cubicBezTo>
                  <a:pt x="11338058" y="3828139"/>
                  <a:pt x="11361142" y="3827125"/>
                  <a:pt x="11375101" y="3828112"/>
                </a:cubicBezTo>
                <a:cubicBezTo>
                  <a:pt x="11403822" y="3824856"/>
                  <a:pt x="11436034" y="3821845"/>
                  <a:pt x="11464756" y="3818586"/>
                </a:cubicBezTo>
                <a:cubicBezTo>
                  <a:pt x="11491331" y="3817823"/>
                  <a:pt x="11515758" y="3819547"/>
                  <a:pt x="11531598" y="3831237"/>
                </a:cubicBezTo>
                <a:cubicBezTo>
                  <a:pt x="11528108" y="3830990"/>
                  <a:pt x="11524619" y="3830744"/>
                  <a:pt x="11521129" y="3830498"/>
                </a:cubicBezTo>
                <a:cubicBezTo>
                  <a:pt x="11521129" y="3830498"/>
                  <a:pt x="11521129" y="3830498"/>
                  <a:pt x="11525962" y="3833482"/>
                </a:cubicBezTo>
                <a:cubicBezTo>
                  <a:pt x="11528108" y="3830990"/>
                  <a:pt x="11529451" y="3833727"/>
                  <a:pt x="11529451" y="3833727"/>
                </a:cubicBezTo>
                <a:cubicBezTo>
                  <a:pt x="11527305" y="3836218"/>
                  <a:pt x="11527305" y="3836218"/>
                  <a:pt x="11523814" y="3835973"/>
                </a:cubicBezTo>
                <a:cubicBezTo>
                  <a:pt x="11523814" y="3835973"/>
                  <a:pt x="11523814" y="3835973"/>
                  <a:pt x="11521668" y="3838464"/>
                </a:cubicBezTo>
                <a:cubicBezTo>
                  <a:pt x="11546096" y="3840189"/>
                  <a:pt x="11574014" y="3842161"/>
                  <a:pt x="11599244" y="3838656"/>
                </a:cubicBezTo>
                <a:cubicBezTo>
                  <a:pt x="11615084" y="3850346"/>
                  <a:pt x="11646491" y="3852564"/>
                  <a:pt x="11671458" y="3862256"/>
                </a:cubicBezTo>
                <a:cubicBezTo>
                  <a:pt x="11632532" y="3851578"/>
                  <a:pt x="11585558" y="3858831"/>
                  <a:pt x="11544487" y="3850645"/>
                </a:cubicBezTo>
                <a:cubicBezTo>
                  <a:pt x="11532676" y="3847168"/>
                  <a:pt x="11536704" y="3855381"/>
                  <a:pt x="11527577" y="3857378"/>
                </a:cubicBezTo>
                <a:cubicBezTo>
                  <a:pt x="11510129" y="3856147"/>
                  <a:pt x="11501807" y="3852916"/>
                  <a:pt x="11493484" y="3849686"/>
                </a:cubicBezTo>
                <a:cubicBezTo>
                  <a:pt x="11479526" y="3848701"/>
                  <a:pt x="11476574" y="3856421"/>
                  <a:pt x="11463958" y="3858172"/>
                </a:cubicBezTo>
                <a:cubicBezTo>
                  <a:pt x="11452146" y="3854695"/>
                  <a:pt x="11440335" y="3851218"/>
                  <a:pt x="11428524" y="3847740"/>
                </a:cubicBezTo>
                <a:cubicBezTo>
                  <a:pt x="11428524" y="3847740"/>
                  <a:pt x="11428524" y="3847740"/>
                  <a:pt x="11430132" y="3837284"/>
                </a:cubicBezTo>
                <a:cubicBezTo>
                  <a:pt x="11423152" y="3836791"/>
                  <a:pt x="11412683" y="3836050"/>
                  <a:pt x="11403556" y="3838051"/>
                </a:cubicBezTo>
                <a:cubicBezTo>
                  <a:pt x="11403556" y="3838051"/>
                  <a:pt x="11403556" y="3838051"/>
                  <a:pt x="11404900" y="3840788"/>
                </a:cubicBezTo>
                <a:cubicBezTo>
                  <a:pt x="11407047" y="3838296"/>
                  <a:pt x="11410536" y="3838542"/>
                  <a:pt x="11408390" y="3841035"/>
                </a:cubicBezTo>
                <a:cubicBezTo>
                  <a:pt x="11408390" y="3841035"/>
                  <a:pt x="11406242" y="3843527"/>
                  <a:pt x="11406242" y="3843527"/>
                </a:cubicBezTo>
                <a:cubicBezTo>
                  <a:pt x="11407585" y="3846263"/>
                  <a:pt x="11416712" y="3844265"/>
                  <a:pt x="11412418" y="3849246"/>
                </a:cubicBezTo>
                <a:cubicBezTo>
                  <a:pt x="11401144" y="3853736"/>
                  <a:pt x="11401949" y="3848506"/>
                  <a:pt x="11392823" y="3850506"/>
                </a:cubicBezTo>
                <a:cubicBezTo>
                  <a:pt x="11392823" y="3850506"/>
                  <a:pt x="11392823" y="3850506"/>
                  <a:pt x="11390676" y="3852996"/>
                </a:cubicBezTo>
                <a:cubicBezTo>
                  <a:pt x="11390676" y="3852996"/>
                  <a:pt x="11390676" y="3852996"/>
                  <a:pt x="11389333" y="3850259"/>
                </a:cubicBezTo>
                <a:cubicBezTo>
                  <a:pt x="11387186" y="3852750"/>
                  <a:pt x="11383696" y="3852503"/>
                  <a:pt x="11383696" y="3852503"/>
                </a:cubicBezTo>
                <a:cubicBezTo>
                  <a:pt x="11382354" y="3849766"/>
                  <a:pt x="11382354" y="3849766"/>
                  <a:pt x="11382354" y="3849766"/>
                </a:cubicBezTo>
                <a:cubicBezTo>
                  <a:pt x="11374570" y="3854501"/>
                  <a:pt x="11359806" y="3858744"/>
                  <a:pt x="11347192" y="3860496"/>
                </a:cubicBezTo>
                <a:lnTo>
                  <a:pt x="11336420" y="3859334"/>
                </a:lnTo>
                <a:lnTo>
                  <a:pt x="11336796" y="3859660"/>
                </a:lnTo>
                <a:lnTo>
                  <a:pt x="11337374" y="3860162"/>
                </a:lnTo>
                <a:cubicBezTo>
                  <a:pt x="11339368" y="3861889"/>
                  <a:pt x="11342926" y="3860340"/>
                  <a:pt x="11344918" y="3862067"/>
                </a:cubicBezTo>
                <a:cubicBezTo>
                  <a:pt x="11344918" y="3862067"/>
                  <a:pt x="11343354" y="3865343"/>
                  <a:pt x="11339796" y="3866893"/>
                </a:cubicBezTo>
                <a:cubicBezTo>
                  <a:pt x="11339796" y="3866893"/>
                  <a:pt x="11339796" y="3866893"/>
                  <a:pt x="11336239" y="3868442"/>
                </a:cubicBezTo>
                <a:cubicBezTo>
                  <a:pt x="11343354" y="3865343"/>
                  <a:pt x="11338659" y="3875172"/>
                  <a:pt x="11327558" y="3874815"/>
                </a:cubicBezTo>
                <a:cubicBezTo>
                  <a:pt x="11327558" y="3874815"/>
                  <a:pt x="11327558" y="3874815"/>
                  <a:pt x="11327130" y="3869813"/>
                </a:cubicBezTo>
                <a:cubicBezTo>
                  <a:pt x="11325136" y="3868085"/>
                  <a:pt x="11321580" y="3869635"/>
                  <a:pt x="11321580" y="3869635"/>
                </a:cubicBezTo>
                <a:cubicBezTo>
                  <a:pt x="11321151" y="3864633"/>
                  <a:pt x="11323144" y="3866359"/>
                  <a:pt x="11326702" y="3864810"/>
                </a:cubicBezTo>
                <a:cubicBezTo>
                  <a:pt x="11326702" y="3864810"/>
                  <a:pt x="11326702" y="3864810"/>
                  <a:pt x="11330259" y="3863260"/>
                </a:cubicBezTo>
                <a:lnTo>
                  <a:pt x="11329914" y="3863287"/>
                </a:lnTo>
                <a:lnTo>
                  <a:pt x="11305745" y="3865177"/>
                </a:lnTo>
                <a:lnTo>
                  <a:pt x="11296636" y="3869664"/>
                </a:lnTo>
                <a:lnTo>
                  <a:pt x="11242943" y="3918761"/>
                </a:lnTo>
                <a:cubicBezTo>
                  <a:pt x="11241730" y="3921120"/>
                  <a:pt x="11240102" y="3923605"/>
                  <a:pt x="11238888" y="3925964"/>
                </a:cubicBezTo>
                <a:cubicBezTo>
                  <a:pt x="11221412" y="3931183"/>
                  <a:pt x="11191374" y="3959131"/>
                  <a:pt x="11182524" y="3955449"/>
                </a:cubicBezTo>
                <a:lnTo>
                  <a:pt x="11182299" y="3942865"/>
                </a:lnTo>
                <a:cubicBezTo>
                  <a:pt x="11169293" y="3940756"/>
                  <a:pt x="11147436" y="3934966"/>
                  <a:pt x="11134419" y="3932195"/>
                </a:cubicBezTo>
                <a:cubicBezTo>
                  <a:pt x="11134537" y="3938818"/>
                  <a:pt x="11134642" y="3944780"/>
                  <a:pt x="11130484" y="3946022"/>
                </a:cubicBezTo>
                <a:cubicBezTo>
                  <a:pt x="11121858" y="3954925"/>
                  <a:pt x="11130376" y="3940062"/>
                  <a:pt x="11125680" y="3934806"/>
                </a:cubicBezTo>
                <a:cubicBezTo>
                  <a:pt x="11108620" y="3939900"/>
                  <a:pt x="11078914" y="3986393"/>
                  <a:pt x="11061550" y="3997905"/>
                </a:cubicBezTo>
                <a:cubicBezTo>
                  <a:pt x="11053336" y="4006352"/>
                  <a:pt x="11034998" y="3986857"/>
                  <a:pt x="11026153" y="3983506"/>
                </a:cubicBezTo>
                <a:cubicBezTo>
                  <a:pt x="11008980" y="3982310"/>
                  <a:pt x="10970086" y="4006245"/>
                  <a:pt x="10952723" y="4017755"/>
                </a:cubicBezTo>
                <a:cubicBezTo>
                  <a:pt x="10931085" y="4024218"/>
                  <a:pt x="10905286" y="4031924"/>
                  <a:pt x="10883536" y="4032093"/>
                </a:cubicBezTo>
                <a:lnTo>
                  <a:pt x="10883981" y="4056928"/>
                </a:lnTo>
                <a:lnTo>
                  <a:pt x="10836544" y="4071096"/>
                </a:lnTo>
                <a:cubicBezTo>
                  <a:pt x="10832081" y="4078755"/>
                  <a:pt x="10832200" y="4085378"/>
                  <a:pt x="10823984" y="4093825"/>
                </a:cubicBezTo>
                <a:lnTo>
                  <a:pt x="10824176" y="4104579"/>
                </a:lnTo>
                <a:lnTo>
                  <a:pt x="10828920" y="4103665"/>
                </a:lnTo>
                <a:cubicBezTo>
                  <a:pt x="10871960" y="4088303"/>
                  <a:pt x="10918007" y="4066294"/>
                  <a:pt x="10963618" y="4057513"/>
                </a:cubicBezTo>
                <a:cubicBezTo>
                  <a:pt x="10969199" y="4057448"/>
                  <a:pt x="10971236" y="4059079"/>
                  <a:pt x="10976816" y="4059015"/>
                </a:cubicBezTo>
                <a:cubicBezTo>
                  <a:pt x="10991519" y="4057194"/>
                  <a:pt x="11021894" y="4045281"/>
                  <a:pt x="11031550" y="4048478"/>
                </a:cubicBezTo>
                <a:cubicBezTo>
                  <a:pt x="11031017" y="4043526"/>
                  <a:pt x="11032520" y="4040203"/>
                  <a:pt x="11040138" y="4041770"/>
                </a:cubicBezTo>
                <a:cubicBezTo>
                  <a:pt x="11043680" y="4040077"/>
                  <a:pt x="11064498" y="4043143"/>
                  <a:pt x="11066002" y="4039821"/>
                </a:cubicBezTo>
                <a:cubicBezTo>
                  <a:pt x="11062460" y="4041515"/>
                  <a:pt x="11063962" y="4038191"/>
                  <a:pt x="11061926" y="4036564"/>
                </a:cubicBezTo>
                <a:lnTo>
                  <a:pt x="11081686" y="4034990"/>
                </a:lnTo>
                <a:lnTo>
                  <a:pt x="11083892" y="4041730"/>
                </a:lnTo>
                <a:lnTo>
                  <a:pt x="11140516" y="4019943"/>
                </a:lnTo>
                <a:cubicBezTo>
                  <a:pt x="11163110" y="4011424"/>
                  <a:pt x="11186025" y="4003725"/>
                  <a:pt x="11208830" y="3999334"/>
                </a:cubicBezTo>
                <a:cubicBezTo>
                  <a:pt x="11214410" y="3999272"/>
                  <a:pt x="11216448" y="4000901"/>
                  <a:pt x="11222030" y="4000837"/>
                </a:cubicBezTo>
                <a:cubicBezTo>
                  <a:pt x="11236732" y="3999018"/>
                  <a:pt x="11267106" y="3987105"/>
                  <a:pt x="11276762" y="3990300"/>
                </a:cubicBezTo>
                <a:cubicBezTo>
                  <a:pt x="11276228" y="3985349"/>
                  <a:pt x="11277732" y="3982025"/>
                  <a:pt x="11285350" y="3983592"/>
                </a:cubicBezTo>
                <a:cubicBezTo>
                  <a:pt x="11288892" y="3981899"/>
                  <a:pt x="11309710" y="3984968"/>
                  <a:pt x="11311214" y="3981646"/>
                </a:cubicBezTo>
                <a:cubicBezTo>
                  <a:pt x="11307672" y="3983340"/>
                  <a:pt x="11309176" y="3980016"/>
                  <a:pt x="11307138" y="3978386"/>
                </a:cubicBezTo>
                <a:lnTo>
                  <a:pt x="11326898" y="3976811"/>
                </a:lnTo>
                <a:lnTo>
                  <a:pt x="11330544" y="3987955"/>
                </a:lnTo>
                <a:lnTo>
                  <a:pt x="11319367" y="3988162"/>
                </a:lnTo>
                <a:cubicBezTo>
                  <a:pt x="11306217" y="3995750"/>
                  <a:pt x="11292158" y="3999216"/>
                  <a:pt x="11277146" y="4002484"/>
                </a:cubicBezTo>
                <a:lnTo>
                  <a:pt x="11236781" y="4013554"/>
                </a:lnTo>
                <a:lnTo>
                  <a:pt x="11230716" y="4012308"/>
                </a:lnTo>
                <a:cubicBezTo>
                  <a:pt x="11230716" y="4012308"/>
                  <a:pt x="11230716" y="4012308"/>
                  <a:pt x="11229212" y="4015630"/>
                </a:cubicBezTo>
                <a:lnTo>
                  <a:pt x="11236781" y="4013554"/>
                </a:lnTo>
                <a:lnTo>
                  <a:pt x="11238335" y="4013874"/>
                </a:lnTo>
                <a:cubicBezTo>
                  <a:pt x="11238868" y="4018827"/>
                  <a:pt x="11235326" y="4020517"/>
                  <a:pt x="11233288" y="4018890"/>
                </a:cubicBezTo>
                <a:cubicBezTo>
                  <a:pt x="11231784" y="4022211"/>
                  <a:pt x="11231784" y="4022211"/>
                  <a:pt x="11231784" y="4022211"/>
                </a:cubicBezTo>
                <a:lnTo>
                  <a:pt x="11234153" y="4021950"/>
                </a:lnTo>
                <a:lnTo>
                  <a:pt x="11239468" y="4020396"/>
                </a:lnTo>
                <a:cubicBezTo>
                  <a:pt x="11246440" y="4018335"/>
                  <a:pt x="11252275" y="4016443"/>
                  <a:pt x="11257612" y="4014118"/>
                </a:cubicBezTo>
                <a:cubicBezTo>
                  <a:pt x="11263944" y="4012659"/>
                  <a:pt x="11269388" y="4011586"/>
                  <a:pt x="11275330" y="4010945"/>
                </a:cubicBezTo>
                <a:lnTo>
                  <a:pt x="11278954" y="4010842"/>
                </a:lnTo>
                <a:lnTo>
                  <a:pt x="11287576" y="4008031"/>
                </a:lnTo>
                <a:cubicBezTo>
                  <a:pt x="11307147" y="4003003"/>
                  <a:pt x="11321813" y="4001413"/>
                  <a:pt x="11327334" y="4006088"/>
                </a:cubicBezTo>
                <a:lnTo>
                  <a:pt x="11323856" y="4007677"/>
                </a:lnTo>
                <a:lnTo>
                  <a:pt x="11330626" y="4006214"/>
                </a:lnTo>
                <a:lnTo>
                  <a:pt x="11336677" y="4006706"/>
                </a:lnTo>
                <a:lnTo>
                  <a:pt x="11336936" y="4007497"/>
                </a:lnTo>
                <a:lnTo>
                  <a:pt x="11356238" y="4002312"/>
                </a:lnTo>
                <a:cubicBezTo>
                  <a:pt x="11377584" y="3993016"/>
                  <a:pt x="11399357" y="3988725"/>
                  <a:pt x="11428675" y="3986337"/>
                </a:cubicBezTo>
                <a:cubicBezTo>
                  <a:pt x="11412452" y="3990809"/>
                  <a:pt x="11421988" y="3994439"/>
                  <a:pt x="11427967" y="3999621"/>
                </a:cubicBezTo>
                <a:cubicBezTo>
                  <a:pt x="11429960" y="4001345"/>
                  <a:pt x="11433518" y="3999796"/>
                  <a:pt x="11435510" y="4001524"/>
                </a:cubicBezTo>
                <a:cubicBezTo>
                  <a:pt x="11435510" y="4001524"/>
                  <a:pt x="11433946" y="4004798"/>
                  <a:pt x="11430388" y="4006348"/>
                </a:cubicBezTo>
                <a:cubicBezTo>
                  <a:pt x="11430388" y="4006348"/>
                  <a:pt x="11430388" y="4006348"/>
                  <a:pt x="11426830" y="4007896"/>
                </a:cubicBezTo>
                <a:cubicBezTo>
                  <a:pt x="11433946" y="4004798"/>
                  <a:pt x="11429251" y="4014626"/>
                  <a:pt x="11418150" y="4014270"/>
                </a:cubicBezTo>
                <a:cubicBezTo>
                  <a:pt x="11418150" y="4014270"/>
                  <a:pt x="11418150" y="4014270"/>
                  <a:pt x="11417722" y="4009268"/>
                </a:cubicBezTo>
                <a:cubicBezTo>
                  <a:pt x="11415728" y="4007542"/>
                  <a:pt x="11412171" y="4009090"/>
                  <a:pt x="11412171" y="4009090"/>
                </a:cubicBezTo>
                <a:cubicBezTo>
                  <a:pt x="11411743" y="4004087"/>
                  <a:pt x="11413736" y="4005814"/>
                  <a:pt x="11417294" y="4004266"/>
                </a:cubicBezTo>
                <a:cubicBezTo>
                  <a:pt x="11417294" y="4004266"/>
                  <a:pt x="11417294" y="4004266"/>
                  <a:pt x="11420851" y="4002716"/>
                </a:cubicBezTo>
                <a:cubicBezTo>
                  <a:pt x="11407758" y="4000635"/>
                  <a:pt x="11382426" y="4006473"/>
                  <a:pt x="11379296" y="4013026"/>
                </a:cubicBezTo>
                <a:cubicBezTo>
                  <a:pt x="11366632" y="4015945"/>
                  <a:pt x="11354249" y="4016797"/>
                  <a:pt x="11343308" y="4018317"/>
                </a:cubicBezTo>
                <a:lnTo>
                  <a:pt x="11340760" y="4019185"/>
                </a:lnTo>
                <a:lnTo>
                  <a:pt x="11341699" y="4022051"/>
                </a:lnTo>
                <a:lnTo>
                  <a:pt x="11327546" y="4023685"/>
                </a:lnTo>
                <a:lnTo>
                  <a:pt x="11315967" y="4027627"/>
                </a:lnTo>
                <a:cubicBezTo>
                  <a:pt x="11307856" y="4029861"/>
                  <a:pt x="11305470" y="4028955"/>
                  <a:pt x="11303727" y="4027443"/>
                </a:cubicBezTo>
                <a:lnTo>
                  <a:pt x="11301948" y="4026638"/>
                </a:lnTo>
                <a:lnTo>
                  <a:pt x="11290602" y="4027947"/>
                </a:lnTo>
                <a:lnTo>
                  <a:pt x="11284950" y="4029336"/>
                </a:lnTo>
                <a:lnTo>
                  <a:pt x="11281010" y="4031496"/>
                </a:lnTo>
                <a:cubicBezTo>
                  <a:pt x="11278253" y="4034320"/>
                  <a:pt x="11276190" y="4037164"/>
                  <a:pt x="11270853" y="4039487"/>
                </a:cubicBezTo>
                <a:lnTo>
                  <a:pt x="11247898" y="4041064"/>
                </a:lnTo>
                <a:lnTo>
                  <a:pt x="11239289" y="4044742"/>
                </a:lnTo>
                <a:cubicBezTo>
                  <a:pt x="11202080" y="4060557"/>
                  <a:pt x="11165443" y="4076243"/>
                  <a:pt x="11154681" y="4082621"/>
                </a:cubicBezTo>
                <a:cubicBezTo>
                  <a:pt x="11139606" y="4093448"/>
                  <a:pt x="11120154" y="4099259"/>
                  <a:pt x="11101126" y="4102569"/>
                </a:cubicBezTo>
                <a:lnTo>
                  <a:pt x="11070598" y="4105532"/>
                </a:lnTo>
                <a:lnTo>
                  <a:pt x="11066354" y="4107774"/>
                </a:lnTo>
                <a:cubicBezTo>
                  <a:pt x="11068346" y="4109501"/>
                  <a:pt x="11077456" y="4108129"/>
                  <a:pt x="11074326" y="4114680"/>
                </a:cubicBezTo>
                <a:cubicBezTo>
                  <a:pt x="11066037" y="4120237"/>
                  <a:pt x="11059268" y="4123346"/>
                  <a:pt x="11053302" y="4125050"/>
                </a:cubicBezTo>
                <a:lnTo>
                  <a:pt x="11048490" y="4125631"/>
                </a:lnTo>
                <a:lnTo>
                  <a:pt x="11046635" y="4146185"/>
                </a:lnTo>
                <a:cubicBezTo>
                  <a:pt x="11042164" y="4153512"/>
                  <a:pt x="11042164" y="4153512"/>
                  <a:pt x="11029266" y="4157365"/>
                </a:cubicBezTo>
                <a:cubicBezTo>
                  <a:pt x="11024886" y="4146355"/>
                  <a:pt x="11029045" y="4145112"/>
                  <a:pt x="11016034" y="4142673"/>
                </a:cubicBezTo>
                <a:cubicBezTo>
                  <a:pt x="11012098" y="4156500"/>
                  <a:pt x="11007628" y="4163827"/>
                  <a:pt x="11003586" y="4171694"/>
                </a:cubicBezTo>
                <a:lnTo>
                  <a:pt x="11003361" y="4159109"/>
                </a:lnTo>
                <a:cubicBezTo>
                  <a:pt x="11007408" y="4151575"/>
                  <a:pt x="11007408" y="4151575"/>
                  <a:pt x="11011874" y="4143915"/>
                </a:cubicBezTo>
                <a:cubicBezTo>
                  <a:pt x="10972760" y="4155598"/>
                  <a:pt x="10933314" y="4148734"/>
                  <a:pt x="10904018" y="4194771"/>
                </a:cubicBezTo>
                <a:cubicBezTo>
                  <a:pt x="10899560" y="4202762"/>
                  <a:pt x="10899560" y="4202762"/>
                  <a:pt x="10899779" y="4215014"/>
                </a:cubicBezTo>
                <a:lnTo>
                  <a:pt x="10900170" y="4215399"/>
                </a:lnTo>
                <a:lnTo>
                  <a:pt x="10908722" y="4210508"/>
                </a:lnTo>
                <a:cubicBezTo>
                  <a:pt x="10914623" y="4207609"/>
                  <a:pt x="10920046" y="4205436"/>
                  <a:pt x="10926364" y="4203116"/>
                </a:cubicBezTo>
                <a:cubicBezTo>
                  <a:pt x="10937089" y="4201370"/>
                  <a:pt x="10949724" y="4196730"/>
                  <a:pt x="10969510" y="4190926"/>
                </a:cubicBezTo>
                <a:cubicBezTo>
                  <a:pt x="10971174" y="4193238"/>
                  <a:pt x="10975644" y="4192509"/>
                  <a:pt x="10981245" y="4191274"/>
                </a:cubicBezTo>
                <a:lnTo>
                  <a:pt x="10983172" y="4190993"/>
                </a:lnTo>
                <a:lnTo>
                  <a:pt x="10983275" y="4190952"/>
                </a:lnTo>
                <a:lnTo>
                  <a:pt x="10996166" y="4185905"/>
                </a:lnTo>
                <a:lnTo>
                  <a:pt x="10995489" y="4185404"/>
                </a:lnTo>
                <a:cubicBezTo>
                  <a:pt x="10995551" y="4184103"/>
                  <a:pt x="10997400" y="4182511"/>
                  <a:pt x="11001929" y="4180481"/>
                </a:cubicBezTo>
                <a:lnTo>
                  <a:pt x="11017935" y="4177385"/>
                </a:lnTo>
                <a:lnTo>
                  <a:pt x="11028524" y="4173240"/>
                </a:lnTo>
                <a:cubicBezTo>
                  <a:pt x="11041576" y="4168837"/>
                  <a:pt x="11051706" y="4166561"/>
                  <a:pt x="11056234" y="4168288"/>
                </a:cubicBezTo>
                <a:lnTo>
                  <a:pt x="11057683" y="4170483"/>
                </a:lnTo>
                <a:lnTo>
                  <a:pt x="11064806" y="4169517"/>
                </a:lnTo>
                <a:cubicBezTo>
                  <a:pt x="11071076" y="4169384"/>
                  <a:pt x="11076466" y="4170280"/>
                  <a:pt x="11080335" y="4172879"/>
                </a:cubicBezTo>
                <a:cubicBezTo>
                  <a:pt x="11102276" y="4158978"/>
                  <a:pt x="11128965" y="4157212"/>
                  <a:pt x="11155412" y="4160652"/>
                </a:cubicBezTo>
                <a:cubicBezTo>
                  <a:pt x="11157322" y="4157759"/>
                  <a:pt x="11157322" y="4157759"/>
                  <a:pt x="11157322" y="4157759"/>
                </a:cubicBezTo>
                <a:cubicBezTo>
                  <a:pt x="11157322" y="4157759"/>
                  <a:pt x="11158987" y="4160070"/>
                  <a:pt x="11158987" y="4160070"/>
                </a:cubicBezTo>
                <a:cubicBezTo>
                  <a:pt x="11160896" y="4157177"/>
                  <a:pt x="11166136" y="4158906"/>
                  <a:pt x="11166136" y="4158906"/>
                </a:cubicBezTo>
                <a:cubicBezTo>
                  <a:pt x="11169711" y="4158325"/>
                  <a:pt x="11167802" y="4161216"/>
                  <a:pt x="11164227" y="4161800"/>
                </a:cubicBezTo>
                <a:cubicBezTo>
                  <a:pt x="11162316" y="4164693"/>
                  <a:pt x="11162316" y="4164693"/>
                  <a:pt x="11160652" y="4162381"/>
                </a:cubicBezTo>
                <a:cubicBezTo>
                  <a:pt x="11167557" y="4166420"/>
                  <a:pt x="11182102" y="4158888"/>
                  <a:pt x="11183522" y="4166402"/>
                </a:cubicBezTo>
                <a:cubicBezTo>
                  <a:pt x="11153012" y="4173953"/>
                  <a:pt x="11144884" y="4195935"/>
                  <a:pt x="11111286" y="4193658"/>
                </a:cubicBezTo>
                <a:cubicBezTo>
                  <a:pt x="11107958" y="4189036"/>
                  <a:pt x="11117017" y="4184978"/>
                  <a:pt x="11118928" y="4182085"/>
                </a:cubicBezTo>
                <a:cubicBezTo>
                  <a:pt x="11098432" y="4184133"/>
                  <a:pt x="11080678" y="4184441"/>
                  <a:pt x="11062419" y="4186124"/>
                </a:cubicBezTo>
                <a:lnTo>
                  <a:pt x="11060193" y="4186582"/>
                </a:lnTo>
                <a:lnTo>
                  <a:pt x="11056678" y="4193126"/>
                </a:lnTo>
                <a:cubicBezTo>
                  <a:pt x="11034624" y="4199712"/>
                  <a:pt x="10999560" y="4203857"/>
                  <a:pt x="10991576" y="4225220"/>
                </a:cubicBezTo>
                <a:cubicBezTo>
                  <a:pt x="10999898" y="4222734"/>
                  <a:pt x="10999898" y="4222734"/>
                  <a:pt x="11004588" y="4227659"/>
                </a:cubicBezTo>
                <a:cubicBezTo>
                  <a:pt x="10995848" y="4230269"/>
                  <a:pt x="10995848" y="4230269"/>
                  <a:pt x="10991794" y="4237473"/>
                </a:cubicBezTo>
                <a:cubicBezTo>
                  <a:pt x="10996068" y="4242523"/>
                  <a:pt x="10992352" y="4268603"/>
                  <a:pt x="10996514" y="4267360"/>
                </a:cubicBezTo>
                <a:lnTo>
                  <a:pt x="11008933" y="4281168"/>
                </a:lnTo>
                <a:lnTo>
                  <a:pt x="11018780" y="4280464"/>
                </a:lnTo>
                <a:lnTo>
                  <a:pt x="11035604" y="4280819"/>
                </a:lnTo>
                <a:lnTo>
                  <a:pt x="11079480" y="4267583"/>
                </a:lnTo>
                <a:cubicBezTo>
                  <a:pt x="11085060" y="4267518"/>
                  <a:pt x="11087098" y="4269149"/>
                  <a:pt x="11092676" y="4269085"/>
                </a:cubicBezTo>
                <a:cubicBezTo>
                  <a:pt x="11107380" y="4267265"/>
                  <a:pt x="11137755" y="4255352"/>
                  <a:pt x="11147412" y="4258548"/>
                </a:cubicBezTo>
                <a:cubicBezTo>
                  <a:pt x="11146878" y="4253596"/>
                  <a:pt x="11148381" y="4250273"/>
                  <a:pt x="11156000" y="4251839"/>
                </a:cubicBezTo>
                <a:cubicBezTo>
                  <a:pt x="11159542" y="4250146"/>
                  <a:pt x="11180358" y="4253215"/>
                  <a:pt x="11181863" y="4249892"/>
                </a:cubicBezTo>
                <a:cubicBezTo>
                  <a:pt x="11178321" y="4251584"/>
                  <a:pt x="11179824" y="4248263"/>
                  <a:pt x="11177786" y="4246634"/>
                </a:cubicBezTo>
                <a:lnTo>
                  <a:pt x="11197548" y="4245059"/>
                </a:lnTo>
                <a:lnTo>
                  <a:pt x="11201192" y="4256202"/>
                </a:lnTo>
                <a:lnTo>
                  <a:pt x="11190016" y="4256410"/>
                </a:lnTo>
                <a:cubicBezTo>
                  <a:pt x="11176866" y="4263999"/>
                  <a:pt x="11162807" y="4267461"/>
                  <a:pt x="11147796" y="4270732"/>
                </a:cubicBezTo>
                <a:lnTo>
                  <a:pt x="11107430" y="4281802"/>
                </a:lnTo>
                <a:lnTo>
                  <a:pt x="11101364" y="4280556"/>
                </a:lnTo>
                <a:cubicBezTo>
                  <a:pt x="11101364" y="4280556"/>
                  <a:pt x="11101364" y="4280556"/>
                  <a:pt x="11099860" y="4283878"/>
                </a:cubicBezTo>
                <a:lnTo>
                  <a:pt x="11107430" y="4281802"/>
                </a:lnTo>
                <a:lnTo>
                  <a:pt x="11108982" y="4282122"/>
                </a:lnTo>
                <a:cubicBezTo>
                  <a:pt x="11109517" y="4287073"/>
                  <a:pt x="11105976" y="4288767"/>
                  <a:pt x="11103938" y="4287138"/>
                </a:cubicBezTo>
                <a:cubicBezTo>
                  <a:pt x="11102434" y="4290461"/>
                  <a:pt x="11102434" y="4290461"/>
                  <a:pt x="11102434" y="4290461"/>
                </a:cubicBezTo>
                <a:cubicBezTo>
                  <a:pt x="11133877" y="4288448"/>
                  <a:pt x="11172404" y="4283054"/>
                  <a:pt x="11201275" y="4274463"/>
                </a:cubicBezTo>
                <a:lnTo>
                  <a:pt x="11207326" y="4274952"/>
                </a:lnTo>
                <a:lnTo>
                  <a:pt x="11212348" y="4290300"/>
                </a:lnTo>
                <a:lnTo>
                  <a:pt x="11161250" y="4296196"/>
                </a:lnTo>
                <a:cubicBezTo>
                  <a:pt x="11133306" y="4300439"/>
                  <a:pt x="11107845" y="4306099"/>
                  <a:pt x="11082783" y="4315473"/>
                </a:cubicBezTo>
                <a:cubicBezTo>
                  <a:pt x="11066043" y="4315663"/>
                  <a:pt x="11042218" y="4319241"/>
                  <a:pt x="11028050" y="4326011"/>
                </a:cubicBezTo>
                <a:cubicBezTo>
                  <a:pt x="11039744" y="4330838"/>
                  <a:pt x="11025576" y="4337609"/>
                  <a:pt x="11028148" y="4344190"/>
                </a:cubicBezTo>
                <a:cubicBezTo>
                  <a:pt x="11021064" y="4347575"/>
                  <a:pt x="11020530" y="4342624"/>
                  <a:pt x="11011408" y="4344380"/>
                </a:cubicBezTo>
                <a:cubicBezTo>
                  <a:pt x="10998744" y="4347830"/>
                  <a:pt x="11025576" y="4337609"/>
                  <a:pt x="11012378" y="4336105"/>
                </a:cubicBezTo>
                <a:lnTo>
                  <a:pt x="11010276" y="4336795"/>
                </a:lnTo>
                <a:lnTo>
                  <a:pt x="11004421" y="4344028"/>
                </a:lnTo>
                <a:cubicBezTo>
                  <a:pt x="11001214" y="4348857"/>
                  <a:pt x="10998072" y="4354455"/>
                  <a:pt x="10994022" y="4361991"/>
                </a:cubicBezTo>
                <a:lnTo>
                  <a:pt x="10993692" y="4343446"/>
                </a:lnTo>
                <a:cubicBezTo>
                  <a:pt x="10978504" y="4347982"/>
                  <a:pt x="10965527" y="4353356"/>
                  <a:pt x="10953601" y="4356086"/>
                </a:cubicBezTo>
                <a:lnTo>
                  <a:pt x="10942948" y="4357119"/>
                </a:lnTo>
                <a:lnTo>
                  <a:pt x="10916643" y="4363637"/>
                </a:lnTo>
                <a:cubicBezTo>
                  <a:pt x="10905046" y="4376990"/>
                  <a:pt x="10885298" y="4383824"/>
                  <a:pt x="10867588" y="4392290"/>
                </a:cubicBezTo>
                <a:lnTo>
                  <a:pt x="10834882" y="4406377"/>
                </a:lnTo>
                <a:lnTo>
                  <a:pt x="10833824" y="4409836"/>
                </a:lnTo>
                <a:cubicBezTo>
                  <a:pt x="10864199" y="4400764"/>
                  <a:pt x="10877212" y="4403202"/>
                  <a:pt x="10899068" y="4408993"/>
                </a:cubicBezTo>
                <a:lnTo>
                  <a:pt x="10899405" y="4427872"/>
                </a:lnTo>
                <a:cubicBezTo>
                  <a:pt x="10881929" y="4433090"/>
                  <a:pt x="10877769" y="4434332"/>
                  <a:pt x="10869137" y="4442903"/>
                </a:cubicBezTo>
                <a:lnTo>
                  <a:pt x="10869249" y="4449196"/>
                </a:lnTo>
                <a:cubicBezTo>
                  <a:pt x="10887058" y="4462520"/>
                  <a:pt x="10900182" y="4471253"/>
                  <a:pt x="10926094" y="4469840"/>
                </a:cubicBezTo>
                <a:cubicBezTo>
                  <a:pt x="10930558" y="4462182"/>
                  <a:pt x="10934493" y="4448354"/>
                  <a:pt x="10934386" y="4442393"/>
                </a:cubicBezTo>
                <a:lnTo>
                  <a:pt x="10934493" y="4448354"/>
                </a:lnTo>
                <a:cubicBezTo>
                  <a:pt x="10947730" y="4463378"/>
                  <a:pt x="10965652" y="4482995"/>
                  <a:pt x="10987402" y="4482826"/>
                </a:cubicBezTo>
                <a:cubicBezTo>
                  <a:pt x="10991450" y="4475290"/>
                  <a:pt x="11004348" y="4471438"/>
                  <a:pt x="11017664" y="4467461"/>
                </a:cubicBezTo>
                <a:lnTo>
                  <a:pt x="11017997" y="4486006"/>
                </a:lnTo>
                <a:cubicBezTo>
                  <a:pt x="11030896" y="4482155"/>
                  <a:pt x="11026206" y="4477229"/>
                  <a:pt x="11026544" y="4496106"/>
                </a:cubicBezTo>
                <a:cubicBezTo>
                  <a:pt x="11048182" y="4489643"/>
                  <a:pt x="11083436" y="4472787"/>
                  <a:pt x="11100829" y="4486239"/>
                </a:cubicBezTo>
                <a:cubicBezTo>
                  <a:pt x="11100888" y="4489549"/>
                  <a:pt x="11100918" y="4491205"/>
                  <a:pt x="11101481" y="4493409"/>
                </a:cubicBezTo>
                <a:lnTo>
                  <a:pt x="11102192" y="4495342"/>
                </a:lnTo>
                <a:lnTo>
                  <a:pt x="11109860" y="4495399"/>
                </a:lnTo>
                <a:cubicBezTo>
                  <a:pt x="11124404" y="4495797"/>
                  <a:pt x="11139311" y="4494836"/>
                  <a:pt x="11159078" y="4487609"/>
                </a:cubicBezTo>
                <a:cubicBezTo>
                  <a:pt x="11160450" y="4492005"/>
                  <a:pt x="11168440" y="4490715"/>
                  <a:pt x="11170780" y="4491494"/>
                </a:cubicBezTo>
                <a:cubicBezTo>
                  <a:pt x="11187722" y="4485297"/>
                  <a:pt x="11208380" y="4484276"/>
                  <a:pt x="11229036" y="4483254"/>
                </a:cubicBezTo>
                <a:cubicBezTo>
                  <a:pt x="11242672" y="4479902"/>
                  <a:pt x="11255340" y="4480166"/>
                  <a:pt x="11267042" y="4484054"/>
                </a:cubicBezTo>
                <a:cubicBezTo>
                  <a:pt x="11271723" y="4485607"/>
                  <a:pt x="11274063" y="4486386"/>
                  <a:pt x="11278744" y="4487938"/>
                </a:cubicBezTo>
                <a:cubicBezTo>
                  <a:pt x="11277776" y="4491559"/>
                  <a:pt x="11277776" y="4491559"/>
                  <a:pt x="11277776" y="4491559"/>
                </a:cubicBezTo>
                <a:cubicBezTo>
                  <a:pt x="11271161" y="4497243"/>
                  <a:pt x="11260832" y="4497755"/>
                  <a:pt x="11249132" y="4493869"/>
                </a:cubicBezTo>
                <a:cubicBezTo>
                  <a:pt x="11236462" y="4493602"/>
                  <a:pt x="11223794" y="4493335"/>
                  <a:pt x="11214840" y="4498244"/>
                </a:cubicBezTo>
                <a:cubicBezTo>
                  <a:pt x="11207818" y="4495912"/>
                  <a:pt x="11203137" y="4494359"/>
                  <a:pt x="11196117" y="4492026"/>
                </a:cubicBezTo>
                <a:cubicBezTo>
                  <a:pt x="11172153" y="4495889"/>
                  <a:pt x="11164165" y="4497178"/>
                  <a:pt x="11142540" y="4501819"/>
                </a:cubicBezTo>
                <a:cubicBezTo>
                  <a:pt x="11146815" y="4495356"/>
                  <a:pt x="11132213" y="4502332"/>
                  <a:pt x="11125191" y="4499998"/>
                </a:cubicBezTo>
                <a:cubicBezTo>
                  <a:pt x="11119544" y="4502063"/>
                  <a:pt x="11109622" y="4510591"/>
                  <a:pt x="11120917" y="4506461"/>
                </a:cubicBezTo>
                <a:cubicBezTo>
                  <a:pt x="11110790" y="4510980"/>
                  <a:pt x="11099151" y="4514012"/>
                  <a:pt x="11086756" y="4516298"/>
                </a:cubicBezTo>
                <a:lnTo>
                  <a:pt x="11071432" y="4518425"/>
                </a:lnTo>
                <a:lnTo>
                  <a:pt x="11058324" y="4521655"/>
                </a:lnTo>
                <a:cubicBezTo>
                  <a:pt x="11042550" y="4525618"/>
                  <a:pt x="11027362" y="4530152"/>
                  <a:pt x="11018884" y="4535680"/>
                </a:cubicBezTo>
                <a:cubicBezTo>
                  <a:pt x="11010148" y="4538291"/>
                  <a:pt x="11001634" y="4553486"/>
                  <a:pt x="10992896" y="4556094"/>
                </a:cubicBezTo>
                <a:cubicBezTo>
                  <a:pt x="10975729" y="4555229"/>
                  <a:pt x="10957808" y="4535610"/>
                  <a:pt x="10932336" y="4561530"/>
                </a:cubicBezTo>
                <a:cubicBezTo>
                  <a:pt x="10923716" y="4570762"/>
                  <a:pt x="10915310" y="4591919"/>
                  <a:pt x="10902518" y="4601732"/>
                </a:cubicBezTo>
                <a:cubicBezTo>
                  <a:pt x="10872480" y="4629679"/>
                  <a:pt x="10833444" y="4622361"/>
                  <a:pt x="10798412" y="4651799"/>
                </a:cubicBezTo>
                <a:cubicBezTo>
                  <a:pt x="10791670" y="4625598"/>
                  <a:pt x="10772898" y="4624150"/>
                  <a:pt x="10747432" y="4629993"/>
                </a:cubicBezTo>
                <a:lnTo>
                  <a:pt x="10728826" y="4635152"/>
                </a:lnTo>
                <a:lnTo>
                  <a:pt x="10734842" y="4635386"/>
                </a:lnTo>
                <a:cubicBezTo>
                  <a:pt x="10738836" y="4634742"/>
                  <a:pt x="10741418" y="4634615"/>
                  <a:pt x="10736457" y="4638878"/>
                </a:cubicBezTo>
                <a:cubicBezTo>
                  <a:pt x="10729842" y="4644563"/>
                  <a:pt x="10723227" y="4650248"/>
                  <a:pt x="10714614" y="4656255"/>
                </a:cubicBezTo>
                <a:lnTo>
                  <a:pt x="10704921" y="4661787"/>
                </a:lnTo>
                <a:lnTo>
                  <a:pt x="10700104" y="4669545"/>
                </a:lnTo>
                <a:cubicBezTo>
                  <a:pt x="10676020" y="4692329"/>
                  <a:pt x="10639220" y="4691521"/>
                  <a:pt x="10590142" y="4701684"/>
                </a:cubicBezTo>
                <a:lnTo>
                  <a:pt x="10590250" y="4707644"/>
                </a:lnTo>
                <a:cubicBezTo>
                  <a:pt x="10592648" y="4713087"/>
                  <a:pt x="10594964" y="4713978"/>
                  <a:pt x="10596122" y="4714422"/>
                </a:cubicBezTo>
                <a:lnTo>
                  <a:pt x="10595288" y="4717608"/>
                </a:lnTo>
                <a:lnTo>
                  <a:pt x="10621752" y="4715718"/>
                </a:lnTo>
                <a:cubicBezTo>
                  <a:pt x="10635388" y="4712366"/>
                  <a:pt x="10648056" y="4712631"/>
                  <a:pt x="10659758" y="4716517"/>
                </a:cubicBezTo>
                <a:cubicBezTo>
                  <a:pt x="10664438" y="4718071"/>
                  <a:pt x="10666779" y="4718849"/>
                  <a:pt x="10671460" y="4720403"/>
                </a:cubicBezTo>
                <a:cubicBezTo>
                  <a:pt x="10670494" y="4724023"/>
                  <a:pt x="10670494" y="4724023"/>
                  <a:pt x="10670494" y="4724023"/>
                </a:cubicBezTo>
                <a:cubicBezTo>
                  <a:pt x="10663877" y="4729707"/>
                  <a:pt x="10653548" y="4730219"/>
                  <a:pt x="10641848" y="4726333"/>
                </a:cubicBezTo>
                <a:cubicBezTo>
                  <a:pt x="10629178" y="4726066"/>
                  <a:pt x="10616510" y="4725799"/>
                  <a:pt x="10607555" y="4730708"/>
                </a:cubicBezTo>
                <a:cubicBezTo>
                  <a:pt x="10600534" y="4728375"/>
                  <a:pt x="10595854" y="4726821"/>
                  <a:pt x="10588834" y="4724489"/>
                </a:cubicBezTo>
                <a:lnTo>
                  <a:pt x="10584812" y="4725159"/>
                </a:lnTo>
                <a:lnTo>
                  <a:pt x="10569769" y="4734904"/>
                </a:lnTo>
                <a:cubicBezTo>
                  <a:pt x="10560578" y="4738480"/>
                  <a:pt x="10551942" y="4741059"/>
                  <a:pt x="10547835" y="4745282"/>
                </a:cubicBezTo>
                <a:cubicBezTo>
                  <a:pt x="10552108" y="4750332"/>
                  <a:pt x="10552222" y="4756623"/>
                  <a:pt x="10556496" y="4761675"/>
                </a:cubicBezTo>
                <a:lnTo>
                  <a:pt x="10530698" y="4769378"/>
                </a:lnTo>
                <a:cubicBezTo>
                  <a:pt x="10526424" y="4764329"/>
                  <a:pt x="10526424" y="4764329"/>
                  <a:pt x="10513108" y="4768306"/>
                </a:cubicBezTo>
                <a:cubicBezTo>
                  <a:pt x="10509060" y="4775842"/>
                  <a:pt x="10509173" y="4782132"/>
                  <a:pt x="10500541" y="4790703"/>
                </a:cubicBezTo>
                <a:lnTo>
                  <a:pt x="10500654" y="4796995"/>
                </a:lnTo>
                <a:cubicBezTo>
                  <a:pt x="10526868" y="4789166"/>
                  <a:pt x="10531029" y="4787922"/>
                  <a:pt x="10531700" y="4825345"/>
                </a:cubicBezTo>
                <a:cubicBezTo>
                  <a:pt x="10527650" y="4832880"/>
                  <a:pt x="10527758" y="4838842"/>
                  <a:pt x="10527982" y="4851425"/>
                </a:cubicBezTo>
                <a:cubicBezTo>
                  <a:pt x="10549952" y="4863508"/>
                  <a:pt x="10558380" y="4866983"/>
                  <a:pt x="10592917" y="4856668"/>
                </a:cubicBezTo>
                <a:lnTo>
                  <a:pt x="10593367" y="4881837"/>
                </a:lnTo>
                <a:lnTo>
                  <a:pt x="10599437" y="4885528"/>
                </a:lnTo>
                <a:lnTo>
                  <a:pt x="10612815" y="4883612"/>
                </a:lnTo>
                <a:lnTo>
                  <a:pt x="10613571" y="4883351"/>
                </a:lnTo>
                <a:lnTo>
                  <a:pt x="10615066" y="4881682"/>
                </a:lnTo>
                <a:cubicBezTo>
                  <a:pt x="10616649" y="4879628"/>
                  <a:pt x="10617766" y="4877713"/>
                  <a:pt x="10619998" y="4873883"/>
                </a:cubicBezTo>
                <a:lnTo>
                  <a:pt x="10622190" y="4880378"/>
                </a:lnTo>
                <a:lnTo>
                  <a:pt x="10643932" y="4872885"/>
                </a:lnTo>
                <a:lnTo>
                  <a:pt x="10657691" y="4875077"/>
                </a:lnTo>
                <a:lnTo>
                  <a:pt x="10665342" y="4869581"/>
                </a:lnTo>
                <a:cubicBezTo>
                  <a:pt x="10669440" y="4866608"/>
                  <a:pt x="10672123" y="4864642"/>
                  <a:pt x="10672123" y="4864642"/>
                </a:cubicBezTo>
                <a:cubicBezTo>
                  <a:pt x="10680446" y="4862156"/>
                  <a:pt x="10702752" y="4893114"/>
                  <a:pt x="10720003" y="4875313"/>
                </a:cubicBezTo>
                <a:cubicBezTo>
                  <a:pt x="10728629" y="4866410"/>
                  <a:pt x="10723939" y="4861485"/>
                  <a:pt x="10732570" y="4852915"/>
                </a:cubicBezTo>
                <a:cubicBezTo>
                  <a:pt x="10737480" y="4870092"/>
                  <a:pt x="10741528" y="4862559"/>
                  <a:pt x="10745914" y="4873899"/>
                </a:cubicBezTo>
                <a:cubicBezTo>
                  <a:pt x="10758702" y="4863755"/>
                  <a:pt x="10772017" y="4859778"/>
                  <a:pt x="10784802" y="4849634"/>
                </a:cubicBezTo>
                <a:lnTo>
                  <a:pt x="10785140" y="4868510"/>
                </a:lnTo>
                <a:cubicBezTo>
                  <a:pt x="10791699" y="4872710"/>
                  <a:pt x="10797164" y="4874159"/>
                  <a:pt x="10802122" y="4876548"/>
                </a:cubicBezTo>
                <a:lnTo>
                  <a:pt x="10812179" y="4886419"/>
                </a:lnTo>
                <a:lnTo>
                  <a:pt x="10844200" y="4891979"/>
                </a:lnTo>
                <a:cubicBezTo>
                  <a:pt x="10848664" y="4894245"/>
                  <a:pt x="10850896" y="4895380"/>
                  <a:pt x="10855361" y="4897645"/>
                </a:cubicBezTo>
                <a:cubicBezTo>
                  <a:pt x="10854165" y="4901171"/>
                  <a:pt x="10854165" y="4901171"/>
                  <a:pt x="10854165" y="4901171"/>
                </a:cubicBezTo>
                <a:cubicBezTo>
                  <a:pt x="10847308" y="4905953"/>
                  <a:pt x="10837182" y="4904941"/>
                  <a:pt x="10826023" y="4899271"/>
                </a:cubicBezTo>
                <a:cubicBezTo>
                  <a:pt x="10819844" y="4898199"/>
                  <a:pt x="10813664" y="4897126"/>
                  <a:pt x="10807896" y="4896777"/>
                </a:cubicBezTo>
                <a:lnTo>
                  <a:pt x="10805987" y="4897002"/>
                </a:lnTo>
                <a:lnTo>
                  <a:pt x="10779730" y="4914624"/>
                </a:lnTo>
                <a:cubicBezTo>
                  <a:pt x="10748615" y="4944485"/>
                  <a:pt x="10730773" y="4986209"/>
                  <a:pt x="10704644" y="4998758"/>
                </a:cubicBezTo>
                <a:cubicBezTo>
                  <a:pt x="10687689" y="5009814"/>
                  <a:pt x="10674464" y="4995451"/>
                  <a:pt x="10665608" y="4991439"/>
                </a:cubicBezTo>
                <a:cubicBezTo>
                  <a:pt x="10643864" y="4991939"/>
                  <a:pt x="10631746" y="5039505"/>
                  <a:pt x="10609772" y="5027091"/>
                </a:cubicBezTo>
                <a:lnTo>
                  <a:pt x="10609434" y="5008216"/>
                </a:lnTo>
                <a:cubicBezTo>
                  <a:pt x="10578316" y="4999197"/>
                  <a:pt x="10522468" y="5034187"/>
                  <a:pt x="10496255" y="5042017"/>
                </a:cubicBezTo>
                <a:lnTo>
                  <a:pt x="10496700" y="5066854"/>
                </a:lnTo>
                <a:cubicBezTo>
                  <a:pt x="10479638" y="5071950"/>
                  <a:pt x="10449495" y="5093936"/>
                  <a:pt x="10436815" y="5110042"/>
                </a:cubicBezTo>
                <a:cubicBezTo>
                  <a:pt x="10432464" y="5123993"/>
                  <a:pt x="10432570" y="5129954"/>
                  <a:pt x="10419890" y="5146060"/>
                </a:cubicBezTo>
                <a:lnTo>
                  <a:pt x="10407324" y="5154382"/>
                </a:lnTo>
                <a:lnTo>
                  <a:pt x="10411065" y="5154409"/>
                </a:lnTo>
                <a:cubicBezTo>
                  <a:pt x="10425610" y="5154807"/>
                  <a:pt x="10440518" y="5153846"/>
                  <a:pt x="10460284" y="5146618"/>
                </a:cubicBezTo>
                <a:cubicBezTo>
                  <a:pt x="10461657" y="5151016"/>
                  <a:pt x="10469646" y="5149726"/>
                  <a:pt x="10471986" y="5150504"/>
                </a:cubicBezTo>
                <a:cubicBezTo>
                  <a:pt x="10488928" y="5144308"/>
                  <a:pt x="10509586" y="5143284"/>
                  <a:pt x="10530242" y="5142264"/>
                </a:cubicBezTo>
                <a:cubicBezTo>
                  <a:pt x="10543878" y="5138912"/>
                  <a:pt x="10556546" y="5139177"/>
                  <a:pt x="10568248" y="5143064"/>
                </a:cubicBezTo>
                <a:cubicBezTo>
                  <a:pt x="10572928" y="5144618"/>
                  <a:pt x="10575269" y="5145396"/>
                  <a:pt x="10579950" y="5146949"/>
                </a:cubicBezTo>
                <a:cubicBezTo>
                  <a:pt x="10578982" y="5150569"/>
                  <a:pt x="10578982" y="5150569"/>
                  <a:pt x="10578982" y="5150569"/>
                </a:cubicBezTo>
                <a:cubicBezTo>
                  <a:pt x="10572366" y="5156254"/>
                  <a:pt x="10562038" y="5156765"/>
                  <a:pt x="10550338" y="5152878"/>
                </a:cubicBezTo>
                <a:cubicBezTo>
                  <a:pt x="10537669" y="5152612"/>
                  <a:pt x="10525000" y="5152345"/>
                  <a:pt x="10516046" y="5157254"/>
                </a:cubicBezTo>
                <a:cubicBezTo>
                  <a:pt x="10509024" y="5154923"/>
                  <a:pt x="10504343" y="5153368"/>
                  <a:pt x="10497323" y="5151035"/>
                </a:cubicBezTo>
                <a:cubicBezTo>
                  <a:pt x="10473358" y="5154900"/>
                  <a:pt x="10465370" y="5156188"/>
                  <a:pt x="10443746" y="5160829"/>
                </a:cubicBezTo>
                <a:cubicBezTo>
                  <a:pt x="10448021" y="5154367"/>
                  <a:pt x="10433418" y="5161340"/>
                  <a:pt x="10426396" y="5159009"/>
                </a:cubicBezTo>
                <a:cubicBezTo>
                  <a:pt x="10420749" y="5161074"/>
                  <a:pt x="10410827" y="5169601"/>
                  <a:pt x="10422122" y="5165471"/>
                </a:cubicBezTo>
                <a:cubicBezTo>
                  <a:pt x="10401872" y="5174508"/>
                  <a:pt x="10375567" y="5177597"/>
                  <a:pt x="10349262" y="5180683"/>
                </a:cubicBezTo>
                <a:lnTo>
                  <a:pt x="10328512" y="5185136"/>
                </a:lnTo>
                <a:lnTo>
                  <a:pt x="10324832" y="5187434"/>
                </a:lnTo>
                <a:cubicBezTo>
                  <a:pt x="10324938" y="5193395"/>
                  <a:pt x="10325052" y="5199686"/>
                  <a:pt x="10320583" y="5207014"/>
                </a:cubicBezTo>
                <a:lnTo>
                  <a:pt x="10307685" y="5210867"/>
                </a:lnTo>
                <a:cubicBezTo>
                  <a:pt x="10307577" y="5204906"/>
                  <a:pt x="10294460" y="5196505"/>
                  <a:pt x="10294460" y="5196505"/>
                </a:cubicBezTo>
                <a:cubicBezTo>
                  <a:pt x="10281448" y="5194065"/>
                  <a:pt x="10281888" y="5218572"/>
                  <a:pt x="10268466" y="5216587"/>
                </a:cubicBezTo>
                <a:cubicBezTo>
                  <a:pt x="10268466" y="5216587"/>
                  <a:pt x="10265938" y="5206854"/>
                  <a:pt x="10255594" y="5207369"/>
                </a:cubicBezTo>
                <a:lnTo>
                  <a:pt x="10255292" y="5207476"/>
                </a:lnTo>
                <a:lnTo>
                  <a:pt x="10256640" y="5211751"/>
                </a:lnTo>
                <a:lnTo>
                  <a:pt x="10242404" y="5220399"/>
                </a:lnTo>
                <a:cubicBezTo>
                  <a:pt x="10241373" y="5221403"/>
                  <a:pt x="10240184" y="5222742"/>
                  <a:pt x="10238894" y="5223998"/>
                </a:cubicBezTo>
                <a:lnTo>
                  <a:pt x="10235832" y="5226289"/>
                </a:lnTo>
                <a:lnTo>
                  <a:pt x="10235722" y="5226250"/>
                </a:lnTo>
                <a:cubicBezTo>
                  <a:pt x="10235440" y="5226249"/>
                  <a:pt x="10235078" y="5226416"/>
                  <a:pt x="10234766" y="5227087"/>
                </a:cubicBezTo>
                <a:lnTo>
                  <a:pt x="10235832" y="5226289"/>
                </a:lnTo>
                <a:lnTo>
                  <a:pt x="10236209" y="5226423"/>
                </a:lnTo>
                <a:cubicBezTo>
                  <a:pt x="10236522" y="5225750"/>
                  <a:pt x="10236882" y="5225585"/>
                  <a:pt x="10237087" y="5225754"/>
                </a:cubicBezTo>
                <a:lnTo>
                  <a:pt x="10237063" y="5226337"/>
                </a:lnTo>
                <a:lnTo>
                  <a:pt x="10195695" y="5251162"/>
                </a:lnTo>
                <a:lnTo>
                  <a:pt x="10194758" y="5249731"/>
                </a:lnTo>
                <a:cubicBezTo>
                  <a:pt x="10182590" y="5256389"/>
                  <a:pt x="10175374" y="5259710"/>
                  <a:pt x="10163206" y="5266368"/>
                </a:cubicBezTo>
                <a:cubicBezTo>
                  <a:pt x="10159498" y="5267018"/>
                  <a:pt x="10157234" y="5267003"/>
                  <a:pt x="10154348" y="5268331"/>
                </a:cubicBezTo>
                <a:cubicBezTo>
                  <a:pt x="10140737" y="5275653"/>
                  <a:pt x="10126304" y="5282295"/>
                  <a:pt x="10111672" y="5286916"/>
                </a:cubicBezTo>
                <a:cubicBezTo>
                  <a:pt x="10104766" y="5289565"/>
                  <a:pt x="10098018" y="5291879"/>
                  <a:pt x="10091293" y="5294446"/>
                </a:cubicBezTo>
                <a:lnTo>
                  <a:pt x="10072546" y="5302829"/>
                </a:lnTo>
                <a:lnTo>
                  <a:pt x="10072505" y="5302828"/>
                </a:lnTo>
                <a:cubicBezTo>
                  <a:pt x="10072505" y="5302828"/>
                  <a:pt x="10072505" y="5302828"/>
                  <a:pt x="10071062" y="5303493"/>
                </a:cubicBezTo>
                <a:lnTo>
                  <a:pt x="10072546" y="5302829"/>
                </a:lnTo>
                <a:lnTo>
                  <a:pt x="10074770" y="5302843"/>
                </a:lnTo>
                <a:cubicBezTo>
                  <a:pt x="10074148" y="5304186"/>
                  <a:pt x="10073528" y="5305529"/>
                  <a:pt x="10071262" y="5305515"/>
                </a:cubicBezTo>
                <a:cubicBezTo>
                  <a:pt x="10071262" y="5305515"/>
                  <a:pt x="10069819" y="5306179"/>
                  <a:pt x="10069819" y="5306179"/>
                </a:cubicBezTo>
                <a:cubicBezTo>
                  <a:pt x="10069196" y="5307523"/>
                  <a:pt x="10070018" y="5308201"/>
                  <a:pt x="10070641" y="5306859"/>
                </a:cubicBezTo>
                <a:cubicBezTo>
                  <a:pt x="10080942" y="5304232"/>
                  <a:pt x="10095998" y="5296245"/>
                  <a:pt x="10108564" y="5293632"/>
                </a:cubicBezTo>
                <a:cubicBezTo>
                  <a:pt x="10109585" y="5296334"/>
                  <a:pt x="10111029" y="5295669"/>
                  <a:pt x="10107522" y="5298341"/>
                </a:cubicBezTo>
                <a:cubicBezTo>
                  <a:pt x="10105876" y="5296984"/>
                  <a:pt x="10101546" y="5298976"/>
                  <a:pt x="10097220" y="5300970"/>
                </a:cubicBezTo>
                <a:cubicBezTo>
                  <a:pt x="10097618" y="5305013"/>
                  <a:pt x="10087738" y="5304275"/>
                  <a:pt x="10081143" y="5306254"/>
                </a:cubicBezTo>
                <a:cubicBezTo>
                  <a:pt x="10063625" y="5312203"/>
                  <a:pt x="10044863" y="5320838"/>
                  <a:pt x="10026324" y="5324086"/>
                </a:cubicBezTo>
                <a:cubicBezTo>
                  <a:pt x="10024058" y="5324071"/>
                  <a:pt x="10023236" y="5323391"/>
                  <a:pt x="10020972" y="5323377"/>
                </a:cubicBezTo>
                <a:cubicBezTo>
                  <a:pt x="10014998" y="5324012"/>
                  <a:pt x="10002632" y="5328646"/>
                  <a:pt x="9998722" y="5327275"/>
                </a:cubicBezTo>
                <a:cubicBezTo>
                  <a:pt x="9998924" y="5329295"/>
                  <a:pt x="9998302" y="5330641"/>
                  <a:pt x="9995216" y="5329946"/>
                </a:cubicBezTo>
                <a:lnTo>
                  <a:pt x="9990024" y="5329991"/>
                </a:lnTo>
                <a:lnTo>
                  <a:pt x="9981996" y="5334571"/>
                </a:lnTo>
                <a:lnTo>
                  <a:pt x="9983166" y="5332108"/>
                </a:lnTo>
                <a:lnTo>
                  <a:pt x="9978330" y="5332407"/>
                </a:lnTo>
                <a:lnTo>
                  <a:pt x="9977040" y="5328316"/>
                </a:lnTo>
                <a:lnTo>
                  <a:pt x="9974722" y="5329286"/>
                </a:lnTo>
                <a:lnTo>
                  <a:pt x="9973464" y="5324801"/>
                </a:lnTo>
                <a:lnTo>
                  <a:pt x="9971262" y="5327067"/>
                </a:lnTo>
                <a:lnTo>
                  <a:pt x="9953422" y="5338683"/>
                </a:lnTo>
                <a:lnTo>
                  <a:pt x="9952506" y="5329172"/>
                </a:lnTo>
                <a:lnTo>
                  <a:pt x="9945772" y="5333189"/>
                </a:lnTo>
                <a:cubicBezTo>
                  <a:pt x="9937604" y="5335628"/>
                  <a:pt x="9928782" y="5333519"/>
                  <a:pt x="9917794" y="5327311"/>
                </a:cubicBezTo>
                <a:lnTo>
                  <a:pt x="9918132" y="5346187"/>
                </a:lnTo>
                <a:cubicBezTo>
                  <a:pt x="9904817" y="5350164"/>
                  <a:pt x="9895860" y="5340522"/>
                  <a:pt x="9882842" y="5337750"/>
                </a:cubicBezTo>
                <a:cubicBezTo>
                  <a:pt x="9865675" y="5336884"/>
                  <a:pt x="9848532" y="5360649"/>
                  <a:pt x="9839794" y="5363259"/>
                </a:cubicBezTo>
                <a:cubicBezTo>
                  <a:pt x="9827006" y="5373403"/>
                  <a:pt x="9826788" y="5361149"/>
                  <a:pt x="9813769" y="5358379"/>
                </a:cubicBezTo>
                <a:cubicBezTo>
                  <a:pt x="9809947" y="5378499"/>
                  <a:pt x="9809947" y="5378499"/>
                  <a:pt x="9796736" y="5388437"/>
                </a:cubicBezTo>
                <a:cubicBezTo>
                  <a:pt x="9783512" y="5374077"/>
                  <a:pt x="9770832" y="5390180"/>
                  <a:pt x="9762319" y="5405375"/>
                </a:cubicBezTo>
                <a:lnTo>
                  <a:pt x="9761982" y="5386498"/>
                </a:lnTo>
                <a:cubicBezTo>
                  <a:pt x="9731719" y="5401863"/>
                  <a:pt x="9701865" y="5416771"/>
                  <a:pt x="9675236" y="5424724"/>
                </a:cubicBezTo>
                <a:cubicBezTo>
                  <a:pt x="9668510" y="5411252"/>
                  <a:pt x="9657578" y="5408273"/>
                  <a:pt x="9644014" y="5409953"/>
                </a:cubicBezTo>
                <a:lnTo>
                  <a:pt x="9601134" y="5421962"/>
                </a:lnTo>
                <a:lnTo>
                  <a:pt x="9603580" y="5429716"/>
                </a:lnTo>
                <a:lnTo>
                  <a:pt x="9589346" y="5438363"/>
                </a:lnTo>
                <a:cubicBezTo>
                  <a:pt x="9588312" y="5439368"/>
                  <a:pt x="9587126" y="5440706"/>
                  <a:pt x="9585834" y="5441962"/>
                </a:cubicBezTo>
                <a:lnTo>
                  <a:pt x="9582774" y="5444253"/>
                </a:lnTo>
                <a:lnTo>
                  <a:pt x="9582663" y="5444215"/>
                </a:lnTo>
                <a:cubicBezTo>
                  <a:pt x="9582380" y="5444213"/>
                  <a:pt x="9582018" y="5444379"/>
                  <a:pt x="9581708" y="5445051"/>
                </a:cubicBezTo>
                <a:lnTo>
                  <a:pt x="9582774" y="5444253"/>
                </a:lnTo>
                <a:lnTo>
                  <a:pt x="9583152" y="5444386"/>
                </a:lnTo>
                <a:cubicBezTo>
                  <a:pt x="9583462" y="5443715"/>
                  <a:pt x="9583824" y="5443548"/>
                  <a:pt x="9584028" y="5443717"/>
                </a:cubicBezTo>
                <a:lnTo>
                  <a:pt x="9584005" y="5444301"/>
                </a:lnTo>
                <a:lnTo>
                  <a:pt x="9542636" y="5469124"/>
                </a:lnTo>
                <a:lnTo>
                  <a:pt x="9541698" y="5467695"/>
                </a:lnTo>
                <a:cubicBezTo>
                  <a:pt x="9529531" y="5474352"/>
                  <a:pt x="9522314" y="5477673"/>
                  <a:pt x="9510148" y="5484331"/>
                </a:cubicBezTo>
                <a:cubicBezTo>
                  <a:pt x="9506439" y="5484981"/>
                  <a:pt x="9504176" y="5484965"/>
                  <a:pt x="9501288" y="5486294"/>
                </a:cubicBezTo>
                <a:cubicBezTo>
                  <a:pt x="9487678" y="5493617"/>
                  <a:pt x="9473246" y="5500258"/>
                  <a:pt x="9458614" y="5504878"/>
                </a:cubicBezTo>
                <a:cubicBezTo>
                  <a:pt x="9451708" y="5507529"/>
                  <a:pt x="9444959" y="5509843"/>
                  <a:pt x="9438234" y="5512409"/>
                </a:cubicBezTo>
                <a:lnTo>
                  <a:pt x="9419489" y="5520793"/>
                </a:lnTo>
                <a:lnTo>
                  <a:pt x="9419447" y="5520793"/>
                </a:lnTo>
                <a:cubicBezTo>
                  <a:pt x="9419447" y="5520793"/>
                  <a:pt x="9419447" y="5520793"/>
                  <a:pt x="9418004" y="5521456"/>
                </a:cubicBezTo>
                <a:lnTo>
                  <a:pt x="9419489" y="5520793"/>
                </a:lnTo>
                <a:lnTo>
                  <a:pt x="9421711" y="5520807"/>
                </a:lnTo>
                <a:cubicBezTo>
                  <a:pt x="9421090" y="5522150"/>
                  <a:pt x="9420468" y="5523493"/>
                  <a:pt x="9418204" y="5523479"/>
                </a:cubicBezTo>
                <a:cubicBezTo>
                  <a:pt x="9418204" y="5523479"/>
                  <a:pt x="9416760" y="5524144"/>
                  <a:pt x="9416760" y="5524144"/>
                </a:cubicBezTo>
                <a:cubicBezTo>
                  <a:pt x="9416140" y="5525486"/>
                  <a:pt x="9416960" y="5526166"/>
                  <a:pt x="9417582" y="5524823"/>
                </a:cubicBezTo>
                <a:cubicBezTo>
                  <a:pt x="9427885" y="5522194"/>
                  <a:pt x="9442938" y="5514209"/>
                  <a:pt x="9455505" y="5511595"/>
                </a:cubicBezTo>
                <a:cubicBezTo>
                  <a:pt x="9456526" y="5514296"/>
                  <a:pt x="9457970" y="5513633"/>
                  <a:pt x="9454462" y="5516305"/>
                </a:cubicBezTo>
                <a:cubicBezTo>
                  <a:pt x="9452818" y="5514947"/>
                  <a:pt x="9448490" y="5516941"/>
                  <a:pt x="9444160" y="5518933"/>
                </a:cubicBezTo>
                <a:cubicBezTo>
                  <a:pt x="9444560" y="5522977"/>
                  <a:pt x="9434679" y="5522239"/>
                  <a:pt x="9428084" y="5524217"/>
                </a:cubicBezTo>
                <a:cubicBezTo>
                  <a:pt x="9410566" y="5530166"/>
                  <a:pt x="9391804" y="5538802"/>
                  <a:pt x="9373265" y="5542050"/>
                </a:cubicBezTo>
                <a:cubicBezTo>
                  <a:pt x="9370999" y="5542034"/>
                  <a:pt x="9370178" y="5541355"/>
                  <a:pt x="9367914" y="5541339"/>
                </a:cubicBezTo>
                <a:cubicBezTo>
                  <a:pt x="9364926" y="5541657"/>
                  <a:pt x="9360342" y="5542974"/>
                  <a:pt x="9356014" y="5544041"/>
                </a:cubicBezTo>
                <a:lnTo>
                  <a:pt x="9353324" y="5544354"/>
                </a:lnTo>
                <a:lnTo>
                  <a:pt x="9320868" y="5562189"/>
                </a:lnTo>
                <a:cubicBezTo>
                  <a:pt x="9290712" y="5583514"/>
                  <a:pt x="9272988" y="5551519"/>
                  <a:pt x="9246992" y="5571601"/>
                </a:cubicBezTo>
                <a:cubicBezTo>
                  <a:pt x="9238366" y="5580504"/>
                  <a:pt x="9230376" y="5601533"/>
                  <a:pt x="9225913" y="5609193"/>
                </a:cubicBezTo>
                <a:cubicBezTo>
                  <a:pt x="9212596" y="5613169"/>
                  <a:pt x="9199585" y="5610730"/>
                  <a:pt x="9186687" y="5614582"/>
                </a:cubicBezTo>
                <a:cubicBezTo>
                  <a:pt x="9177947" y="5617192"/>
                  <a:pt x="9165498" y="5646214"/>
                  <a:pt x="9156761" y="5648823"/>
                </a:cubicBezTo>
                <a:cubicBezTo>
                  <a:pt x="9139284" y="5654042"/>
                  <a:pt x="9143524" y="5633799"/>
                  <a:pt x="9126049" y="5639019"/>
                </a:cubicBezTo>
                <a:cubicBezTo>
                  <a:pt x="9106752" y="5647776"/>
                  <a:pt x="9087326" y="5655078"/>
                  <a:pt x="9067287" y="5660271"/>
                </a:cubicBezTo>
                <a:lnTo>
                  <a:pt x="9056148" y="5661809"/>
                </a:lnTo>
                <a:lnTo>
                  <a:pt x="9037919" y="5669962"/>
                </a:lnTo>
                <a:lnTo>
                  <a:pt x="9037877" y="5669961"/>
                </a:lnTo>
                <a:cubicBezTo>
                  <a:pt x="9037877" y="5669961"/>
                  <a:pt x="9037877" y="5669961"/>
                  <a:pt x="9036433" y="5670625"/>
                </a:cubicBezTo>
                <a:lnTo>
                  <a:pt x="9037919" y="5669962"/>
                </a:lnTo>
                <a:lnTo>
                  <a:pt x="9040142" y="5669976"/>
                </a:lnTo>
                <a:cubicBezTo>
                  <a:pt x="9039520" y="5671320"/>
                  <a:pt x="9038898" y="5672663"/>
                  <a:pt x="9036633" y="5672648"/>
                </a:cubicBezTo>
                <a:cubicBezTo>
                  <a:pt x="9036633" y="5672648"/>
                  <a:pt x="9035190" y="5673312"/>
                  <a:pt x="9035190" y="5673312"/>
                </a:cubicBezTo>
                <a:cubicBezTo>
                  <a:pt x="9034568" y="5674657"/>
                  <a:pt x="9035390" y="5675335"/>
                  <a:pt x="9036012" y="5673991"/>
                </a:cubicBezTo>
                <a:cubicBezTo>
                  <a:pt x="9046314" y="5671365"/>
                  <a:pt x="9061368" y="5663378"/>
                  <a:pt x="9073936" y="5660765"/>
                </a:cubicBezTo>
                <a:cubicBezTo>
                  <a:pt x="9074956" y="5663466"/>
                  <a:pt x="9076400" y="5662803"/>
                  <a:pt x="9072892" y="5665473"/>
                </a:cubicBezTo>
                <a:cubicBezTo>
                  <a:pt x="9071249" y="5664116"/>
                  <a:pt x="9066919" y="5666109"/>
                  <a:pt x="9062590" y="5668101"/>
                </a:cubicBezTo>
                <a:cubicBezTo>
                  <a:pt x="9062989" y="5672147"/>
                  <a:pt x="9053108" y="5671408"/>
                  <a:pt x="9046514" y="5673385"/>
                </a:cubicBezTo>
                <a:cubicBezTo>
                  <a:pt x="9028996" y="5679336"/>
                  <a:pt x="9010234" y="5687970"/>
                  <a:pt x="8991694" y="5691218"/>
                </a:cubicBezTo>
                <a:cubicBezTo>
                  <a:pt x="8989429" y="5691204"/>
                  <a:pt x="8988607" y="5690525"/>
                  <a:pt x="8986342" y="5690510"/>
                </a:cubicBezTo>
                <a:cubicBezTo>
                  <a:pt x="8980370" y="5691144"/>
                  <a:pt x="8968002" y="5695780"/>
                  <a:pt x="8964094" y="5694406"/>
                </a:cubicBezTo>
                <a:cubicBezTo>
                  <a:pt x="8964294" y="5696429"/>
                  <a:pt x="8963674" y="5697771"/>
                  <a:pt x="8960586" y="5697078"/>
                </a:cubicBezTo>
                <a:cubicBezTo>
                  <a:pt x="8959144" y="5697742"/>
                  <a:pt x="8950706" y="5696340"/>
                  <a:pt x="8950084" y="5697683"/>
                </a:cubicBezTo>
                <a:cubicBezTo>
                  <a:pt x="8951528" y="5697019"/>
                  <a:pt x="8950906" y="5698362"/>
                  <a:pt x="8951728" y="5699041"/>
                </a:cubicBezTo>
                <a:lnTo>
                  <a:pt x="8943702" y="5699539"/>
                </a:lnTo>
                <a:lnTo>
                  <a:pt x="8942260" y="5694971"/>
                </a:lnTo>
                <a:lnTo>
                  <a:pt x="8946798" y="5694967"/>
                </a:lnTo>
                <a:cubicBezTo>
                  <a:pt x="8952160" y="5691970"/>
                  <a:pt x="8957877" y="5690660"/>
                  <a:pt x="8963980" y="5689437"/>
                </a:cubicBezTo>
                <a:lnTo>
                  <a:pt x="8980400" y="5685218"/>
                </a:lnTo>
                <a:lnTo>
                  <a:pt x="8982856" y="5685771"/>
                </a:lnTo>
                <a:cubicBezTo>
                  <a:pt x="8982856" y="5685771"/>
                  <a:pt x="8982856" y="5685771"/>
                  <a:pt x="8983478" y="5684427"/>
                </a:cubicBezTo>
                <a:lnTo>
                  <a:pt x="8980400" y="5685218"/>
                </a:lnTo>
                <a:lnTo>
                  <a:pt x="8979770" y="5685078"/>
                </a:lnTo>
                <a:cubicBezTo>
                  <a:pt x="8979570" y="5683055"/>
                  <a:pt x="8981014" y="5682391"/>
                  <a:pt x="8981836" y="5683069"/>
                </a:cubicBezTo>
                <a:cubicBezTo>
                  <a:pt x="8982457" y="5681726"/>
                  <a:pt x="8982457" y="5681726"/>
                  <a:pt x="8982457" y="5681726"/>
                </a:cubicBezTo>
                <a:cubicBezTo>
                  <a:pt x="8969688" y="5682317"/>
                  <a:pt x="8954036" y="5684236"/>
                  <a:pt x="8942290" y="5687527"/>
                </a:cubicBezTo>
                <a:lnTo>
                  <a:pt x="8939836" y="5687284"/>
                </a:lnTo>
                <a:lnTo>
                  <a:pt x="8937851" y="5680991"/>
                </a:lnTo>
                <a:lnTo>
                  <a:pt x="8942249" y="5680561"/>
                </a:lnTo>
                <a:lnTo>
                  <a:pt x="8939190" y="5669854"/>
                </a:lnTo>
                <a:cubicBezTo>
                  <a:pt x="8930338" y="5666174"/>
                  <a:pt x="8883242" y="5699217"/>
                  <a:pt x="8857443" y="5706921"/>
                </a:cubicBezTo>
                <a:cubicBezTo>
                  <a:pt x="8857550" y="5712883"/>
                  <a:pt x="8857770" y="5725135"/>
                  <a:pt x="8853311" y="5733126"/>
                </a:cubicBezTo>
                <a:cubicBezTo>
                  <a:pt x="8866210" y="5729273"/>
                  <a:pt x="8879526" y="5725298"/>
                  <a:pt x="8887960" y="5729104"/>
                </a:cubicBezTo>
                <a:cubicBezTo>
                  <a:pt x="8879744" y="5737551"/>
                  <a:pt x="8879970" y="5750135"/>
                  <a:pt x="8871452" y="5764998"/>
                </a:cubicBezTo>
                <a:cubicBezTo>
                  <a:pt x="8862826" y="5773898"/>
                  <a:pt x="8845348" y="5779117"/>
                  <a:pt x="8841414" y="5792944"/>
                </a:cubicBezTo>
                <a:cubicBezTo>
                  <a:pt x="8845680" y="5797663"/>
                  <a:pt x="8845680" y="5797663"/>
                  <a:pt x="8854532" y="5801347"/>
                </a:cubicBezTo>
                <a:cubicBezTo>
                  <a:pt x="8863158" y="5792444"/>
                  <a:pt x="8867212" y="5785241"/>
                  <a:pt x="8880528" y="5781263"/>
                </a:cubicBezTo>
                <a:cubicBezTo>
                  <a:pt x="8884908" y="5792274"/>
                  <a:pt x="8880634" y="5787225"/>
                  <a:pt x="8893646" y="5789665"/>
                </a:cubicBezTo>
                <a:cubicBezTo>
                  <a:pt x="8906213" y="5767266"/>
                  <a:pt x="8940748" y="5756952"/>
                  <a:pt x="8962386" y="5750490"/>
                </a:cubicBezTo>
                <a:lnTo>
                  <a:pt x="8962718" y="5769034"/>
                </a:lnTo>
                <a:lnTo>
                  <a:pt x="8967294" y="5767668"/>
                </a:lnTo>
                <a:cubicBezTo>
                  <a:pt x="9001583" y="5720138"/>
                  <a:pt x="9195903" y="5662102"/>
                  <a:pt x="9240144" y="5679852"/>
                </a:cubicBezTo>
                <a:cubicBezTo>
                  <a:pt x="9240370" y="5692436"/>
                  <a:pt x="9368000" y="5647993"/>
                  <a:pt x="9372803" y="5659210"/>
                </a:cubicBezTo>
                <a:cubicBezTo>
                  <a:pt x="9359860" y="5672314"/>
                  <a:pt x="9284896" y="5704129"/>
                  <a:pt x="9237164" y="5722520"/>
                </a:cubicBezTo>
                <a:lnTo>
                  <a:pt x="9223729" y="5727358"/>
                </a:lnTo>
                <a:lnTo>
                  <a:pt x="9223727" y="5727372"/>
                </a:lnTo>
                <a:lnTo>
                  <a:pt x="9182360" y="5752195"/>
                </a:lnTo>
                <a:lnTo>
                  <a:pt x="9181420" y="5750765"/>
                </a:lnTo>
                <a:cubicBezTo>
                  <a:pt x="9169254" y="5757424"/>
                  <a:pt x="9162039" y="5760745"/>
                  <a:pt x="9149870" y="5767402"/>
                </a:cubicBezTo>
                <a:cubicBezTo>
                  <a:pt x="9146162" y="5768051"/>
                  <a:pt x="9143898" y="5768038"/>
                  <a:pt x="9141012" y="5769366"/>
                </a:cubicBezTo>
                <a:cubicBezTo>
                  <a:pt x="9127401" y="5776688"/>
                  <a:pt x="9112969" y="5783329"/>
                  <a:pt x="9098337" y="5787950"/>
                </a:cubicBezTo>
                <a:cubicBezTo>
                  <a:pt x="9091431" y="5790601"/>
                  <a:pt x="9084682" y="5792914"/>
                  <a:pt x="9077957" y="5795480"/>
                </a:cubicBezTo>
                <a:lnTo>
                  <a:pt x="9059212" y="5803863"/>
                </a:lnTo>
                <a:lnTo>
                  <a:pt x="9059170" y="5803864"/>
                </a:lnTo>
                <a:cubicBezTo>
                  <a:pt x="9059170" y="5803864"/>
                  <a:pt x="9059170" y="5803864"/>
                  <a:pt x="9057727" y="5804528"/>
                </a:cubicBezTo>
                <a:lnTo>
                  <a:pt x="9059212" y="5803863"/>
                </a:lnTo>
                <a:lnTo>
                  <a:pt x="9061434" y="5803879"/>
                </a:lnTo>
                <a:cubicBezTo>
                  <a:pt x="9060812" y="5805222"/>
                  <a:pt x="9060191" y="5806566"/>
                  <a:pt x="9057926" y="5806551"/>
                </a:cubicBezTo>
                <a:cubicBezTo>
                  <a:pt x="9057926" y="5806551"/>
                  <a:pt x="9056483" y="5807214"/>
                  <a:pt x="9056483" y="5807214"/>
                </a:cubicBezTo>
                <a:cubicBezTo>
                  <a:pt x="9055861" y="5808558"/>
                  <a:pt x="9056683" y="5809236"/>
                  <a:pt x="9057304" y="5807894"/>
                </a:cubicBezTo>
                <a:cubicBezTo>
                  <a:pt x="9067607" y="5805266"/>
                  <a:pt x="9082661" y="5797280"/>
                  <a:pt x="9095228" y="5794668"/>
                </a:cubicBezTo>
                <a:cubicBezTo>
                  <a:pt x="9096250" y="5797368"/>
                  <a:pt x="9097692" y="5796704"/>
                  <a:pt x="9094184" y="5799376"/>
                </a:cubicBezTo>
                <a:cubicBezTo>
                  <a:pt x="9092542" y="5798018"/>
                  <a:pt x="9088212" y="5800011"/>
                  <a:pt x="9083882" y="5802004"/>
                </a:cubicBezTo>
                <a:cubicBezTo>
                  <a:pt x="9084282" y="5806048"/>
                  <a:pt x="9074401" y="5805310"/>
                  <a:pt x="9067808" y="5807287"/>
                </a:cubicBezTo>
                <a:cubicBezTo>
                  <a:pt x="9050290" y="5813237"/>
                  <a:pt x="9031528" y="5821872"/>
                  <a:pt x="9012988" y="5825121"/>
                </a:cubicBezTo>
                <a:cubicBezTo>
                  <a:pt x="9010722" y="5825106"/>
                  <a:pt x="9009900" y="5824426"/>
                  <a:pt x="9007636" y="5824413"/>
                </a:cubicBezTo>
                <a:cubicBezTo>
                  <a:pt x="9001664" y="5825046"/>
                  <a:pt x="8989296" y="5829681"/>
                  <a:pt x="8985388" y="5828308"/>
                </a:cubicBezTo>
                <a:cubicBezTo>
                  <a:pt x="8985588" y="5830330"/>
                  <a:pt x="8984966" y="5831675"/>
                  <a:pt x="8981880" y="5830981"/>
                </a:cubicBezTo>
                <a:lnTo>
                  <a:pt x="8978748" y="5831008"/>
                </a:lnTo>
                <a:lnTo>
                  <a:pt x="8967188" y="5836043"/>
                </a:lnTo>
                <a:cubicBezTo>
                  <a:pt x="8960282" y="5838691"/>
                  <a:pt x="8953532" y="5841005"/>
                  <a:pt x="8946808" y="5843571"/>
                </a:cubicBezTo>
                <a:lnTo>
                  <a:pt x="8928063" y="5851955"/>
                </a:lnTo>
                <a:lnTo>
                  <a:pt x="8928021" y="5851955"/>
                </a:lnTo>
                <a:cubicBezTo>
                  <a:pt x="8928021" y="5851955"/>
                  <a:pt x="8928021" y="5851955"/>
                  <a:pt x="8926577" y="5852620"/>
                </a:cubicBezTo>
                <a:lnTo>
                  <a:pt x="8928063" y="5851955"/>
                </a:lnTo>
                <a:lnTo>
                  <a:pt x="8930286" y="5851970"/>
                </a:lnTo>
                <a:cubicBezTo>
                  <a:pt x="8929664" y="5853313"/>
                  <a:pt x="8929042" y="5854657"/>
                  <a:pt x="8926777" y="5854643"/>
                </a:cubicBezTo>
                <a:cubicBezTo>
                  <a:pt x="8926777" y="5854643"/>
                  <a:pt x="8925333" y="5855306"/>
                  <a:pt x="8925333" y="5855306"/>
                </a:cubicBezTo>
                <a:cubicBezTo>
                  <a:pt x="8924712" y="5856649"/>
                  <a:pt x="8925535" y="5857328"/>
                  <a:pt x="8926156" y="5855985"/>
                </a:cubicBezTo>
                <a:cubicBezTo>
                  <a:pt x="8936458" y="5853357"/>
                  <a:pt x="8951512" y="5845372"/>
                  <a:pt x="8964080" y="5842760"/>
                </a:cubicBezTo>
                <a:cubicBezTo>
                  <a:pt x="8965101" y="5845460"/>
                  <a:pt x="8966544" y="5844796"/>
                  <a:pt x="8963035" y="5847468"/>
                </a:cubicBezTo>
                <a:cubicBezTo>
                  <a:pt x="8961393" y="5846109"/>
                  <a:pt x="8957064" y="5848103"/>
                  <a:pt x="8952734" y="5850097"/>
                </a:cubicBezTo>
                <a:cubicBezTo>
                  <a:pt x="8953134" y="5854140"/>
                  <a:pt x="8943252" y="5853401"/>
                  <a:pt x="8936658" y="5855380"/>
                </a:cubicBezTo>
                <a:cubicBezTo>
                  <a:pt x="8919140" y="5861328"/>
                  <a:pt x="8900380" y="5869964"/>
                  <a:pt x="8881839" y="5873211"/>
                </a:cubicBezTo>
                <a:cubicBezTo>
                  <a:pt x="8879575" y="5873197"/>
                  <a:pt x="8878754" y="5872518"/>
                  <a:pt x="8876489" y="5872502"/>
                </a:cubicBezTo>
                <a:lnTo>
                  <a:pt x="8870484" y="5873866"/>
                </a:lnTo>
                <a:lnTo>
                  <a:pt x="8826210" y="5907604"/>
                </a:lnTo>
                <a:cubicBezTo>
                  <a:pt x="8808422" y="5918743"/>
                  <a:pt x="8787354" y="5927782"/>
                  <a:pt x="8761445" y="5929362"/>
                </a:cubicBezTo>
                <a:cubicBezTo>
                  <a:pt x="8739280" y="5929655"/>
                  <a:pt x="8677747" y="5904086"/>
                  <a:pt x="8656220" y="5916839"/>
                </a:cubicBezTo>
                <a:cubicBezTo>
                  <a:pt x="8647602" y="5926072"/>
                  <a:pt x="8639606" y="5946772"/>
                  <a:pt x="8630979" y="5955674"/>
                </a:cubicBezTo>
                <a:cubicBezTo>
                  <a:pt x="8604878" y="5969796"/>
                  <a:pt x="8604653" y="5957211"/>
                  <a:pt x="8579080" y="5977501"/>
                </a:cubicBezTo>
                <a:cubicBezTo>
                  <a:pt x="8574586" y="5960199"/>
                  <a:pt x="8556774" y="5946541"/>
                  <a:pt x="8535136" y="5953004"/>
                </a:cubicBezTo>
                <a:cubicBezTo>
                  <a:pt x="8535254" y="5959626"/>
                  <a:pt x="8531093" y="5960870"/>
                  <a:pt x="8526206" y="5968321"/>
                </a:cubicBezTo>
                <a:cubicBezTo>
                  <a:pt x="8525537" y="5930899"/>
                  <a:pt x="8517131" y="5952056"/>
                  <a:pt x="8512418" y="5922499"/>
                </a:cubicBezTo>
                <a:cubicBezTo>
                  <a:pt x="8508144" y="5917450"/>
                  <a:pt x="8520819" y="5901013"/>
                  <a:pt x="8524868" y="5893479"/>
                </a:cubicBezTo>
                <a:cubicBezTo>
                  <a:pt x="8524760" y="5887517"/>
                  <a:pt x="8520488" y="5882468"/>
                  <a:pt x="8524316" y="5862680"/>
                </a:cubicBezTo>
                <a:cubicBezTo>
                  <a:pt x="8515464" y="5858998"/>
                  <a:pt x="8507144" y="5861483"/>
                  <a:pt x="8498404" y="5864093"/>
                </a:cubicBezTo>
                <a:cubicBezTo>
                  <a:pt x="8496002" y="5858484"/>
                  <a:pt x="8494802" y="5855679"/>
                  <a:pt x="8494174" y="5852745"/>
                </a:cubicBezTo>
                <a:lnTo>
                  <a:pt x="8493458" y="5841769"/>
                </a:lnTo>
                <a:lnTo>
                  <a:pt x="8482626" y="5842721"/>
                </a:lnTo>
                <a:lnTo>
                  <a:pt x="8463028" y="5836963"/>
                </a:lnTo>
                <a:lnTo>
                  <a:pt x="8462642" y="5837452"/>
                </a:lnTo>
                <a:lnTo>
                  <a:pt x="8462915" y="5836930"/>
                </a:lnTo>
                <a:lnTo>
                  <a:pt x="8461226" y="5836434"/>
                </a:lnTo>
                <a:cubicBezTo>
                  <a:pt x="8449359" y="5827970"/>
                  <a:pt x="8437080" y="5830204"/>
                  <a:pt x="8425688" y="5841130"/>
                </a:cubicBezTo>
                <a:cubicBezTo>
                  <a:pt x="8412997" y="5854064"/>
                  <a:pt x="8403175" y="5855851"/>
                  <a:pt x="8394038" y="5839807"/>
                </a:cubicBezTo>
                <a:cubicBezTo>
                  <a:pt x="8378082" y="5810838"/>
                  <a:pt x="8348751" y="5812634"/>
                  <a:pt x="8330066" y="5791245"/>
                </a:cubicBezTo>
                <a:cubicBezTo>
                  <a:pt x="8296035" y="5756711"/>
                  <a:pt x="8243170" y="5768102"/>
                  <a:pt x="8217466" y="5707265"/>
                </a:cubicBezTo>
                <a:cubicBezTo>
                  <a:pt x="8215821" y="5750060"/>
                  <a:pt x="8234095" y="5782148"/>
                  <a:pt x="8262878" y="5794617"/>
                </a:cubicBezTo>
                <a:cubicBezTo>
                  <a:pt x="8285590" y="5806421"/>
                  <a:pt x="8307004" y="5820230"/>
                  <a:pt x="8328284" y="5837607"/>
                </a:cubicBezTo>
                <a:cubicBezTo>
                  <a:pt x="8334217" y="5841839"/>
                  <a:pt x="8340288" y="5842505"/>
                  <a:pt x="8338442" y="5858777"/>
                </a:cubicBezTo>
                <a:cubicBezTo>
                  <a:pt x="8313000" y="5854553"/>
                  <a:pt x="8291723" y="5837176"/>
                  <a:pt x="8269011" y="5825374"/>
                </a:cubicBezTo>
                <a:cubicBezTo>
                  <a:pt x="8270507" y="5849891"/>
                  <a:pt x="8272825" y="5853011"/>
                  <a:pt x="8285989" y="5859468"/>
                </a:cubicBezTo>
                <a:cubicBezTo>
                  <a:pt x="8293218" y="5861694"/>
                  <a:pt x="8299152" y="5865926"/>
                  <a:pt x="8306382" y="5868152"/>
                </a:cubicBezTo>
                <a:cubicBezTo>
                  <a:pt x="8313612" y="5870378"/>
                  <a:pt x="8318386" y="5873050"/>
                  <a:pt x="8315520" y="5884196"/>
                </a:cubicBezTo>
                <a:cubicBezTo>
                  <a:pt x="8312516" y="5898908"/>
                  <a:pt x="8306581" y="5894676"/>
                  <a:pt x="8301670" y="5895570"/>
                </a:cubicBezTo>
                <a:cubicBezTo>
                  <a:pt x="8295600" y="5894903"/>
                  <a:pt x="8289666" y="5890671"/>
                  <a:pt x="8280728" y="5901150"/>
                </a:cubicBezTo>
                <a:cubicBezTo>
                  <a:pt x="8310259" y="5925878"/>
                  <a:pt x="8328122" y="5968666"/>
                  <a:pt x="8364408" y="5976228"/>
                </a:cubicBezTo>
                <a:cubicBezTo>
                  <a:pt x="8399535" y="5982231"/>
                  <a:pt x="8419106" y="6012312"/>
                  <a:pt x="8431646" y="6066692"/>
                </a:cubicBezTo>
                <a:lnTo>
                  <a:pt x="8423053" y="6062601"/>
                </a:lnTo>
                <a:lnTo>
                  <a:pt x="8422430" y="6065949"/>
                </a:lnTo>
                <a:lnTo>
                  <a:pt x="8409154" y="6060551"/>
                </a:lnTo>
                <a:cubicBezTo>
                  <a:pt x="8408028" y="6060496"/>
                  <a:pt x="8406654" y="6060601"/>
                  <a:pt x="8405246" y="6060533"/>
                </a:cubicBezTo>
                <a:lnTo>
                  <a:pt x="8402204" y="6059760"/>
                </a:lnTo>
                <a:lnTo>
                  <a:pt x="8402146" y="6059623"/>
                </a:lnTo>
                <a:cubicBezTo>
                  <a:pt x="8401958" y="6059360"/>
                  <a:pt x="8401644" y="6059175"/>
                  <a:pt x="8401144" y="6059490"/>
                </a:cubicBezTo>
                <a:lnTo>
                  <a:pt x="8402204" y="6059760"/>
                </a:lnTo>
                <a:lnTo>
                  <a:pt x="8402400" y="6060228"/>
                </a:lnTo>
                <a:cubicBezTo>
                  <a:pt x="8402898" y="6059914"/>
                  <a:pt x="8403212" y="6060097"/>
                  <a:pt x="8403276" y="6060439"/>
                </a:cubicBezTo>
                <a:lnTo>
                  <a:pt x="8403008" y="6060941"/>
                </a:lnTo>
                <a:lnTo>
                  <a:pt x="8364558" y="6044979"/>
                </a:lnTo>
                <a:lnTo>
                  <a:pt x="8364549" y="6042829"/>
                </a:lnTo>
                <a:cubicBezTo>
                  <a:pt x="8353518" y="6037559"/>
                  <a:pt x="8347248" y="6033873"/>
                  <a:pt x="8336217" y="6028600"/>
                </a:cubicBezTo>
                <a:cubicBezTo>
                  <a:pt x="8333453" y="6025758"/>
                  <a:pt x="8331944" y="6023652"/>
                  <a:pt x="8329434" y="6022177"/>
                </a:cubicBezTo>
                <a:cubicBezTo>
                  <a:pt x="8317150" y="6016167"/>
                  <a:pt x="8304609" y="6008790"/>
                  <a:pt x="8292809" y="5999418"/>
                </a:cubicBezTo>
                <a:cubicBezTo>
                  <a:pt x="8287038" y="5995414"/>
                  <a:pt x="8281514" y="5991253"/>
                  <a:pt x="8275900" y="5987343"/>
                </a:cubicBezTo>
                <a:lnTo>
                  <a:pt x="8259718" y="5977543"/>
                </a:lnTo>
                <a:lnTo>
                  <a:pt x="8259689" y="5977503"/>
                </a:lnTo>
                <a:cubicBezTo>
                  <a:pt x="8259689" y="5977503"/>
                  <a:pt x="8259689" y="5977503"/>
                  <a:pt x="8258436" y="5976765"/>
                </a:cubicBezTo>
                <a:lnTo>
                  <a:pt x="8259718" y="5977543"/>
                </a:lnTo>
                <a:lnTo>
                  <a:pt x="8261200" y="5979609"/>
                </a:lnTo>
                <a:cubicBezTo>
                  <a:pt x="8260202" y="5980239"/>
                  <a:pt x="8259206" y="5980869"/>
                  <a:pt x="8257694" y="5978763"/>
                </a:cubicBezTo>
                <a:cubicBezTo>
                  <a:pt x="8257694" y="5978763"/>
                  <a:pt x="8256440" y="5978025"/>
                  <a:pt x="8256440" y="5978025"/>
                </a:cubicBezTo>
                <a:cubicBezTo>
                  <a:pt x="8255443" y="5978655"/>
                  <a:pt x="8255700" y="5980023"/>
                  <a:pt x="8256697" y="5979393"/>
                </a:cubicBezTo>
                <a:cubicBezTo>
                  <a:pt x="8264734" y="5986553"/>
                  <a:pt x="8278274" y="5993301"/>
                  <a:pt x="8287823" y="6002567"/>
                </a:cubicBezTo>
                <a:cubicBezTo>
                  <a:pt x="8287337" y="6005932"/>
                  <a:pt x="8288592" y="6006669"/>
                  <a:pt x="8285084" y="6005824"/>
                </a:cubicBezTo>
                <a:cubicBezTo>
                  <a:pt x="8284572" y="6003088"/>
                  <a:pt x="8280810" y="6000876"/>
                  <a:pt x="8277048" y="5998663"/>
                </a:cubicBezTo>
                <a:cubicBezTo>
                  <a:pt x="8275566" y="6002659"/>
                  <a:pt x="8269268" y="5992869"/>
                  <a:pt x="8263994" y="5988552"/>
                </a:cubicBezTo>
                <a:cubicBezTo>
                  <a:pt x="8249686" y="5977703"/>
                  <a:pt x="8233382" y="5968112"/>
                  <a:pt x="8219559" y="5953898"/>
                </a:cubicBezTo>
                <a:cubicBezTo>
                  <a:pt x="8218047" y="5951792"/>
                  <a:pt x="8217792" y="5950426"/>
                  <a:pt x="8216280" y="5948320"/>
                </a:cubicBezTo>
                <a:cubicBezTo>
                  <a:pt x="8212005" y="5943372"/>
                  <a:pt x="8201715" y="5936104"/>
                  <a:pt x="8199693" y="5931263"/>
                </a:cubicBezTo>
                <a:cubicBezTo>
                  <a:pt x="8198951" y="5933259"/>
                  <a:pt x="8197954" y="5933890"/>
                  <a:pt x="8196186" y="5930417"/>
                </a:cubicBezTo>
                <a:cubicBezTo>
                  <a:pt x="8194932" y="5929680"/>
                  <a:pt x="8189887" y="5920630"/>
                  <a:pt x="8188889" y="5921258"/>
                </a:cubicBezTo>
                <a:cubicBezTo>
                  <a:pt x="8190144" y="5921998"/>
                  <a:pt x="8189146" y="5922626"/>
                  <a:pt x="8189403" y="5923994"/>
                </a:cubicBezTo>
                <a:lnTo>
                  <a:pt x="8183811" y="5917029"/>
                </a:lnTo>
                <a:lnTo>
                  <a:pt x="8183928" y="5916403"/>
                </a:lnTo>
                <a:lnTo>
                  <a:pt x="8153238" y="5896544"/>
                </a:lnTo>
                <a:cubicBezTo>
                  <a:pt x="8153238" y="5896544"/>
                  <a:pt x="8153238" y="5896544"/>
                  <a:pt x="8153241" y="5898023"/>
                </a:cubicBezTo>
                <a:cubicBezTo>
                  <a:pt x="8154272" y="5897749"/>
                  <a:pt x="8155304" y="5898955"/>
                  <a:pt x="8154277" y="5900709"/>
                </a:cubicBezTo>
                <a:lnTo>
                  <a:pt x="8153646" y="5900573"/>
                </a:lnTo>
                <a:lnTo>
                  <a:pt x="8151179" y="5898569"/>
                </a:lnTo>
                <a:cubicBezTo>
                  <a:pt x="8151183" y="5900052"/>
                  <a:pt x="8151183" y="5900052"/>
                  <a:pt x="8151183" y="5900052"/>
                </a:cubicBezTo>
                <a:lnTo>
                  <a:pt x="8153646" y="5900573"/>
                </a:lnTo>
                <a:lnTo>
                  <a:pt x="8166797" y="5911263"/>
                </a:lnTo>
                <a:cubicBezTo>
                  <a:pt x="8171830" y="5914924"/>
                  <a:pt x="8176475" y="5918503"/>
                  <a:pt x="8180094" y="5923464"/>
                </a:cubicBezTo>
                <a:lnTo>
                  <a:pt x="8184213" y="5925361"/>
                </a:lnTo>
                <a:lnTo>
                  <a:pt x="8180993" y="5928909"/>
                </a:lnTo>
                <a:lnTo>
                  <a:pt x="8173911" y="5925105"/>
                </a:lnTo>
                <a:cubicBezTo>
                  <a:pt x="8174941" y="5924831"/>
                  <a:pt x="8174938" y="5923352"/>
                  <a:pt x="8175971" y="5924559"/>
                </a:cubicBezTo>
                <a:cubicBezTo>
                  <a:pt x="8175969" y="5923079"/>
                  <a:pt x="8167717" y="5920829"/>
                  <a:pt x="8166684" y="5919622"/>
                </a:cubicBezTo>
                <a:cubicBezTo>
                  <a:pt x="8163590" y="5918965"/>
                  <a:pt x="8163587" y="5917483"/>
                  <a:pt x="8164615" y="5915731"/>
                </a:cubicBezTo>
                <a:cubicBezTo>
                  <a:pt x="8160490" y="5915345"/>
                  <a:pt x="8151194" y="5905969"/>
                  <a:pt x="8146034" y="5902899"/>
                </a:cubicBezTo>
                <a:cubicBezTo>
                  <a:pt x="8143969" y="5901966"/>
                  <a:pt x="8142939" y="5902239"/>
                  <a:pt x="8140875" y="5901308"/>
                </a:cubicBezTo>
                <a:cubicBezTo>
                  <a:pt x="8125390" y="5890616"/>
                  <a:pt x="8111959" y="5874936"/>
                  <a:pt x="8098533" y="5862216"/>
                </a:cubicBezTo>
                <a:cubicBezTo>
                  <a:pt x="8093371" y="5857663"/>
                  <a:pt x="8084084" y="5854208"/>
                  <a:pt x="8086141" y="5850702"/>
                </a:cubicBezTo>
                <a:cubicBezTo>
                  <a:pt x="8083041" y="5847082"/>
                  <a:pt x="8079941" y="5843463"/>
                  <a:pt x="8077881" y="5844010"/>
                </a:cubicBezTo>
                <a:cubicBezTo>
                  <a:pt x="8075811" y="5840118"/>
                  <a:pt x="8076844" y="5841324"/>
                  <a:pt x="8078903" y="5839299"/>
                </a:cubicBezTo>
                <a:lnTo>
                  <a:pt x="8088068" y="5847888"/>
                </a:lnTo>
                <a:lnTo>
                  <a:pt x="8076763" y="5829516"/>
                </a:lnTo>
                <a:lnTo>
                  <a:pt x="8047895" y="5797193"/>
                </a:lnTo>
                <a:cubicBezTo>
                  <a:pt x="8045829" y="5794780"/>
                  <a:pt x="8043766" y="5793849"/>
                  <a:pt x="8040669" y="5791710"/>
                </a:cubicBezTo>
                <a:cubicBezTo>
                  <a:pt x="8036534" y="5786145"/>
                  <a:pt x="8033175" y="5781855"/>
                  <a:pt x="8029817" y="5777565"/>
                </a:cubicBezTo>
                <a:lnTo>
                  <a:pt x="8023682" y="5769569"/>
                </a:lnTo>
                <a:lnTo>
                  <a:pt x="8016439" y="5766864"/>
                </a:lnTo>
                <a:cubicBezTo>
                  <a:pt x="7998090" y="5768433"/>
                  <a:pt x="7982883" y="5751722"/>
                  <a:pt x="7967537" y="5738578"/>
                </a:cubicBezTo>
                <a:cubicBezTo>
                  <a:pt x="7961604" y="5734346"/>
                  <a:pt x="7953763" y="5716295"/>
                  <a:pt x="7947892" y="5742153"/>
                </a:cubicBezTo>
                <a:cubicBezTo>
                  <a:pt x="7943592" y="5758872"/>
                  <a:pt x="7923261" y="5780279"/>
                  <a:pt x="7943380" y="5796095"/>
                </a:cubicBezTo>
                <a:cubicBezTo>
                  <a:pt x="7950610" y="5798320"/>
                  <a:pt x="7955247" y="5804560"/>
                  <a:pt x="7959747" y="5814364"/>
                </a:cubicBezTo>
                <a:cubicBezTo>
                  <a:pt x="7969907" y="5835534"/>
                  <a:pt x="7971129" y="5867183"/>
                  <a:pt x="7982584" y="5886348"/>
                </a:cubicBezTo>
                <a:cubicBezTo>
                  <a:pt x="7990306" y="5899550"/>
                  <a:pt x="8005321" y="5901466"/>
                  <a:pt x="8015537" y="5912223"/>
                </a:cubicBezTo>
                <a:lnTo>
                  <a:pt x="8022304" y="5924192"/>
                </a:lnTo>
                <a:lnTo>
                  <a:pt x="8028942" y="5928203"/>
                </a:lnTo>
                <a:cubicBezTo>
                  <a:pt x="8035470" y="5933259"/>
                  <a:pt x="8041998" y="5938316"/>
                  <a:pt x="8048010" y="5940637"/>
                </a:cubicBezTo>
                <a:cubicBezTo>
                  <a:pt x="8042993" y="5937686"/>
                  <a:pt x="8043736" y="5935689"/>
                  <a:pt x="8042481" y="5934951"/>
                </a:cubicBezTo>
                <a:cubicBezTo>
                  <a:pt x="8044732" y="5935058"/>
                  <a:pt x="8044476" y="5933691"/>
                  <a:pt x="8045473" y="5933061"/>
                </a:cubicBezTo>
                <a:cubicBezTo>
                  <a:pt x="8052000" y="5938117"/>
                  <a:pt x="8053995" y="5936857"/>
                  <a:pt x="8060264" y="5940545"/>
                </a:cubicBezTo>
                <a:cubicBezTo>
                  <a:pt x="8060522" y="5941913"/>
                  <a:pt x="8060780" y="5943280"/>
                  <a:pt x="8062033" y="5944018"/>
                </a:cubicBezTo>
                <a:cubicBezTo>
                  <a:pt x="8060295" y="5946646"/>
                  <a:pt x="8056789" y="5945799"/>
                  <a:pt x="8058556" y="5949273"/>
                </a:cubicBezTo>
                <a:cubicBezTo>
                  <a:pt x="8065825" y="5952331"/>
                  <a:pt x="8070584" y="5953914"/>
                  <a:pt x="8076854" y="5957603"/>
                </a:cubicBezTo>
                <a:cubicBezTo>
                  <a:pt x="8081872" y="5960553"/>
                  <a:pt x="8087885" y="5962873"/>
                  <a:pt x="8096920" y="5969405"/>
                </a:cubicBezTo>
                <a:cubicBezTo>
                  <a:pt x="8096920" y="5969405"/>
                  <a:pt x="8096180" y="5971401"/>
                  <a:pt x="8097434" y="5972141"/>
                </a:cubicBezTo>
                <a:cubicBezTo>
                  <a:pt x="8105699" y="5974570"/>
                  <a:pt x="8103448" y="5974460"/>
                  <a:pt x="8110458" y="5976151"/>
                </a:cubicBezTo>
                <a:cubicBezTo>
                  <a:pt x="8112967" y="5977626"/>
                  <a:pt x="8115474" y="5979101"/>
                  <a:pt x="8119237" y="5981314"/>
                </a:cubicBezTo>
                <a:cubicBezTo>
                  <a:pt x="8127745" y="5982061"/>
                  <a:pt x="8135575" y="5985147"/>
                  <a:pt x="8143752" y="5988586"/>
                </a:cubicBezTo>
                <a:lnTo>
                  <a:pt x="8154861" y="5992517"/>
                </a:lnTo>
                <a:lnTo>
                  <a:pt x="8152607" y="6004616"/>
                </a:lnTo>
                <a:lnTo>
                  <a:pt x="8139332" y="5999217"/>
                </a:lnTo>
                <a:cubicBezTo>
                  <a:pt x="8138206" y="5999163"/>
                  <a:pt x="8136832" y="5999267"/>
                  <a:pt x="8135423" y="5999201"/>
                </a:cubicBezTo>
                <a:lnTo>
                  <a:pt x="8132382" y="5998426"/>
                </a:lnTo>
                <a:lnTo>
                  <a:pt x="8132325" y="5998289"/>
                </a:lnTo>
                <a:cubicBezTo>
                  <a:pt x="8132135" y="5998027"/>
                  <a:pt x="8131821" y="5997842"/>
                  <a:pt x="8131323" y="5998157"/>
                </a:cubicBezTo>
                <a:lnTo>
                  <a:pt x="8132382" y="5998426"/>
                </a:lnTo>
                <a:lnTo>
                  <a:pt x="8132576" y="5998894"/>
                </a:lnTo>
                <a:cubicBezTo>
                  <a:pt x="8133076" y="5998580"/>
                  <a:pt x="8133390" y="5998764"/>
                  <a:pt x="8133453" y="5999105"/>
                </a:cubicBezTo>
                <a:lnTo>
                  <a:pt x="8133185" y="5999607"/>
                </a:lnTo>
                <a:lnTo>
                  <a:pt x="8094737" y="5983647"/>
                </a:lnTo>
                <a:lnTo>
                  <a:pt x="8094727" y="5981497"/>
                </a:lnTo>
                <a:cubicBezTo>
                  <a:pt x="8083696" y="5976227"/>
                  <a:pt x="8077426" y="5972539"/>
                  <a:pt x="8066396" y="5967267"/>
                </a:cubicBezTo>
                <a:cubicBezTo>
                  <a:pt x="8063632" y="5964425"/>
                  <a:pt x="8062120" y="5962319"/>
                  <a:pt x="8059612" y="5960843"/>
                </a:cubicBezTo>
                <a:cubicBezTo>
                  <a:pt x="8047328" y="5954835"/>
                  <a:pt x="8034787" y="5947458"/>
                  <a:pt x="8022987" y="5938085"/>
                </a:cubicBezTo>
                <a:lnTo>
                  <a:pt x="8017346" y="5934056"/>
                </a:lnTo>
                <a:lnTo>
                  <a:pt x="8011292" y="5932473"/>
                </a:lnTo>
                <a:lnTo>
                  <a:pt x="7986794" y="5917628"/>
                </a:lnTo>
                <a:lnTo>
                  <a:pt x="7986876" y="5918060"/>
                </a:lnTo>
                <a:cubicBezTo>
                  <a:pt x="7994913" y="5925221"/>
                  <a:pt x="8008451" y="5931967"/>
                  <a:pt x="8018000" y="5941233"/>
                </a:cubicBezTo>
                <a:cubicBezTo>
                  <a:pt x="8017516" y="5944599"/>
                  <a:pt x="8018770" y="5945337"/>
                  <a:pt x="8015263" y="5944490"/>
                </a:cubicBezTo>
                <a:cubicBezTo>
                  <a:pt x="8014751" y="5941755"/>
                  <a:pt x="8010988" y="5939543"/>
                  <a:pt x="8007226" y="5937331"/>
                </a:cubicBezTo>
                <a:cubicBezTo>
                  <a:pt x="8005744" y="5941324"/>
                  <a:pt x="7999444" y="5931536"/>
                  <a:pt x="7994172" y="5927219"/>
                </a:cubicBezTo>
                <a:lnTo>
                  <a:pt x="7965476" y="5904840"/>
                </a:lnTo>
                <a:lnTo>
                  <a:pt x="7920581" y="5881694"/>
                </a:lnTo>
                <a:cubicBezTo>
                  <a:pt x="7909874" y="5874790"/>
                  <a:pt x="7900325" y="5869444"/>
                  <a:pt x="7911108" y="5842693"/>
                </a:cubicBezTo>
                <a:cubicBezTo>
                  <a:pt x="7920320" y="5825080"/>
                  <a:pt x="7912341" y="5810596"/>
                  <a:pt x="7903068" y="5798118"/>
                </a:cubicBezTo>
                <a:cubicBezTo>
                  <a:pt x="7899590" y="5793439"/>
                  <a:pt x="7893520" y="5792772"/>
                  <a:pt x="7888881" y="5786535"/>
                </a:cubicBezTo>
                <a:lnTo>
                  <a:pt x="7885399" y="5771426"/>
                </a:lnTo>
                <a:lnTo>
                  <a:pt x="7849724" y="5762882"/>
                </a:lnTo>
                <a:cubicBezTo>
                  <a:pt x="7833085" y="5756879"/>
                  <a:pt x="7817334" y="5748059"/>
                  <a:pt x="7803364" y="5733610"/>
                </a:cubicBezTo>
                <a:cubicBezTo>
                  <a:pt x="7796163" y="5725231"/>
                  <a:pt x="7788963" y="5716851"/>
                  <a:pt x="7779678" y="5717519"/>
                </a:cubicBezTo>
                <a:lnTo>
                  <a:pt x="7756397" y="5715625"/>
                </a:lnTo>
                <a:lnTo>
                  <a:pt x="7748552" y="5718224"/>
                </a:lnTo>
                <a:cubicBezTo>
                  <a:pt x="7721778" y="5724866"/>
                  <a:pt x="7694835" y="5727999"/>
                  <a:pt x="7667822" y="5732914"/>
                </a:cubicBezTo>
                <a:cubicBezTo>
                  <a:pt x="7656772" y="5734925"/>
                  <a:pt x="7645550" y="5741394"/>
                  <a:pt x="7634773" y="5744241"/>
                </a:cubicBezTo>
                <a:lnTo>
                  <a:pt x="7623072" y="5744644"/>
                </a:lnTo>
                <a:lnTo>
                  <a:pt x="7634138" y="5754670"/>
                </a:lnTo>
                <a:cubicBezTo>
                  <a:pt x="7678853" y="5742091"/>
                  <a:pt x="7708109" y="5788221"/>
                  <a:pt x="7748650" y="5793736"/>
                </a:cubicBezTo>
                <a:cubicBezTo>
                  <a:pt x="7750766" y="5794989"/>
                  <a:pt x="7752450" y="5793931"/>
                  <a:pt x="7754565" y="5795184"/>
                </a:cubicBezTo>
                <a:cubicBezTo>
                  <a:pt x="7761765" y="5803564"/>
                  <a:pt x="7778221" y="5800976"/>
                  <a:pt x="7773222" y="5824749"/>
                </a:cubicBezTo>
                <a:cubicBezTo>
                  <a:pt x="7771972" y="5830692"/>
                  <a:pt x="7770163" y="5834890"/>
                  <a:pt x="7767982" y="5837872"/>
                </a:cubicBezTo>
                <a:lnTo>
                  <a:pt x="7764678" y="5840444"/>
                </a:lnTo>
                <a:lnTo>
                  <a:pt x="7768271" y="5840437"/>
                </a:lnTo>
                <a:lnTo>
                  <a:pt x="7765002" y="5846993"/>
                </a:lnTo>
                <a:lnTo>
                  <a:pt x="7762477" y="5847486"/>
                </a:lnTo>
                <a:lnTo>
                  <a:pt x="7738735" y="5846393"/>
                </a:lnTo>
                <a:lnTo>
                  <a:pt x="7723788" y="5847355"/>
                </a:lnTo>
                <a:lnTo>
                  <a:pt x="7725111" y="5848785"/>
                </a:lnTo>
                <a:lnTo>
                  <a:pt x="7724447" y="5848992"/>
                </a:lnTo>
                <a:lnTo>
                  <a:pt x="7721495" y="5848503"/>
                </a:lnTo>
                <a:cubicBezTo>
                  <a:pt x="7721854" y="5849797"/>
                  <a:pt x="7721854" y="5849797"/>
                  <a:pt x="7721854" y="5849797"/>
                </a:cubicBezTo>
                <a:lnTo>
                  <a:pt x="7724447" y="5848992"/>
                </a:lnTo>
                <a:lnTo>
                  <a:pt x="7740185" y="5851599"/>
                </a:lnTo>
                <a:cubicBezTo>
                  <a:pt x="7746104" y="5852221"/>
                  <a:pt x="7751616" y="5852968"/>
                  <a:pt x="7756431" y="5855455"/>
                </a:cubicBezTo>
                <a:lnTo>
                  <a:pt x="7761013" y="5855000"/>
                </a:lnTo>
                <a:lnTo>
                  <a:pt x="7758642" y="5859761"/>
                </a:lnTo>
                <a:lnTo>
                  <a:pt x="7750635" y="5860066"/>
                </a:lnTo>
                <a:cubicBezTo>
                  <a:pt x="7751600" y="5859298"/>
                  <a:pt x="7751242" y="5858002"/>
                  <a:pt x="7752567" y="5858530"/>
                </a:cubicBezTo>
                <a:cubicBezTo>
                  <a:pt x="7752208" y="5857235"/>
                  <a:pt x="7743404" y="5859501"/>
                  <a:pt x="7742080" y="5858975"/>
                </a:cubicBezTo>
                <a:cubicBezTo>
                  <a:pt x="7738824" y="5859986"/>
                  <a:pt x="7738465" y="5858693"/>
                  <a:pt x="7739073" y="5856630"/>
                </a:cubicBezTo>
                <a:cubicBezTo>
                  <a:pt x="7734850" y="5858410"/>
                  <a:pt x="7723289" y="5854975"/>
                  <a:pt x="7717382" y="5854933"/>
                </a:cubicBezTo>
                <a:cubicBezTo>
                  <a:pt x="7715092" y="5855179"/>
                  <a:pt x="7714126" y="5855946"/>
                  <a:pt x="7711836" y="5856189"/>
                </a:cubicBezTo>
                <a:cubicBezTo>
                  <a:pt x="7693761" y="5854777"/>
                  <a:pt x="7676542" y="5847943"/>
                  <a:pt x="7660040" y="5843699"/>
                </a:cubicBezTo>
                <a:cubicBezTo>
                  <a:pt x="7653777" y="5842366"/>
                  <a:pt x="7643648" y="5844107"/>
                  <a:pt x="7644863" y="5839980"/>
                </a:cubicBezTo>
                <a:cubicBezTo>
                  <a:pt x="7640890" y="5838404"/>
                  <a:pt x="7636916" y="5836827"/>
                  <a:pt x="7634984" y="5838364"/>
                </a:cubicBezTo>
                <a:cubicBezTo>
                  <a:pt x="7631976" y="5836018"/>
                  <a:pt x="7633301" y="5836544"/>
                  <a:pt x="7634876" y="5833713"/>
                </a:cubicBezTo>
                <a:cubicBezTo>
                  <a:pt x="7647044" y="5835087"/>
                  <a:pt x="7660648" y="5841637"/>
                  <a:pt x="7670527" y="5843253"/>
                </a:cubicBezTo>
                <a:cubicBezTo>
                  <a:pt x="7670886" y="5844547"/>
                  <a:pt x="7671851" y="5843778"/>
                  <a:pt x="7671493" y="5842484"/>
                </a:cubicBezTo>
                <a:cubicBezTo>
                  <a:pt x="7671493" y="5842484"/>
                  <a:pt x="7670168" y="5841959"/>
                  <a:pt x="7670168" y="5841959"/>
                </a:cubicBezTo>
                <a:cubicBezTo>
                  <a:pt x="7667878" y="5842202"/>
                  <a:pt x="7667519" y="5840907"/>
                  <a:pt x="7667161" y="5839614"/>
                </a:cubicBezTo>
                <a:lnTo>
                  <a:pt x="7669410" y="5839375"/>
                </a:lnTo>
                <a:lnTo>
                  <a:pt x="7670776" y="5839897"/>
                </a:lnTo>
                <a:cubicBezTo>
                  <a:pt x="7669451" y="5839369"/>
                  <a:pt x="7669451" y="5839369"/>
                  <a:pt x="7669451" y="5839369"/>
                </a:cubicBezTo>
                <a:lnTo>
                  <a:pt x="7669410" y="5839375"/>
                </a:lnTo>
                <a:lnTo>
                  <a:pt x="7652156" y="5832795"/>
                </a:lnTo>
                <a:cubicBezTo>
                  <a:pt x="7645879" y="5830879"/>
                  <a:pt x="7639526" y="5829223"/>
                  <a:pt x="7633082" y="5827242"/>
                </a:cubicBezTo>
                <a:cubicBezTo>
                  <a:pt x="7619231" y="5824049"/>
                  <a:pt x="7605984" y="5818793"/>
                  <a:pt x="7593706" y="5812768"/>
                </a:cubicBezTo>
                <a:lnTo>
                  <a:pt x="7592743" y="5812646"/>
                </a:lnTo>
                <a:lnTo>
                  <a:pt x="7588373" y="5813253"/>
                </a:lnTo>
                <a:cubicBezTo>
                  <a:pt x="7580885" y="5817588"/>
                  <a:pt x="7573241" y="5829640"/>
                  <a:pt x="7563427" y="5829995"/>
                </a:cubicBezTo>
                <a:cubicBezTo>
                  <a:pt x="7550769" y="5832777"/>
                  <a:pt x="7538970" y="5840181"/>
                  <a:pt x="7540314" y="5867712"/>
                </a:cubicBezTo>
                <a:cubicBezTo>
                  <a:pt x="7541199" y="5882634"/>
                  <a:pt x="7528542" y="5885416"/>
                  <a:pt x="7519256" y="5886084"/>
                </a:cubicBezTo>
                <a:cubicBezTo>
                  <a:pt x="7511656" y="5885694"/>
                  <a:pt x="7506999" y="5880878"/>
                  <a:pt x="7510342" y="5868462"/>
                </a:cubicBezTo>
                <a:cubicBezTo>
                  <a:pt x="7512857" y="5861726"/>
                  <a:pt x="7516628" y="5851621"/>
                  <a:pt x="7508170" y="5846608"/>
                </a:cubicBezTo>
                <a:cubicBezTo>
                  <a:pt x="7508599" y="5848920"/>
                  <a:pt x="7505656" y="5853346"/>
                  <a:pt x="7505656" y="5853346"/>
                </a:cubicBezTo>
                <a:cubicBezTo>
                  <a:pt x="7491857" y="5900696"/>
                  <a:pt x="7477943" y="5906847"/>
                  <a:pt x="7457600" y="5878340"/>
                </a:cubicBezTo>
                <a:cubicBezTo>
                  <a:pt x="7450400" y="5869960"/>
                  <a:pt x="7449916" y="5847050"/>
                  <a:pt x="7439371" y="5851086"/>
                </a:cubicBezTo>
                <a:cubicBezTo>
                  <a:pt x="7418286" y="5859157"/>
                  <a:pt x="7395487" y="5857986"/>
                  <a:pt x="7376117" y="5875299"/>
                </a:cubicBezTo>
                <a:cubicBezTo>
                  <a:pt x="7368117" y="5882899"/>
                  <a:pt x="7362231" y="5891751"/>
                  <a:pt x="7353774" y="5886740"/>
                </a:cubicBezTo>
                <a:cubicBezTo>
                  <a:pt x="7339403" y="5880280"/>
                  <a:pt x="7339031" y="5898569"/>
                  <a:pt x="7339061" y="5908870"/>
                </a:cubicBezTo>
                <a:cubicBezTo>
                  <a:pt x="7338689" y="5927158"/>
                  <a:pt x="7364889" y="5936514"/>
                  <a:pt x="7375831" y="5924489"/>
                </a:cubicBezTo>
                <a:cubicBezTo>
                  <a:pt x="7383402" y="5914579"/>
                  <a:pt x="7388460" y="5911407"/>
                  <a:pt x="7396917" y="5916418"/>
                </a:cubicBezTo>
                <a:cubicBezTo>
                  <a:pt x="7405373" y="5921429"/>
                  <a:pt x="7417659" y="5936935"/>
                  <a:pt x="7420944" y="5903921"/>
                </a:cubicBezTo>
                <a:cubicBezTo>
                  <a:pt x="7421772" y="5898242"/>
                  <a:pt x="7425573" y="5898436"/>
                  <a:pt x="7429373" y="5898632"/>
                </a:cubicBezTo>
                <a:cubicBezTo>
                  <a:pt x="7441229" y="5911828"/>
                  <a:pt x="7426516" y="5933958"/>
                  <a:pt x="7431630" y="5951385"/>
                </a:cubicBezTo>
                <a:cubicBezTo>
                  <a:pt x="7433344" y="5960627"/>
                  <a:pt x="7423631" y="5958983"/>
                  <a:pt x="7416459" y="5960904"/>
                </a:cubicBezTo>
                <a:cubicBezTo>
                  <a:pt x="7402116" y="5964744"/>
                  <a:pt x="7386888" y="5953664"/>
                  <a:pt x="7373860" y="5974736"/>
                </a:cubicBezTo>
                <a:cubicBezTo>
                  <a:pt x="7372603" y="5978105"/>
                  <a:pt x="7368803" y="5977909"/>
                  <a:pt x="7366689" y="5976656"/>
                </a:cubicBezTo>
                <a:cubicBezTo>
                  <a:pt x="7340860" y="5949012"/>
                  <a:pt x="7304662" y="5987202"/>
                  <a:pt x="7277605" y="5973225"/>
                </a:cubicBezTo>
                <a:cubicBezTo>
                  <a:pt x="7271262" y="5969466"/>
                  <a:pt x="7264091" y="5971387"/>
                  <a:pt x="7257748" y="5967629"/>
                </a:cubicBezTo>
                <a:cubicBezTo>
                  <a:pt x="7239977" y="5952984"/>
                  <a:pt x="7220977" y="5952009"/>
                  <a:pt x="7200292" y="5952091"/>
                </a:cubicBezTo>
                <a:cubicBezTo>
                  <a:pt x="7194807" y="5952953"/>
                  <a:pt x="7190578" y="5950447"/>
                  <a:pt x="7185093" y="5951310"/>
                </a:cubicBezTo>
                <a:cubicBezTo>
                  <a:pt x="7173293" y="5958714"/>
                  <a:pt x="7169350" y="5907020"/>
                  <a:pt x="7151321" y="5951865"/>
                </a:cubicBezTo>
                <a:cubicBezTo>
                  <a:pt x="7143351" y="5969763"/>
                  <a:pt x="7127751" y="5976972"/>
                  <a:pt x="7119380" y="6002860"/>
                </a:cubicBezTo>
                <a:cubicBezTo>
                  <a:pt x="7109752" y="6032117"/>
                  <a:pt x="7090380" y="6049431"/>
                  <a:pt x="7068839" y="6044891"/>
                </a:cubicBezTo>
                <a:cubicBezTo>
                  <a:pt x="7010126" y="6032722"/>
                  <a:pt x="6950155" y="6023920"/>
                  <a:pt x="6894356" y="5997025"/>
                </a:cubicBezTo>
                <a:cubicBezTo>
                  <a:pt x="6885057" y="5992543"/>
                  <a:pt x="6875650" y="5987483"/>
                  <a:pt x="6866085" y="5982844"/>
                </a:cubicBezTo>
                <a:lnTo>
                  <a:pt x="6842994" y="5973630"/>
                </a:lnTo>
                <a:lnTo>
                  <a:pt x="6832256" y="5981746"/>
                </a:lnTo>
                <a:lnTo>
                  <a:pt x="6824152" y="5962085"/>
                </a:lnTo>
                <a:lnTo>
                  <a:pt x="6815986" y="5956241"/>
                </a:lnTo>
                <a:lnTo>
                  <a:pt x="6805829" y="5943571"/>
                </a:lnTo>
                <a:lnTo>
                  <a:pt x="6788908" y="5936586"/>
                </a:lnTo>
                <a:cubicBezTo>
                  <a:pt x="6781654" y="5935464"/>
                  <a:pt x="6773812" y="5936090"/>
                  <a:pt x="6765608" y="5938915"/>
                </a:cubicBezTo>
                <a:cubicBezTo>
                  <a:pt x="6765788" y="5950493"/>
                  <a:pt x="6759477" y="5952668"/>
                  <a:pt x="6752064" y="5965696"/>
                </a:cubicBezTo>
                <a:cubicBezTo>
                  <a:pt x="6751811" y="5949338"/>
                  <a:pt x="6750824" y="5939382"/>
                  <a:pt x="6749374" y="5932841"/>
                </a:cubicBezTo>
                <a:lnTo>
                  <a:pt x="6746118" y="5925476"/>
                </a:lnTo>
                <a:lnTo>
                  <a:pt x="6728620" y="5925292"/>
                </a:lnTo>
                <a:cubicBezTo>
                  <a:pt x="6712310" y="5923597"/>
                  <a:pt x="6695731" y="5920457"/>
                  <a:pt x="6677988" y="5916113"/>
                </a:cubicBezTo>
                <a:cubicBezTo>
                  <a:pt x="6679731" y="5935655"/>
                  <a:pt x="6679360" y="5953944"/>
                  <a:pt x="6680674" y="5971175"/>
                </a:cubicBezTo>
                <a:cubicBezTo>
                  <a:pt x="6680704" y="5981475"/>
                  <a:pt x="6684103" y="5989659"/>
                  <a:pt x="6689589" y="5988798"/>
                </a:cubicBezTo>
                <a:cubicBezTo>
                  <a:pt x="6718273" y="5981117"/>
                  <a:pt x="6739502" y="6024546"/>
                  <a:pt x="6771930" y="5996459"/>
                </a:cubicBezTo>
                <a:cubicBezTo>
                  <a:pt x="6784644" y="6014277"/>
                  <a:pt x="6819158" y="5977144"/>
                  <a:pt x="6823100" y="6028839"/>
                </a:cubicBezTo>
                <a:cubicBezTo>
                  <a:pt x="6823986" y="6043759"/>
                  <a:pt x="6841272" y="6035494"/>
                  <a:pt x="6850157" y="6042814"/>
                </a:cubicBezTo>
                <a:cubicBezTo>
                  <a:pt x="6885700" y="6072103"/>
                  <a:pt x="6927070" y="6071939"/>
                  <a:pt x="6970926" y="6054738"/>
                </a:cubicBezTo>
                <a:cubicBezTo>
                  <a:pt x="6985269" y="6050898"/>
                  <a:pt x="6993726" y="6055909"/>
                  <a:pt x="6997155" y="6074394"/>
                </a:cubicBezTo>
                <a:cubicBezTo>
                  <a:pt x="6979498" y="6100950"/>
                  <a:pt x="6959670" y="6105654"/>
                  <a:pt x="6936441" y="6102172"/>
                </a:cubicBezTo>
                <a:cubicBezTo>
                  <a:pt x="6922714" y="6099178"/>
                  <a:pt x="6908050" y="6101285"/>
                  <a:pt x="6893178" y="6104814"/>
                </a:cubicBezTo>
                <a:lnTo>
                  <a:pt x="6885184" y="6106818"/>
                </a:lnTo>
                <a:lnTo>
                  <a:pt x="6898988" y="6110093"/>
                </a:lnTo>
                <a:lnTo>
                  <a:pt x="6906265" y="6109373"/>
                </a:lnTo>
                <a:lnTo>
                  <a:pt x="6902497" y="6116933"/>
                </a:lnTo>
                <a:lnTo>
                  <a:pt x="6889783" y="6117419"/>
                </a:lnTo>
                <a:cubicBezTo>
                  <a:pt x="6891317" y="6116197"/>
                  <a:pt x="6890746" y="6114140"/>
                  <a:pt x="6892851" y="6114975"/>
                </a:cubicBezTo>
                <a:cubicBezTo>
                  <a:pt x="6892281" y="6112921"/>
                  <a:pt x="6878299" y="6116520"/>
                  <a:pt x="6876195" y="6115686"/>
                </a:cubicBezTo>
                <a:cubicBezTo>
                  <a:pt x="6871024" y="6117292"/>
                  <a:pt x="6870454" y="6115237"/>
                  <a:pt x="6871418" y="6111959"/>
                </a:cubicBezTo>
                <a:lnTo>
                  <a:pt x="6865086" y="6111857"/>
                </a:lnTo>
                <a:lnTo>
                  <a:pt x="6848672" y="6115972"/>
                </a:lnTo>
                <a:cubicBezTo>
                  <a:pt x="6837916" y="6118853"/>
                  <a:pt x="6828208" y="6119785"/>
                  <a:pt x="6819126" y="6117744"/>
                </a:cubicBezTo>
                <a:lnTo>
                  <a:pt x="6799791" y="6105709"/>
                </a:lnTo>
                <a:lnTo>
                  <a:pt x="6786089" y="6103027"/>
                </a:lnTo>
                <a:cubicBezTo>
                  <a:pt x="6772386" y="6099192"/>
                  <a:pt x="6758996" y="6094792"/>
                  <a:pt x="6745892" y="6091422"/>
                </a:cubicBezTo>
                <a:cubicBezTo>
                  <a:pt x="6735945" y="6089303"/>
                  <a:pt x="6719859" y="6092068"/>
                  <a:pt x="6721787" y="6085516"/>
                </a:cubicBezTo>
                <a:cubicBezTo>
                  <a:pt x="6715477" y="6083011"/>
                  <a:pt x="6709165" y="6080505"/>
                  <a:pt x="6706097" y="6082947"/>
                </a:cubicBezTo>
                <a:cubicBezTo>
                  <a:pt x="6701321" y="6079224"/>
                  <a:pt x="6703425" y="6080057"/>
                  <a:pt x="6705923" y="6075561"/>
                </a:cubicBezTo>
                <a:cubicBezTo>
                  <a:pt x="6725251" y="6077741"/>
                  <a:pt x="6746858" y="6088146"/>
                  <a:pt x="6762548" y="6090713"/>
                </a:cubicBezTo>
                <a:cubicBezTo>
                  <a:pt x="6763118" y="6092769"/>
                  <a:pt x="6764653" y="6091548"/>
                  <a:pt x="6764083" y="6089493"/>
                </a:cubicBezTo>
                <a:cubicBezTo>
                  <a:pt x="6764083" y="6089493"/>
                  <a:pt x="6761978" y="6088657"/>
                  <a:pt x="6761978" y="6088657"/>
                </a:cubicBezTo>
                <a:cubicBezTo>
                  <a:pt x="6758341" y="6089044"/>
                  <a:pt x="6757772" y="6086989"/>
                  <a:pt x="6757202" y="6084932"/>
                </a:cubicBezTo>
                <a:lnTo>
                  <a:pt x="6760249" y="6084609"/>
                </a:lnTo>
                <a:lnTo>
                  <a:pt x="6755549" y="6083154"/>
                </a:lnTo>
                <a:cubicBezTo>
                  <a:pt x="6748658" y="6081515"/>
                  <a:pt x="6741675" y="6080011"/>
                  <a:pt x="6734907" y="6077769"/>
                </a:cubicBezTo>
                <a:lnTo>
                  <a:pt x="6720060" y="6070227"/>
                </a:lnTo>
                <a:lnTo>
                  <a:pt x="6711493" y="6067733"/>
                </a:lnTo>
                <a:lnTo>
                  <a:pt x="6709385" y="6067625"/>
                </a:lnTo>
                <a:lnTo>
                  <a:pt x="6708577" y="6066885"/>
                </a:lnTo>
                <a:lnTo>
                  <a:pt x="6703076" y="6065283"/>
                </a:lnTo>
                <a:cubicBezTo>
                  <a:pt x="6681074" y="6060210"/>
                  <a:pt x="6660037" y="6051863"/>
                  <a:pt x="6640534" y="6042294"/>
                </a:cubicBezTo>
                <a:cubicBezTo>
                  <a:pt x="6636327" y="6040624"/>
                  <a:pt x="6632689" y="6041010"/>
                  <a:pt x="6626947" y="6040562"/>
                </a:cubicBezTo>
                <a:cubicBezTo>
                  <a:pt x="6609549" y="6031829"/>
                  <a:pt x="6599031" y="6027654"/>
                  <a:pt x="6581632" y="6018920"/>
                </a:cubicBezTo>
                <a:lnTo>
                  <a:pt x="6579671" y="6021364"/>
                </a:lnTo>
                <a:lnTo>
                  <a:pt x="6551233" y="6005211"/>
                </a:lnTo>
                <a:lnTo>
                  <a:pt x="6570510" y="6026887"/>
                </a:lnTo>
                <a:cubicBezTo>
                  <a:pt x="6586967" y="6053233"/>
                  <a:pt x="6599143" y="6090152"/>
                  <a:pt x="6608652" y="6137692"/>
                </a:cubicBezTo>
                <a:lnTo>
                  <a:pt x="6595619" y="6130539"/>
                </a:lnTo>
                <a:lnTo>
                  <a:pt x="6594674" y="6136393"/>
                </a:lnTo>
                <a:lnTo>
                  <a:pt x="6574539" y="6126955"/>
                </a:lnTo>
                <a:cubicBezTo>
                  <a:pt x="6572831" y="6126859"/>
                  <a:pt x="6570747" y="6127042"/>
                  <a:pt x="6568612" y="6126923"/>
                </a:cubicBezTo>
                <a:lnTo>
                  <a:pt x="6563999" y="6125572"/>
                </a:lnTo>
                <a:lnTo>
                  <a:pt x="6563910" y="6125332"/>
                </a:lnTo>
                <a:cubicBezTo>
                  <a:pt x="6563625" y="6124872"/>
                  <a:pt x="6563148" y="6124549"/>
                  <a:pt x="6562392" y="6125100"/>
                </a:cubicBezTo>
                <a:lnTo>
                  <a:pt x="6563999" y="6125572"/>
                </a:lnTo>
                <a:lnTo>
                  <a:pt x="6564295" y="6126390"/>
                </a:lnTo>
                <a:cubicBezTo>
                  <a:pt x="6565050" y="6125841"/>
                  <a:pt x="6565526" y="6126161"/>
                  <a:pt x="6565624" y="6126759"/>
                </a:cubicBezTo>
                <a:lnTo>
                  <a:pt x="6565218" y="6127637"/>
                </a:lnTo>
                <a:lnTo>
                  <a:pt x="6506903" y="6099728"/>
                </a:lnTo>
                <a:lnTo>
                  <a:pt x="6506890" y="6095969"/>
                </a:lnTo>
                <a:cubicBezTo>
                  <a:pt x="6490160" y="6086755"/>
                  <a:pt x="6480650" y="6080310"/>
                  <a:pt x="6463920" y="6071090"/>
                </a:cubicBezTo>
                <a:cubicBezTo>
                  <a:pt x="6459728" y="6066121"/>
                  <a:pt x="6457438" y="6062439"/>
                  <a:pt x="6453633" y="6059860"/>
                </a:cubicBezTo>
                <a:cubicBezTo>
                  <a:pt x="6435002" y="6049352"/>
                  <a:pt x="6415982" y="6036453"/>
                  <a:pt x="6398086" y="6020067"/>
                </a:cubicBezTo>
                <a:cubicBezTo>
                  <a:pt x="6389332" y="6013066"/>
                  <a:pt x="6380956" y="6005791"/>
                  <a:pt x="6372441" y="5998954"/>
                </a:cubicBezTo>
                <a:lnTo>
                  <a:pt x="6347898" y="5981820"/>
                </a:lnTo>
                <a:lnTo>
                  <a:pt x="6347854" y="5981750"/>
                </a:lnTo>
                <a:cubicBezTo>
                  <a:pt x="6347854" y="5981750"/>
                  <a:pt x="6347854" y="5981750"/>
                  <a:pt x="6345953" y="5980459"/>
                </a:cubicBezTo>
                <a:lnTo>
                  <a:pt x="6347898" y="5981820"/>
                </a:lnTo>
                <a:lnTo>
                  <a:pt x="6350147" y="5985432"/>
                </a:lnTo>
                <a:cubicBezTo>
                  <a:pt x="6348633" y="5986534"/>
                  <a:pt x="6347121" y="5987635"/>
                  <a:pt x="6344829" y="5983953"/>
                </a:cubicBezTo>
                <a:cubicBezTo>
                  <a:pt x="6344829" y="5983953"/>
                  <a:pt x="6342927" y="5982662"/>
                  <a:pt x="6342927" y="5982662"/>
                </a:cubicBezTo>
                <a:cubicBezTo>
                  <a:pt x="6341415" y="5983764"/>
                  <a:pt x="6341805" y="5986156"/>
                  <a:pt x="6343317" y="5985054"/>
                </a:cubicBezTo>
                <a:cubicBezTo>
                  <a:pt x="6355507" y="5997573"/>
                  <a:pt x="6376041" y="6009372"/>
                  <a:pt x="6390523" y="6025573"/>
                </a:cubicBezTo>
                <a:cubicBezTo>
                  <a:pt x="6389786" y="6031456"/>
                  <a:pt x="6391690" y="6032745"/>
                  <a:pt x="6386370" y="6031268"/>
                </a:cubicBezTo>
                <a:cubicBezTo>
                  <a:pt x="6385594" y="6026484"/>
                  <a:pt x="6379887" y="6022616"/>
                  <a:pt x="6374181" y="6018747"/>
                </a:cubicBezTo>
                <a:cubicBezTo>
                  <a:pt x="6371935" y="6025734"/>
                  <a:pt x="6362382" y="6008616"/>
                  <a:pt x="6354384" y="6001068"/>
                </a:cubicBezTo>
                <a:cubicBezTo>
                  <a:pt x="6332684" y="5982099"/>
                  <a:pt x="6307955" y="5965330"/>
                  <a:pt x="6286991" y="5940478"/>
                </a:cubicBezTo>
                <a:cubicBezTo>
                  <a:pt x="6284699" y="5936795"/>
                  <a:pt x="6284312" y="5934407"/>
                  <a:pt x="6282018" y="5930725"/>
                </a:cubicBezTo>
                <a:cubicBezTo>
                  <a:pt x="6275535" y="5922073"/>
                  <a:pt x="6259929" y="5909366"/>
                  <a:pt x="6256862" y="5900902"/>
                </a:cubicBezTo>
                <a:cubicBezTo>
                  <a:pt x="6255736" y="5904391"/>
                  <a:pt x="6254225" y="5905495"/>
                  <a:pt x="6251544" y="5899422"/>
                </a:cubicBezTo>
                <a:cubicBezTo>
                  <a:pt x="6249642" y="5898134"/>
                  <a:pt x="6241989" y="5882310"/>
                  <a:pt x="6240477" y="5883408"/>
                </a:cubicBezTo>
                <a:cubicBezTo>
                  <a:pt x="6242379" y="5884702"/>
                  <a:pt x="6240866" y="5885800"/>
                  <a:pt x="6241256" y="5888192"/>
                </a:cubicBezTo>
                <a:lnTo>
                  <a:pt x="6232775" y="5876014"/>
                </a:lnTo>
                <a:lnTo>
                  <a:pt x="6232952" y="5874920"/>
                </a:lnTo>
                <a:lnTo>
                  <a:pt x="6186406" y="5840197"/>
                </a:lnTo>
                <a:cubicBezTo>
                  <a:pt x="6186406" y="5840197"/>
                  <a:pt x="6186406" y="5840197"/>
                  <a:pt x="6186411" y="5842783"/>
                </a:cubicBezTo>
                <a:cubicBezTo>
                  <a:pt x="6187975" y="5842304"/>
                  <a:pt x="6189540" y="5844413"/>
                  <a:pt x="6187982" y="5847479"/>
                </a:cubicBezTo>
                <a:lnTo>
                  <a:pt x="6187026" y="5847242"/>
                </a:lnTo>
                <a:lnTo>
                  <a:pt x="6183284" y="5843738"/>
                </a:lnTo>
                <a:cubicBezTo>
                  <a:pt x="6183290" y="5846331"/>
                  <a:pt x="6183290" y="5846331"/>
                  <a:pt x="6183290" y="5846331"/>
                </a:cubicBezTo>
                <a:lnTo>
                  <a:pt x="6187026" y="5847242"/>
                </a:lnTo>
                <a:lnTo>
                  <a:pt x="6206971" y="5865933"/>
                </a:lnTo>
                <a:cubicBezTo>
                  <a:pt x="6214604" y="5872334"/>
                  <a:pt x="6221649" y="5878591"/>
                  <a:pt x="6227138" y="5887265"/>
                </a:cubicBezTo>
                <a:lnTo>
                  <a:pt x="6233385" y="5890582"/>
                </a:lnTo>
                <a:lnTo>
                  <a:pt x="6228501" y="5896786"/>
                </a:lnTo>
                <a:lnTo>
                  <a:pt x="6217760" y="5890135"/>
                </a:lnTo>
                <a:cubicBezTo>
                  <a:pt x="6219322" y="5889656"/>
                  <a:pt x="6219318" y="5887070"/>
                  <a:pt x="6220885" y="5889180"/>
                </a:cubicBezTo>
                <a:cubicBezTo>
                  <a:pt x="6220882" y="5886592"/>
                  <a:pt x="6208367" y="5882658"/>
                  <a:pt x="6206799" y="5880548"/>
                </a:cubicBezTo>
                <a:cubicBezTo>
                  <a:pt x="6202107" y="5879399"/>
                  <a:pt x="6202103" y="5876808"/>
                  <a:pt x="6203661" y="5873745"/>
                </a:cubicBezTo>
                <a:cubicBezTo>
                  <a:pt x="6197405" y="5873070"/>
                  <a:pt x="6183306" y="5856676"/>
                  <a:pt x="6175480" y="5851309"/>
                </a:cubicBezTo>
                <a:cubicBezTo>
                  <a:pt x="6172349" y="5849677"/>
                  <a:pt x="6170787" y="5850155"/>
                  <a:pt x="6167657" y="5848527"/>
                </a:cubicBezTo>
                <a:cubicBezTo>
                  <a:pt x="6144171" y="5829832"/>
                  <a:pt x="6123802" y="5802417"/>
                  <a:pt x="6103440" y="5780176"/>
                </a:cubicBezTo>
                <a:cubicBezTo>
                  <a:pt x="6095610" y="5772216"/>
                  <a:pt x="6081526" y="5766175"/>
                  <a:pt x="6084644" y="5760045"/>
                </a:cubicBezTo>
                <a:cubicBezTo>
                  <a:pt x="6079943" y="5753715"/>
                  <a:pt x="6075241" y="5747388"/>
                  <a:pt x="6072117" y="5748344"/>
                </a:cubicBezTo>
                <a:cubicBezTo>
                  <a:pt x="6068978" y="5741539"/>
                  <a:pt x="6070544" y="5743648"/>
                  <a:pt x="6073667" y="5740107"/>
                </a:cubicBezTo>
                <a:lnTo>
                  <a:pt x="6087567" y="5755125"/>
                </a:lnTo>
                <a:lnTo>
                  <a:pt x="6070422" y="5723002"/>
                </a:lnTo>
                <a:lnTo>
                  <a:pt x="6050503" y="5697290"/>
                </a:lnTo>
                <a:lnTo>
                  <a:pt x="6047065" y="5698271"/>
                </a:lnTo>
                <a:cubicBezTo>
                  <a:pt x="6017713" y="5704702"/>
                  <a:pt x="5988152" y="5707707"/>
                  <a:pt x="5958136" y="5709765"/>
                </a:cubicBezTo>
                <a:cubicBezTo>
                  <a:pt x="5941221" y="5710409"/>
                  <a:pt x="5924274" y="5712328"/>
                  <a:pt x="5907535" y="5716790"/>
                </a:cubicBezTo>
                <a:lnTo>
                  <a:pt x="5899161" y="5720571"/>
                </a:lnTo>
                <a:lnTo>
                  <a:pt x="5909532" y="5760755"/>
                </a:lnTo>
                <a:cubicBezTo>
                  <a:pt x="5914093" y="5783404"/>
                  <a:pt x="5918900" y="5805616"/>
                  <a:pt x="5927587" y="5822370"/>
                </a:cubicBezTo>
                <a:cubicBezTo>
                  <a:pt x="5939298" y="5845453"/>
                  <a:pt x="5962069" y="5848803"/>
                  <a:pt x="5977565" y="5867611"/>
                </a:cubicBezTo>
                <a:lnTo>
                  <a:pt x="5987828" y="5888538"/>
                </a:lnTo>
                <a:lnTo>
                  <a:pt x="5997895" y="5895551"/>
                </a:lnTo>
                <a:cubicBezTo>
                  <a:pt x="6007795" y="5904391"/>
                  <a:pt x="6017696" y="5913233"/>
                  <a:pt x="6026814" y="5917291"/>
                </a:cubicBezTo>
                <a:cubicBezTo>
                  <a:pt x="6019205" y="5912132"/>
                  <a:pt x="6020332" y="5908640"/>
                  <a:pt x="6018429" y="5907350"/>
                </a:cubicBezTo>
                <a:cubicBezTo>
                  <a:pt x="6021843" y="5907537"/>
                  <a:pt x="6021454" y="5905147"/>
                  <a:pt x="6022967" y="5904045"/>
                </a:cubicBezTo>
                <a:cubicBezTo>
                  <a:pt x="6032865" y="5912885"/>
                  <a:pt x="6035892" y="5910682"/>
                  <a:pt x="6045399" y="5917131"/>
                </a:cubicBezTo>
                <a:cubicBezTo>
                  <a:pt x="6045790" y="5919522"/>
                  <a:pt x="6046181" y="5921913"/>
                  <a:pt x="6048082" y="5923203"/>
                </a:cubicBezTo>
                <a:cubicBezTo>
                  <a:pt x="6045446" y="5927798"/>
                  <a:pt x="6040129" y="5926317"/>
                  <a:pt x="6042809" y="5932391"/>
                </a:cubicBezTo>
                <a:cubicBezTo>
                  <a:pt x="6053832" y="5937738"/>
                  <a:pt x="6061050" y="5940506"/>
                  <a:pt x="6070560" y="5946956"/>
                </a:cubicBezTo>
                <a:cubicBezTo>
                  <a:pt x="6078171" y="5952114"/>
                  <a:pt x="6087290" y="5956170"/>
                  <a:pt x="6100993" y="5967591"/>
                </a:cubicBezTo>
                <a:cubicBezTo>
                  <a:pt x="6100993" y="5967591"/>
                  <a:pt x="6099871" y="5971081"/>
                  <a:pt x="6101772" y="5972375"/>
                </a:cubicBezTo>
                <a:cubicBezTo>
                  <a:pt x="6114307" y="5976622"/>
                  <a:pt x="6110893" y="5976429"/>
                  <a:pt x="6121524" y="5979386"/>
                </a:cubicBezTo>
                <a:cubicBezTo>
                  <a:pt x="6125330" y="5981965"/>
                  <a:pt x="6129132" y="5984544"/>
                  <a:pt x="6134839" y="5988413"/>
                </a:cubicBezTo>
                <a:cubicBezTo>
                  <a:pt x="6147743" y="5989719"/>
                  <a:pt x="6159618" y="5995115"/>
                  <a:pt x="6172019" y="6001128"/>
                </a:cubicBezTo>
                <a:lnTo>
                  <a:pt x="6188868" y="6008001"/>
                </a:lnTo>
                <a:lnTo>
                  <a:pt x="6185450" y="6029155"/>
                </a:lnTo>
                <a:lnTo>
                  <a:pt x="6165316" y="6019716"/>
                </a:lnTo>
                <a:cubicBezTo>
                  <a:pt x="6163608" y="6019621"/>
                  <a:pt x="6161524" y="6019803"/>
                  <a:pt x="6159388" y="6019688"/>
                </a:cubicBezTo>
                <a:lnTo>
                  <a:pt x="6154776" y="6018333"/>
                </a:lnTo>
                <a:lnTo>
                  <a:pt x="6154689" y="6018093"/>
                </a:lnTo>
                <a:cubicBezTo>
                  <a:pt x="6154401" y="6017635"/>
                  <a:pt x="6153925" y="6017311"/>
                  <a:pt x="6153169" y="6017862"/>
                </a:cubicBezTo>
                <a:lnTo>
                  <a:pt x="6154776" y="6018333"/>
                </a:lnTo>
                <a:lnTo>
                  <a:pt x="6155070" y="6019151"/>
                </a:lnTo>
                <a:cubicBezTo>
                  <a:pt x="6155829" y="6018602"/>
                  <a:pt x="6156305" y="6018924"/>
                  <a:pt x="6156400" y="6019520"/>
                </a:cubicBezTo>
                <a:lnTo>
                  <a:pt x="6155994" y="6020397"/>
                </a:lnTo>
                <a:lnTo>
                  <a:pt x="6097681" y="5992492"/>
                </a:lnTo>
                <a:lnTo>
                  <a:pt x="6097667" y="5988733"/>
                </a:lnTo>
                <a:cubicBezTo>
                  <a:pt x="6080937" y="5979519"/>
                  <a:pt x="6071427" y="5973070"/>
                  <a:pt x="6054699" y="5963853"/>
                </a:cubicBezTo>
                <a:cubicBezTo>
                  <a:pt x="6050507" y="5958884"/>
                  <a:pt x="6048214" y="5955201"/>
                  <a:pt x="6044410" y="5952621"/>
                </a:cubicBezTo>
                <a:cubicBezTo>
                  <a:pt x="6025780" y="5942116"/>
                  <a:pt x="6006759" y="5929218"/>
                  <a:pt x="5988863" y="5912829"/>
                </a:cubicBezTo>
                <a:lnTo>
                  <a:pt x="5980308" y="5905785"/>
                </a:lnTo>
                <a:lnTo>
                  <a:pt x="5971127" y="5903017"/>
                </a:lnTo>
                <a:lnTo>
                  <a:pt x="5933972" y="5877061"/>
                </a:lnTo>
                <a:lnTo>
                  <a:pt x="5934095" y="5877817"/>
                </a:lnTo>
                <a:cubicBezTo>
                  <a:pt x="5946284" y="5890337"/>
                  <a:pt x="5966817" y="5902132"/>
                  <a:pt x="5981301" y="5918334"/>
                </a:cubicBezTo>
                <a:cubicBezTo>
                  <a:pt x="5980565" y="5924219"/>
                  <a:pt x="5982467" y="5925509"/>
                  <a:pt x="5977149" y="5924028"/>
                </a:cubicBezTo>
                <a:cubicBezTo>
                  <a:pt x="5976371" y="5919246"/>
                  <a:pt x="5970665" y="5915379"/>
                  <a:pt x="5964960" y="5911511"/>
                </a:cubicBezTo>
                <a:cubicBezTo>
                  <a:pt x="5962712" y="5918493"/>
                  <a:pt x="5953157" y="5901379"/>
                  <a:pt x="5945162" y="5893831"/>
                </a:cubicBezTo>
                <a:lnTo>
                  <a:pt x="5901639" y="5854702"/>
                </a:lnTo>
                <a:lnTo>
                  <a:pt x="5881514" y="5842741"/>
                </a:lnTo>
                <a:lnTo>
                  <a:pt x="5885877" y="5850236"/>
                </a:lnTo>
                <a:lnTo>
                  <a:pt x="5894711" y="5867372"/>
                </a:lnTo>
                <a:lnTo>
                  <a:pt x="5897195" y="5870778"/>
                </a:lnTo>
                <a:lnTo>
                  <a:pt x="5900232" y="5868380"/>
                </a:lnTo>
                <a:cubicBezTo>
                  <a:pt x="5900420" y="5865913"/>
                  <a:pt x="5900209" y="5862437"/>
                  <a:pt x="5901386" y="5859521"/>
                </a:cubicBezTo>
                <a:cubicBezTo>
                  <a:pt x="5903093" y="5862147"/>
                  <a:pt x="5905017" y="5861955"/>
                  <a:pt x="5906940" y="5861761"/>
                </a:cubicBezTo>
                <a:cubicBezTo>
                  <a:pt x="5911209" y="5868327"/>
                  <a:pt x="5913234" y="5873020"/>
                  <a:pt x="5915502" y="5877689"/>
                </a:cubicBezTo>
                <a:lnTo>
                  <a:pt x="5919611" y="5884175"/>
                </a:lnTo>
                <a:lnTo>
                  <a:pt x="5927528" y="5882984"/>
                </a:lnTo>
                <a:cubicBezTo>
                  <a:pt x="5941479" y="5889167"/>
                  <a:pt x="5944858" y="5917741"/>
                  <a:pt x="5955693" y="5929546"/>
                </a:cubicBezTo>
                <a:cubicBezTo>
                  <a:pt x="6006539" y="5982847"/>
                  <a:pt x="6055901" y="6037841"/>
                  <a:pt x="6105265" y="6092837"/>
                </a:cubicBezTo>
                <a:cubicBezTo>
                  <a:pt x="6112775" y="6098912"/>
                  <a:pt x="6119710" y="6108577"/>
                  <a:pt x="6126645" y="6118242"/>
                </a:cubicBezTo>
                <a:cubicBezTo>
                  <a:pt x="6131764" y="6124120"/>
                  <a:pt x="6138699" y="6133785"/>
                  <a:pt x="6131620" y="6147743"/>
                </a:cubicBezTo>
                <a:lnTo>
                  <a:pt x="6124772" y="6150757"/>
                </a:lnTo>
                <a:lnTo>
                  <a:pt x="6121743" y="6153465"/>
                </a:lnTo>
                <a:lnTo>
                  <a:pt x="6117605" y="6151190"/>
                </a:lnTo>
                <a:lnTo>
                  <a:pt x="6112582" y="6146226"/>
                </a:lnTo>
                <a:lnTo>
                  <a:pt x="6112487" y="6146158"/>
                </a:lnTo>
                <a:lnTo>
                  <a:pt x="6058907" y="6102805"/>
                </a:lnTo>
                <a:lnTo>
                  <a:pt x="6059951" y="6106617"/>
                </a:lnTo>
                <a:lnTo>
                  <a:pt x="6058819" y="6106159"/>
                </a:lnTo>
                <a:lnTo>
                  <a:pt x="6054612" y="6101555"/>
                </a:lnTo>
                <a:cubicBezTo>
                  <a:pt x="6054397" y="6104377"/>
                  <a:pt x="6054397" y="6104377"/>
                  <a:pt x="6054397" y="6104377"/>
                </a:cubicBezTo>
                <a:lnTo>
                  <a:pt x="6058819" y="6106159"/>
                </a:lnTo>
                <a:lnTo>
                  <a:pt x="6081245" y="6130709"/>
                </a:lnTo>
                <a:cubicBezTo>
                  <a:pt x="6089891" y="6139285"/>
                  <a:pt x="6097844" y="6147580"/>
                  <a:pt x="6103712" y="6158183"/>
                </a:cubicBezTo>
                <a:lnTo>
                  <a:pt x="6110955" y="6163109"/>
                </a:lnTo>
                <a:lnTo>
                  <a:pt x="6104543" y="6168844"/>
                </a:lnTo>
                <a:lnTo>
                  <a:pt x="6092174" y="6159343"/>
                </a:lnTo>
                <a:cubicBezTo>
                  <a:pt x="6094098" y="6159148"/>
                  <a:pt x="6094313" y="6156329"/>
                  <a:pt x="6096020" y="6158957"/>
                </a:cubicBezTo>
                <a:cubicBezTo>
                  <a:pt x="6096236" y="6156135"/>
                  <a:pt x="6081498" y="6149221"/>
                  <a:pt x="6079791" y="6146595"/>
                </a:cubicBezTo>
                <a:cubicBezTo>
                  <a:pt x="6074237" y="6144355"/>
                  <a:pt x="6074453" y="6141536"/>
                  <a:pt x="6076592" y="6138521"/>
                </a:cubicBezTo>
                <a:cubicBezTo>
                  <a:pt x="6069115" y="6136474"/>
                  <a:pt x="6053533" y="6115656"/>
                  <a:pt x="6044566" y="6108162"/>
                </a:cubicBezTo>
                <a:cubicBezTo>
                  <a:pt x="6040936" y="6105728"/>
                  <a:pt x="6039012" y="6105922"/>
                  <a:pt x="6035382" y="6103488"/>
                </a:cubicBezTo>
                <a:cubicBezTo>
                  <a:pt x="6022038" y="6090839"/>
                  <a:pt x="6009817" y="6075977"/>
                  <a:pt x="5998105" y="6060715"/>
                </a:cubicBezTo>
                <a:lnTo>
                  <a:pt x="5978324" y="6034605"/>
                </a:lnTo>
                <a:lnTo>
                  <a:pt x="5923434" y="5982551"/>
                </a:lnTo>
                <a:cubicBezTo>
                  <a:pt x="5898879" y="5957109"/>
                  <a:pt x="5874879" y="5931032"/>
                  <a:pt x="5850365" y="5906275"/>
                </a:cubicBezTo>
                <a:cubicBezTo>
                  <a:pt x="5847638" y="5900596"/>
                  <a:pt x="5843429" y="5896610"/>
                  <a:pt x="5839219" y="5892626"/>
                </a:cubicBezTo>
                <a:cubicBezTo>
                  <a:pt x="5835918" y="5890534"/>
                  <a:pt x="5831136" y="5890138"/>
                  <a:pt x="5829078" y="5895421"/>
                </a:cubicBezTo>
                <a:cubicBezTo>
                  <a:pt x="5826113" y="5898812"/>
                  <a:pt x="5825874" y="5907883"/>
                  <a:pt x="5829173" y="5909973"/>
                </a:cubicBezTo>
                <a:cubicBezTo>
                  <a:pt x="5864332" y="5940157"/>
                  <a:pt x="5876096" y="6002946"/>
                  <a:pt x="5911828" y="6029541"/>
                </a:cubicBezTo>
                <a:cubicBezTo>
                  <a:pt x="5913646" y="6033327"/>
                  <a:pt x="5916945" y="6035418"/>
                  <a:pt x="5915797" y="6042596"/>
                </a:cubicBezTo>
                <a:cubicBezTo>
                  <a:pt x="5913167" y="6051468"/>
                  <a:pt x="5910202" y="6054859"/>
                  <a:pt x="5905418" y="6054463"/>
                </a:cubicBezTo>
                <a:cubicBezTo>
                  <a:pt x="5890159" y="6051380"/>
                  <a:pt x="5874326" y="6051886"/>
                  <a:pt x="5863180" y="6038236"/>
                </a:cubicBezTo>
                <a:cubicBezTo>
                  <a:pt x="5852945" y="6026480"/>
                  <a:pt x="5840986" y="6025489"/>
                  <a:pt x="5828790" y="6033569"/>
                </a:cubicBezTo>
                <a:cubicBezTo>
                  <a:pt x="5815108" y="6043344"/>
                  <a:pt x="5805541" y="6042551"/>
                  <a:pt x="5798846" y="6023817"/>
                </a:cubicBezTo>
                <a:cubicBezTo>
                  <a:pt x="5787270" y="5990132"/>
                  <a:pt x="5759144" y="5984166"/>
                  <a:pt x="5744031" y="5957462"/>
                </a:cubicBezTo>
                <a:cubicBezTo>
                  <a:pt x="5715952" y="5913320"/>
                  <a:pt x="5664245" y="5910854"/>
                  <a:pt x="5647360" y="5842188"/>
                </a:cubicBezTo>
                <a:cubicBezTo>
                  <a:pt x="5640471" y="5885249"/>
                  <a:pt x="5653865" y="5922721"/>
                  <a:pt x="5679693" y="5943041"/>
                </a:cubicBezTo>
                <a:cubicBezTo>
                  <a:pt x="5699831" y="5961072"/>
                  <a:pt x="5718485" y="5980797"/>
                  <a:pt x="5736567" y="6004112"/>
                </a:cubicBezTo>
                <a:cubicBezTo>
                  <a:pt x="5741684" y="6009991"/>
                  <a:pt x="5747378" y="6012280"/>
                  <a:pt x="5743597" y="6028330"/>
                </a:cubicBezTo>
                <a:cubicBezTo>
                  <a:pt x="5719922" y="6017277"/>
                  <a:pt x="5701841" y="5993963"/>
                  <a:pt x="5681702" y="5975932"/>
                </a:cubicBezTo>
                <a:cubicBezTo>
                  <a:pt x="5680075" y="6001250"/>
                  <a:pt x="5681894" y="6005037"/>
                  <a:pt x="5693611" y="6015098"/>
                </a:cubicBezTo>
                <a:cubicBezTo>
                  <a:pt x="5700215" y="6019282"/>
                  <a:pt x="5705331" y="6025159"/>
                  <a:pt x="5711932" y="6029341"/>
                </a:cubicBezTo>
                <a:cubicBezTo>
                  <a:pt x="5718533" y="6033525"/>
                  <a:pt x="5722742" y="6037510"/>
                  <a:pt x="5718629" y="6048077"/>
                </a:cubicBezTo>
                <a:cubicBezTo>
                  <a:pt x="5713940" y="6062233"/>
                  <a:pt x="5708822" y="6056355"/>
                  <a:pt x="5704038" y="6055958"/>
                </a:cubicBezTo>
                <a:cubicBezTo>
                  <a:pt x="5698347" y="6053670"/>
                  <a:pt x="5693228" y="6047791"/>
                  <a:pt x="5683423" y="6056069"/>
                </a:cubicBezTo>
                <a:cubicBezTo>
                  <a:pt x="5708439" y="6089048"/>
                  <a:pt x="5720110" y="6137284"/>
                  <a:pt x="5753688" y="6154610"/>
                </a:cubicBezTo>
                <a:cubicBezTo>
                  <a:pt x="5786358" y="6170044"/>
                  <a:pt x="5801235" y="6205819"/>
                  <a:pt x="5806399" y="6264424"/>
                </a:cubicBezTo>
                <a:cubicBezTo>
                  <a:pt x="5739385" y="6206149"/>
                  <a:pt x="5670075" y="6162228"/>
                  <a:pt x="5632959" y="6060979"/>
                </a:cubicBezTo>
                <a:cubicBezTo>
                  <a:pt x="5625879" y="6074936"/>
                  <a:pt x="5643530" y="6078216"/>
                  <a:pt x="5634632" y="6088387"/>
                </a:cubicBezTo>
                <a:cubicBezTo>
                  <a:pt x="5625735" y="6098558"/>
                  <a:pt x="5619374" y="6085305"/>
                  <a:pt x="5615737" y="6077732"/>
                </a:cubicBezTo>
                <a:cubicBezTo>
                  <a:pt x="5595170" y="6039667"/>
                  <a:pt x="5563074" y="6020646"/>
                  <a:pt x="5536001" y="5992949"/>
                </a:cubicBezTo>
                <a:cubicBezTo>
                  <a:pt x="5514047" y="5971133"/>
                  <a:pt x="5498597" y="5938946"/>
                  <a:pt x="5487595" y="5901674"/>
                </a:cubicBezTo>
                <a:cubicBezTo>
                  <a:pt x="5481139" y="5873868"/>
                  <a:pt x="5469658" y="5854737"/>
                  <a:pt x="5448708" y="5849365"/>
                </a:cubicBezTo>
                <a:cubicBezTo>
                  <a:pt x="5431059" y="5846084"/>
                  <a:pt x="5418668" y="5825059"/>
                  <a:pt x="5405707" y="5807622"/>
                </a:cubicBezTo>
                <a:cubicBezTo>
                  <a:pt x="5400588" y="5801744"/>
                  <a:pt x="5395374" y="5781315"/>
                  <a:pt x="5386573" y="5806037"/>
                </a:cubicBezTo>
                <a:cubicBezTo>
                  <a:pt x="5380401" y="5821888"/>
                  <a:pt x="5358398" y="5838245"/>
                  <a:pt x="5375571" y="5859667"/>
                </a:cubicBezTo>
                <a:cubicBezTo>
                  <a:pt x="5382171" y="5863850"/>
                  <a:pt x="5385806" y="5871424"/>
                  <a:pt x="5388869" y="5882585"/>
                </a:cubicBezTo>
                <a:cubicBezTo>
                  <a:pt x="5395898" y="5906802"/>
                  <a:pt x="5393124" y="5939297"/>
                  <a:pt x="5401638" y="5961819"/>
                </a:cubicBezTo>
                <a:cubicBezTo>
                  <a:pt x="5409243" y="5982448"/>
                  <a:pt x="5431676" y="5986125"/>
                  <a:pt x="5435741" y="6013733"/>
                </a:cubicBezTo>
                <a:cubicBezTo>
                  <a:pt x="5430720" y="6022406"/>
                  <a:pt x="5427419" y="6020315"/>
                  <a:pt x="5423210" y="6016330"/>
                </a:cubicBezTo>
                <a:cubicBezTo>
                  <a:pt x="5400011" y="5987137"/>
                  <a:pt x="5369398" y="5966420"/>
                  <a:pt x="5343233" y="5940618"/>
                </a:cubicBezTo>
                <a:cubicBezTo>
                  <a:pt x="5333907" y="5930756"/>
                  <a:pt x="5325488" y="5922786"/>
                  <a:pt x="5339073" y="5898459"/>
                </a:cubicBezTo>
                <a:cubicBezTo>
                  <a:pt x="5350027" y="5883003"/>
                  <a:pt x="5344240" y="5866161"/>
                  <a:pt x="5336969" y="5851015"/>
                </a:cubicBezTo>
                <a:cubicBezTo>
                  <a:pt x="5334243" y="5845335"/>
                  <a:pt x="5328550" y="5843046"/>
                  <a:pt x="5324915" y="5835472"/>
                </a:cubicBezTo>
                <a:cubicBezTo>
                  <a:pt x="5318888" y="5827700"/>
                  <a:pt x="5318219" y="5816736"/>
                  <a:pt x="5322334" y="5806169"/>
                </a:cubicBezTo>
                <a:cubicBezTo>
                  <a:pt x="5327021" y="5792013"/>
                  <a:pt x="5335105" y="5794501"/>
                  <a:pt x="5340796" y="5796791"/>
                </a:cubicBezTo>
                <a:cubicBezTo>
                  <a:pt x="5346489" y="5799081"/>
                  <a:pt x="5352180" y="5801370"/>
                  <a:pt x="5355721" y="5794391"/>
                </a:cubicBezTo>
                <a:cubicBezTo>
                  <a:pt x="5357778" y="5789107"/>
                  <a:pt x="5358926" y="5781931"/>
                  <a:pt x="5357108" y="5778144"/>
                </a:cubicBezTo>
                <a:cubicBezTo>
                  <a:pt x="5354957" y="5768875"/>
                  <a:pt x="5348450" y="5779245"/>
                  <a:pt x="5343667" y="5778849"/>
                </a:cubicBezTo>
                <a:cubicBezTo>
                  <a:pt x="5337400" y="5780147"/>
                  <a:pt x="5332618" y="5779751"/>
                  <a:pt x="5326353" y="5781049"/>
                </a:cubicBezTo>
                <a:cubicBezTo>
                  <a:pt x="5309036" y="5783251"/>
                  <a:pt x="5300616" y="5775281"/>
                  <a:pt x="5305209" y="5746573"/>
                </a:cubicBezTo>
                <a:lnTo>
                  <a:pt x="5302205" y="5720165"/>
                </a:lnTo>
                <a:lnTo>
                  <a:pt x="5291876" y="5723840"/>
                </a:lnTo>
                <a:cubicBezTo>
                  <a:pt x="5272680" y="5728704"/>
                  <a:pt x="5254783" y="5741649"/>
                  <a:pt x="5256824" y="5789786"/>
                </a:cubicBezTo>
                <a:cubicBezTo>
                  <a:pt x="5258164" y="5815876"/>
                  <a:pt x="5238969" y="5820740"/>
                  <a:pt x="5224885" y="5821908"/>
                </a:cubicBezTo>
                <a:cubicBezTo>
                  <a:pt x="5213359" y="5821226"/>
                  <a:pt x="5206295" y="5812806"/>
                  <a:pt x="5211367" y="5791097"/>
                </a:cubicBezTo>
                <a:cubicBezTo>
                  <a:pt x="5215180" y="5779320"/>
                  <a:pt x="5220899" y="5761652"/>
                  <a:pt x="5208072" y="5752887"/>
                </a:cubicBezTo>
                <a:cubicBezTo>
                  <a:pt x="5208722" y="5756929"/>
                  <a:pt x="5204260" y="5764668"/>
                  <a:pt x="5204260" y="5764668"/>
                </a:cubicBezTo>
                <a:cubicBezTo>
                  <a:pt x="5183330" y="5847457"/>
                  <a:pt x="5162228" y="5858211"/>
                  <a:pt x="5131378" y="5808368"/>
                </a:cubicBezTo>
                <a:cubicBezTo>
                  <a:pt x="5120456" y="5793716"/>
                  <a:pt x="5119721" y="5753659"/>
                  <a:pt x="5103728" y="5760716"/>
                </a:cubicBezTo>
                <a:cubicBezTo>
                  <a:pt x="5071751" y="5774828"/>
                  <a:pt x="5037172" y="5772780"/>
                  <a:pt x="5007794" y="5803051"/>
                </a:cubicBezTo>
                <a:cubicBezTo>
                  <a:pt x="4995662" y="5816340"/>
                  <a:pt x="4986735" y="5831817"/>
                  <a:pt x="4973910" y="5823055"/>
                </a:cubicBezTo>
                <a:cubicBezTo>
                  <a:pt x="4952114" y="5811760"/>
                  <a:pt x="4951549" y="5843738"/>
                  <a:pt x="4951595" y="5861749"/>
                </a:cubicBezTo>
                <a:cubicBezTo>
                  <a:pt x="4951031" y="5893724"/>
                  <a:pt x="4990765" y="5910083"/>
                  <a:pt x="5007361" y="5889058"/>
                </a:cubicBezTo>
                <a:cubicBezTo>
                  <a:pt x="5018844" y="5871730"/>
                  <a:pt x="5026514" y="5866184"/>
                  <a:pt x="5039342" y="5874946"/>
                </a:cubicBezTo>
                <a:cubicBezTo>
                  <a:pt x="5052165" y="5883707"/>
                  <a:pt x="5070799" y="5910819"/>
                  <a:pt x="5075782" y="5853095"/>
                </a:cubicBezTo>
                <a:cubicBezTo>
                  <a:pt x="5077037" y="5843166"/>
                  <a:pt x="5082802" y="5843505"/>
                  <a:pt x="5088565" y="5843848"/>
                </a:cubicBezTo>
                <a:cubicBezTo>
                  <a:pt x="5106547" y="5866920"/>
                  <a:pt x="5084231" y="5905614"/>
                  <a:pt x="5091988" y="5936084"/>
                </a:cubicBezTo>
                <a:cubicBezTo>
                  <a:pt x="5094589" y="5952243"/>
                  <a:pt x="5079856" y="5949369"/>
                  <a:pt x="5068979" y="5952727"/>
                </a:cubicBezTo>
                <a:cubicBezTo>
                  <a:pt x="5047227" y="5959441"/>
                  <a:pt x="5024132" y="5940069"/>
                  <a:pt x="5004371" y="5976912"/>
                </a:cubicBezTo>
                <a:cubicBezTo>
                  <a:pt x="5002465" y="5982802"/>
                  <a:pt x="4996704" y="5982460"/>
                  <a:pt x="4993496" y="5980269"/>
                </a:cubicBezTo>
                <a:cubicBezTo>
                  <a:pt x="4954323" y="5931935"/>
                  <a:pt x="4899423" y="5998708"/>
                  <a:pt x="4858387" y="5974270"/>
                </a:cubicBezTo>
                <a:cubicBezTo>
                  <a:pt x="4848768" y="5967697"/>
                  <a:pt x="4837893" y="5971056"/>
                  <a:pt x="4828272" y="5964486"/>
                </a:cubicBezTo>
                <a:cubicBezTo>
                  <a:pt x="4801320" y="5938880"/>
                  <a:pt x="4772506" y="5937175"/>
                  <a:pt x="4741132" y="5937318"/>
                </a:cubicBezTo>
                <a:cubicBezTo>
                  <a:pt x="4732813" y="5938825"/>
                  <a:pt x="4726400" y="5934444"/>
                  <a:pt x="4718082" y="5935953"/>
                </a:cubicBezTo>
                <a:cubicBezTo>
                  <a:pt x="4700186" y="5948898"/>
                  <a:pt x="4694203" y="5858514"/>
                  <a:pt x="4666860" y="5936923"/>
                </a:cubicBezTo>
                <a:cubicBezTo>
                  <a:pt x="4654775" y="5968217"/>
                  <a:pt x="4631114" y="5980821"/>
                  <a:pt x="4618417" y="6026085"/>
                </a:cubicBezTo>
                <a:cubicBezTo>
                  <a:pt x="4603815" y="6077240"/>
                  <a:pt x="4574435" y="6107512"/>
                  <a:pt x="4541765" y="6099574"/>
                </a:cubicBezTo>
                <a:cubicBezTo>
                  <a:pt x="4452718" y="6078297"/>
                  <a:pt x="4361764" y="6062907"/>
                  <a:pt x="4277137" y="6015883"/>
                </a:cubicBezTo>
                <a:cubicBezTo>
                  <a:pt x="4248929" y="6000208"/>
                  <a:pt x="4220069" y="5980494"/>
                  <a:pt x="4189954" y="5970707"/>
                </a:cubicBezTo>
                <a:cubicBezTo>
                  <a:pt x="4166252" y="5965304"/>
                  <a:pt x="4148876" y="5928261"/>
                  <a:pt x="4130892" y="5905190"/>
                </a:cubicBezTo>
                <a:cubicBezTo>
                  <a:pt x="4123179" y="5892726"/>
                  <a:pt x="4113558" y="5886155"/>
                  <a:pt x="4100126" y="5891362"/>
                </a:cubicBezTo>
                <a:cubicBezTo>
                  <a:pt x="4049558" y="5896371"/>
                  <a:pt x="4002804" y="5889601"/>
                  <a:pt x="3948985" y="5874413"/>
                </a:cubicBezTo>
                <a:cubicBezTo>
                  <a:pt x="3951629" y="5908581"/>
                  <a:pt x="3951066" y="5940558"/>
                  <a:pt x="3953061" y="5970686"/>
                </a:cubicBezTo>
                <a:cubicBezTo>
                  <a:pt x="3953105" y="5988695"/>
                  <a:pt x="3958260" y="6003004"/>
                  <a:pt x="3966579" y="6001498"/>
                </a:cubicBezTo>
                <a:cubicBezTo>
                  <a:pt x="4010084" y="5988069"/>
                  <a:pt x="4042280" y="6064002"/>
                  <a:pt x="4091462" y="6014893"/>
                </a:cubicBezTo>
                <a:cubicBezTo>
                  <a:pt x="4110744" y="6046047"/>
                  <a:pt x="4163089" y="5981122"/>
                  <a:pt x="4169069" y="6071508"/>
                </a:cubicBezTo>
                <a:cubicBezTo>
                  <a:pt x="4170412" y="6097595"/>
                  <a:pt x="4196628" y="6083144"/>
                  <a:pt x="4210103" y="6095943"/>
                </a:cubicBezTo>
                <a:cubicBezTo>
                  <a:pt x="4264009" y="6147153"/>
                  <a:pt x="4326753" y="6146866"/>
                  <a:pt x="4393267" y="6116791"/>
                </a:cubicBezTo>
                <a:cubicBezTo>
                  <a:pt x="4415020" y="6110077"/>
                  <a:pt x="4427847" y="6118839"/>
                  <a:pt x="4433046" y="6151159"/>
                </a:cubicBezTo>
                <a:cubicBezTo>
                  <a:pt x="4406266" y="6197590"/>
                  <a:pt x="4376195" y="6205815"/>
                  <a:pt x="4340966" y="6199727"/>
                </a:cubicBezTo>
                <a:cubicBezTo>
                  <a:pt x="4320146" y="6194492"/>
                  <a:pt x="4297906" y="6198176"/>
                  <a:pt x="4275351" y="6204346"/>
                </a:cubicBezTo>
                <a:lnTo>
                  <a:pt x="4263226" y="6207850"/>
                </a:lnTo>
                <a:lnTo>
                  <a:pt x="4284165" y="6213577"/>
                </a:lnTo>
                <a:lnTo>
                  <a:pt x="4295198" y="6212318"/>
                </a:lnTo>
                <a:lnTo>
                  <a:pt x="4289484" y="6225536"/>
                </a:lnTo>
                <a:lnTo>
                  <a:pt x="4270202" y="6226386"/>
                </a:lnTo>
                <a:cubicBezTo>
                  <a:pt x="4272529" y="6224249"/>
                  <a:pt x="4271662" y="6220652"/>
                  <a:pt x="4274854" y="6222112"/>
                </a:cubicBezTo>
                <a:cubicBezTo>
                  <a:pt x="4273991" y="6218521"/>
                  <a:pt x="4252787" y="6224814"/>
                  <a:pt x="4249593" y="6223356"/>
                </a:cubicBezTo>
                <a:cubicBezTo>
                  <a:pt x="4241750" y="6226164"/>
                  <a:pt x="4240886" y="6222571"/>
                  <a:pt x="4242350" y="6216839"/>
                </a:cubicBezTo>
                <a:lnTo>
                  <a:pt x="4232745" y="6216661"/>
                </a:lnTo>
                <a:lnTo>
                  <a:pt x="4207852" y="6223856"/>
                </a:lnTo>
                <a:cubicBezTo>
                  <a:pt x="4191538" y="6228893"/>
                  <a:pt x="4176815" y="6230522"/>
                  <a:pt x="4163041" y="6226954"/>
                </a:cubicBezTo>
                <a:lnTo>
                  <a:pt x="4133718" y="6205911"/>
                </a:lnTo>
                <a:lnTo>
                  <a:pt x="4112935" y="6201222"/>
                </a:lnTo>
                <a:cubicBezTo>
                  <a:pt x="4092154" y="6194517"/>
                  <a:pt x="4071846" y="6186823"/>
                  <a:pt x="4051972" y="6180931"/>
                </a:cubicBezTo>
                <a:cubicBezTo>
                  <a:pt x="4036885" y="6177226"/>
                  <a:pt x="4012489" y="6182061"/>
                  <a:pt x="4015413" y="6170605"/>
                </a:cubicBezTo>
                <a:cubicBezTo>
                  <a:pt x="4005843" y="6166225"/>
                  <a:pt x="3996270" y="6161843"/>
                  <a:pt x="3991617" y="6166113"/>
                </a:cubicBezTo>
                <a:cubicBezTo>
                  <a:pt x="3984373" y="6159604"/>
                  <a:pt x="3987563" y="6161060"/>
                  <a:pt x="3991353" y="6153199"/>
                </a:cubicBezTo>
                <a:cubicBezTo>
                  <a:pt x="4020667" y="6157011"/>
                  <a:pt x="4053436" y="6175203"/>
                  <a:pt x="4077232" y="6179692"/>
                </a:cubicBezTo>
                <a:cubicBezTo>
                  <a:pt x="4078096" y="6183286"/>
                  <a:pt x="4080424" y="6181152"/>
                  <a:pt x="4079560" y="6177558"/>
                </a:cubicBezTo>
                <a:cubicBezTo>
                  <a:pt x="4079560" y="6177558"/>
                  <a:pt x="4076368" y="6176097"/>
                  <a:pt x="4076368" y="6176097"/>
                </a:cubicBezTo>
                <a:cubicBezTo>
                  <a:pt x="4070851" y="6176773"/>
                  <a:pt x="4069988" y="6173180"/>
                  <a:pt x="4069124" y="6169584"/>
                </a:cubicBezTo>
                <a:lnTo>
                  <a:pt x="4073745" y="6169019"/>
                </a:lnTo>
                <a:lnTo>
                  <a:pt x="4066617" y="6166475"/>
                </a:lnTo>
                <a:cubicBezTo>
                  <a:pt x="4056166" y="6163609"/>
                  <a:pt x="4045576" y="6160980"/>
                  <a:pt x="4035313" y="6157060"/>
                </a:cubicBezTo>
                <a:lnTo>
                  <a:pt x="4012795" y="6143873"/>
                </a:lnTo>
                <a:lnTo>
                  <a:pt x="3999801" y="6139512"/>
                </a:lnTo>
                <a:lnTo>
                  <a:pt x="3996604" y="6139323"/>
                </a:lnTo>
                <a:lnTo>
                  <a:pt x="3995377" y="6138030"/>
                </a:lnTo>
                <a:lnTo>
                  <a:pt x="3987035" y="6135229"/>
                </a:lnTo>
                <a:cubicBezTo>
                  <a:pt x="3953666" y="6126359"/>
                  <a:pt x="3921760" y="6111764"/>
                  <a:pt x="3892182" y="6095033"/>
                </a:cubicBezTo>
                <a:cubicBezTo>
                  <a:pt x="3885801" y="6092114"/>
                  <a:pt x="3880283" y="6092788"/>
                  <a:pt x="3871576" y="6092005"/>
                </a:cubicBezTo>
                <a:cubicBezTo>
                  <a:pt x="3845189" y="6076736"/>
                  <a:pt x="3829237" y="6069436"/>
                  <a:pt x="3802849" y="6054165"/>
                </a:cubicBezTo>
                <a:lnTo>
                  <a:pt x="3799876" y="6058438"/>
                </a:lnTo>
                <a:lnTo>
                  <a:pt x="3711214" y="6000381"/>
                </a:lnTo>
                <a:lnTo>
                  <a:pt x="3711438" y="5998752"/>
                </a:lnTo>
                <a:cubicBezTo>
                  <a:pt x="3712020" y="5998218"/>
                  <a:pt x="3712818" y="5998584"/>
                  <a:pt x="3713250" y="6000381"/>
                </a:cubicBezTo>
                <a:lnTo>
                  <a:pt x="3714235" y="5999904"/>
                </a:lnTo>
                <a:lnTo>
                  <a:pt x="3716439" y="6001838"/>
                </a:lnTo>
                <a:cubicBezTo>
                  <a:pt x="3716009" y="6000044"/>
                  <a:pt x="3715210" y="5999677"/>
                  <a:pt x="3714518" y="5999761"/>
                </a:cubicBezTo>
                <a:lnTo>
                  <a:pt x="3714235" y="5999904"/>
                </a:lnTo>
                <a:lnTo>
                  <a:pt x="3707890" y="5994330"/>
                </a:lnTo>
                <a:cubicBezTo>
                  <a:pt x="3705357" y="5991172"/>
                  <a:pt x="3703115" y="5987745"/>
                  <a:pt x="3701088" y="5985220"/>
                </a:cubicBezTo>
                <a:lnTo>
                  <a:pt x="3670628" y="5964944"/>
                </a:lnTo>
                <a:lnTo>
                  <a:pt x="3683368" y="5935472"/>
                </a:lnTo>
                <a:lnTo>
                  <a:pt x="3708047" y="5953612"/>
                </a:lnTo>
                <a:cubicBezTo>
                  <a:pt x="3726965" y="5965865"/>
                  <a:pt x="3744795" y="5978022"/>
                  <a:pt x="3760580" y="5996440"/>
                </a:cubicBezTo>
                <a:cubicBezTo>
                  <a:pt x="3770152" y="6000818"/>
                  <a:pt x="3776533" y="6003740"/>
                  <a:pt x="3782912" y="6006656"/>
                </a:cubicBezTo>
                <a:cubicBezTo>
                  <a:pt x="3790159" y="6013171"/>
                  <a:pt x="3792767" y="6015163"/>
                  <a:pt x="3795774" y="6017341"/>
                </a:cubicBezTo>
                <a:lnTo>
                  <a:pt x="3807847" y="6026660"/>
                </a:lnTo>
                <a:lnTo>
                  <a:pt x="3807856" y="6026111"/>
                </a:lnTo>
                <a:cubicBezTo>
                  <a:pt x="3827616" y="5989268"/>
                  <a:pt x="3809676" y="5984203"/>
                  <a:pt x="3799406" y="5973593"/>
                </a:cubicBezTo>
                <a:cubicBezTo>
                  <a:pt x="3779517" y="5956410"/>
                  <a:pt x="3751352" y="5958744"/>
                  <a:pt x="3737181" y="5923894"/>
                </a:cubicBezTo>
                <a:cubicBezTo>
                  <a:pt x="3732674" y="5913623"/>
                  <a:pt x="3721798" y="5916980"/>
                  <a:pt x="3714778" y="5926569"/>
                </a:cubicBezTo>
                <a:cubicBezTo>
                  <a:pt x="3696275" y="5953483"/>
                  <a:pt x="3685358" y="5938831"/>
                  <a:pt x="3673137" y="5916101"/>
                </a:cubicBezTo>
                <a:cubicBezTo>
                  <a:pt x="3662867" y="5905488"/>
                  <a:pt x="3668500" y="5851803"/>
                  <a:pt x="3636563" y="5883926"/>
                </a:cubicBezTo>
                <a:cubicBezTo>
                  <a:pt x="3624432" y="5897211"/>
                  <a:pt x="3602593" y="5867908"/>
                  <a:pt x="3590546" y="5917211"/>
                </a:cubicBezTo>
                <a:cubicBezTo>
                  <a:pt x="3587382" y="5933031"/>
                  <a:pt x="3574558" y="5924268"/>
                  <a:pt x="3568144" y="5919888"/>
                </a:cubicBezTo>
                <a:cubicBezTo>
                  <a:pt x="3551462" y="5904893"/>
                  <a:pt x="3541148" y="5876275"/>
                  <a:pt x="3514284" y="5886688"/>
                </a:cubicBezTo>
                <a:cubicBezTo>
                  <a:pt x="3503405" y="5890045"/>
                  <a:pt x="3505920" y="5870188"/>
                  <a:pt x="3509083" y="5854368"/>
                </a:cubicBezTo>
                <a:cubicBezTo>
                  <a:pt x="3517317" y="5816843"/>
                  <a:pt x="3524898" y="5775276"/>
                  <a:pt x="3533132" y="5737750"/>
                </a:cubicBezTo>
                <a:cubicBezTo>
                  <a:pt x="3538201" y="5716042"/>
                  <a:pt x="3543270" y="5694336"/>
                  <a:pt x="3535559" y="5681875"/>
                </a:cubicBezTo>
                <a:cubicBezTo>
                  <a:pt x="3527194" y="5665372"/>
                  <a:pt x="3517616" y="5676812"/>
                  <a:pt x="3507393" y="5684208"/>
                </a:cubicBezTo>
                <a:cubicBezTo>
                  <a:pt x="3490147" y="5701194"/>
                  <a:pt x="3483082" y="5692773"/>
                  <a:pt x="3471514" y="5674081"/>
                </a:cubicBezTo>
                <a:lnTo>
                  <a:pt x="3466988" y="5669017"/>
                </a:lnTo>
                <a:lnTo>
                  <a:pt x="3463287" y="5674930"/>
                </a:lnTo>
                <a:lnTo>
                  <a:pt x="3441794" y="5667492"/>
                </a:lnTo>
                <a:cubicBezTo>
                  <a:pt x="3444701" y="5665949"/>
                  <a:pt x="3444301" y="5661257"/>
                  <a:pt x="3447610" y="5664408"/>
                </a:cubicBezTo>
                <a:cubicBezTo>
                  <a:pt x="3447208" y="5659714"/>
                  <a:pt x="3422744" y="5657972"/>
                  <a:pt x="3419436" y="5654821"/>
                </a:cubicBezTo>
                <a:cubicBezTo>
                  <a:pt x="3410314" y="5654755"/>
                  <a:pt x="3409911" y="5650060"/>
                  <a:pt x="3412417" y="5643820"/>
                </a:cubicBezTo>
                <a:cubicBezTo>
                  <a:pt x="3400388" y="5645301"/>
                  <a:pt x="3371010" y="5621629"/>
                  <a:pt x="3355269" y="5615261"/>
                </a:cubicBezTo>
                <a:cubicBezTo>
                  <a:pt x="3349053" y="5613652"/>
                  <a:pt x="3346146" y="5615193"/>
                  <a:pt x="3339931" y="5613586"/>
                </a:cubicBezTo>
                <a:cubicBezTo>
                  <a:pt x="3292307" y="5589788"/>
                  <a:pt x="3249293" y="5548813"/>
                  <a:pt x="3207082" y="5517229"/>
                </a:cubicBezTo>
                <a:cubicBezTo>
                  <a:pt x="3190942" y="5506167"/>
                  <a:pt x="3163168" y="5501278"/>
                  <a:pt x="3168181" y="5488799"/>
                </a:cubicBezTo>
                <a:cubicBezTo>
                  <a:pt x="3158256" y="5479345"/>
                  <a:pt x="3148329" y="5469888"/>
                  <a:pt x="3142516" y="5472976"/>
                </a:cubicBezTo>
                <a:cubicBezTo>
                  <a:pt x="3135496" y="5461976"/>
                  <a:pt x="3138805" y="5465131"/>
                  <a:pt x="3144215" y="5457348"/>
                </a:cubicBezTo>
                <a:cubicBezTo>
                  <a:pt x="3176100" y="5474780"/>
                  <a:pt x="3209588" y="5510992"/>
                  <a:pt x="3235257" y="5526816"/>
                </a:cubicBezTo>
                <a:cubicBezTo>
                  <a:pt x="3235657" y="5531510"/>
                  <a:pt x="3238565" y="5529968"/>
                  <a:pt x="3238162" y="5525272"/>
                </a:cubicBezTo>
                <a:cubicBezTo>
                  <a:pt x="3238162" y="5525272"/>
                  <a:pt x="3234853" y="5522121"/>
                  <a:pt x="3234853" y="5522121"/>
                </a:cubicBezTo>
                <a:cubicBezTo>
                  <a:pt x="3228639" y="5520513"/>
                  <a:pt x="3228237" y="5515818"/>
                  <a:pt x="3227835" y="5511122"/>
                </a:cubicBezTo>
                <a:lnTo>
                  <a:pt x="3233257" y="5512527"/>
                </a:lnTo>
                <a:lnTo>
                  <a:pt x="3230340" y="5509359"/>
                </a:lnTo>
                <a:lnTo>
                  <a:pt x="3190726" y="5472537"/>
                </a:lnTo>
                <a:cubicBezTo>
                  <a:pt x="3174795" y="5459522"/>
                  <a:pt x="3158555" y="5447284"/>
                  <a:pt x="3142210" y="5433874"/>
                </a:cubicBezTo>
                <a:lnTo>
                  <a:pt x="3137098" y="5429224"/>
                </a:lnTo>
                <a:lnTo>
                  <a:pt x="3125073" y="5437486"/>
                </a:lnTo>
                <a:cubicBezTo>
                  <a:pt x="3036566" y="5492607"/>
                  <a:pt x="2948274" y="5506427"/>
                  <a:pt x="2857230" y="5513624"/>
                </a:cubicBezTo>
                <a:cubicBezTo>
                  <a:pt x="2805923" y="5515874"/>
                  <a:pt x="2754409" y="5527048"/>
                  <a:pt x="2705662" y="5564859"/>
                </a:cubicBezTo>
                <a:lnTo>
                  <a:pt x="2665124" y="5605083"/>
                </a:lnTo>
                <a:lnTo>
                  <a:pt x="2669464" y="5617307"/>
                </a:lnTo>
                <a:cubicBezTo>
                  <a:pt x="2673496" y="5628077"/>
                  <a:pt x="2674528" y="5628876"/>
                  <a:pt x="2683749" y="5653493"/>
                </a:cubicBezTo>
                <a:cubicBezTo>
                  <a:pt x="2686336" y="5658084"/>
                  <a:pt x="2689581" y="5652818"/>
                  <a:pt x="2689581" y="5652818"/>
                </a:cubicBezTo>
                <a:cubicBezTo>
                  <a:pt x="2710625" y="5684625"/>
                  <a:pt x="2720654" y="5707927"/>
                  <a:pt x="2731011" y="5726296"/>
                </a:cubicBezTo>
                <a:cubicBezTo>
                  <a:pt x="2737484" y="5737780"/>
                  <a:pt x="2742581" y="5748197"/>
                  <a:pt x="2747639" y="5759230"/>
                </a:cubicBezTo>
                <a:lnTo>
                  <a:pt x="2761038" y="5789191"/>
                </a:lnTo>
                <a:lnTo>
                  <a:pt x="2764805" y="5795147"/>
                </a:lnTo>
                <a:lnTo>
                  <a:pt x="2769409" y="5790954"/>
                </a:lnTo>
                <a:cubicBezTo>
                  <a:pt x="2769696" y="5786640"/>
                  <a:pt x="2769375" y="5780563"/>
                  <a:pt x="2771161" y="5775464"/>
                </a:cubicBezTo>
                <a:cubicBezTo>
                  <a:pt x="2773749" y="5780056"/>
                  <a:pt x="2776668" y="5779720"/>
                  <a:pt x="2779583" y="5779381"/>
                </a:cubicBezTo>
                <a:cubicBezTo>
                  <a:pt x="2786058" y="5790861"/>
                  <a:pt x="2789130" y="5799067"/>
                  <a:pt x="2792569" y="5807230"/>
                </a:cubicBezTo>
                <a:lnTo>
                  <a:pt x="2798802" y="5818571"/>
                </a:lnTo>
                <a:lnTo>
                  <a:pt x="2810809" y="5816488"/>
                </a:lnTo>
                <a:cubicBezTo>
                  <a:pt x="2831968" y="5827299"/>
                  <a:pt x="2837093" y="5877259"/>
                  <a:pt x="2853524" y="5897899"/>
                </a:cubicBezTo>
                <a:cubicBezTo>
                  <a:pt x="2930640" y="5991093"/>
                  <a:pt x="3005505" y="6087248"/>
                  <a:pt x="3080372" y="6183405"/>
                </a:cubicBezTo>
                <a:cubicBezTo>
                  <a:pt x="3091762" y="6194027"/>
                  <a:pt x="3102280" y="6210926"/>
                  <a:pt x="3112799" y="6227825"/>
                </a:cubicBezTo>
                <a:cubicBezTo>
                  <a:pt x="3120561" y="6238102"/>
                  <a:pt x="3131080" y="6255001"/>
                  <a:pt x="3120344" y="6279406"/>
                </a:cubicBezTo>
                <a:lnTo>
                  <a:pt x="3109956" y="6284675"/>
                </a:lnTo>
                <a:lnTo>
                  <a:pt x="3105362" y="6289410"/>
                </a:lnTo>
                <a:lnTo>
                  <a:pt x="3099087" y="6285432"/>
                </a:lnTo>
                <a:lnTo>
                  <a:pt x="3091469" y="6276753"/>
                </a:lnTo>
                <a:lnTo>
                  <a:pt x="3091324" y="6276634"/>
                </a:lnTo>
                <a:lnTo>
                  <a:pt x="3010063" y="6200834"/>
                </a:lnTo>
                <a:lnTo>
                  <a:pt x="3011646" y="6207499"/>
                </a:lnTo>
                <a:lnTo>
                  <a:pt x="3009929" y="6206698"/>
                </a:lnTo>
                <a:lnTo>
                  <a:pt x="3003550" y="6198648"/>
                </a:lnTo>
                <a:cubicBezTo>
                  <a:pt x="3003222" y="6203582"/>
                  <a:pt x="3003222" y="6203582"/>
                  <a:pt x="3003222" y="6203582"/>
                </a:cubicBezTo>
                <a:lnTo>
                  <a:pt x="3009929" y="6206698"/>
                </a:lnTo>
                <a:lnTo>
                  <a:pt x="3043942" y="6249623"/>
                </a:lnTo>
                <a:cubicBezTo>
                  <a:pt x="3057056" y="6264617"/>
                  <a:pt x="3069118" y="6279121"/>
                  <a:pt x="3078017" y="6297659"/>
                </a:cubicBezTo>
                <a:lnTo>
                  <a:pt x="3089001" y="6306272"/>
                </a:lnTo>
                <a:lnTo>
                  <a:pt x="3079277" y="6316300"/>
                </a:lnTo>
                <a:lnTo>
                  <a:pt x="3060517" y="6299688"/>
                </a:lnTo>
                <a:cubicBezTo>
                  <a:pt x="3063435" y="6299347"/>
                  <a:pt x="3063760" y="6294418"/>
                  <a:pt x="3066351" y="6299013"/>
                </a:cubicBezTo>
                <a:cubicBezTo>
                  <a:pt x="3066677" y="6294079"/>
                  <a:pt x="3044326" y="6281990"/>
                  <a:pt x="3041736" y="6277398"/>
                </a:cubicBezTo>
                <a:cubicBezTo>
                  <a:pt x="3033313" y="6273482"/>
                  <a:pt x="3033641" y="6268553"/>
                  <a:pt x="3036885" y="6263281"/>
                </a:cubicBezTo>
                <a:cubicBezTo>
                  <a:pt x="3025546" y="6259702"/>
                  <a:pt x="3001914" y="6223303"/>
                  <a:pt x="2988313" y="6210200"/>
                </a:cubicBezTo>
                <a:cubicBezTo>
                  <a:pt x="2982808" y="6205945"/>
                  <a:pt x="2979890" y="6206284"/>
                  <a:pt x="2974385" y="6202028"/>
                </a:cubicBezTo>
                <a:cubicBezTo>
                  <a:pt x="2954147" y="6179912"/>
                  <a:pt x="2935611" y="6153926"/>
                  <a:pt x="2917849" y="6127242"/>
                </a:cubicBezTo>
                <a:lnTo>
                  <a:pt x="2887847" y="6081590"/>
                </a:lnTo>
                <a:lnTo>
                  <a:pt x="2804599" y="5990576"/>
                </a:lnTo>
                <a:cubicBezTo>
                  <a:pt x="2767359" y="5946092"/>
                  <a:pt x="2730958" y="5900498"/>
                  <a:pt x="2693780" y="5857211"/>
                </a:cubicBezTo>
                <a:cubicBezTo>
                  <a:pt x="2689644" y="5847282"/>
                  <a:pt x="2683260" y="5840313"/>
                  <a:pt x="2676876" y="5833347"/>
                </a:cubicBezTo>
                <a:cubicBezTo>
                  <a:pt x="2671871" y="5829689"/>
                  <a:pt x="2664616" y="5828997"/>
                  <a:pt x="2661497" y="5838234"/>
                </a:cubicBezTo>
                <a:cubicBezTo>
                  <a:pt x="2656998" y="5844163"/>
                  <a:pt x="2656636" y="5860023"/>
                  <a:pt x="2661640" y="5863677"/>
                </a:cubicBezTo>
                <a:cubicBezTo>
                  <a:pt x="2714963" y="5916452"/>
                  <a:pt x="2732804" y="6026236"/>
                  <a:pt x="2786997" y="6072736"/>
                </a:cubicBezTo>
                <a:cubicBezTo>
                  <a:pt x="2789754" y="6079355"/>
                  <a:pt x="2794759" y="6083011"/>
                  <a:pt x="2793018" y="6095561"/>
                </a:cubicBezTo>
                <a:cubicBezTo>
                  <a:pt x="2789028" y="6111074"/>
                  <a:pt x="2784530" y="6117003"/>
                  <a:pt x="2777276" y="6116310"/>
                </a:cubicBezTo>
                <a:cubicBezTo>
                  <a:pt x="2754134" y="6110920"/>
                  <a:pt x="2730121" y="6111805"/>
                  <a:pt x="2713217" y="6087938"/>
                </a:cubicBezTo>
                <a:cubicBezTo>
                  <a:pt x="2697693" y="6067384"/>
                  <a:pt x="2679555" y="6065651"/>
                  <a:pt x="2661057" y="6079778"/>
                </a:cubicBezTo>
                <a:cubicBezTo>
                  <a:pt x="2640307" y="6096869"/>
                  <a:pt x="2625799" y="6095483"/>
                  <a:pt x="2615643" y="6062727"/>
                </a:cubicBezTo>
                <a:cubicBezTo>
                  <a:pt x="2598088" y="6003831"/>
                  <a:pt x="2555432" y="5993400"/>
                  <a:pt x="2532508" y="5946709"/>
                </a:cubicBezTo>
                <a:cubicBezTo>
                  <a:pt x="2489924" y="5869529"/>
                  <a:pt x="2411502" y="5865217"/>
                  <a:pt x="2385895" y="5745159"/>
                </a:cubicBezTo>
                <a:cubicBezTo>
                  <a:pt x="2375448" y="5820448"/>
                  <a:pt x="2395758" y="5885966"/>
                  <a:pt x="2434932" y="5921495"/>
                </a:cubicBezTo>
                <a:cubicBezTo>
                  <a:pt x="2465474" y="5953021"/>
                  <a:pt x="2493767" y="5987509"/>
                  <a:pt x="2521189" y="6028274"/>
                </a:cubicBezTo>
                <a:cubicBezTo>
                  <a:pt x="2528952" y="6038553"/>
                  <a:pt x="2537585" y="6042556"/>
                  <a:pt x="2531852" y="6070618"/>
                </a:cubicBezTo>
                <a:cubicBezTo>
                  <a:pt x="2495944" y="6051293"/>
                  <a:pt x="2468522" y="6010529"/>
                  <a:pt x="2437978" y="5979003"/>
                </a:cubicBezTo>
                <a:cubicBezTo>
                  <a:pt x="2435512" y="6023270"/>
                  <a:pt x="2438269" y="6029892"/>
                  <a:pt x="2456041" y="6047483"/>
                </a:cubicBezTo>
                <a:cubicBezTo>
                  <a:pt x="2466054" y="6054798"/>
                  <a:pt x="2473817" y="6065074"/>
                  <a:pt x="2483826" y="6072386"/>
                </a:cubicBezTo>
                <a:cubicBezTo>
                  <a:pt x="2493839" y="6079701"/>
                  <a:pt x="2500223" y="6086669"/>
                  <a:pt x="2493984" y="6105145"/>
                </a:cubicBezTo>
                <a:cubicBezTo>
                  <a:pt x="2486872" y="6129896"/>
                  <a:pt x="2479111" y="6119618"/>
                  <a:pt x="2471855" y="6118924"/>
                </a:cubicBezTo>
                <a:cubicBezTo>
                  <a:pt x="2463223" y="6114924"/>
                  <a:pt x="2455461" y="6104645"/>
                  <a:pt x="2440590" y="6119118"/>
                </a:cubicBezTo>
                <a:cubicBezTo>
                  <a:pt x="2478529" y="6176780"/>
                  <a:pt x="2496229" y="6261119"/>
                  <a:pt x="2547157" y="6291412"/>
                </a:cubicBezTo>
                <a:cubicBezTo>
                  <a:pt x="2596705" y="6318398"/>
                  <a:pt x="2619267" y="6380948"/>
                  <a:pt x="2627099" y="6483416"/>
                </a:cubicBezTo>
                <a:cubicBezTo>
                  <a:pt x="2525465" y="6381525"/>
                  <a:pt x="2420346" y="6304732"/>
                  <a:pt x="2364053" y="6127703"/>
                </a:cubicBezTo>
                <a:cubicBezTo>
                  <a:pt x="2353316" y="6152106"/>
                  <a:pt x="2380085" y="6157841"/>
                  <a:pt x="2366592" y="6175625"/>
                </a:cubicBezTo>
                <a:cubicBezTo>
                  <a:pt x="2353098" y="6193408"/>
                  <a:pt x="2343448" y="6170236"/>
                  <a:pt x="2337935" y="6156995"/>
                </a:cubicBezTo>
                <a:cubicBezTo>
                  <a:pt x="2306741" y="6090440"/>
                  <a:pt x="2258065" y="6057183"/>
                  <a:pt x="2217003" y="6008756"/>
                </a:cubicBezTo>
                <a:cubicBezTo>
                  <a:pt x="2183706" y="5970612"/>
                  <a:pt x="2160275" y="5914335"/>
                  <a:pt x="2143589" y="5849167"/>
                </a:cubicBezTo>
                <a:cubicBezTo>
                  <a:pt x="2133796" y="5800549"/>
                  <a:pt x="2116387" y="5767100"/>
                  <a:pt x="2084610" y="5757707"/>
                </a:cubicBezTo>
                <a:cubicBezTo>
                  <a:pt x="2057842" y="5751970"/>
                  <a:pt x="2039052" y="5715209"/>
                  <a:pt x="2019393" y="5684722"/>
                </a:cubicBezTo>
                <a:cubicBezTo>
                  <a:pt x="2011632" y="5674444"/>
                  <a:pt x="2003723" y="5638725"/>
                  <a:pt x="1990374" y="5681950"/>
                </a:cubicBezTo>
                <a:cubicBezTo>
                  <a:pt x="1981015" y="5709665"/>
                  <a:pt x="1947645" y="5738264"/>
                  <a:pt x="1973688" y="5775720"/>
                </a:cubicBezTo>
                <a:cubicBezTo>
                  <a:pt x="1983700" y="5783033"/>
                  <a:pt x="1989211" y="5796276"/>
                  <a:pt x="1993855" y="5815791"/>
                </a:cubicBezTo>
                <a:cubicBezTo>
                  <a:pt x="2004519" y="5858133"/>
                  <a:pt x="2000309" y="5914949"/>
                  <a:pt x="2013224" y="5954327"/>
                </a:cubicBezTo>
                <a:cubicBezTo>
                  <a:pt x="2024757" y="5990396"/>
                  <a:pt x="2058780" y="5996825"/>
                  <a:pt x="2064946" y="6045096"/>
                </a:cubicBezTo>
                <a:cubicBezTo>
                  <a:pt x="2057328" y="6060260"/>
                  <a:pt x="2052322" y="6056604"/>
                  <a:pt x="2045941" y="6049637"/>
                </a:cubicBezTo>
                <a:cubicBezTo>
                  <a:pt x="2010755" y="5998594"/>
                  <a:pt x="1964326" y="5962372"/>
                  <a:pt x="1924644" y="5917258"/>
                </a:cubicBezTo>
                <a:cubicBezTo>
                  <a:pt x="1910499" y="5900015"/>
                  <a:pt x="1897731" y="5886080"/>
                  <a:pt x="1918334" y="5843545"/>
                </a:cubicBezTo>
                <a:cubicBezTo>
                  <a:pt x="1934949" y="5816521"/>
                  <a:pt x="1926169" y="5787074"/>
                  <a:pt x="1915143" y="5760592"/>
                </a:cubicBezTo>
                <a:cubicBezTo>
                  <a:pt x="1911007" y="5750661"/>
                  <a:pt x="1902375" y="5746659"/>
                  <a:pt x="1896863" y="5733416"/>
                </a:cubicBezTo>
                <a:cubicBezTo>
                  <a:pt x="1887721" y="5719827"/>
                  <a:pt x="1886707" y="5700657"/>
                  <a:pt x="1892946" y="5682181"/>
                </a:cubicBezTo>
                <a:cubicBezTo>
                  <a:pt x="1900056" y="5657430"/>
                  <a:pt x="1912316" y="5661780"/>
                  <a:pt x="1920948" y="5665784"/>
                </a:cubicBezTo>
                <a:cubicBezTo>
                  <a:pt x="1929583" y="5669788"/>
                  <a:pt x="1938213" y="5673790"/>
                  <a:pt x="1943583" y="5661588"/>
                </a:cubicBezTo>
                <a:cubicBezTo>
                  <a:pt x="1946704" y="5652349"/>
                  <a:pt x="1948445" y="5639802"/>
                  <a:pt x="1945688" y="5633181"/>
                </a:cubicBezTo>
                <a:cubicBezTo>
                  <a:pt x="1942423" y="5616975"/>
                  <a:pt x="1932556" y="5635106"/>
                  <a:pt x="1925300" y="5634414"/>
                </a:cubicBezTo>
                <a:cubicBezTo>
                  <a:pt x="1915797" y="5636683"/>
                  <a:pt x="1908544" y="5635991"/>
                  <a:pt x="1899041" y="5638260"/>
                </a:cubicBezTo>
                <a:cubicBezTo>
                  <a:pt x="1872779" y="5642110"/>
                  <a:pt x="1860010" y="5628175"/>
                  <a:pt x="1866974" y="5577981"/>
                </a:cubicBezTo>
                <a:cubicBezTo>
                  <a:pt x="1873070" y="5534060"/>
                  <a:pt x="1859795" y="5510541"/>
                  <a:pt x="1831284" y="5517355"/>
                </a:cubicBezTo>
                <a:cubicBezTo>
                  <a:pt x="1831284" y="5517355"/>
                  <a:pt x="1829034" y="5520320"/>
                  <a:pt x="1829034" y="5520320"/>
                </a:cubicBezTo>
                <a:cubicBezTo>
                  <a:pt x="1745896" y="5563238"/>
                  <a:pt x="1667837" y="5543068"/>
                  <a:pt x="1588036" y="5535446"/>
                </a:cubicBezTo>
                <a:cubicBezTo>
                  <a:pt x="1555391" y="5532327"/>
                  <a:pt x="1518392" y="5560580"/>
                  <a:pt x="1496338" y="5507616"/>
                </a:cubicBezTo>
                <a:cubicBezTo>
                  <a:pt x="1492203" y="5497685"/>
                  <a:pt x="1478202" y="5505883"/>
                  <a:pt x="1470076" y="5511464"/>
                </a:cubicBezTo>
                <a:cubicBezTo>
                  <a:pt x="1432207" y="5545993"/>
                  <a:pt x="1394194" y="5555076"/>
                  <a:pt x="1361039" y="5542375"/>
                </a:cubicBezTo>
                <a:cubicBezTo>
                  <a:pt x="1326508" y="5526361"/>
                  <a:pt x="1277611" y="5534406"/>
                  <a:pt x="1279790" y="5439252"/>
                </a:cubicBezTo>
                <a:cubicBezTo>
                  <a:pt x="1281386" y="5401256"/>
                  <a:pt x="1281242" y="5375813"/>
                  <a:pt x="1301482" y="5349139"/>
                </a:cubicBezTo>
                <a:cubicBezTo>
                  <a:pt x="1344213" y="5292824"/>
                  <a:pt x="1393834" y="5253061"/>
                  <a:pt x="1442587" y="5219570"/>
                </a:cubicBezTo>
                <a:cubicBezTo>
                  <a:pt x="1446648" y="5216781"/>
                  <a:pt x="1451745" y="5216473"/>
                  <a:pt x="1455980" y="5214095"/>
                </a:cubicBezTo>
                <a:lnTo>
                  <a:pt x="1459465" y="5206514"/>
                </a:lnTo>
                <a:lnTo>
                  <a:pt x="1458814" y="5206432"/>
                </a:lnTo>
                <a:cubicBezTo>
                  <a:pt x="1419363" y="5216096"/>
                  <a:pt x="1378025" y="5222605"/>
                  <a:pt x="1337047" y="5222154"/>
                </a:cubicBezTo>
                <a:cubicBezTo>
                  <a:pt x="1317498" y="5223506"/>
                  <a:pt x="1298513" y="5223904"/>
                  <a:pt x="1279484" y="5225174"/>
                </a:cubicBezTo>
                <a:lnTo>
                  <a:pt x="1225899" y="5232813"/>
                </a:lnTo>
                <a:lnTo>
                  <a:pt x="1225788" y="5232769"/>
                </a:lnTo>
                <a:cubicBezTo>
                  <a:pt x="1225788" y="5232769"/>
                  <a:pt x="1225788" y="5232769"/>
                  <a:pt x="1221654" y="5233417"/>
                </a:cubicBezTo>
                <a:lnTo>
                  <a:pt x="1225899" y="5232813"/>
                </a:lnTo>
                <a:lnTo>
                  <a:pt x="1231810" y="5235269"/>
                </a:lnTo>
                <a:cubicBezTo>
                  <a:pt x="1229564" y="5239077"/>
                  <a:pt x="1227318" y="5242880"/>
                  <a:pt x="1221297" y="5240376"/>
                </a:cubicBezTo>
                <a:cubicBezTo>
                  <a:pt x="1221297" y="5240376"/>
                  <a:pt x="1217162" y="5241027"/>
                  <a:pt x="1217162" y="5241027"/>
                </a:cubicBezTo>
                <a:cubicBezTo>
                  <a:pt x="1214916" y="5244830"/>
                  <a:pt x="1216804" y="5247987"/>
                  <a:pt x="1219049" y="5244183"/>
                </a:cubicBezTo>
                <a:cubicBezTo>
                  <a:pt x="1247628" y="5246587"/>
                  <a:pt x="1291214" y="5236273"/>
                  <a:pt x="1325814" y="5241182"/>
                </a:cubicBezTo>
                <a:cubicBezTo>
                  <a:pt x="1327343" y="5251295"/>
                  <a:pt x="1331478" y="5250643"/>
                  <a:pt x="1320963" y="5255752"/>
                </a:cubicBezTo>
                <a:cubicBezTo>
                  <a:pt x="1317188" y="5249440"/>
                  <a:pt x="1304786" y="5251395"/>
                  <a:pt x="1292386" y="5253346"/>
                </a:cubicBezTo>
                <a:cubicBezTo>
                  <a:pt x="1291670" y="5267267"/>
                  <a:pt x="1265695" y="5254096"/>
                  <a:pt x="1247271" y="5253547"/>
                </a:cubicBezTo>
                <a:cubicBezTo>
                  <a:pt x="1198023" y="5254395"/>
                  <a:pt x="1144282" y="5262858"/>
                  <a:pt x="1093504" y="5253591"/>
                </a:cubicBezTo>
                <a:cubicBezTo>
                  <a:pt x="1087483" y="5251093"/>
                  <a:pt x="1085595" y="5247935"/>
                  <a:pt x="1079573" y="5245433"/>
                </a:cubicBezTo>
                <a:cubicBezTo>
                  <a:pt x="1063396" y="5241076"/>
                  <a:pt x="1028437" y="5243128"/>
                  <a:pt x="1018641" y="5234314"/>
                </a:cubicBezTo>
                <a:cubicBezTo>
                  <a:pt x="1018282" y="5241275"/>
                  <a:pt x="1016036" y="5245080"/>
                  <a:pt x="1008125" y="5239422"/>
                </a:cubicBezTo>
                <a:cubicBezTo>
                  <a:pt x="1003993" y="5240072"/>
                  <a:pt x="982150" y="5226251"/>
                  <a:pt x="979904" y="5230057"/>
                </a:cubicBezTo>
                <a:cubicBezTo>
                  <a:pt x="984038" y="5229407"/>
                  <a:pt x="981792" y="5233215"/>
                  <a:pt x="983682" y="5236367"/>
                </a:cubicBezTo>
                <a:lnTo>
                  <a:pt x="962101" y="5229331"/>
                </a:lnTo>
                <a:lnTo>
                  <a:pt x="960276" y="5212536"/>
                </a:lnTo>
                <a:lnTo>
                  <a:pt x="972353" y="5217440"/>
                </a:lnTo>
                <a:cubicBezTo>
                  <a:pt x="987945" y="5213258"/>
                  <a:pt x="1003739" y="5215088"/>
                  <a:pt x="1020523" y="5217622"/>
                </a:cubicBezTo>
                <a:lnTo>
                  <a:pt x="1066083" y="5221348"/>
                </a:lnTo>
                <a:lnTo>
                  <a:pt x="1072380" y="5225855"/>
                </a:lnTo>
                <a:cubicBezTo>
                  <a:pt x="1072380" y="5225855"/>
                  <a:pt x="1072380" y="5225855"/>
                  <a:pt x="1074626" y="5222049"/>
                </a:cubicBezTo>
                <a:lnTo>
                  <a:pt x="1066083" y="5221348"/>
                </a:lnTo>
                <a:lnTo>
                  <a:pt x="1064469" y="5220196"/>
                </a:lnTo>
                <a:cubicBezTo>
                  <a:pt x="1064828" y="5213235"/>
                  <a:pt x="1068962" y="5212583"/>
                  <a:pt x="1070849" y="5215741"/>
                </a:cubicBezTo>
                <a:cubicBezTo>
                  <a:pt x="1073097" y="5211933"/>
                  <a:pt x="1073097" y="5211933"/>
                  <a:pt x="1073097" y="5211933"/>
                </a:cubicBezTo>
                <a:lnTo>
                  <a:pt x="1050685" y="5205495"/>
                </a:lnTo>
                <a:lnTo>
                  <a:pt x="1036475" y="5206213"/>
                </a:lnTo>
                <a:cubicBezTo>
                  <a:pt x="1019715" y="5207790"/>
                  <a:pt x="1001072" y="5196476"/>
                  <a:pt x="985184" y="5191776"/>
                </a:cubicBezTo>
                <a:lnTo>
                  <a:pt x="983564" y="5190803"/>
                </a:lnTo>
                <a:lnTo>
                  <a:pt x="963629" y="5187746"/>
                </a:lnTo>
                <a:lnTo>
                  <a:pt x="957203" y="5184274"/>
                </a:lnTo>
                <a:lnTo>
                  <a:pt x="954691" y="5161142"/>
                </a:lnTo>
                <a:lnTo>
                  <a:pt x="969828" y="5165380"/>
                </a:lnTo>
                <a:lnTo>
                  <a:pt x="970022" y="5155363"/>
                </a:lnTo>
                <a:cubicBezTo>
                  <a:pt x="974013" y="5139853"/>
                  <a:pt x="965379" y="5135847"/>
                  <a:pt x="960374" y="5132193"/>
                </a:cubicBezTo>
                <a:cubicBezTo>
                  <a:pt x="928091" y="5113213"/>
                  <a:pt x="926569" y="5084460"/>
                  <a:pt x="951671" y="5035997"/>
                </a:cubicBezTo>
                <a:cubicBezTo>
                  <a:pt x="953920" y="5033033"/>
                  <a:pt x="957038" y="5023794"/>
                  <a:pt x="955661" y="5020486"/>
                </a:cubicBezTo>
                <a:cubicBezTo>
                  <a:pt x="948843" y="4937185"/>
                  <a:pt x="991863" y="4931758"/>
                  <a:pt x="1021606" y="4902810"/>
                </a:cubicBezTo>
                <a:cubicBezTo>
                  <a:pt x="1027484" y="4900193"/>
                  <a:pt x="1033359" y="4897577"/>
                  <a:pt x="1039237" y="4894958"/>
                </a:cubicBezTo>
                <a:cubicBezTo>
                  <a:pt x="1083491" y="4867397"/>
                  <a:pt x="1091470" y="4836371"/>
                  <a:pt x="1069416" y="4783405"/>
                </a:cubicBezTo>
                <a:cubicBezTo>
                  <a:pt x="1068038" y="4780096"/>
                  <a:pt x="1066660" y="4776784"/>
                  <a:pt x="1064411" y="4779749"/>
                </a:cubicBezTo>
                <a:cubicBezTo>
                  <a:pt x="1029662" y="4805041"/>
                  <a:pt x="1007972" y="4736215"/>
                  <a:pt x="970102" y="4770740"/>
                </a:cubicBezTo>
                <a:cubicBezTo>
                  <a:pt x="944854" y="4793760"/>
                  <a:pt x="923092" y="4791681"/>
                  <a:pt x="903431" y="4761195"/>
                </a:cubicBezTo>
                <a:cubicBezTo>
                  <a:pt x="904229" y="4821667"/>
                  <a:pt x="888994" y="4852001"/>
                  <a:pt x="850616" y="4876944"/>
                </a:cubicBezTo>
                <a:cubicBezTo>
                  <a:pt x="844741" y="4879561"/>
                  <a:pt x="836616" y="4885142"/>
                  <a:pt x="834729" y="4872248"/>
                </a:cubicBezTo>
                <a:cubicBezTo>
                  <a:pt x="832843" y="4859351"/>
                  <a:pt x="840969" y="4853770"/>
                  <a:pt x="846844" y="4851153"/>
                </a:cubicBezTo>
                <a:cubicBezTo>
                  <a:pt x="854970" y="4845570"/>
                  <a:pt x="863095" y="4839990"/>
                  <a:pt x="869335" y="4821515"/>
                </a:cubicBezTo>
                <a:cubicBezTo>
                  <a:pt x="862443" y="4804962"/>
                  <a:pt x="852068" y="4813507"/>
                  <a:pt x="845321" y="4822399"/>
                </a:cubicBezTo>
                <a:cubicBezTo>
                  <a:pt x="820583" y="4855001"/>
                  <a:pt x="790331" y="4874363"/>
                  <a:pt x="762835" y="4900347"/>
                </a:cubicBezTo>
                <a:cubicBezTo>
                  <a:pt x="729463" y="4928946"/>
                  <a:pt x="700952" y="4935760"/>
                  <a:pt x="677158" y="4895341"/>
                </a:cubicBezTo>
                <a:cubicBezTo>
                  <a:pt x="670774" y="4888377"/>
                  <a:pt x="666640" y="4878444"/>
                  <a:pt x="656266" y="4886989"/>
                </a:cubicBezTo>
                <a:cubicBezTo>
                  <a:pt x="631890" y="4903734"/>
                  <a:pt x="616365" y="4883177"/>
                  <a:pt x="603090" y="4859659"/>
                </a:cubicBezTo>
                <a:cubicBezTo>
                  <a:pt x="596198" y="4843106"/>
                  <a:pt x="622752" y="4731207"/>
                  <a:pt x="637623" y="4716735"/>
                </a:cubicBezTo>
                <a:cubicBezTo>
                  <a:pt x="699869" y="4665462"/>
                  <a:pt x="762114" y="4614191"/>
                  <a:pt x="824359" y="4562917"/>
                </a:cubicBezTo>
                <a:cubicBezTo>
                  <a:pt x="840610" y="4551753"/>
                  <a:pt x="855120" y="4553140"/>
                  <a:pt x="858892" y="4578930"/>
                </a:cubicBezTo>
                <a:cubicBezTo>
                  <a:pt x="864042" y="4608031"/>
                  <a:pt x="846414" y="4615883"/>
                  <a:pt x="833790" y="4627393"/>
                </a:cubicBezTo>
                <a:cubicBezTo>
                  <a:pt x="824793" y="4639249"/>
                  <a:pt x="811663" y="4641173"/>
                  <a:pt x="799547" y="4662268"/>
                </a:cubicBezTo>
                <a:cubicBezTo>
                  <a:pt x="855335" y="4670776"/>
                  <a:pt x="901838" y="4640249"/>
                  <a:pt x="953708" y="4597524"/>
                </a:cubicBezTo>
                <a:cubicBezTo>
                  <a:pt x="930931" y="4576277"/>
                  <a:pt x="913809" y="4593711"/>
                  <a:pt x="893931" y="4604529"/>
                </a:cubicBezTo>
                <a:cubicBezTo>
                  <a:pt x="885805" y="4610111"/>
                  <a:pt x="878551" y="4609417"/>
                  <a:pt x="875288" y="4593211"/>
                </a:cubicBezTo>
                <a:cubicBezTo>
                  <a:pt x="872022" y="4577005"/>
                  <a:pt x="872386" y="4561146"/>
                  <a:pt x="880004" y="4545980"/>
                </a:cubicBezTo>
                <a:cubicBezTo>
                  <a:pt x="889870" y="4527850"/>
                  <a:pt x="894004" y="4537780"/>
                  <a:pt x="898139" y="4547713"/>
                </a:cubicBezTo>
                <a:cubicBezTo>
                  <a:pt x="910907" y="4561646"/>
                  <a:pt x="917655" y="4552755"/>
                  <a:pt x="923893" y="4534278"/>
                </a:cubicBezTo>
                <a:cubicBezTo>
                  <a:pt x="933615" y="4490703"/>
                  <a:pt x="953494" y="4479887"/>
                  <a:pt x="974241" y="4462798"/>
                </a:cubicBezTo>
                <a:cubicBezTo>
                  <a:pt x="986865" y="4451288"/>
                  <a:pt x="991871" y="4454944"/>
                  <a:pt x="994264" y="4477425"/>
                </a:cubicBezTo>
                <a:cubicBezTo>
                  <a:pt x="996658" y="4499905"/>
                  <a:pt x="1012400" y="4479156"/>
                  <a:pt x="1012400" y="4479156"/>
                </a:cubicBezTo>
                <a:cubicBezTo>
                  <a:pt x="1007106" y="4424612"/>
                  <a:pt x="1040985" y="4405597"/>
                  <a:pt x="1051215" y="4371607"/>
                </a:cubicBezTo>
                <a:cubicBezTo>
                  <a:pt x="1052084" y="4365334"/>
                  <a:pt x="1052084" y="4365334"/>
                  <a:pt x="1050706" y="4362022"/>
                </a:cubicBezTo>
                <a:cubicBezTo>
                  <a:pt x="1035690" y="4351051"/>
                  <a:pt x="1034963" y="4382771"/>
                  <a:pt x="1024591" y="4391316"/>
                </a:cubicBezTo>
                <a:cubicBezTo>
                  <a:pt x="1015593" y="4403170"/>
                  <a:pt x="1008340" y="4402480"/>
                  <a:pt x="1004205" y="4392547"/>
                </a:cubicBezTo>
                <a:cubicBezTo>
                  <a:pt x="1000068" y="4382616"/>
                  <a:pt x="1003189" y="4373379"/>
                  <a:pt x="1009936" y="4364486"/>
                </a:cubicBezTo>
                <a:cubicBezTo>
                  <a:pt x="1034167" y="4322296"/>
                  <a:pt x="1065798" y="4306245"/>
                  <a:pt x="1100910" y="4265097"/>
                </a:cubicBezTo>
                <a:cubicBezTo>
                  <a:pt x="1063767" y="4267907"/>
                  <a:pt x="1036126" y="4268445"/>
                  <a:pt x="1015598" y="4244233"/>
                </a:cubicBezTo>
                <a:cubicBezTo>
                  <a:pt x="1010591" y="4240575"/>
                  <a:pt x="1002465" y="4246158"/>
                  <a:pt x="999346" y="4255399"/>
                </a:cubicBezTo>
                <a:cubicBezTo>
                  <a:pt x="976492" y="4300895"/>
                  <a:pt x="950595" y="4288885"/>
                  <a:pt x="925710" y="4296045"/>
                </a:cubicBezTo>
                <a:cubicBezTo>
                  <a:pt x="872825" y="4319602"/>
                  <a:pt x="841630" y="4253047"/>
                  <a:pt x="791356" y="4257782"/>
                </a:cubicBezTo>
                <a:cubicBezTo>
                  <a:pt x="772349" y="4262324"/>
                  <a:pt x="767198" y="4233223"/>
                  <a:pt x="779678" y="4196271"/>
                </a:cubicBezTo>
                <a:cubicBezTo>
                  <a:pt x="798396" y="4140840"/>
                  <a:pt x="807102" y="4078097"/>
                  <a:pt x="849977" y="4047225"/>
                </a:cubicBezTo>
                <a:cubicBezTo>
                  <a:pt x="864849" y="4032753"/>
                  <a:pt x="870072" y="3995107"/>
                  <a:pt x="875805" y="3967046"/>
                </a:cubicBezTo>
                <a:cubicBezTo>
                  <a:pt x="884149" y="3920160"/>
                  <a:pt x="898512" y="3896101"/>
                  <a:pt x="927024" y="3889287"/>
                </a:cubicBezTo>
                <a:cubicBezTo>
                  <a:pt x="944652" y="3881437"/>
                  <a:pt x="969534" y="3874277"/>
                  <a:pt x="972510" y="3839595"/>
                </a:cubicBezTo>
                <a:cubicBezTo>
                  <a:pt x="974978" y="3795328"/>
                  <a:pt x="954084" y="3786973"/>
                  <a:pt x="932321" y="3784896"/>
                </a:cubicBezTo>
                <a:cubicBezTo>
                  <a:pt x="882408" y="3773773"/>
                  <a:pt x="832498" y="3762647"/>
                  <a:pt x="788826" y="3733044"/>
                </a:cubicBezTo>
                <a:cubicBezTo>
                  <a:pt x="773809" y="3722076"/>
                  <a:pt x="768295" y="3708834"/>
                  <a:pt x="781281" y="3681465"/>
                </a:cubicBezTo>
                <a:cubicBezTo>
                  <a:pt x="788028" y="3672574"/>
                  <a:pt x="791148" y="3663335"/>
                  <a:pt x="789261" y="3650441"/>
                </a:cubicBezTo>
                <a:cubicBezTo>
                  <a:pt x="783460" y="3586311"/>
                  <a:pt x="815816" y="3538540"/>
                  <a:pt x="849476" y="3560827"/>
                </a:cubicBezTo>
                <a:cubicBezTo>
                  <a:pt x="888144" y="3586771"/>
                  <a:pt x="933920" y="3587967"/>
                  <a:pt x="968596" y="3629423"/>
                </a:cubicBezTo>
                <a:cubicBezTo>
                  <a:pt x="976358" y="3639700"/>
                  <a:pt x="985861" y="3637430"/>
                  <a:pt x="997107" y="3622609"/>
                </a:cubicBezTo>
                <a:cubicBezTo>
                  <a:pt x="1018726" y="3599244"/>
                  <a:pt x="1036499" y="3616835"/>
                  <a:pt x="1036281" y="3658139"/>
                </a:cubicBezTo>
                <a:cubicBezTo>
                  <a:pt x="1038167" y="3671036"/>
                  <a:pt x="1037803" y="3686894"/>
                  <a:pt x="1047309" y="3684621"/>
                </a:cubicBezTo>
                <a:cubicBezTo>
                  <a:pt x="1058190" y="3685661"/>
                  <a:pt x="1059931" y="3673114"/>
                  <a:pt x="1061673" y="3660566"/>
                </a:cubicBezTo>
                <a:cubicBezTo>
                  <a:pt x="1063779" y="3632157"/>
                  <a:pt x="1071902" y="3626574"/>
                  <a:pt x="1083292" y="3637198"/>
                </a:cubicBezTo>
                <a:cubicBezTo>
                  <a:pt x="1111946" y="3655829"/>
                  <a:pt x="1096785" y="3619416"/>
                  <a:pt x="1100776" y="3603902"/>
                </a:cubicBezTo>
                <a:cubicBezTo>
                  <a:pt x="1120289" y="3608946"/>
                  <a:pt x="1136685" y="3623226"/>
                  <a:pt x="1158813" y="3609446"/>
                </a:cubicBezTo>
                <a:cubicBezTo>
                  <a:pt x="1169187" y="3600902"/>
                  <a:pt x="1188702" y="3605943"/>
                  <a:pt x="1189426" y="3574224"/>
                </a:cubicBezTo>
                <a:cubicBezTo>
                  <a:pt x="1191531" y="3545817"/>
                  <a:pt x="1189500" y="3507479"/>
                  <a:pt x="1169986" y="3502436"/>
                </a:cubicBezTo>
                <a:cubicBezTo>
                  <a:pt x="1144595" y="3500009"/>
                  <a:pt x="1121307" y="3469177"/>
                  <a:pt x="1105928" y="3474066"/>
                </a:cubicBezTo>
                <a:cubicBezTo>
                  <a:pt x="1062545" y="3495353"/>
                  <a:pt x="1032875" y="3457554"/>
                  <a:pt x="993482" y="3463325"/>
                </a:cubicBezTo>
                <a:cubicBezTo>
                  <a:pt x="944587" y="3471372"/>
                  <a:pt x="904905" y="3426256"/>
                  <a:pt x="856007" y="3434303"/>
                </a:cubicBezTo>
                <a:cubicBezTo>
                  <a:pt x="848754" y="3433609"/>
                  <a:pt x="843239" y="3420366"/>
                  <a:pt x="839105" y="3410435"/>
                </a:cubicBezTo>
                <a:lnTo>
                  <a:pt x="831912" y="3399823"/>
                </a:lnTo>
                <a:lnTo>
                  <a:pt x="812962" y="3400820"/>
                </a:lnTo>
                <a:lnTo>
                  <a:pt x="807838" y="3410629"/>
                </a:lnTo>
                <a:lnTo>
                  <a:pt x="798361" y="3418710"/>
                </a:lnTo>
                <a:lnTo>
                  <a:pt x="829387" y="3418397"/>
                </a:lnTo>
                <a:cubicBezTo>
                  <a:pt x="830915" y="3428510"/>
                  <a:pt x="835049" y="3427858"/>
                  <a:pt x="824536" y="3432967"/>
                </a:cubicBezTo>
                <a:cubicBezTo>
                  <a:pt x="820760" y="3426655"/>
                  <a:pt x="808358" y="3428613"/>
                  <a:pt x="795958" y="3430563"/>
                </a:cubicBezTo>
                <a:cubicBezTo>
                  <a:pt x="795240" y="3444482"/>
                  <a:pt x="769267" y="3431311"/>
                  <a:pt x="750844" y="3430764"/>
                </a:cubicBezTo>
                <a:cubicBezTo>
                  <a:pt x="701595" y="3431610"/>
                  <a:pt x="647855" y="3440073"/>
                  <a:pt x="597075" y="3430808"/>
                </a:cubicBezTo>
                <a:cubicBezTo>
                  <a:pt x="591054" y="3428304"/>
                  <a:pt x="589167" y="3425150"/>
                  <a:pt x="583146" y="3422648"/>
                </a:cubicBezTo>
                <a:cubicBezTo>
                  <a:pt x="566969" y="3418289"/>
                  <a:pt x="532009" y="3420341"/>
                  <a:pt x="522211" y="3411527"/>
                </a:cubicBezTo>
                <a:cubicBezTo>
                  <a:pt x="521854" y="3418488"/>
                  <a:pt x="519608" y="3422294"/>
                  <a:pt x="511699" y="3416638"/>
                </a:cubicBezTo>
                <a:cubicBezTo>
                  <a:pt x="507565" y="3417289"/>
                  <a:pt x="485721" y="3403467"/>
                  <a:pt x="483476" y="3407273"/>
                </a:cubicBezTo>
                <a:cubicBezTo>
                  <a:pt x="487611" y="3406623"/>
                  <a:pt x="485364" y="3410428"/>
                  <a:pt x="487253" y="3413582"/>
                </a:cubicBezTo>
                <a:lnTo>
                  <a:pt x="465673" y="3406546"/>
                </a:lnTo>
                <a:lnTo>
                  <a:pt x="463848" y="3389750"/>
                </a:lnTo>
                <a:lnTo>
                  <a:pt x="475925" y="3394655"/>
                </a:lnTo>
                <a:cubicBezTo>
                  <a:pt x="491517" y="3390473"/>
                  <a:pt x="507309" y="3392301"/>
                  <a:pt x="524095" y="3394838"/>
                </a:cubicBezTo>
                <a:lnTo>
                  <a:pt x="569655" y="3398566"/>
                </a:lnTo>
                <a:lnTo>
                  <a:pt x="575953" y="3403068"/>
                </a:lnTo>
                <a:cubicBezTo>
                  <a:pt x="575953" y="3403068"/>
                  <a:pt x="575953" y="3403068"/>
                  <a:pt x="578198" y="3399262"/>
                </a:cubicBezTo>
                <a:lnTo>
                  <a:pt x="569655" y="3398566"/>
                </a:lnTo>
                <a:lnTo>
                  <a:pt x="568041" y="3397410"/>
                </a:lnTo>
                <a:cubicBezTo>
                  <a:pt x="568401" y="3390452"/>
                  <a:pt x="572532" y="3389798"/>
                  <a:pt x="574421" y="3392954"/>
                </a:cubicBezTo>
                <a:cubicBezTo>
                  <a:pt x="576669" y="3389147"/>
                  <a:pt x="576669" y="3389147"/>
                  <a:pt x="576669" y="3389147"/>
                </a:cubicBezTo>
                <a:cubicBezTo>
                  <a:pt x="542425" y="3377282"/>
                  <a:pt x="499915" y="3366715"/>
                  <a:pt x="467200" y="3364963"/>
                </a:cubicBezTo>
                <a:lnTo>
                  <a:pt x="460776" y="3361492"/>
                </a:lnTo>
                <a:lnTo>
                  <a:pt x="458263" y="3338357"/>
                </a:lnTo>
                <a:lnTo>
                  <a:pt x="492349" y="3347903"/>
                </a:lnTo>
                <a:lnTo>
                  <a:pt x="455701" y="3326133"/>
                </a:lnTo>
                <a:cubicBezTo>
                  <a:pt x="447938" y="3315856"/>
                  <a:pt x="437056" y="3314817"/>
                  <a:pt x="424796" y="3310467"/>
                </a:cubicBezTo>
                <a:cubicBezTo>
                  <a:pt x="428278" y="3285372"/>
                  <a:pt x="439524" y="3270550"/>
                  <a:pt x="441628" y="3242143"/>
                </a:cubicBezTo>
                <a:cubicBezTo>
                  <a:pt x="442717" y="3194566"/>
                  <a:pt x="473696" y="3143487"/>
                  <a:pt x="505832" y="3137019"/>
                </a:cubicBezTo>
                <a:cubicBezTo>
                  <a:pt x="529847" y="3136133"/>
                  <a:pt x="553495" y="3151107"/>
                  <a:pt x="578234" y="3118503"/>
                </a:cubicBezTo>
                <a:cubicBezTo>
                  <a:pt x="587230" y="3106649"/>
                  <a:pt x="594123" y="3123200"/>
                  <a:pt x="600505" y="3130167"/>
                </a:cubicBezTo>
                <a:cubicBezTo>
                  <a:pt x="615160" y="3156997"/>
                  <a:pt x="636922" y="3159076"/>
                  <a:pt x="658686" y="3161155"/>
                </a:cubicBezTo>
                <a:cubicBezTo>
                  <a:pt x="676823" y="3162884"/>
                  <a:pt x="686328" y="3160615"/>
                  <a:pt x="689302" y="3125934"/>
                </a:cubicBezTo>
                <a:cubicBezTo>
                  <a:pt x="691043" y="3113384"/>
                  <a:pt x="696411" y="3101181"/>
                  <a:pt x="703667" y="3101875"/>
                </a:cubicBezTo>
                <a:cubicBezTo>
                  <a:pt x="716797" y="3099950"/>
                  <a:pt x="714185" y="3118774"/>
                  <a:pt x="712444" y="3131321"/>
                </a:cubicBezTo>
                <a:cubicBezTo>
                  <a:pt x="709977" y="3175590"/>
                  <a:pt x="724486" y="3176975"/>
                  <a:pt x="744362" y="3166159"/>
                </a:cubicBezTo>
                <a:cubicBezTo>
                  <a:pt x="797251" y="3142602"/>
                  <a:pt x="849265" y="3125319"/>
                  <a:pt x="900048" y="3130167"/>
                </a:cubicBezTo>
                <a:cubicBezTo>
                  <a:pt x="924061" y="3129282"/>
                  <a:pt x="942779" y="3073855"/>
                  <a:pt x="968315" y="3101722"/>
                </a:cubicBezTo>
                <a:cubicBezTo>
                  <a:pt x="969693" y="3105031"/>
                  <a:pt x="975933" y="3086557"/>
                  <a:pt x="976802" y="3080282"/>
                </a:cubicBezTo>
                <a:cubicBezTo>
                  <a:pt x="980285" y="3055183"/>
                  <a:pt x="974772" y="3041942"/>
                  <a:pt x="964760" y="3034628"/>
                </a:cubicBezTo>
                <a:cubicBezTo>
                  <a:pt x="958376" y="3027661"/>
                  <a:pt x="946986" y="3017039"/>
                  <a:pt x="942126" y="3038825"/>
                </a:cubicBezTo>
                <a:cubicBezTo>
                  <a:pt x="930518" y="3069503"/>
                  <a:pt x="919129" y="3058878"/>
                  <a:pt x="904620" y="3057493"/>
                </a:cubicBezTo>
                <a:cubicBezTo>
                  <a:pt x="860584" y="3043752"/>
                  <a:pt x="821409" y="3008223"/>
                  <a:pt x="771643" y="3022543"/>
                </a:cubicBezTo>
                <a:cubicBezTo>
                  <a:pt x="756264" y="3027430"/>
                  <a:pt x="755248" y="3008262"/>
                  <a:pt x="751983" y="2992054"/>
                </a:cubicBezTo>
                <a:cubicBezTo>
                  <a:pt x="749953" y="2953715"/>
                  <a:pt x="736314" y="2946056"/>
                  <a:pt x="713680" y="2950250"/>
                </a:cubicBezTo>
                <a:cubicBezTo>
                  <a:pt x="677916" y="2956371"/>
                  <a:pt x="668269" y="2933199"/>
                  <a:pt x="684227" y="2871147"/>
                </a:cubicBezTo>
                <a:cubicBezTo>
                  <a:pt x="689959" y="2843086"/>
                  <a:pt x="679584" y="2851632"/>
                  <a:pt x="674579" y="2847975"/>
                </a:cubicBezTo>
                <a:lnTo>
                  <a:pt x="633692" y="2838664"/>
                </a:lnTo>
                <a:lnTo>
                  <a:pt x="618886" y="2837421"/>
                </a:lnTo>
                <a:cubicBezTo>
                  <a:pt x="618168" y="2851340"/>
                  <a:pt x="592195" y="2838168"/>
                  <a:pt x="573772" y="2837619"/>
                </a:cubicBezTo>
                <a:cubicBezTo>
                  <a:pt x="524524" y="2838472"/>
                  <a:pt x="470783" y="2846931"/>
                  <a:pt x="420003" y="2837664"/>
                </a:cubicBezTo>
                <a:cubicBezTo>
                  <a:pt x="413983" y="2835164"/>
                  <a:pt x="412096" y="2832008"/>
                  <a:pt x="406073" y="2829504"/>
                </a:cubicBezTo>
                <a:cubicBezTo>
                  <a:pt x="389896" y="2825149"/>
                  <a:pt x="354938" y="2827201"/>
                  <a:pt x="345140" y="2818388"/>
                </a:cubicBezTo>
                <a:cubicBezTo>
                  <a:pt x="344781" y="2825346"/>
                  <a:pt x="342537" y="2829154"/>
                  <a:pt x="334626" y="2823495"/>
                </a:cubicBezTo>
                <a:cubicBezTo>
                  <a:pt x="330491" y="2824145"/>
                  <a:pt x="308651" y="2810327"/>
                  <a:pt x="306405" y="2814130"/>
                </a:cubicBezTo>
                <a:cubicBezTo>
                  <a:pt x="310539" y="2813479"/>
                  <a:pt x="308292" y="2817286"/>
                  <a:pt x="310180" y="2820440"/>
                </a:cubicBezTo>
                <a:lnTo>
                  <a:pt x="288601" y="2813401"/>
                </a:lnTo>
                <a:lnTo>
                  <a:pt x="286776" y="2796607"/>
                </a:lnTo>
                <a:lnTo>
                  <a:pt x="298853" y="2801511"/>
                </a:lnTo>
                <a:cubicBezTo>
                  <a:pt x="314445" y="2797333"/>
                  <a:pt x="330239" y="2799158"/>
                  <a:pt x="347023" y="2801697"/>
                </a:cubicBezTo>
                <a:lnTo>
                  <a:pt x="392584" y="2805423"/>
                </a:lnTo>
                <a:lnTo>
                  <a:pt x="398880" y="2809927"/>
                </a:lnTo>
                <a:cubicBezTo>
                  <a:pt x="398880" y="2809927"/>
                  <a:pt x="398880" y="2809927"/>
                  <a:pt x="401125" y="2806122"/>
                </a:cubicBezTo>
                <a:lnTo>
                  <a:pt x="392584" y="2805423"/>
                </a:lnTo>
                <a:lnTo>
                  <a:pt x="390970" y="2804265"/>
                </a:lnTo>
                <a:cubicBezTo>
                  <a:pt x="391329" y="2797305"/>
                  <a:pt x="395463" y="2796656"/>
                  <a:pt x="397351" y="2799814"/>
                </a:cubicBezTo>
                <a:lnTo>
                  <a:pt x="398941" y="2797119"/>
                </a:lnTo>
                <a:lnTo>
                  <a:pt x="378374" y="2797434"/>
                </a:lnTo>
                <a:cubicBezTo>
                  <a:pt x="330858" y="2808788"/>
                  <a:pt x="287185" y="2779187"/>
                  <a:pt x="241771" y="2762136"/>
                </a:cubicBezTo>
                <a:cubicBezTo>
                  <a:pt x="225884" y="2757438"/>
                  <a:pt x="218628" y="2756747"/>
                  <a:pt x="203757" y="2771219"/>
                </a:cubicBezTo>
                <a:cubicBezTo>
                  <a:pt x="187506" y="2782380"/>
                  <a:pt x="160519" y="2817949"/>
                  <a:pt x="160592" y="2751203"/>
                </a:cubicBezTo>
                <a:cubicBezTo>
                  <a:pt x="160955" y="2735343"/>
                  <a:pt x="148696" y="2730993"/>
                  <a:pt x="143326" y="2743197"/>
                </a:cubicBezTo>
                <a:cubicBezTo>
                  <a:pt x="118733" y="2801242"/>
                  <a:pt x="95446" y="2770411"/>
                  <a:pt x="71433" y="2771293"/>
                </a:cubicBezTo>
                <a:cubicBezTo>
                  <a:pt x="53297" y="2769564"/>
                  <a:pt x="37409" y="2764867"/>
                  <a:pt x="21522" y="2760170"/>
                </a:cubicBezTo>
                <a:cubicBezTo>
                  <a:pt x="-5755" y="2744850"/>
                  <a:pt x="-6772" y="2725681"/>
                  <a:pt x="16590" y="2689768"/>
                </a:cubicBezTo>
                <a:cubicBezTo>
                  <a:pt x="21958" y="2677565"/>
                  <a:pt x="27834" y="2674947"/>
                  <a:pt x="28197" y="2659088"/>
                </a:cubicBezTo>
                <a:cubicBezTo>
                  <a:pt x="24281" y="2607851"/>
                  <a:pt x="39878" y="2561663"/>
                  <a:pt x="72017" y="2555195"/>
                </a:cubicBezTo>
                <a:lnTo>
                  <a:pt x="99611" y="2548450"/>
                </a:lnTo>
                <a:lnTo>
                  <a:pt x="99314" y="2542473"/>
                </a:lnTo>
                <a:lnTo>
                  <a:pt x="106532" y="2546757"/>
                </a:lnTo>
                <a:lnTo>
                  <a:pt x="120708" y="2543294"/>
                </a:lnTo>
                <a:lnTo>
                  <a:pt x="109450" y="2537587"/>
                </a:lnTo>
                <a:lnTo>
                  <a:pt x="108594" y="2520298"/>
                </a:lnTo>
                <a:lnTo>
                  <a:pt x="120146" y="2527157"/>
                </a:lnTo>
                <a:lnTo>
                  <a:pt x="136052" y="2529771"/>
                </a:lnTo>
                <a:lnTo>
                  <a:pt x="135975" y="2528192"/>
                </a:lnTo>
                <a:lnTo>
                  <a:pt x="103968" y="2517899"/>
                </a:lnTo>
                <a:lnTo>
                  <a:pt x="97869" y="2513376"/>
                </a:lnTo>
                <a:lnTo>
                  <a:pt x="96687" y="2489558"/>
                </a:lnTo>
                <a:lnTo>
                  <a:pt x="117930" y="2499269"/>
                </a:lnTo>
                <a:lnTo>
                  <a:pt x="117873" y="2498119"/>
                </a:lnTo>
                <a:lnTo>
                  <a:pt x="119505" y="2499090"/>
                </a:lnTo>
                <a:lnTo>
                  <a:pt x="119380" y="2498170"/>
                </a:lnTo>
                <a:lnTo>
                  <a:pt x="131650" y="2502222"/>
                </a:lnTo>
                <a:lnTo>
                  <a:pt x="133162" y="2502126"/>
                </a:lnTo>
                <a:lnTo>
                  <a:pt x="113248" y="2495722"/>
                </a:lnTo>
                <a:lnTo>
                  <a:pt x="107149" y="2491199"/>
                </a:lnTo>
                <a:lnTo>
                  <a:pt x="105966" y="2467385"/>
                </a:lnTo>
                <a:lnTo>
                  <a:pt x="133584" y="2480008"/>
                </a:lnTo>
                <a:lnTo>
                  <a:pt x="133437" y="2477057"/>
                </a:lnTo>
                <a:lnTo>
                  <a:pt x="122526" y="2473550"/>
                </a:lnTo>
                <a:lnTo>
                  <a:pt x="122273" y="2473361"/>
                </a:lnTo>
                <a:lnTo>
                  <a:pt x="122170" y="2473352"/>
                </a:lnTo>
                <a:lnTo>
                  <a:pt x="115620" y="2470341"/>
                </a:lnTo>
                <a:lnTo>
                  <a:pt x="112542" y="2447559"/>
                </a:lnTo>
                <a:lnTo>
                  <a:pt x="115392" y="2448152"/>
                </a:lnTo>
                <a:lnTo>
                  <a:pt x="115247" y="2445209"/>
                </a:lnTo>
                <a:lnTo>
                  <a:pt x="126931" y="2450551"/>
                </a:lnTo>
                <a:lnTo>
                  <a:pt x="169414" y="2459380"/>
                </a:lnTo>
                <a:cubicBezTo>
                  <a:pt x="200675" y="2464461"/>
                  <a:pt x="229446" y="2466659"/>
                  <a:pt x="258361" y="2463659"/>
                </a:cubicBezTo>
                <a:cubicBezTo>
                  <a:pt x="276721" y="2469892"/>
                  <a:pt x="303369" y="2474279"/>
                  <a:pt x="319946" y="2470588"/>
                </a:cubicBezTo>
                <a:cubicBezTo>
                  <a:pt x="307904" y="2459500"/>
                  <a:pt x="324483" y="2455803"/>
                  <a:pt x="322706" y="2445873"/>
                </a:cubicBezTo>
                <a:cubicBezTo>
                  <a:pt x="330994" y="2444027"/>
                  <a:pt x="330798" y="2450956"/>
                  <a:pt x="341062" y="2452110"/>
                </a:cubicBezTo>
                <a:cubicBezTo>
                  <a:pt x="355471" y="2452343"/>
                  <a:pt x="324483" y="2455803"/>
                  <a:pt x="338696" y="2462968"/>
                </a:cubicBezTo>
                <a:cubicBezTo>
                  <a:pt x="377780" y="2464585"/>
                  <a:pt x="408963" y="2454191"/>
                  <a:pt x="447853" y="2462739"/>
                </a:cubicBezTo>
                <a:cubicBezTo>
                  <a:pt x="462650" y="2449112"/>
                  <a:pt x="485351" y="2447496"/>
                  <a:pt x="506074" y="2442875"/>
                </a:cubicBezTo>
                <a:lnTo>
                  <a:pt x="550277" y="2435397"/>
                </a:lnTo>
                <a:lnTo>
                  <a:pt x="545190" y="2434469"/>
                </a:lnTo>
                <a:cubicBezTo>
                  <a:pt x="495943" y="2435320"/>
                  <a:pt x="442202" y="2443779"/>
                  <a:pt x="391424" y="2434518"/>
                </a:cubicBezTo>
                <a:cubicBezTo>
                  <a:pt x="385403" y="2432014"/>
                  <a:pt x="383514" y="2428858"/>
                  <a:pt x="377492" y="2426356"/>
                </a:cubicBezTo>
                <a:cubicBezTo>
                  <a:pt x="361315" y="2422000"/>
                  <a:pt x="326357" y="2424049"/>
                  <a:pt x="316559" y="2415237"/>
                </a:cubicBezTo>
                <a:cubicBezTo>
                  <a:pt x="316202" y="2422199"/>
                  <a:pt x="313956" y="2426004"/>
                  <a:pt x="306045" y="2420344"/>
                </a:cubicBezTo>
                <a:cubicBezTo>
                  <a:pt x="301912" y="2420993"/>
                  <a:pt x="280071" y="2407175"/>
                  <a:pt x="277824" y="2410982"/>
                </a:cubicBezTo>
                <a:cubicBezTo>
                  <a:pt x="281959" y="2410331"/>
                  <a:pt x="279713" y="2414136"/>
                  <a:pt x="281602" y="2417291"/>
                </a:cubicBezTo>
                <a:lnTo>
                  <a:pt x="260019" y="2410254"/>
                </a:lnTo>
                <a:lnTo>
                  <a:pt x="259100" y="2401786"/>
                </a:lnTo>
                <a:lnTo>
                  <a:pt x="256627" y="2399933"/>
                </a:lnTo>
                <a:cubicBezTo>
                  <a:pt x="254159" y="2395576"/>
                  <a:pt x="252677" y="2388878"/>
                  <a:pt x="252731" y="2378551"/>
                </a:cubicBezTo>
                <a:lnTo>
                  <a:pt x="255013" y="2364167"/>
                </a:lnTo>
                <a:lnTo>
                  <a:pt x="252611" y="2342065"/>
                </a:lnTo>
                <a:lnTo>
                  <a:pt x="262463" y="2344824"/>
                </a:lnTo>
                <a:lnTo>
                  <a:pt x="266271" y="2338917"/>
                </a:lnTo>
                <a:cubicBezTo>
                  <a:pt x="273989" y="2331312"/>
                  <a:pt x="283710" y="2327472"/>
                  <a:pt x="291836" y="2321889"/>
                </a:cubicBezTo>
                <a:cubicBezTo>
                  <a:pt x="314833" y="2301835"/>
                  <a:pt x="339717" y="2294676"/>
                  <a:pt x="362859" y="2300063"/>
                </a:cubicBezTo>
                <a:cubicBezTo>
                  <a:pt x="418139" y="2298987"/>
                  <a:pt x="474145" y="2266192"/>
                  <a:pt x="528045" y="2261804"/>
                </a:cubicBezTo>
                <a:cubicBezTo>
                  <a:pt x="544803" y="2260225"/>
                  <a:pt x="552278" y="2219616"/>
                  <a:pt x="572155" y="2208798"/>
                </a:cubicBezTo>
                <a:cubicBezTo>
                  <a:pt x="590655" y="2194671"/>
                  <a:pt x="606397" y="2173923"/>
                  <a:pt x="595733" y="2131582"/>
                </a:cubicBezTo>
                <a:cubicBezTo>
                  <a:pt x="589713" y="2108755"/>
                  <a:pt x="608212" y="2094628"/>
                  <a:pt x="622213" y="2086429"/>
                </a:cubicBezTo>
                <a:cubicBezTo>
                  <a:pt x="633966" y="2081195"/>
                  <a:pt x="642598" y="2085197"/>
                  <a:pt x="641365" y="2107330"/>
                </a:cubicBezTo>
                <a:cubicBezTo>
                  <a:pt x="639623" y="2119879"/>
                  <a:pt x="637011" y="2138703"/>
                  <a:pt x="651521" y="2140090"/>
                </a:cubicBezTo>
                <a:cubicBezTo>
                  <a:pt x="650143" y="2136779"/>
                  <a:pt x="653263" y="2127541"/>
                  <a:pt x="653263" y="2127541"/>
                </a:cubicBezTo>
                <a:cubicBezTo>
                  <a:pt x="659575" y="2042318"/>
                  <a:pt x="678945" y="2021915"/>
                  <a:pt x="718991" y="2051168"/>
                </a:cubicBezTo>
                <a:cubicBezTo>
                  <a:pt x="732628" y="2058830"/>
                  <a:pt x="740536" y="2094549"/>
                  <a:pt x="755409" y="2080079"/>
                </a:cubicBezTo>
                <a:cubicBezTo>
                  <a:pt x="785154" y="2051132"/>
                  <a:pt x="820410" y="2035427"/>
                  <a:pt x="844642" y="1993239"/>
                </a:cubicBezTo>
                <a:cubicBezTo>
                  <a:pt x="854508" y="1975108"/>
                  <a:pt x="860747" y="1956630"/>
                  <a:pt x="875257" y="1958018"/>
                </a:cubicBezTo>
                <a:cubicBezTo>
                  <a:pt x="899269" y="1957134"/>
                  <a:pt x="894119" y="1928033"/>
                  <a:pt x="890853" y="1911824"/>
                </a:cubicBezTo>
                <a:cubicBezTo>
                  <a:pt x="885703" y="1882725"/>
                  <a:pt x="842683" y="1888152"/>
                  <a:pt x="829697" y="1915520"/>
                </a:cubicBezTo>
                <a:cubicBezTo>
                  <a:pt x="821208" y="1936961"/>
                  <a:pt x="814464" y="1945853"/>
                  <a:pt x="799955" y="1944468"/>
                </a:cubicBezTo>
                <a:cubicBezTo>
                  <a:pt x="785443" y="1943079"/>
                  <a:pt x="761794" y="1928110"/>
                  <a:pt x="767090" y="1982652"/>
                </a:cubicBezTo>
                <a:cubicBezTo>
                  <a:pt x="767598" y="1992237"/>
                  <a:pt x="761721" y="1994854"/>
                  <a:pt x="755845" y="1997470"/>
                </a:cubicBezTo>
                <a:cubicBezTo>
                  <a:pt x="733572" y="1985808"/>
                  <a:pt x="749172" y="1939616"/>
                  <a:pt x="735895" y="1916099"/>
                </a:cubicBezTo>
                <a:cubicBezTo>
                  <a:pt x="730382" y="1902856"/>
                  <a:pt x="745763" y="1897968"/>
                  <a:pt x="756137" y="1889423"/>
                </a:cubicBezTo>
                <a:cubicBezTo>
                  <a:pt x="776885" y="1872332"/>
                  <a:pt x="803654" y="1878067"/>
                  <a:pt x="817004" y="1834840"/>
                </a:cubicBezTo>
                <a:cubicBezTo>
                  <a:pt x="817875" y="1828565"/>
                  <a:pt x="823750" y="1825947"/>
                  <a:pt x="827377" y="1826293"/>
                </a:cubicBezTo>
                <a:cubicBezTo>
                  <a:pt x="863506" y="1844049"/>
                  <a:pt x="896981" y="1798969"/>
                  <a:pt x="930774" y="1775823"/>
                </a:cubicBezTo>
                <a:lnTo>
                  <a:pt x="938594" y="1772903"/>
                </a:lnTo>
                <a:lnTo>
                  <a:pt x="934448" y="1742148"/>
                </a:lnTo>
                <a:cubicBezTo>
                  <a:pt x="934810" y="1726289"/>
                  <a:pt x="922552" y="1721939"/>
                  <a:pt x="917182" y="1734143"/>
                </a:cubicBezTo>
                <a:cubicBezTo>
                  <a:pt x="892588" y="1792188"/>
                  <a:pt x="869301" y="1761358"/>
                  <a:pt x="845290" y="1762241"/>
                </a:cubicBezTo>
                <a:cubicBezTo>
                  <a:pt x="827153" y="1760512"/>
                  <a:pt x="811263" y="1755813"/>
                  <a:pt x="795376" y="1751117"/>
                </a:cubicBezTo>
                <a:cubicBezTo>
                  <a:pt x="768102" y="1735799"/>
                  <a:pt x="767084" y="1716627"/>
                  <a:pt x="790445" y="1680714"/>
                </a:cubicBezTo>
                <a:cubicBezTo>
                  <a:pt x="795812" y="1668512"/>
                  <a:pt x="801690" y="1665894"/>
                  <a:pt x="802052" y="1650034"/>
                </a:cubicBezTo>
                <a:cubicBezTo>
                  <a:pt x="798136" y="1598799"/>
                  <a:pt x="813734" y="1552609"/>
                  <a:pt x="845872" y="1546143"/>
                </a:cubicBezTo>
                <a:cubicBezTo>
                  <a:pt x="901516" y="1529204"/>
                  <a:pt x="957159" y="1512269"/>
                  <a:pt x="1008956" y="1536289"/>
                </a:cubicBezTo>
                <a:cubicBezTo>
                  <a:pt x="1022596" y="1543949"/>
                  <a:pt x="1036232" y="1551607"/>
                  <a:pt x="1050234" y="1543410"/>
                </a:cubicBezTo>
                <a:cubicBezTo>
                  <a:pt x="1082989" y="1525877"/>
                  <a:pt x="1115908" y="1517101"/>
                  <a:pt x="1148454" y="1512659"/>
                </a:cubicBezTo>
                <a:lnTo>
                  <a:pt x="1239674" y="1508155"/>
                </a:lnTo>
                <a:lnTo>
                  <a:pt x="1261863" y="1489520"/>
                </a:lnTo>
                <a:lnTo>
                  <a:pt x="1321951" y="1472899"/>
                </a:lnTo>
                <a:lnTo>
                  <a:pt x="1337447" y="1446870"/>
                </a:lnTo>
                <a:cubicBezTo>
                  <a:pt x="1347312" y="1428740"/>
                  <a:pt x="1362692" y="1423850"/>
                  <a:pt x="1377201" y="1425238"/>
                </a:cubicBezTo>
                <a:cubicBezTo>
                  <a:pt x="1382206" y="1428896"/>
                  <a:pt x="1388083" y="1426278"/>
                  <a:pt x="1389825" y="1413731"/>
                </a:cubicBezTo>
                <a:lnTo>
                  <a:pt x="1387189" y="1407400"/>
                </a:lnTo>
                <a:lnTo>
                  <a:pt x="1381836" y="1409589"/>
                </a:lnTo>
                <a:lnTo>
                  <a:pt x="1370192" y="1396612"/>
                </a:lnTo>
                <a:lnTo>
                  <a:pt x="1320834" y="1394423"/>
                </a:lnTo>
                <a:cubicBezTo>
                  <a:pt x="1300539" y="1391689"/>
                  <a:pt x="1280679" y="1385819"/>
                  <a:pt x="1261346" y="1372847"/>
                </a:cubicBezTo>
                <a:cubicBezTo>
                  <a:pt x="1196852" y="1427084"/>
                  <a:pt x="1137655" y="1376928"/>
                  <a:pt x="1073887" y="1399443"/>
                </a:cubicBezTo>
                <a:cubicBezTo>
                  <a:pt x="1070261" y="1399099"/>
                  <a:pt x="1068012" y="1402064"/>
                  <a:pt x="1064383" y="1401718"/>
                </a:cubicBezTo>
                <a:cubicBezTo>
                  <a:pt x="1050745" y="1394056"/>
                  <a:pt x="1026369" y="1410803"/>
                  <a:pt x="1026587" y="1369499"/>
                </a:cubicBezTo>
                <a:cubicBezTo>
                  <a:pt x="1026696" y="1348846"/>
                  <a:pt x="1032410" y="1337471"/>
                  <a:pt x="1040128" y="1329865"/>
                </a:cubicBezTo>
                <a:lnTo>
                  <a:pt x="1051249" y="1322454"/>
                </a:lnTo>
                <a:lnTo>
                  <a:pt x="1049677" y="1308623"/>
                </a:lnTo>
                <a:lnTo>
                  <a:pt x="1091372" y="1294706"/>
                </a:lnTo>
                <a:cubicBezTo>
                  <a:pt x="1094555" y="1292442"/>
                  <a:pt x="1098298" y="1289217"/>
                  <a:pt x="1102278" y="1286383"/>
                </a:cubicBezTo>
                <a:lnTo>
                  <a:pt x="1111430" y="1281953"/>
                </a:lnTo>
                <a:lnTo>
                  <a:pt x="1111707" y="1282196"/>
                </a:lnTo>
                <a:cubicBezTo>
                  <a:pt x="1112463" y="1282498"/>
                  <a:pt x="1113497" y="1282322"/>
                  <a:pt x="1114613" y="1280409"/>
                </a:cubicBezTo>
                <a:lnTo>
                  <a:pt x="1111430" y="1281953"/>
                </a:lnTo>
                <a:lnTo>
                  <a:pt x="1110479" y="1281110"/>
                </a:lnTo>
                <a:cubicBezTo>
                  <a:pt x="1109361" y="1283028"/>
                  <a:pt x="1108326" y="1283201"/>
                  <a:pt x="1107851" y="1282419"/>
                </a:cubicBezTo>
                <a:lnTo>
                  <a:pt x="1108163" y="1280500"/>
                </a:lnTo>
                <a:lnTo>
                  <a:pt x="1229190" y="1241077"/>
                </a:lnTo>
                <a:lnTo>
                  <a:pt x="1231090" y="1246828"/>
                </a:lnTo>
                <a:cubicBezTo>
                  <a:pt x="1266412" y="1237381"/>
                  <a:pt x="1287093" y="1233867"/>
                  <a:pt x="1322416" y="1224418"/>
                </a:cubicBezTo>
                <a:lnTo>
                  <a:pt x="1326533" y="1224876"/>
                </a:lnTo>
                <a:lnTo>
                  <a:pt x="1346011" y="1199747"/>
                </a:lnTo>
                <a:cubicBezTo>
                  <a:pt x="1364509" y="1185618"/>
                  <a:pt x="1380253" y="1164871"/>
                  <a:pt x="1369590" y="1122529"/>
                </a:cubicBezTo>
                <a:cubicBezTo>
                  <a:pt x="1363568" y="1099701"/>
                  <a:pt x="1382067" y="1085574"/>
                  <a:pt x="1396068" y="1077377"/>
                </a:cubicBezTo>
                <a:cubicBezTo>
                  <a:pt x="1407821" y="1072142"/>
                  <a:pt x="1416454" y="1076143"/>
                  <a:pt x="1415221" y="1098276"/>
                </a:cubicBezTo>
                <a:cubicBezTo>
                  <a:pt x="1413479" y="1110825"/>
                  <a:pt x="1410867" y="1129649"/>
                  <a:pt x="1425376" y="1131037"/>
                </a:cubicBezTo>
                <a:cubicBezTo>
                  <a:pt x="1423999" y="1127726"/>
                  <a:pt x="1427118" y="1118487"/>
                  <a:pt x="1427118" y="1118487"/>
                </a:cubicBezTo>
                <a:cubicBezTo>
                  <a:pt x="1433430" y="1033264"/>
                  <a:pt x="1452801" y="1012861"/>
                  <a:pt x="1492846" y="1042114"/>
                </a:cubicBezTo>
                <a:cubicBezTo>
                  <a:pt x="1506484" y="1049778"/>
                  <a:pt x="1514392" y="1085497"/>
                  <a:pt x="1529264" y="1071025"/>
                </a:cubicBezTo>
                <a:cubicBezTo>
                  <a:pt x="1559010" y="1042078"/>
                  <a:pt x="1594266" y="1026373"/>
                  <a:pt x="1618496" y="984185"/>
                </a:cubicBezTo>
                <a:cubicBezTo>
                  <a:pt x="1628364" y="966055"/>
                  <a:pt x="1634605" y="947579"/>
                  <a:pt x="1649112" y="948964"/>
                </a:cubicBezTo>
                <a:cubicBezTo>
                  <a:pt x="1673125" y="948079"/>
                  <a:pt x="1667974" y="918978"/>
                  <a:pt x="1664710" y="902770"/>
                </a:cubicBezTo>
                <a:cubicBezTo>
                  <a:pt x="1659560" y="873672"/>
                  <a:pt x="1616540" y="879100"/>
                  <a:pt x="1603553" y="906466"/>
                </a:cubicBezTo>
                <a:cubicBezTo>
                  <a:pt x="1595065" y="927908"/>
                  <a:pt x="1588318" y="936800"/>
                  <a:pt x="1573809" y="935417"/>
                </a:cubicBezTo>
                <a:cubicBezTo>
                  <a:pt x="1559299" y="934027"/>
                  <a:pt x="1535650" y="919057"/>
                  <a:pt x="1540945" y="973600"/>
                </a:cubicBezTo>
                <a:cubicBezTo>
                  <a:pt x="1541453" y="983186"/>
                  <a:pt x="1535577" y="985800"/>
                  <a:pt x="1529701" y="988418"/>
                </a:cubicBezTo>
                <a:cubicBezTo>
                  <a:pt x="1507428" y="976754"/>
                  <a:pt x="1523028" y="930562"/>
                  <a:pt x="1509752" y="907045"/>
                </a:cubicBezTo>
                <a:cubicBezTo>
                  <a:pt x="1504238" y="893802"/>
                  <a:pt x="1519617" y="888914"/>
                  <a:pt x="1529993" y="880367"/>
                </a:cubicBezTo>
                <a:cubicBezTo>
                  <a:pt x="1550740" y="863278"/>
                  <a:pt x="1577510" y="869013"/>
                  <a:pt x="1590859" y="825788"/>
                </a:cubicBezTo>
                <a:cubicBezTo>
                  <a:pt x="1591730" y="819513"/>
                  <a:pt x="1597606" y="816895"/>
                  <a:pt x="1601233" y="817240"/>
                </a:cubicBezTo>
                <a:cubicBezTo>
                  <a:pt x="1649402" y="840915"/>
                  <a:pt x="1692860" y="752883"/>
                  <a:pt x="1738638" y="754075"/>
                </a:cubicBezTo>
                <a:cubicBezTo>
                  <a:pt x="1749519" y="755114"/>
                  <a:pt x="1759892" y="746567"/>
                  <a:pt x="1770774" y="747608"/>
                </a:cubicBezTo>
                <a:cubicBezTo>
                  <a:pt x="1802549" y="757002"/>
                  <a:pt x="1831932" y="743913"/>
                  <a:pt x="1863562" y="727862"/>
                </a:cubicBezTo>
                <a:cubicBezTo>
                  <a:pt x="1871686" y="722280"/>
                  <a:pt x="1878942" y="722974"/>
                  <a:pt x="1887066" y="717393"/>
                </a:cubicBezTo>
                <a:cubicBezTo>
                  <a:pt x="1902810" y="696644"/>
                  <a:pt x="1925008" y="775053"/>
                  <a:pt x="1938575" y="690522"/>
                </a:cubicBezTo>
                <a:cubicBezTo>
                  <a:pt x="1945176" y="656187"/>
                  <a:pt x="1966797" y="632822"/>
                  <a:pt x="1971513" y="585591"/>
                </a:cubicBezTo>
                <a:cubicBezTo>
                  <a:pt x="1977100" y="532085"/>
                  <a:pt x="2001332" y="489899"/>
                  <a:pt x="2035716" y="480467"/>
                </a:cubicBezTo>
                <a:cubicBezTo>
                  <a:pt x="2129375" y="454447"/>
                  <a:pt x="2223903" y="422150"/>
                  <a:pt x="2317704" y="421576"/>
                </a:cubicBezTo>
                <a:cubicBezTo>
                  <a:pt x="2348972" y="421380"/>
                  <a:pt x="2381619" y="424500"/>
                  <a:pt x="2413756" y="418032"/>
                </a:cubicBezTo>
                <a:cubicBezTo>
                  <a:pt x="2438640" y="410874"/>
                  <a:pt x="2462798" y="435429"/>
                  <a:pt x="2485068" y="447093"/>
                </a:cubicBezTo>
                <a:cubicBezTo>
                  <a:pt x="2495081" y="454409"/>
                  <a:pt x="2505962" y="455449"/>
                  <a:pt x="2518585" y="443937"/>
                </a:cubicBezTo>
                <a:cubicBezTo>
                  <a:pt x="2568714" y="413759"/>
                  <a:pt x="2617103" y="396129"/>
                  <a:pt x="2674125" y="382504"/>
                </a:cubicBezTo>
                <a:cubicBezTo>
                  <a:pt x="2665349" y="353056"/>
                  <a:pt x="2660195" y="323955"/>
                  <a:pt x="2652797" y="297821"/>
                </a:cubicBezTo>
                <a:cubicBezTo>
                  <a:pt x="2649534" y="281613"/>
                  <a:pt x="2641771" y="271336"/>
                  <a:pt x="2633644" y="276918"/>
                </a:cubicBezTo>
                <a:cubicBezTo>
                  <a:pt x="2592150" y="311097"/>
                  <a:pt x="2546083" y="259016"/>
                  <a:pt x="2505237" y="328227"/>
                </a:cubicBezTo>
                <a:cubicBezTo>
                  <a:pt x="2480211" y="309943"/>
                  <a:pt x="2439002" y="395012"/>
                  <a:pt x="2416803" y="316603"/>
                </a:cubicBezTo>
                <a:cubicBezTo>
                  <a:pt x="2410783" y="293775"/>
                  <a:pt x="2386915" y="320105"/>
                  <a:pt x="2371028" y="315410"/>
                </a:cubicBezTo>
                <a:cubicBezTo>
                  <a:pt x="2307479" y="296625"/>
                  <a:pt x="2244218" y="328728"/>
                  <a:pt x="2182481" y="389585"/>
                </a:cubicBezTo>
                <a:cubicBezTo>
                  <a:pt x="2161731" y="406676"/>
                  <a:pt x="2147223" y="405289"/>
                  <a:pt x="2136196" y="378806"/>
                </a:cubicBezTo>
                <a:cubicBezTo>
                  <a:pt x="2154915" y="323376"/>
                  <a:pt x="2183787" y="300706"/>
                  <a:pt x="2220423" y="288309"/>
                </a:cubicBezTo>
                <a:cubicBezTo>
                  <a:pt x="2242367" y="282461"/>
                  <a:pt x="2264150" y="267851"/>
                  <a:pt x="2285806" y="250845"/>
                </a:cubicBezTo>
                <a:lnTo>
                  <a:pt x="2316994" y="225825"/>
                </a:lnTo>
                <a:lnTo>
                  <a:pt x="2306163" y="226806"/>
                </a:lnTo>
                <a:cubicBezTo>
                  <a:pt x="2306163" y="226806"/>
                  <a:pt x="2306688" y="219824"/>
                  <a:pt x="2302570" y="220197"/>
                </a:cubicBezTo>
                <a:cubicBezTo>
                  <a:pt x="2277352" y="229418"/>
                  <a:pt x="2283786" y="225367"/>
                  <a:pt x="2262683" y="234212"/>
                </a:cubicBezTo>
                <a:cubicBezTo>
                  <a:pt x="2254450" y="234956"/>
                  <a:pt x="2246217" y="235700"/>
                  <a:pt x="2233868" y="236821"/>
                </a:cubicBezTo>
                <a:cubicBezTo>
                  <a:pt x="2209285" y="251179"/>
                  <a:pt x="2184776" y="257731"/>
                  <a:pt x="2159014" y="263966"/>
                </a:cubicBezTo>
                <a:lnTo>
                  <a:pt x="2124593" y="274502"/>
                </a:lnTo>
                <a:lnTo>
                  <a:pt x="2121456" y="236540"/>
                </a:lnTo>
                <a:lnTo>
                  <a:pt x="2163143" y="225892"/>
                </a:lnTo>
                <a:cubicBezTo>
                  <a:pt x="2166362" y="223865"/>
                  <a:pt x="2170159" y="220924"/>
                  <a:pt x="2174179" y="218393"/>
                </a:cubicBezTo>
                <a:lnTo>
                  <a:pt x="2183370" y="214670"/>
                </a:lnTo>
                <a:lnTo>
                  <a:pt x="2183638" y="214939"/>
                </a:lnTo>
                <a:cubicBezTo>
                  <a:pt x="2184379" y="215301"/>
                  <a:pt x="2185406" y="215210"/>
                  <a:pt x="2186565" y="213371"/>
                </a:cubicBezTo>
                <a:lnTo>
                  <a:pt x="2183370" y="214670"/>
                </a:lnTo>
                <a:lnTo>
                  <a:pt x="2182448" y="213742"/>
                </a:lnTo>
                <a:cubicBezTo>
                  <a:pt x="2181290" y="215581"/>
                  <a:pt x="2180262" y="215675"/>
                  <a:pt x="2179812" y="214850"/>
                </a:cubicBezTo>
                <a:lnTo>
                  <a:pt x="2180175" y="212939"/>
                </a:lnTo>
                <a:lnTo>
                  <a:pt x="2301153" y="183027"/>
                </a:lnTo>
                <a:lnTo>
                  <a:pt x="2302867" y="188971"/>
                </a:lnTo>
                <a:cubicBezTo>
                  <a:pt x="2338113" y="182313"/>
                  <a:pt x="2358696" y="180451"/>
                  <a:pt x="2393942" y="173793"/>
                </a:cubicBezTo>
                <a:lnTo>
                  <a:pt x="2394378" y="173879"/>
                </a:lnTo>
                <a:lnTo>
                  <a:pt x="2395087" y="173471"/>
                </a:lnTo>
                <a:lnTo>
                  <a:pt x="2430320" y="177778"/>
                </a:lnTo>
                <a:lnTo>
                  <a:pt x="2539286" y="171029"/>
                </a:lnTo>
                <a:lnTo>
                  <a:pt x="2570717" y="171518"/>
                </a:lnTo>
                <a:lnTo>
                  <a:pt x="2578704" y="167962"/>
                </a:lnTo>
                <a:cubicBezTo>
                  <a:pt x="2581815" y="167069"/>
                  <a:pt x="2584536" y="167329"/>
                  <a:pt x="2585912" y="170637"/>
                </a:cubicBezTo>
                <a:lnTo>
                  <a:pt x="2586946" y="171772"/>
                </a:lnTo>
                <a:lnTo>
                  <a:pt x="2596455" y="171921"/>
                </a:lnTo>
                <a:lnTo>
                  <a:pt x="2649792" y="167894"/>
                </a:lnTo>
                <a:lnTo>
                  <a:pt x="2649902" y="167948"/>
                </a:lnTo>
                <a:cubicBezTo>
                  <a:pt x="2649902" y="167948"/>
                  <a:pt x="2649902" y="167948"/>
                  <a:pt x="2654017" y="167574"/>
                </a:cubicBezTo>
                <a:lnTo>
                  <a:pt x="2649792" y="167894"/>
                </a:lnTo>
                <a:lnTo>
                  <a:pt x="2643986" y="165016"/>
                </a:lnTo>
                <a:cubicBezTo>
                  <a:pt x="2646307" y="161339"/>
                  <a:pt x="2648626" y="157664"/>
                  <a:pt x="2654538" y="160594"/>
                </a:cubicBezTo>
                <a:cubicBezTo>
                  <a:pt x="2654538" y="160594"/>
                  <a:pt x="2658655" y="160222"/>
                  <a:pt x="2658655" y="160222"/>
                </a:cubicBezTo>
                <a:cubicBezTo>
                  <a:pt x="2660975" y="156543"/>
                  <a:pt x="2659179" y="153242"/>
                  <a:pt x="2656858" y="156917"/>
                </a:cubicBezTo>
                <a:cubicBezTo>
                  <a:pt x="2628568" y="152544"/>
                  <a:pt x="2585086" y="159951"/>
                  <a:pt x="2550883" y="152646"/>
                </a:cubicBezTo>
                <a:cubicBezTo>
                  <a:pt x="2549610" y="142363"/>
                  <a:pt x="2545492" y="142735"/>
                  <a:pt x="2556044" y="138312"/>
                </a:cubicBezTo>
                <a:cubicBezTo>
                  <a:pt x="2559638" y="144921"/>
                  <a:pt x="2571985" y="143806"/>
                  <a:pt x="2584334" y="142685"/>
                </a:cubicBezTo>
                <a:cubicBezTo>
                  <a:pt x="2585381" y="128725"/>
                  <a:pt x="2610829" y="143753"/>
                  <a:pt x="2629090" y="145566"/>
                </a:cubicBezTo>
                <a:cubicBezTo>
                  <a:pt x="2653525" y="146820"/>
                  <a:pt x="2679122" y="146236"/>
                  <a:pt x="2704878" y="146935"/>
                </a:cubicBezTo>
                <a:lnTo>
                  <a:pt x="2776123" y="155370"/>
                </a:lnTo>
                <a:lnTo>
                  <a:pt x="2778009" y="153870"/>
                </a:lnTo>
                <a:cubicBezTo>
                  <a:pt x="2781255" y="153039"/>
                  <a:pt x="2784049" y="154001"/>
                  <a:pt x="2786185" y="155992"/>
                </a:cubicBezTo>
                <a:lnTo>
                  <a:pt x="2786808" y="159510"/>
                </a:lnTo>
                <a:lnTo>
                  <a:pt x="2795241" y="165184"/>
                </a:lnTo>
                <a:cubicBezTo>
                  <a:pt x="2811183" y="170676"/>
                  <a:pt x="2845909" y="170994"/>
                  <a:pt x="2855417" y="180537"/>
                </a:cubicBezTo>
                <a:cubicBezTo>
                  <a:pt x="2855938" y="173555"/>
                  <a:pt x="2858258" y="169878"/>
                  <a:pt x="2865967" y="176113"/>
                </a:cubicBezTo>
                <a:cubicBezTo>
                  <a:pt x="2870085" y="175737"/>
                  <a:pt x="2891417" y="191139"/>
                  <a:pt x="2893737" y="187462"/>
                </a:cubicBezTo>
                <a:cubicBezTo>
                  <a:pt x="2889619" y="187838"/>
                  <a:pt x="2891940" y="184163"/>
                  <a:pt x="2890145" y="180857"/>
                </a:cubicBezTo>
                <a:lnTo>
                  <a:pt x="2911379" y="189412"/>
                </a:lnTo>
                <a:lnTo>
                  <a:pt x="2912112" y="198285"/>
                </a:lnTo>
                <a:lnTo>
                  <a:pt x="2922116" y="192816"/>
                </a:lnTo>
                <a:cubicBezTo>
                  <a:pt x="2929309" y="192311"/>
                  <a:pt x="2936818" y="197798"/>
                  <a:pt x="2945016" y="204936"/>
                </a:cubicBezTo>
                <a:cubicBezTo>
                  <a:pt x="2957273" y="209287"/>
                  <a:pt x="2961190" y="260521"/>
                  <a:pt x="2987671" y="215368"/>
                </a:cubicBezTo>
                <a:cubicBezTo>
                  <a:pt x="2997537" y="197238"/>
                  <a:pt x="3024814" y="212558"/>
                  <a:pt x="3028151" y="162017"/>
                </a:cubicBezTo>
                <a:cubicBezTo>
                  <a:pt x="3028515" y="146159"/>
                  <a:pt x="3043024" y="147544"/>
                  <a:pt x="3050280" y="148238"/>
                </a:cubicBezTo>
                <a:cubicBezTo>
                  <a:pt x="3069794" y="153280"/>
                  <a:pt x="3085319" y="173833"/>
                  <a:pt x="3110565" y="150815"/>
                </a:cubicBezTo>
                <a:cubicBezTo>
                  <a:pt x="3120940" y="142269"/>
                  <a:pt x="3121955" y="161439"/>
                  <a:pt x="3121591" y="177299"/>
                </a:cubicBezTo>
                <a:cubicBezTo>
                  <a:pt x="3119995" y="215291"/>
                  <a:pt x="3119776" y="256594"/>
                  <a:pt x="3118180" y="294588"/>
                </a:cubicBezTo>
                <a:cubicBezTo>
                  <a:pt x="3116948" y="316720"/>
                  <a:pt x="3115712" y="338854"/>
                  <a:pt x="3125723" y="346166"/>
                </a:cubicBezTo>
                <a:cubicBezTo>
                  <a:pt x="3137113" y="356791"/>
                  <a:pt x="3144731" y="341625"/>
                  <a:pt x="3153729" y="329770"/>
                </a:cubicBezTo>
                <a:cubicBezTo>
                  <a:pt x="3168093" y="305710"/>
                  <a:pt x="3176724" y="309716"/>
                  <a:pt x="3191742" y="320687"/>
                </a:cubicBezTo>
                <a:cubicBezTo>
                  <a:pt x="3238169" y="356908"/>
                  <a:pt x="3292581" y="362105"/>
                  <a:pt x="3347714" y="335582"/>
                </a:cubicBezTo>
                <a:cubicBezTo>
                  <a:pt x="3371221" y="325114"/>
                  <a:pt x="3392982" y="327191"/>
                  <a:pt x="3413876" y="335544"/>
                </a:cubicBezTo>
                <a:cubicBezTo>
                  <a:pt x="3442026" y="344590"/>
                  <a:pt x="3475541" y="341436"/>
                  <a:pt x="3496942" y="359373"/>
                </a:cubicBezTo>
                <a:cubicBezTo>
                  <a:pt x="3531111" y="391246"/>
                  <a:pt x="3572244" y="372920"/>
                  <a:pt x="3606777" y="388934"/>
                </a:cubicBezTo>
                <a:cubicBezTo>
                  <a:pt x="3624042" y="396942"/>
                  <a:pt x="3640801" y="395363"/>
                  <a:pt x="3659807" y="390823"/>
                </a:cubicBezTo>
                <a:lnTo>
                  <a:pt x="3724531" y="388473"/>
                </a:lnTo>
                <a:lnTo>
                  <a:pt x="3721238" y="378988"/>
                </a:lnTo>
                <a:cubicBezTo>
                  <a:pt x="3716081" y="364676"/>
                  <a:pt x="3709626" y="342288"/>
                  <a:pt x="3723664" y="323112"/>
                </a:cubicBezTo>
                <a:cubicBezTo>
                  <a:pt x="3735799" y="309826"/>
                  <a:pt x="3744810" y="330365"/>
                  <a:pt x="3749318" y="340637"/>
                </a:cubicBezTo>
                <a:lnTo>
                  <a:pt x="3775548" y="392393"/>
                </a:lnTo>
                <a:lnTo>
                  <a:pt x="3858947" y="425736"/>
                </a:lnTo>
                <a:cubicBezTo>
                  <a:pt x="3863952" y="429392"/>
                  <a:pt x="3870335" y="436359"/>
                  <a:pt x="3874326" y="420849"/>
                </a:cubicBezTo>
                <a:cubicBezTo>
                  <a:pt x="3886297" y="374309"/>
                  <a:pt x="3907190" y="382663"/>
                  <a:pt x="3925326" y="384395"/>
                </a:cubicBezTo>
                <a:cubicBezTo>
                  <a:pt x="3966606" y="391515"/>
                  <a:pt x="4008101" y="357336"/>
                  <a:pt x="4052499" y="355217"/>
                </a:cubicBezTo>
                <a:cubicBezTo>
                  <a:pt x="4085581" y="275729"/>
                  <a:pt x="4096752" y="327653"/>
                  <a:pt x="4111915" y="364070"/>
                </a:cubicBezTo>
                <a:cubicBezTo>
                  <a:pt x="4116049" y="374003"/>
                  <a:pt x="4126060" y="381315"/>
                  <a:pt x="4135928" y="363185"/>
                </a:cubicBezTo>
                <a:cubicBezTo>
                  <a:pt x="4168282" y="315417"/>
                  <a:pt x="4195053" y="321152"/>
                  <a:pt x="4212607" y="380047"/>
                </a:cubicBezTo>
                <a:cubicBezTo>
                  <a:pt x="4215365" y="386667"/>
                  <a:pt x="4218121" y="393288"/>
                  <a:pt x="4225377" y="393982"/>
                </a:cubicBezTo>
                <a:cubicBezTo>
                  <a:pt x="4229003" y="394328"/>
                  <a:pt x="4233500" y="388396"/>
                  <a:pt x="4236621" y="379162"/>
                </a:cubicBezTo>
                <a:cubicBezTo>
                  <a:pt x="4243731" y="354408"/>
                  <a:pt x="4225667" y="285928"/>
                  <a:pt x="4270718" y="318843"/>
                </a:cubicBezTo>
                <a:cubicBezTo>
                  <a:pt x="4293935" y="257484"/>
                  <a:pt x="4331222" y="280118"/>
                  <a:pt x="4361837" y="244897"/>
                </a:cubicBezTo>
                <a:cubicBezTo>
                  <a:pt x="4376711" y="230424"/>
                  <a:pt x="4392089" y="225535"/>
                  <a:pt x="4411241" y="246436"/>
                </a:cubicBezTo>
                <a:cubicBezTo>
                  <a:pt x="4425388" y="263681"/>
                  <a:pt x="4453899" y="256869"/>
                  <a:pt x="4477911" y="255982"/>
                </a:cubicBezTo>
                <a:cubicBezTo>
                  <a:pt x="4490172" y="260333"/>
                  <a:pt x="4501056" y="261371"/>
                  <a:pt x="4510194" y="274960"/>
                </a:cubicBezTo>
                <a:cubicBezTo>
                  <a:pt x="4519334" y="288551"/>
                  <a:pt x="4533624" y="331236"/>
                  <a:pt x="4546831" y="262565"/>
                </a:cubicBezTo>
                <a:cubicBezTo>
                  <a:pt x="4557855" y="289049"/>
                  <a:pt x="4583177" y="199282"/>
                  <a:pt x="4588111" y="269687"/>
                </a:cubicBezTo>
                <a:cubicBezTo>
                  <a:pt x="4588111" y="269687"/>
                  <a:pt x="4589487" y="272995"/>
                  <a:pt x="4591736" y="270035"/>
                </a:cubicBezTo>
                <a:cubicBezTo>
                  <a:pt x="4603614" y="267195"/>
                  <a:pt x="4613836" y="271350"/>
                  <a:pt x="4623371" y="278569"/>
                </a:cubicBezTo>
                <a:lnTo>
                  <a:pt x="4633758" y="288722"/>
                </a:lnTo>
                <a:lnTo>
                  <a:pt x="4675447" y="259855"/>
                </a:lnTo>
                <a:cubicBezTo>
                  <a:pt x="4689975" y="254395"/>
                  <a:pt x="4704692" y="254021"/>
                  <a:pt x="4720634" y="259883"/>
                </a:cubicBezTo>
                <a:cubicBezTo>
                  <a:pt x="4761407" y="274518"/>
                  <a:pt x="4807715" y="232600"/>
                  <a:pt x="4851251" y="237762"/>
                </a:cubicBezTo>
                <a:cubicBezTo>
                  <a:pt x="4857078" y="234482"/>
                  <a:pt x="4865050" y="228011"/>
                  <a:pt x="4868115" y="234200"/>
                </a:cubicBezTo>
                <a:lnTo>
                  <a:pt x="4877408" y="242628"/>
                </a:lnTo>
                <a:lnTo>
                  <a:pt x="4882001" y="242525"/>
                </a:lnTo>
                <a:lnTo>
                  <a:pt x="4909819" y="247168"/>
                </a:lnTo>
                <a:lnTo>
                  <a:pt x="4950289" y="219578"/>
                </a:lnTo>
                <a:cubicBezTo>
                  <a:pt x="4980951" y="206265"/>
                  <a:pt x="5009773" y="211801"/>
                  <a:pt x="5038590" y="217338"/>
                </a:cubicBezTo>
                <a:cubicBezTo>
                  <a:pt x="5043802" y="220339"/>
                  <a:pt x="5048096" y="213960"/>
                  <a:pt x="5050858" y="204489"/>
                </a:cubicBezTo>
                <a:cubicBezTo>
                  <a:pt x="5065887" y="182172"/>
                  <a:pt x="5078760" y="200648"/>
                  <a:pt x="5073851" y="213308"/>
                </a:cubicBezTo>
                <a:cubicBezTo>
                  <a:pt x="5062190" y="257477"/>
                  <a:pt x="5081201" y="250728"/>
                  <a:pt x="5093770" y="253542"/>
                </a:cubicBezTo>
                <a:cubicBezTo>
                  <a:pt x="5117377" y="256077"/>
                  <a:pt x="5144978" y="236573"/>
                  <a:pt x="5166741" y="257956"/>
                </a:cubicBezTo>
                <a:cubicBezTo>
                  <a:pt x="5173485" y="264053"/>
                  <a:pt x="5183605" y="254395"/>
                  <a:pt x="5188513" y="241734"/>
                </a:cubicBezTo>
                <a:cubicBezTo>
                  <a:pt x="5201092" y="206942"/>
                  <a:pt x="5215195" y="212852"/>
                  <a:pt x="5232362" y="224953"/>
                </a:cubicBezTo>
                <a:cubicBezTo>
                  <a:pt x="5244931" y="227766"/>
                  <a:pt x="5251052" y="277752"/>
                  <a:pt x="5275898" y="230114"/>
                </a:cubicBezTo>
                <a:cubicBezTo>
                  <a:pt x="5285102" y="211077"/>
                  <a:pt x="5313305" y="222897"/>
                  <a:pt x="5314543" y="172723"/>
                </a:cubicBezTo>
                <a:cubicBezTo>
                  <a:pt x="5314240" y="157062"/>
                  <a:pt x="5328959" y="156688"/>
                  <a:pt x="5336316" y="156501"/>
                </a:cubicBezTo>
                <a:cubicBezTo>
                  <a:pt x="5356246" y="159129"/>
                  <a:pt x="5372797" y="177510"/>
                  <a:pt x="5397332" y="151817"/>
                </a:cubicBezTo>
                <a:cubicBezTo>
                  <a:pt x="5407453" y="142158"/>
                  <a:pt x="5409288" y="160916"/>
                  <a:pt x="5409590" y="176577"/>
                </a:cubicBezTo>
                <a:cubicBezTo>
                  <a:pt x="5409581" y="214184"/>
                  <a:pt x="5411104" y="254886"/>
                  <a:pt x="5411094" y="292492"/>
                </a:cubicBezTo>
                <a:cubicBezTo>
                  <a:pt x="5410783" y="314437"/>
                  <a:pt x="5410471" y="336383"/>
                  <a:pt x="5420894" y="342384"/>
                </a:cubicBezTo>
                <a:cubicBezTo>
                  <a:pt x="5432850" y="351484"/>
                  <a:pt x="5439905" y="335635"/>
                  <a:pt x="5448494" y="322882"/>
                </a:cubicBezTo>
                <a:cubicBezTo>
                  <a:pt x="5461989" y="297468"/>
                  <a:pt x="5470881" y="300376"/>
                  <a:pt x="5486514" y="309380"/>
                </a:cubicBezTo>
                <a:cubicBezTo>
                  <a:pt x="5534950" y="339490"/>
                  <a:pt x="5590139" y="338088"/>
                  <a:pt x="5644723" y="305362"/>
                </a:cubicBezTo>
                <a:cubicBezTo>
                  <a:pt x="5668028" y="292237"/>
                  <a:pt x="5690103" y="291675"/>
                  <a:pt x="5711564" y="297396"/>
                </a:cubicBezTo>
                <a:cubicBezTo>
                  <a:pt x="5740384" y="302933"/>
                  <a:pt x="5774112" y="295810"/>
                  <a:pt x="5796490" y="310910"/>
                </a:cubicBezTo>
                <a:cubicBezTo>
                  <a:pt x="5832357" y="338205"/>
                  <a:pt x="5873139" y="315232"/>
                  <a:pt x="5908703" y="326864"/>
                </a:cubicBezTo>
                <a:cubicBezTo>
                  <a:pt x="5926484" y="332682"/>
                  <a:pt x="5943348" y="329120"/>
                  <a:pt x="5962359" y="322369"/>
                </a:cubicBezTo>
                <a:cubicBezTo>
                  <a:pt x="6032577" y="298648"/>
                  <a:pt x="6100335" y="300061"/>
                  <a:pt x="6165021" y="332891"/>
                </a:cubicBezTo>
                <a:cubicBezTo>
                  <a:pt x="6170233" y="335892"/>
                  <a:pt x="6176976" y="341989"/>
                  <a:pt x="6180352" y="326235"/>
                </a:cubicBezTo>
                <a:cubicBezTo>
                  <a:pt x="6190482" y="278969"/>
                  <a:pt x="6211943" y="284692"/>
                  <a:pt x="6230338" y="284225"/>
                </a:cubicBezTo>
                <a:cubicBezTo>
                  <a:pt x="6272343" y="286292"/>
                  <a:pt x="6312823" y="247658"/>
                  <a:pt x="6357589" y="240253"/>
                </a:cubicBezTo>
                <a:cubicBezTo>
                  <a:pt x="6387656" y="158008"/>
                  <a:pt x="6401135" y="207809"/>
                  <a:pt x="6417990" y="241853"/>
                </a:cubicBezTo>
                <a:cubicBezTo>
                  <a:pt x="6422587" y="251139"/>
                  <a:pt x="6433010" y="257142"/>
                  <a:pt x="6442213" y="238105"/>
                </a:cubicBezTo>
                <a:cubicBezTo>
                  <a:pt x="6472885" y="187184"/>
                  <a:pt x="6500173" y="189624"/>
                  <a:pt x="6520395" y="245521"/>
                </a:cubicBezTo>
                <a:cubicBezTo>
                  <a:pt x="6523459" y="251711"/>
                  <a:pt x="6526523" y="257900"/>
                  <a:pt x="6533883" y="257713"/>
                </a:cubicBezTo>
                <a:cubicBezTo>
                  <a:pt x="6537561" y="257621"/>
                  <a:pt x="6541855" y="251244"/>
                  <a:pt x="6544617" y="241773"/>
                </a:cubicBezTo>
                <a:cubicBezTo>
                  <a:pt x="6550756" y="216546"/>
                  <a:pt x="6529615" y="151271"/>
                  <a:pt x="6576519" y="178285"/>
                </a:cubicBezTo>
                <a:cubicBezTo>
                  <a:pt x="6597383" y="115079"/>
                  <a:pt x="6636011" y="132900"/>
                  <a:pt x="6665455" y="94545"/>
                </a:cubicBezTo>
                <a:cubicBezTo>
                  <a:pt x="6679869" y="78510"/>
                  <a:pt x="6695199" y="71853"/>
                  <a:pt x="6715431" y="90142"/>
                </a:cubicBezTo>
                <a:cubicBezTo>
                  <a:pt x="6730452" y="105431"/>
                  <a:pt x="6758969" y="95305"/>
                  <a:pt x="6783191" y="91555"/>
                </a:cubicBezTo>
                <a:cubicBezTo>
                  <a:pt x="6795761" y="94370"/>
                  <a:pt x="6806799" y="94090"/>
                  <a:pt x="6816607" y="106378"/>
                </a:cubicBezTo>
                <a:cubicBezTo>
                  <a:pt x="6826416" y="118663"/>
                  <a:pt x="6842655" y="158991"/>
                  <a:pt x="6853096" y="89782"/>
                </a:cubicBezTo>
                <a:cubicBezTo>
                  <a:pt x="6865354" y="114542"/>
                  <a:pt x="6887145" y="23105"/>
                  <a:pt x="6895102" y="91847"/>
                </a:cubicBezTo>
                <a:cubicBezTo>
                  <a:pt x="6895102" y="91847"/>
                  <a:pt x="6896632" y="94943"/>
                  <a:pt x="6898779" y="91754"/>
                </a:cubicBezTo>
                <a:cubicBezTo>
                  <a:pt x="6946307" y="74878"/>
                  <a:pt x="6971731" y="171382"/>
                  <a:pt x="7027545" y="126092"/>
                </a:cubicBezTo>
                <a:cubicBezTo>
                  <a:pt x="7047785" y="106773"/>
                  <a:pt x="7072008" y="103025"/>
                  <a:pt x="7088266" y="68140"/>
                </a:cubicBezTo>
                <a:cubicBezTo>
                  <a:pt x="7099615" y="45913"/>
                  <a:pt x="7112800" y="42446"/>
                  <a:pt x="7125986" y="38977"/>
                </a:cubicBezTo>
                <a:cubicBezTo>
                  <a:pt x="7168604" y="34762"/>
                  <a:pt x="7213985" y="21073"/>
                  <a:pt x="7253227" y="32613"/>
                </a:cubicBezTo>
                <a:cubicBezTo>
                  <a:pt x="7276220" y="41430"/>
                  <a:pt x="7297992" y="25208"/>
                  <a:pt x="7319150" y="15268"/>
                </a:cubicBezTo>
                <a:cubicBezTo>
                  <a:pt x="7344603" y="-1046"/>
                  <a:pt x="7368212" y="1487"/>
                  <a:pt x="7385681" y="29249"/>
                </a:cubicBezTo>
                <a:cubicBezTo>
                  <a:pt x="7420619" y="84773"/>
                  <a:pt x="7465687" y="93029"/>
                  <a:pt x="7517510" y="69776"/>
                </a:cubicBezTo>
                <a:cubicBezTo>
                  <a:pt x="7561972" y="46711"/>
                  <a:pt x="7586187" y="80568"/>
                  <a:pt x="7607638" y="123896"/>
                </a:cubicBezTo>
                <a:cubicBezTo>
                  <a:pt x="7610703" y="130086"/>
                  <a:pt x="7612310" y="139447"/>
                  <a:pt x="7612772" y="150257"/>
                </a:cubicBezTo>
                <a:lnTo>
                  <a:pt x="7611677" y="172331"/>
                </a:lnTo>
                <a:lnTo>
                  <a:pt x="7621673" y="172666"/>
                </a:lnTo>
                <a:cubicBezTo>
                  <a:pt x="7642457" y="174279"/>
                  <a:pt x="7664429" y="184052"/>
                  <a:pt x="7686337" y="198375"/>
                </a:cubicBezTo>
                <a:cubicBezTo>
                  <a:pt x="7701784" y="209823"/>
                  <a:pt x="7716021" y="214629"/>
                  <a:pt x="7729115" y="208243"/>
                </a:cubicBezTo>
                <a:cubicBezTo>
                  <a:pt x="7739602" y="202225"/>
                  <a:pt x="7755133" y="207606"/>
                  <a:pt x="7769392" y="210896"/>
                </a:cubicBezTo>
                <a:cubicBezTo>
                  <a:pt x="7774583" y="211679"/>
                  <a:pt x="7786173" y="219885"/>
                  <a:pt x="7779901" y="203360"/>
                </a:cubicBezTo>
                <a:cubicBezTo>
                  <a:pt x="7776150" y="192535"/>
                  <a:pt x="7780302" y="174541"/>
                  <a:pt x="7762144" y="171044"/>
                </a:cubicBezTo>
                <a:cubicBezTo>
                  <a:pt x="7756931" y="171778"/>
                  <a:pt x="7751762" y="169478"/>
                  <a:pt x="7745321" y="165088"/>
                </a:cubicBezTo>
                <a:cubicBezTo>
                  <a:pt x="7731146" y="155730"/>
                  <a:pt x="7718390" y="137847"/>
                  <a:pt x="7704194" y="130008"/>
                </a:cubicBezTo>
                <a:cubicBezTo>
                  <a:pt x="7691290" y="122742"/>
                  <a:pt x="7678177" y="130644"/>
                  <a:pt x="7664043" y="118254"/>
                </a:cubicBezTo>
                <a:cubicBezTo>
                  <a:pt x="7662836" y="111612"/>
                  <a:pt x="7665442" y="111245"/>
                  <a:pt x="7669340" y="111453"/>
                </a:cubicBezTo>
                <a:cubicBezTo>
                  <a:pt x="7693981" y="116308"/>
                  <a:pt x="7718728" y="113579"/>
                  <a:pt x="7743411" y="115400"/>
                </a:cubicBezTo>
                <a:cubicBezTo>
                  <a:pt x="7752500" y="116390"/>
                  <a:pt x="7760297" y="116805"/>
                  <a:pt x="7763942" y="135214"/>
                </a:cubicBezTo>
                <a:cubicBezTo>
                  <a:pt x="7765066" y="147925"/>
                  <a:pt x="7775385" y="154040"/>
                  <a:pt x="7785724" y="158638"/>
                </a:cubicBezTo>
                <a:cubicBezTo>
                  <a:pt x="7789602" y="160363"/>
                  <a:pt x="7793521" y="159053"/>
                  <a:pt x="7798691" y="161353"/>
                </a:cubicBezTo>
                <a:cubicBezTo>
                  <a:pt x="7805175" y="162711"/>
                  <a:pt x="7810302" y="168044"/>
                  <a:pt x="7812802" y="175261"/>
                </a:cubicBezTo>
                <a:cubicBezTo>
                  <a:pt x="7816574" y="184570"/>
                  <a:pt x="7811341" y="186820"/>
                  <a:pt x="7807421" y="188129"/>
                </a:cubicBezTo>
                <a:cubicBezTo>
                  <a:pt x="7803502" y="189438"/>
                  <a:pt x="7799583" y="190747"/>
                  <a:pt x="7800812" y="195873"/>
                </a:cubicBezTo>
                <a:cubicBezTo>
                  <a:pt x="7802062" y="199481"/>
                  <a:pt x="7804604" y="203664"/>
                  <a:pt x="7807189" y="204814"/>
                </a:cubicBezTo>
                <a:cubicBezTo>
                  <a:pt x="7812338" y="208631"/>
                  <a:pt x="7811151" y="200471"/>
                  <a:pt x="7813778" y="198587"/>
                </a:cubicBezTo>
                <a:cubicBezTo>
                  <a:pt x="7816427" y="195187"/>
                  <a:pt x="7819053" y="193303"/>
                  <a:pt x="7821702" y="189903"/>
                </a:cubicBezTo>
                <a:lnTo>
                  <a:pt x="7832751" y="185064"/>
                </a:lnTo>
                <a:lnTo>
                  <a:pt x="7836124" y="176415"/>
                </a:lnTo>
                <a:lnTo>
                  <a:pt x="7897392" y="176415"/>
                </a:lnTo>
                <a:lnTo>
                  <a:pt x="7909389" y="161559"/>
                </a:lnTo>
                <a:cubicBezTo>
                  <a:pt x="7923038" y="150269"/>
                  <a:pt x="7938123" y="140953"/>
                  <a:pt x="7952572" y="130592"/>
                </a:cubicBezTo>
                <a:cubicBezTo>
                  <a:pt x="7964393" y="122115"/>
                  <a:pt x="7969859" y="103179"/>
                  <a:pt x="7990538" y="112375"/>
                </a:cubicBezTo>
                <a:cubicBezTo>
                  <a:pt x="7994415" y="114100"/>
                  <a:pt x="7997105" y="107666"/>
                  <a:pt x="7998461" y="103690"/>
                </a:cubicBezTo>
                <a:cubicBezTo>
                  <a:pt x="8002655" y="82662"/>
                  <a:pt x="8013248" y="69060"/>
                  <a:pt x="8027633" y="63248"/>
                </a:cubicBezTo>
                <a:cubicBezTo>
                  <a:pt x="8043312" y="58012"/>
                  <a:pt x="8057845" y="41583"/>
                  <a:pt x="8080856" y="70132"/>
                </a:cubicBezTo>
                <a:cubicBezTo>
                  <a:pt x="8089798" y="81741"/>
                  <a:pt x="8096197" y="89165"/>
                  <a:pt x="8096007" y="102816"/>
                </a:cubicBezTo>
                <a:lnTo>
                  <a:pt x="8081592" y="176415"/>
                </a:lnTo>
                <a:lnTo>
                  <a:pt x="8091130" y="176415"/>
                </a:lnTo>
                <a:lnTo>
                  <a:pt x="8115668" y="150311"/>
                </a:lnTo>
                <a:cubicBezTo>
                  <a:pt x="8121943" y="144290"/>
                  <a:pt x="8128266" y="138711"/>
                  <a:pt x="8134387" y="132863"/>
                </a:cubicBezTo>
                <a:lnTo>
                  <a:pt x="8150608" y="115205"/>
                </a:lnTo>
                <a:lnTo>
                  <a:pt x="8150656" y="115185"/>
                </a:lnTo>
                <a:cubicBezTo>
                  <a:pt x="8150656" y="115185"/>
                  <a:pt x="8150656" y="115185"/>
                  <a:pt x="8151893" y="113806"/>
                </a:cubicBezTo>
                <a:lnTo>
                  <a:pt x="8150608" y="115205"/>
                </a:lnTo>
                <a:lnTo>
                  <a:pt x="8147995" y="116184"/>
                </a:lnTo>
                <a:cubicBezTo>
                  <a:pt x="8147805" y="114421"/>
                  <a:pt x="8147615" y="112659"/>
                  <a:pt x="8150277" y="111661"/>
                </a:cubicBezTo>
                <a:cubicBezTo>
                  <a:pt x="8150277" y="111661"/>
                  <a:pt x="8151513" y="110281"/>
                  <a:pt x="8151513" y="110281"/>
                </a:cubicBezTo>
                <a:cubicBezTo>
                  <a:pt x="8151324" y="108518"/>
                  <a:pt x="8149897" y="108135"/>
                  <a:pt x="8150087" y="109897"/>
                </a:cubicBezTo>
                <a:cubicBezTo>
                  <a:pt x="8139819" y="117414"/>
                  <a:pt x="8127649" y="132981"/>
                  <a:pt x="8114719" y="141496"/>
                </a:cubicBezTo>
                <a:cubicBezTo>
                  <a:pt x="8111677" y="138968"/>
                  <a:pt x="8110441" y="140349"/>
                  <a:pt x="8112724" y="135825"/>
                </a:cubicBezTo>
                <a:cubicBezTo>
                  <a:pt x="8115576" y="136591"/>
                  <a:pt x="8119283" y="132449"/>
                  <a:pt x="8122991" y="128308"/>
                </a:cubicBezTo>
                <a:cubicBezTo>
                  <a:pt x="8119759" y="124017"/>
                  <a:pt x="8131833" y="120409"/>
                  <a:pt x="8138203" y="115269"/>
                </a:cubicBezTo>
                <a:cubicBezTo>
                  <a:pt x="8154652" y="100851"/>
                  <a:pt x="8170720" y="82906"/>
                  <a:pt x="8190210" y="71015"/>
                </a:cubicBezTo>
                <a:cubicBezTo>
                  <a:pt x="8192871" y="70016"/>
                  <a:pt x="8194298" y="70399"/>
                  <a:pt x="8196959" y="69401"/>
                </a:cubicBezTo>
                <a:cubicBezTo>
                  <a:pt x="8203519" y="66025"/>
                  <a:pt x="8214833" y="55365"/>
                  <a:pt x="8220346" y="55132"/>
                </a:cubicBezTo>
                <a:cubicBezTo>
                  <a:pt x="8218731" y="52987"/>
                  <a:pt x="8218542" y="51224"/>
                  <a:pt x="8222629" y="50608"/>
                </a:cubicBezTo>
                <a:cubicBezTo>
                  <a:pt x="8223865" y="49229"/>
                  <a:pt x="8234703" y="47000"/>
                  <a:pt x="8234513" y="45237"/>
                </a:cubicBezTo>
                <a:cubicBezTo>
                  <a:pt x="8233277" y="46617"/>
                  <a:pt x="8233087" y="44853"/>
                  <a:pt x="8231660" y="44472"/>
                </a:cubicBezTo>
                <a:lnTo>
                  <a:pt x="8240717" y="40327"/>
                </a:lnTo>
                <a:lnTo>
                  <a:pt x="8245526" y="44731"/>
                </a:lnTo>
                <a:lnTo>
                  <a:pt x="8240217" y="46766"/>
                </a:lnTo>
                <a:cubicBezTo>
                  <a:pt x="8235986" y="52480"/>
                  <a:pt x="8230186" y="56486"/>
                  <a:pt x="8223876" y="60572"/>
                </a:cubicBezTo>
                <a:lnTo>
                  <a:pt x="8207533" y="72587"/>
                </a:lnTo>
                <a:lnTo>
                  <a:pt x="8204279" y="73076"/>
                </a:lnTo>
                <a:cubicBezTo>
                  <a:pt x="8204279" y="73076"/>
                  <a:pt x="8204279" y="73076"/>
                  <a:pt x="8204469" y="74839"/>
                </a:cubicBezTo>
                <a:lnTo>
                  <a:pt x="8207533" y="72587"/>
                </a:lnTo>
                <a:lnTo>
                  <a:pt x="8208367" y="72461"/>
                </a:lnTo>
                <a:cubicBezTo>
                  <a:pt x="8209983" y="74607"/>
                  <a:pt x="8208747" y="75987"/>
                  <a:pt x="8207321" y="75604"/>
                </a:cubicBezTo>
                <a:cubicBezTo>
                  <a:pt x="8207511" y="77368"/>
                  <a:pt x="8207511" y="77368"/>
                  <a:pt x="8207511" y="77368"/>
                </a:cubicBezTo>
                <a:lnTo>
                  <a:pt x="8216699" y="72809"/>
                </a:lnTo>
                <a:lnTo>
                  <a:pt x="8221327" y="68509"/>
                </a:lnTo>
                <a:cubicBezTo>
                  <a:pt x="8226603" y="63225"/>
                  <a:pt x="8235733" y="61181"/>
                  <a:pt x="8242281" y="57989"/>
                </a:cubicBezTo>
                <a:lnTo>
                  <a:pt x="8243072" y="57809"/>
                </a:lnTo>
                <a:lnTo>
                  <a:pt x="8250579" y="52970"/>
                </a:lnTo>
                <a:lnTo>
                  <a:pt x="8253619" y="52140"/>
                </a:lnTo>
                <a:lnTo>
                  <a:pt x="8260242" y="58205"/>
                </a:lnTo>
                <a:lnTo>
                  <a:pt x="8254063" y="61316"/>
                </a:lnTo>
                <a:lnTo>
                  <a:pt x="8256498" y="64312"/>
                </a:lnTo>
                <a:cubicBezTo>
                  <a:pt x="8259019" y="70011"/>
                  <a:pt x="8262939" y="68703"/>
                  <a:pt x="8265544" y="68335"/>
                </a:cubicBezTo>
                <a:cubicBezTo>
                  <a:pt x="8281202" y="64616"/>
                  <a:pt x="8288893" y="72615"/>
                  <a:pt x="8292496" y="94059"/>
                </a:cubicBezTo>
                <a:cubicBezTo>
                  <a:pt x="8292475" y="95575"/>
                  <a:pt x="8293726" y="99184"/>
                  <a:pt x="8295017" y="99758"/>
                </a:cubicBezTo>
                <a:cubicBezTo>
                  <a:pt x="8318113" y="122241"/>
                  <a:pt x="8304914" y="136211"/>
                  <a:pt x="8302077" y="153263"/>
                </a:cubicBezTo>
                <a:cubicBezTo>
                  <a:pt x="8300742" y="155722"/>
                  <a:pt x="8299407" y="158180"/>
                  <a:pt x="8298072" y="160639"/>
                </a:cubicBezTo>
                <a:cubicBezTo>
                  <a:pt x="8289980" y="181459"/>
                  <a:pt x="8295024" y="192860"/>
                  <a:pt x="8315703" y="202056"/>
                </a:cubicBezTo>
                <a:cubicBezTo>
                  <a:pt x="8316995" y="202631"/>
                  <a:pt x="8318288" y="203206"/>
                  <a:pt x="8318309" y="201689"/>
                </a:cubicBezTo>
                <a:cubicBezTo>
                  <a:pt x="8323752" y="184270"/>
                  <a:pt x="8348267" y="198226"/>
                  <a:pt x="8352461" y="177199"/>
                </a:cubicBezTo>
                <a:cubicBezTo>
                  <a:pt x="8355257" y="163180"/>
                  <a:pt x="8363138" y="157528"/>
                  <a:pt x="8377398" y="160818"/>
                </a:cubicBezTo>
                <a:cubicBezTo>
                  <a:pt x="8362035" y="143302"/>
                  <a:pt x="8359619" y="130018"/>
                  <a:pt x="8366377" y="111656"/>
                </a:cubicBezTo>
                <a:cubicBezTo>
                  <a:pt x="8367711" y="109198"/>
                  <a:pt x="8369067" y="105223"/>
                  <a:pt x="8372923" y="108463"/>
                </a:cubicBezTo>
                <a:cubicBezTo>
                  <a:pt x="8376780" y="111705"/>
                  <a:pt x="8375424" y="115681"/>
                  <a:pt x="8374090" y="118139"/>
                </a:cubicBezTo>
                <a:cubicBezTo>
                  <a:pt x="8372734" y="122116"/>
                  <a:pt x="8371378" y="126090"/>
                  <a:pt x="8373878" y="133307"/>
                </a:cubicBezTo>
                <a:cubicBezTo>
                  <a:pt x="8380341" y="136182"/>
                  <a:pt x="8381718" y="130689"/>
                  <a:pt x="8381781" y="126139"/>
                </a:cubicBezTo>
                <a:cubicBezTo>
                  <a:pt x="8382013" y="109454"/>
                  <a:pt x="8387415" y="95069"/>
                  <a:pt x="8390232" y="79533"/>
                </a:cubicBezTo>
                <a:cubicBezTo>
                  <a:pt x="8394384" y="61539"/>
                  <a:pt x="8402328" y="51337"/>
                  <a:pt x="8420465" y="56351"/>
                </a:cubicBezTo>
                <a:cubicBezTo>
                  <a:pt x="8424363" y="56558"/>
                  <a:pt x="8428240" y="58283"/>
                  <a:pt x="8429617" y="52791"/>
                </a:cubicBezTo>
                <a:cubicBezTo>
                  <a:pt x="8433684" y="40864"/>
                  <a:pt x="8444066" y="42430"/>
                  <a:pt x="8454427" y="45512"/>
                </a:cubicBezTo>
                <a:cubicBezTo>
                  <a:pt x="8460890" y="48386"/>
                  <a:pt x="8479833" y="88861"/>
                  <a:pt x="8478414" y="97387"/>
                </a:cubicBezTo>
                <a:cubicBezTo>
                  <a:pt x="8470153" y="130342"/>
                  <a:pt x="8461892" y="163296"/>
                  <a:pt x="8453631" y="196250"/>
                </a:cubicBezTo>
                <a:cubicBezTo>
                  <a:pt x="8450920" y="204202"/>
                  <a:pt x="8445665" y="207969"/>
                  <a:pt x="8437953" y="201487"/>
                </a:cubicBezTo>
                <a:cubicBezTo>
                  <a:pt x="8428948" y="194429"/>
                  <a:pt x="8432951" y="187053"/>
                  <a:pt x="8434349" y="180044"/>
                </a:cubicBezTo>
                <a:cubicBezTo>
                  <a:pt x="8434434" y="173976"/>
                  <a:pt x="8438396" y="169634"/>
                  <a:pt x="8437230" y="159958"/>
                </a:cubicBezTo>
                <a:cubicBezTo>
                  <a:pt x="8426732" y="166735"/>
                  <a:pt x="8419455" y="175708"/>
                  <a:pt x="8413942" y="186419"/>
                </a:cubicBezTo>
                <a:lnTo>
                  <a:pt x="8404824" y="212895"/>
                </a:lnTo>
                <a:lnTo>
                  <a:pt x="8414268" y="213422"/>
                </a:lnTo>
                <a:lnTo>
                  <a:pt x="8415436" y="213412"/>
                </a:lnTo>
                <a:lnTo>
                  <a:pt x="8419710" y="204057"/>
                </a:lnTo>
                <a:cubicBezTo>
                  <a:pt x="8421066" y="200081"/>
                  <a:pt x="8423693" y="198197"/>
                  <a:pt x="8428842" y="202014"/>
                </a:cubicBezTo>
                <a:lnTo>
                  <a:pt x="8436360" y="213238"/>
                </a:lnTo>
                <a:lnTo>
                  <a:pt x="8451576" y="213112"/>
                </a:lnTo>
                <a:cubicBezTo>
                  <a:pt x="8455337" y="223087"/>
                  <a:pt x="8477735" y="217408"/>
                  <a:pt x="8495314" y="224970"/>
                </a:cubicBezTo>
                <a:cubicBezTo>
                  <a:pt x="8488201" y="219123"/>
                  <a:pt x="8486317" y="214135"/>
                  <a:pt x="8500132" y="211726"/>
                </a:cubicBezTo>
                <a:cubicBezTo>
                  <a:pt x="8533405" y="221865"/>
                  <a:pt x="8593896" y="213083"/>
                  <a:pt x="8613768" y="239738"/>
                </a:cubicBezTo>
                <a:cubicBezTo>
                  <a:pt x="8648095" y="226659"/>
                  <a:pt x="8686603" y="237659"/>
                  <a:pt x="8723636" y="257775"/>
                </a:cubicBezTo>
                <a:cubicBezTo>
                  <a:pt x="8726988" y="253643"/>
                  <a:pt x="8726988" y="253643"/>
                  <a:pt x="8726988" y="253643"/>
                </a:cubicBezTo>
                <a:cubicBezTo>
                  <a:pt x="8726988" y="253643"/>
                  <a:pt x="8728869" y="258631"/>
                  <a:pt x="8728869" y="258631"/>
                </a:cubicBezTo>
                <a:cubicBezTo>
                  <a:pt x="8732220" y="254505"/>
                  <a:pt x="8739334" y="260348"/>
                  <a:pt x="8739334" y="260348"/>
                </a:cubicBezTo>
                <a:cubicBezTo>
                  <a:pt x="8744566" y="261209"/>
                  <a:pt x="8741216" y="265338"/>
                  <a:pt x="8735981" y="264478"/>
                </a:cubicBezTo>
                <a:cubicBezTo>
                  <a:pt x="8732633" y="268608"/>
                  <a:pt x="8732633" y="268608"/>
                  <a:pt x="8730751" y="263620"/>
                </a:cubicBezTo>
                <a:cubicBezTo>
                  <a:pt x="8739746" y="274453"/>
                  <a:pt x="8762144" y="268771"/>
                  <a:pt x="8762555" y="282877"/>
                </a:cubicBezTo>
                <a:cubicBezTo>
                  <a:pt x="8751253" y="282190"/>
                  <a:pt x="8741757" y="283846"/>
                  <a:pt x="8733126" y="286379"/>
                </a:cubicBezTo>
                <a:lnTo>
                  <a:pt x="8729727" y="287603"/>
                </a:lnTo>
                <a:lnTo>
                  <a:pt x="8745756" y="292689"/>
                </a:lnTo>
                <a:cubicBezTo>
                  <a:pt x="8752660" y="293630"/>
                  <a:pt x="8758496" y="295093"/>
                  <a:pt x="8758974" y="302030"/>
                </a:cubicBezTo>
                <a:lnTo>
                  <a:pt x="8748688" y="304336"/>
                </a:lnTo>
                <a:lnTo>
                  <a:pt x="8749016" y="304705"/>
                </a:lnTo>
                <a:cubicBezTo>
                  <a:pt x="8752951" y="311632"/>
                  <a:pt x="8756272" y="320567"/>
                  <a:pt x="8758908" y="331959"/>
                </a:cubicBezTo>
                <a:lnTo>
                  <a:pt x="8752735" y="338086"/>
                </a:lnTo>
                <a:lnTo>
                  <a:pt x="8771251" y="337228"/>
                </a:lnTo>
                <a:cubicBezTo>
                  <a:pt x="8772587" y="318955"/>
                  <a:pt x="8805961" y="338436"/>
                  <a:pt x="8829886" y="340672"/>
                </a:cubicBezTo>
                <a:cubicBezTo>
                  <a:pt x="8893911" y="343601"/>
                  <a:pt x="8963994" y="336869"/>
                  <a:pt x="9029716" y="353247"/>
                </a:cubicBezTo>
                <a:cubicBezTo>
                  <a:pt x="9037468" y="357036"/>
                  <a:pt x="9039829" y="361347"/>
                  <a:pt x="9047582" y="365140"/>
                </a:cubicBezTo>
                <a:cubicBezTo>
                  <a:pt x="9068479" y="372205"/>
                  <a:pt x="9113968" y="372377"/>
                  <a:pt x="9126445" y="384785"/>
                </a:cubicBezTo>
                <a:cubicBezTo>
                  <a:pt x="9127113" y="375650"/>
                  <a:pt x="9130141" y="370822"/>
                  <a:pt x="9140256" y="378925"/>
                </a:cubicBezTo>
                <a:cubicBezTo>
                  <a:pt x="9145650" y="378407"/>
                  <a:pt x="9173630" y="398406"/>
                  <a:pt x="9176661" y="393573"/>
                </a:cubicBezTo>
                <a:cubicBezTo>
                  <a:pt x="9171270" y="394092"/>
                  <a:pt x="9174298" y="389265"/>
                  <a:pt x="9171936" y="384955"/>
                </a:cubicBezTo>
                <a:lnTo>
                  <a:pt x="9199777" y="395995"/>
                </a:lnTo>
                <a:lnTo>
                  <a:pt x="9201664" y="418265"/>
                </a:lnTo>
                <a:lnTo>
                  <a:pt x="9186110" y="410815"/>
                </a:lnTo>
                <a:cubicBezTo>
                  <a:pt x="9165726" y="415037"/>
                  <a:pt x="9145253" y="411334"/>
                  <a:pt x="9123516" y="406617"/>
                </a:cubicBezTo>
                <a:lnTo>
                  <a:pt x="9064414" y="397967"/>
                </a:lnTo>
                <a:lnTo>
                  <a:pt x="9056363" y="391513"/>
                </a:lnTo>
                <a:cubicBezTo>
                  <a:pt x="9056363" y="391513"/>
                  <a:pt x="9056363" y="391513"/>
                  <a:pt x="9053337" y="396343"/>
                </a:cubicBezTo>
                <a:lnTo>
                  <a:pt x="9064414" y="397967"/>
                </a:lnTo>
                <a:lnTo>
                  <a:pt x="9066479" y="399617"/>
                </a:lnTo>
                <a:cubicBezTo>
                  <a:pt x="9065812" y="408753"/>
                  <a:pt x="9060419" y="409272"/>
                  <a:pt x="9058059" y="404961"/>
                </a:cubicBezTo>
                <a:cubicBezTo>
                  <a:pt x="9055029" y="409790"/>
                  <a:pt x="9055029" y="409790"/>
                  <a:pt x="9055029" y="409790"/>
                </a:cubicBezTo>
                <a:cubicBezTo>
                  <a:pt x="9077108" y="419011"/>
                  <a:pt x="9101881" y="427972"/>
                  <a:pt x="9126443" y="435256"/>
                </a:cubicBezTo>
                <a:lnTo>
                  <a:pt x="9174377" y="445766"/>
                </a:lnTo>
                <a:lnTo>
                  <a:pt x="9263464" y="446885"/>
                </a:lnTo>
                <a:cubicBezTo>
                  <a:pt x="9297200" y="447614"/>
                  <a:pt x="9331154" y="450025"/>
                  <a:pt x="9364012" y="458211"/>
                </a:cubicBezTo>
                <a:cubicBezTo>
                  <a:pt x="9371766" y="462004"/>
                  <a:pt x="9374127" y="466314"/>
                  <a:pt x="9381881" y="470103"/>
                </a:cubicBezTo>
                <a:cubicBezTo>
                  <a:pt x="9402779" y="477172"/>
                  <a:pt x="9448268" y="477343"/>
                  <a:pt x="9460746" y="489753"/>
                </a:cubicBezTo>
                <a:cubicBezTo>
                  <a:pt x="9461411" y="480618"/>
                  <a:pt x="9464440" y="475789"/>
                  <a:pt x="9474555" y="483889"/>
                </a:cubicBezTo>
                <a:cubicBezTo>
                  <a:pt x="9479947" y="483372"/>
                  <a:pt x="9507930" y="503369"/>
                  <a:pt x="9510960" y="498541"/>
                </a:cubicBezTo>
                <a:cubicBezTo>
                  <a:pt x="9505569" y="499060"/>
                  <a:pt x="9508598" y="494231"/>
                  <a:pt x="9506234" y="489921"/>
                </a:cubicBezTo>
                <a:lnTo>
                  <a:pt x="9534076" y="500961"/>
                </a:lnTo>
                <a:lnTo>
                  <a:pt x="9535960" y="523233"/>
                </a:lnTo>
                <a:lnTo>
                  <a:pt x="9520409" y="515783"/>
                </a:lnTo>
                <a:cubicBezTo>
                  <a:pt x="9500024" y="520005"/>
                  <a:pt x="9479553" y="516302"/>
                  <a:pt x="9457812" y="511583"/>
                </a:cubicBezTo>
                <a:lnTo>
                  <a:pt x="9398714" y="502933"/>
                </a:lnTo>
                <a:lnTo>
                  <a:pt x="9390661" y="496482"/>
                </a:lnTo>
                <a:cubicBezTo>
                  <a:pt x="9390661" y="496482"/>
                  <a:pt x="9390661" y="496482"/>
                  <a:pt x="9387635" y="501307"/>
                </a:cubicBezTo>
                <a:lnTo>
                  <a:pt x="9398714" y="502933"/>
                </a:lnTo>
                <a:lnTo>
                  <a:pt x="9400778" y="504586"/>
                </a:lnTo>
                <a:cubicBezTo>
                  <a:pt x="9400110" y="513719"/>
                  <a:pt x="9394718" y="514237"/>
                  <a:pt x="9392358" y="509925"/>
                </a:cubicBezTo>
                <a:cubicBezTo>
                  <a:pt x="9389329" y="514756"/>
                  <a:pt x="9389329" y="514756"/>
                  <a:pt x="9389329" y="514756"/>
                </a:cubicBezTo>
                <a:cubicBezTo>
                  <a:pt x="9411407" y="523976"/>
                  <a:pt x="9436178" y="532940"/>
                  <a:pt x="9460741" y="540226"/>
                </a:cubicBezTo>
                <a:lnTo>
                  <a:pt x="9470090" y="542273"/>
                </a:lnTo>
                <a:lnTo>
                  <a:pt x="9477109" y="541277"/>
                </a:lnTo>
                <a:cubicBezTo>
                  <a:pt x="9499475" y="536267"/>
                  <a:pt x="9522667" y="528282"/>
                  <a:pt x="9535918" y="523719"/>
                </a:cubicBezTo>
                <a:cubicBezTo>
                  <a:pt x="9540908" y="538593"/>
                  <a:pt x="9543280" y="557312"/>
                  <a:pt x="9546369" y="574803"/>
                </a:cubicBezTo>
                <a:lnTo>
                  <a:pt x="9556003" y="603347"/>
                </a:lnTo>
                <a:lnTo>
                  <a:pt x="9606952" y="582547"/>
                </a:lnTo>
                <a:cubicBezTo>
                  <a:pt x="9607180" y="573476"/>
                  <a:pt x="9598921" y="579902"/>
                  <a:pt x="9599148" y="570831"/>
                </a:cubicBezTo>
                <a:cubicBezTo>
                  <a:pt x="9623924" y="551563"/>
                  <a:pt x="9637610" y="543884"/>
                  <a:pt x="9656730" y="534942"/>
                </a:cubicBezTo>
                <a:cubicBezTo>
                  <a:pt x="9673023" y="531160"/>
                  <a:pt x="9692140" y="522220"/>
                  <a:pt x="9722117" y="510759"/>
                </a:cubicBezTo>
                <a:cubicBezTo>
                  <a:pt x="9727321" y="518568"/>
                  <a:pt x="9749270" y="504463"/>
                  <a:pt x="9768161" y="504591"/>
                </a:cubicBezTo>
                <a:cubicBezTo>
                  <a:pt x="9760128" y="501945"/>
                  <a:pt x="9757527" y="498039"/>
                  <a:pt x="9771216" y="490357"/>
                </a:cubicBezTo>
                <a:cubicBezTo>
                  <a:pt x="9806398" y="486706"/>
                  <a:pt x="9866582" y="454716"/>
                  <a:pt x="9890449" y="471723"/>
                </a:cubicBezTo>
                <a:cubicBezTo>
                  <a:pt x="9923483" y="446030"/>
                  <a:pt x="9964096" y="441119"/>
                  <a:pt x="10004481" y="445275"/>
                </a:cubicBezTo>
                <a:cubicBezTo>
                  <a:pt x="10007309" y="440113"/>
                  <a:pt x="10007309" y="440113"/>
                  <a:pt x="10007309" y="440113"/>
                </a:cubicBezTo>
                <a:cubicBezTo>
                  <a:pt x="10007309" y="440113"/>
                  <a:pt x="10009909" y="444019"/>
                  <a:pt x="10009909" y="444019"/>
                </a:cubicBezTo>
                <a:cubicBezTo>
                  <a:pt x="10012738" y="438853"/>
                  <a:pt x="10020770" y="441501"/>
                  <a:pt x="10020770" y="441501"/>
                </a:cubicBezTo>
                <a:cubicBezTo>
                  <a:pt x="10026200" y="440239"/>
                  <a:pt x="10023372" y="445402"/>
                  <a:pt x="10017942" y="446661"/>
                </a:cubicBezTo>
                <a:lnTo>
                  <a:pt x="10016546" y="448671"/>
                </a:lnTo>
                <a:lnTo>
                  <a:pt x="10012511" y="447922"/>
                </a:lnTo>
                <a:cubicBezTo>
                  <a:pt x="10013812" y="449874"/>
                  <a:pt x="10014462" y="450850"/>
                  <a:pt x="10015141" y="450693"/>
                </a:cubicBezTo>
                <a:lnTo>
                  <a:pt x="10016546" y="448671"/>
                </a:lnTo>
                <a:lnTo>
                  <a:pt x="10022125" y="449707"/>
                </a:lnTo>
                <a:cubicBezTo>
                  <a:pt x="10025715" y="449509"/>
                  <a:pt x="10029529" y="448765"/>
                  <a:pt x="10033085" y="448221"/>
                </a:cubicBezTo>
                <a:lnTo>
                  <a:pt x="10039371" y="450459"/>
                </a:lnTo>
                <a:lnTo>
                  <a:pt x="10100677" y="423262"/>
                </a:lnTo>
                <a:cubicBezTo>
                  <a:pt x="10134944" y="408365"/>
                  <a:pt x="10169695" y="394905"/>
                  <a:pt x="10204285" y="387230"/>
                </a:cubicBezTo>
                <a:cubicBezTo>
                  <a:pt x="10212746" y="387118"/>
                  <a:pt x="10215839" y="389969"/>
                  <a:pt x="10224302" y="389856"/>
                </a:cubicBezTo>
                <a:lnTo>
                  <a:pt x="10231734" y="387763"/>
                </a:lnTo>
                <a:lnTo>
                  <a:pt x="10228395" y="387261"/>
                </a:lnTo>
                <a:cubicBezTo>
                  <a:pt x="10272514" y="360921"/>
                  <a:pt x="10305417" y="345715"/>
                  <a:pt x="10337948" y="339605"/>
                </a:cubicBezTo>
                <a:lnTo>
                  <a:pt x="10342955" y="337708"/>
                </a:lnTo>
                <a:lnTo>
                  <a:pt x="10354913" y="314353"/>
                </a:lnTo>
                <a:cubicBezTo>
                  <a:pt x="10359657" y="303114"/>
                  <a:pt x="10364419" y="293181"/>
                  <a:pt x="10371046" y="290899"/>
                </a:cubicBezTo>
                <a:cubicBezTo>
                  <a:pt x="10400390" y="280793"/>
                  <a:pt x="10429937" y="273385"/>
                  <a:pt x="10459641" y="265924"/>
                </a:cubicBezTo>
                <a:lnTo>
                  <a:pt x="10482659" y="259420"/>
                </a:lnTo>
                <a:lnTo>
                  <a:pt x="10486570" y="257530"/>
                </a:lnTo>
                <a:cubicBezTo>
                  <a:pt x="10502838" y="254475"/>
                  <a:pt x="10522000" y="246364"/>
                  <a:pt x="10552007" y="236218"/>
                </a:cubicBezTo>
                <a:cubicBezTo>
                  <a:pt x="10557058" y="244298"/>
                  <a:pt x="10579116" y="231127"/>
                  <a:pt x="10597909" y="232113"/>
                </a:cubicBezTo>
                <a:cubicBezTo>
                  <a:pt x="10589962" y="229091"/>
                  <a:pt x="10587437" y="225049"/>
                  <a:pt x="10601177" y="217955"/>
                </a:cubicBezTo>
                <a:cubicBezTo>
                  <a:pt x="10636235" y="215889"/>
                  <a:pt x="10696620" y="186496"/>
                  <a:pt x="10720091" y="204662"/>
                </a:cubicBezTo>
                <a:cubicBezTo>
                  <a:pt x="10736728" y="192508"/>
                  <a:pt x="10755167" y="185658"/>
                  <a:pt x="10774459" y="182602"/>
                </a:cubicBezTo>
                <a:lnTo>
                  <a:pt x="10818571" y="183107"/>
                </a:lnTo>
                <a:lnTo>
                  <a:pt x="10825838" y="181046"/>
                </a:lnTo>
                <a:cubicBezTo>
                  <a:pt x="10870626" y="168329"/>
                  <a:pt x="10925984" y="148248"/>
                  <a:pt x="10970772" y="135535"/>
                </a:cubicBezTo>
                <a:cubicBezTo>
                  <a:pt x="11015562" y="122819"/>
                  <a:pt x="11051794" y="111443"/>
                  <a:pt x="11059595" y="124518"/>
                </a:cubicBezTo>
                <a:cubicBezTo>
                  <a:pt x="11061607" y="118486"/>
                  <a:pt x="11061607" y="118486"/>
                  <a:pt x="11061607" y="118486"/>
                </a:cubicBezTo>
                <a:cubicBezTo>
                  <a:pt x="11061607" y="118486"/>
                  <a:pt x="11061607" y="118486"/>
                  <a:pt x="11066891" y="114802"/>
                </a:cubicBezTo>
                <a:lnTo>
                  <a:pt x="11072135" y="118563"/>
                </a:lnTo>
                <a:lnTo>
                  <a:pt x="11103982" y="102339"/>
                </a:lnTo>
                <a:cubicBezTo>
                  <a:pt x="11119610" y="95655"/>
                  <a:pt x="11130834" y="93254"/>
                  <a:pt x="11135383" y="98545"/>
                </a:cubicBezTo>
                <a:cubicBezTo>
                  <a:pt x="11136886" y="92230"/>
                  <a:pt x="11136886" y="92230"/>
                  <a:pt x="11136886" y="92230"/>
                </a:cubicBezTo>
                <a:cubicBezTo>
                  <a:pt x="11136886" y="92230"/>
                  <a:pt x="11136886" y="92230"/>
                  <a:pt x="11141923" y="87339"/>
                </a:cubicBezTo>
                <a:cubicBezTo>
                  <a:pt x="11145458" y="88763"/>
                  <a:pt x="11148993" y="90182"/>
                  <a:pt x="11152526" y="91607"/>
                </a:cubicBezTo>
                <a:cubicBezTo>
                  <a:pt x="11152526" y="91607"/>
                  <a:pt x="11152526" y="91607"/>
                  <a:pt x="11147489" y="96499"/>
                </a:cubicBezTo>
                <a:cubicBezTo>
                  <a:pt x="11147489" y="96499"/>
                  <a:pt x="11147489" y="96499"/>
                  <a:pt x="11142450" y="101390"/>
                </a:cubicBezTo>
                <a:cubicBezTo>
                  <a:pt x="11159594" y="94454"/>
                  <a:pt x="11176738" y="87514"/>
                  <a:pt x="11193882" y="80575"/>
                </a:cubicBezTo>
                <a:cubicBezTo>
                  <a:pt x="11192378" y="86890"/>
                  <a:pt x="11211554" y="87689"/>
                  <a:pt x="11205012" y="98897"/>
                </a:cubicBezTo>
                <a:cubicBezTo>
                  <a:pt x="11295766" y="59315"/>
                  <a:pt x="11360358" y="64555"/>
                  <a:pt x="11421333" y="19907"/>
                </a:cubicBezTo>
                <a:cubicBezTo>
                  <a:pt x="11476825" y="14565"/>
                  <a:pt x="11507131" y="33685"/>
                  <a:pt x="11567132" y="9399"/>
                </a:cubicBezTo>
                <a:cubicBezTo>
                  <a:pt x="11569163" y="17137"/>
                  <a:pt x="11581269" y="15094"/>
                  <a:pt x="11584804" y="16513"/>
                </a:cubicBezTo>
                <a:cubicBezTo>
                  <a:pt x="11610519" y="6106"/>
                  <a:pt x="11641798" y="4858"/>
                  <a:pt x="11673079" y="3613"/>
                </a:cubicBezTo>
                <a:cubicBezTo>
                  <a:pt x="11683418" y="855"/>
                  <a:pt x="11693382" y="-324"/>
                  <a:pt x="11702969" y="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1081667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4"/>
          <p:cNvSpPr/>
          <p:nvPr userDrawn="1"/>
        </p:nvSpPr>
        <p:spPr>
          <a:xfrm>
            <a:off x="704888" y="1409699"/>
            <a:ext cx="10782226" cy="4962525"/>
          </a:xfrm>
          <a:prstGeom prst="roundRect">
            <a:avLst>
              <a:gd name="adj" fmla="val 5697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ko-KR" altLang="en-US" sz="1800">
              <a:solidFill>
                <a:prstClr val="black"/>
              </a:solidFill>
            </a:endParaRPr>
          </a:p>
        </p:txBody>
      </p:sp>
      <p:sp>
        <p:nvSpPr>
          <p:cNvPr id="7" name="그림 개체 틀 6"/>
          <p:cNvSpPr>
            <a:spLocks noGrp="1"/>
          </p:cNvSpPr>
          <p:nvPr>
            <p:ph type="pic" sz="quarter" idx="10" hasCustomPrompt="1"/>
          </p:nvPr>
        </p:nvSpPr>
        <p:spPr>
          <a:xfrm>
            <a:off x="4212881" y="1651253"/>
            <a:ext cx="3420000" cy="11477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3" name="그림 개체 틀 6"/>
          <p:cNvSpPr>
            <a:spLocks noGrp="1"/>
          </p:cNvSpPr>
          <p:nvPr>
            <p:ph type="pic" sz="quarter" idx="11" hasCustomPrompt="1"/>
          </p:nvPr>
        </p:nvSpPr>
        <p:spPr>
          <a:xfrm>
            <a:off x="4212881" y="2974797"/>
            <a:ext cx="3420000" cy="31272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6" name="그림 개체 틀 6"/>
          <p:cNvSpPr>
            <a:spLocks noGrp="1"/>
          </p:cNvSpPr>
          <p:nvPr>
            <p:ph type="pic" sz="quarter" idx="12" hasCustomPrompt="1"/>
          </p:nvPr>
        </p:nvSpPr>
        <p:spPr>
          <a:xfrm>
            <a:off x="7825912" y="1651253"/>
            <a:ext cx="3420000" cy="18456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7" name="그림 개체 틀 6"/>
          <p:cNvSpPr>
            <a:spLocks noGrp="1"/>
          </p:cNvSpPr>
          <p:nvPr>
            <p:ph type="pic" sz="quarter" idx="13" hasCustomPrompt="1"/>
          </p:nvPr>
        </p:nvSpPr>
        <p:spPr>
          <a:xfrm>
            <a:off x="7825912" y="3687576"/>
            <a:ext cx="3420000" cy="23956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22" name="제목 1">
            <a:extLst>
              <a:ext uri="{FF2B5EF4-FFF2-40B4-BE49-F238E27FC236}">
                <a16:creationId xmlns="" xmlns:a16="http://schemas.microsoft.com/office/drawing/2014/main" id="{70F2D9FB-E4B9-4E14-B53C-7E3B5A8479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9284"/>
            <a:ext cx="12192000" cy="8061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8" name="Rectangle 26">
            <a:extLst>
              <a:ext uri="{FF2B5EF4-FFF2-40B4-BE49-F238E27FC236}">
                <a16:creationId xmlns="" xmlns:a16="http://schemas.microsoft.com/office/drawing/2014/main" id="{5E960110-80C6-486E-8870-BEFB601974E3}"/>
              </a:ext>
            </a:extLst>
          </p:cNvPr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9" name="Rectangle 27">
            <a:extLst>
              <a:ext uri="{FF2B5EF4-FFF2-40B4-BE49-F238E27FC236}">
                <a16:creationId xmlns="" xmlns:a16="http://schemas.microsoft.com/office/drawing/2014/main" id="{267A27E3-1C86-4195-AB83-536D911D04A9}"/>
              </a:ext>
            </a:extLst>
          </p:cNvPr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25377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275400" y="3956499"/>
            <a:ext cx="1327117" cy="2741164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="" xmlns:a16="http://schemas.microsoft.com/office/drawing/2014/main" id="{2E4470BE-467F-42F1-9CCD-604F8475C0F0}"/>
              </a:ext>
            </a:extLst>
          </p:cNvPr>
          <p:cNvSpPr/>
          <p:nvPr userDrawn="1"/>
        </p:nvSpPr>
        <p:spPr>
          <a:xfrm>
            <a:off x="6763562" y="812852"/>
            <a:ext cx="4618769" cy="2162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800" dirty="0">
              <a:solidFill>
                <a:prstClr val="white"/>
              </a:solidFill>
            </a:endParaRPr>
          </a:p>
        </p:txBody>
      </p:sp>
      <p:sp>
        <p:nvSpPr>
          <p:cNvPr id="8" name="Picture Placeholder 5">
            <a:extLst>
              <a:ext uri="{FF2B5EF4-FFF2-40B4-BE49-F238E27FC236}">
                <a16:creationId xmlns="" xmlns:a16="http://schemas.microsoft.com/office/drawing/2014/main" id="{7D00C1B7-75A1-4F82-8622-26140BEEEF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53976" y="812852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="" xmlns:a16="http://schemas.microsoft.com/office/drawing/2014/main" id="{B8FA30A1-B36C-4B48-BDE6-4FC32641C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58769" y="812852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="" xmlns:a16="http://schemas.microsoft.com/office/drawing/2014/main" id="{179D2BD8-8AD2-49DD-BD2B-003725308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553976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="" xmlns:a16="http://schemas.microsoft.com/office/drawing/2014/main" id="{26CE268C-A6A7-4425-8A10-083E0F7949A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58769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="" xmlns:a16="http://schemas.microsoft.com/office/drawing/2014/main" id="{C351CBC6-A360-43D0-ADEE-814396B2607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763562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="" xmlns:a16="http://schemas.microsoft.com/office/drawing/2014/main" id="{066A9285-2A1E-463A-A43A-7AC28AEAE35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368355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0324579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255979" y="536627"/>
            <a:ext cx="5216403" cy="262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800" dirty="0">
              <a:solidFill>
                <a:prstClr val="white"/>
              </a:solidFill>
            </a:endParaRP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719171" y="536627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3487575" y="536627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719171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3487575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6255979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9024382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0" name="Rectangle 26">
            <a:extLst>
              <a:ext uri="{FF2B5EF4-FFF2-40B4-BE49-F238E27FC236}">
                <a16:creationId xmlns="" xmlns:a16="http://schemas.microsoft.com/office/drawing/2014/main" id="{014BF118-7805-4CE3-BFFB-7B8D38F86890}"/>
              </a:ext>
            </a:extLst>
          </p:cNvPr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6" name="Rectangle 27">
            <a:extLst>
              <a:ext uri="{FF2B5EF4-FFF2-40B4-BE49-F238E27FC236}">
                <a16:creationId xmlns="" xmlns:a16="http://schemas.microsoft.com/office/drawing/2014/main" id="{5E817235-5A77-4E74-B757-BB579DCFDBE3}"/>
              </a:ext>
            </a:extLst>
          </p:cNvPr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6894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141101" cy="417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6281560" y="0"/>
            <a:ext cx="2880000" cy="201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281560" y="2160786"/>
            <a:ext cx="2880000" cy="201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25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9305596" y="-4215"/>
            <a:ext cx="2880000" cy="201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9305596" y="2156571"/>
            <a:ext cx="2880000" cy="201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4302000"/>
            <a:ext cx="12192000" cy="255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endParaRPr lang="ko-KR" alt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82681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272000" y="0"/>
            <a:ext cx="7920000" cy="38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0" y="2970000"/>
            <a:ext cx="3960000" cy="38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363166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427051" y="282870"/>
            <a:ext cx="456591" cy="512904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800">
                <a:solidFill>
                  <a:prstClr val="white"/>
                </a:solidFill>
              </a:endParaRPr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625362" y="529437"/>
            <a:ext cx="0" cy="63285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659963" y="923168"/>
            <a:ext cx="0" cy="59348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948751" y="1540540"/>
            <a:ext cx="0" cy="53174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459801" y="945545"/>
            <a:ext cx="1134310" cy="1274208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628669" y="1828684"/>
            <a:ext cx="886337" cy="99565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62757" y="2271383"/>
            <a:ext cx="642582" cy="721834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178764" y="2985246"/>
            <a:ext cx="456591" cy="512904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371136" y="563552"/>
            <a:ext cx="692698" cy="778131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800">
                <a:solidFill>
                  <a:prstClr val="white"/>
                </a:solidFill>
              </a:endParaRPr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013631" y="2307321"/>
            <a:ext cx="0" cy="45506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377075" y="3231813"/>
            <a:ext cx="0" cy="36261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429817" y="2628623"/>
            <a:ext cx="0" cy="42293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91849" y="3779607"/>
            <a:ext cx="0" cy="30783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74872" y="3276036"/>
            <a:ext cx="948998" cy="1066042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38" name="Rectangle 14">
            <a:extLst>
              <a:ext uri="{FF2B5EF4-FFF2-40B4-BE49-F238E27FC236}">
                <a16:creationId xmlns="" xmlns:a16="http://schemas.microsoft.com/office/drawing/2014/main" id="{2A56CF54-E8A9-4CB3-8E2F-822D02DEE067}"/>
              </a:ext>
            </a:extLst>
          </p:cNvPr>
          <p:cNvSpPr/>
          <p:nvPr userDrawn="1"/>
        </p:nvSpPr>
        <p:spPr>
          <a:xfrm rot="16200000">
            <a:off x="4784974" y="-1005425"/>
            <a:ext cx="5734851" cy="9079200"/>
          </a:xfrm>
          <a:prstGeom prst="round2SameRect">
            <a:avLst>
              <a:gd name="adj1" fmla="val 9618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9" name="Picture Placeholder 2">
            <a:extLst>
              <a:ext uri="{FF2B5EF4-FFF2-40B4-BE49-F238E27FC236}">
                <a16:creationId xmlns="" xmlns:a16="http://schemas.microsoft.com/office/drawing/2014/main" id="{0CA75033-6DEB-4833-A97C-13B2ACE7C61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767879" y="958244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1" name="Rectangle 17">
            <a:extLst>
              <a:ext uri="{FF2B5EF4-FFF2-40B4-BE49-F238E27FC236}">
                <a16:creationId xmlns="" xmlns:a16="http://schemas.microsoft.com/office/drawing/2014/main" id="{1EB681C3-88C5-4FD8-8B12-CCD616C27E79}"/>
              </a:ext>
            </a:extLst>
          </p:cNvPr>
          <p:cNvSpPr/>
          <p:nvPr userDrawn="1"/>
        </p:nvSpPr>
        <p:spPr>
          <a:xfrm>
            <a:off x="6590247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3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5" name="Rectangle 17">
            <a:extLst>
              <a:ext uri="{FF2B5EF4-FFF2-40B4-BE49-F238E27FC236}">
                <a16:creationId xmlns="" xmlns:a16="http://schemas.microsoft.com/office/drawing/2014/main" id="{3177E798-31DD-4007-B9A5-B9562F7A1B10}"/>
              </a:ext>
            </a:extLst>
          </p:cNvPr>
          <p:cNvSpPr/>
          <p:nvPr userDrawn="1"/>
        </p:nvSpPr>
        <p:spPr>
          <a:xfrm>
            <a:off x="3767879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2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6" name="Rectangle 17">
            <a:extLst>
              <a:ext uri="{FF2B5EF4-FFF2-40B4-BE49-F238E27FC236}">
                <a16:creationId xmlns="" xmlns:a16="http://schemas.microsoft.com/office/drawing/2014/main" id="{2245EFFE-4084-4C09-826D-4D874ADCF1CE}"/>
              </a:ext>
            </a:extLst>
          </p:cNvPr>
          <p:cNvSpPr/>
          <p:nvPr userDrawn="1"/>
        </p:nvSpPr>
        <p:spPr>
          <a:xfrm>
            <a:off x="9412614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4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7" name="Picture Placeholder 2">
            <a:extLst>
              <a:ext uri="{FF2B5EF4-FFF2-40B4-BE49-F238E27FC236}">
                <a16:creationId xmlns="" xmlns:a16="http://schemas.microsoft.com/office/drawing/2014/main" id="{3FE01333-B095-4842-ADE3-957E2AA6066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590247" y="958244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8" name="Picture Placeholder 2">
            <a:extLst>
              <a:ext uri="{FF2B5EF4-FFF2-40B4-BE49-F238E27FC236}">
                <a16:creationId xmlns="" xmlns:a16="http://schemas.microsoft.com/office/drawing/2014/main" id="{30FFE088-CDD4-4C6A-BFE6-83468B61612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412614" y="958244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3412561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425865052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09" y="1131590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6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351">
              <a:solidFill>
                <a:prstClr val="black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3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377"/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2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377"/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You can Change Fill Color &amp;</a:t>
            </a:r>
          </a:p>
          <a:p>
            <a:pPr defTabSz="914377"/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377"/>
            <a:r>
              <a:rPr lang="en-US" altLang="ko-KR" sz="1400" dirty="0">
                <a:solidFill>
                  <a:prstClr val="white"/>
                </a:solidFill>
                <a:cs typeface="Arial" pitchFamily="34" charset="0"/>
              </a:rPr>
              <a:t>www.allppt.com</a:t>
            </a:r>
            <a:endParaRPr lang="ko-KR" altLang="en-US" sz="14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3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377"/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pPr defTabSz="914377"/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286760727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1964694" y="1596858"/>
            <a:ext cx="8489344" cy="3664284"/>
            <a:chOff x="2494092" y="1596858"/>
            <a:chExt cx="8489344" cy="3664284"/>
          </a:xfrm>
        </p:grpSpPr>
        <p:sp>
          <p:nvSpPr>
            <p:cNvPr id="5" name="Freeform 4"/>
            <p:cNvSpPr/>
            <p:nvPr/>
          </p:nvSpPr>
          <p:spPr>
            <a:xfrm>
              <a:off x="3453793" y="2328673"/>
              <a:ext cx="7529643" cy="2200654"/>
            </a:xfrm>
            <a:custGeom>
              <a:avLst/>
              <a:gdLst>
                <a:gd name="connsiteX0" fmla="*/ 7402052 w 7529643"/>
                <a:gd name="connsiteY0" fmla="*/ 0 h 2200654"/>
                <a:gd name="connsiteX1" fmla="*/ 7529643 w 7529643"/>
                <a:gd name="connsiteY1" fmla="*/ 0 h 2200654"/>
                <a:gd name="connsiteX2" fmla="*/ 7529643 w 7529643"/>
                <a:gd name="connsiteY2" fmla="*/ 2198803 h 2200654"/>
                <a:gd name="connsiteX3" fmla="*/ 7525088 w 7529643"/>
                <a:gd name="connsiteY3" fmla="*/ 2198803 h 2200654"/>
                <a:gd name="connsiteX4" fmla="*/ 7525088 w 7529643"/>
                <a:gd name="connsiteY4" fmla="*/ 2200654 h 2200654"/>
                <a:gd name="connsiteX5" fmla="*/ 0 w 7529643"/>
                <a:gd name="connsiteY5" fmla="*/ 2200654 h 2200654"/>
                <a:gd name="connsiteX6" fmla="*/ 48950 w 7529643"/>
                <a:gd name="connsiteY6" fmla="*/ 2140088 h 2200654"/>
                <a:gd name="connsiteX7" fmla="*/ 29477 w 7529643"/>
                <a:gd name="connsiteY7" fmla="*/ 2087395 h 2200654"/>
                <a:gd name="connsiteX8" fmla="*/ 7402052 w 7529643"/>
                <a:gd name="connsiteY8" fmla="*/ 2087395 h 2200654"/>
                <a:gd name="connsiteX9" fmla="*/ 7402052 w 7529643"/>
                <a:gd name="connsiteY9" fmla="*/ 115110 h 2200654"/>
                <a:gd name="connsiteX10" fmla="*/ 269359 w 7529643"/>
                <a:gd name="connsiteY10" fmla="*/ 115110 h 2200654"/>
                <a:gd name="connsiteX11" fmla="*/ 351292 w 7529643"/>
                <a:gd name="connsiteY11" fmla="*/ 75314 h 2200654"/>
                <a:gd name="connsiteX12" fmla="*/ 406389 w 7529643"/>
                <a:gd name="connsiteY12" fmla="*/ 1851 h 2200654"/>
                <a:gd name="connsiteX13" fmla="*/ 7402052 w 7529643"/>
                <a:gd name="connsiteY13" fmla="*/ 1851 h 2200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529643" h="2200654">
                  <a:moveTo>
                    <a:pt x="7402052" y="0"/>
                  </a:moveTo>
                  <a:lnTo>
                    <a:pt x="7529643" y="0"/>
                  </a:lnTo>
                  <a:lnTo>
                    <a:pt x="7529643" y="2198803"/>
                  </a:lnTo>
                  <a:lnTo>
                    <a:pt x="7525088" y="2198803"/>
                  </a:lnTo>
                  <a:lnTo>
                    <a:pt x="7525088" y="2200654"/>
                  </a:lnTo>
                  <a:lnTo>
                    <a:pt x="0" y="2200654"/>
                  </a:lnTo>
                  <a:lnTo>
                    <a:pt x="48950" y="2140088"/>
                  </a:lnTo>
                  <a:lnTo>
                    <a:pt x="29477" y="2087395"/>
                  </a:lnTo>
                  <a:lnTo>
                    <a:pt x="7402052" y="2087395"/>
                  </a:lnTo>
                  <a:lnTo>
                    <a:pt x="7402052" y="115110"/>
                  </a:lnTo>
                  <a:lnTo>
                    <a:pt x="269359" y="115110"/>
                  </a:lnTo>
                  <a:lnTo>
                    <a:pt x="351292" y="75314"/>
                  </a:lnTo>
                  <a:lnTo>
                    <a:pt x="406389" y="1851"/>
                  </a:lnTo>
                  <a:lnTo>
                    <a:pt x="7402052" y="185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092" y="1596858"/>
              <a:ext cx="3876628" cy="3664284"/>
            </a:xfrm>
            <a:prstGeom prst="rect">
              <a:avLst/>
            </a:prstGeom>
          </p:spPr>
        </p:pic>
      </p:grp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26831" y="3030458"/>
            <a:ext cx="6188241" cy="6774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26831" y="3707874"/>
            <a:ext cx="6188241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9912218" y="1945484"/>
            <a:ext cx="916603" cy="10296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9802250" y="3865196"/>
            <a:ext cx="430217" cy="5073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388" y="3037981"/>
            <a:ext cx="739351" cy="8718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1547">
            <a:off x="1327889" y="2982823"/>
            <a:ext cx="566537" cy="66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3257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273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  <a:alpha val="1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92316" y="3982464"/>
            <a:ext cx="7138736" cy="1586307"/>
          </a:xfrm>
          <a:prstGeom prst="rect">
            <a:avLst/>
          </a:prstGeom>
        </p:spPr>
        <p:txBody>
          <a:bodyPr lIns="91426" tIns="45718" rIns="91426" bIns="45718" anchor="b"/>
          <a:lstStyle>
            <a:lvl1pPr marL="0" indent="0" algn="r">
              <a:lnSpc>
                <a:spcPct val="80000"/>
              </a:lnSpc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Your Presentation Name Here</a:t>
            </a:r>
          </a:p>
        </p:txBody>
      </p:sp>
      <p:sp>
        <p:nvSpPr>
          <p:cNvPr id="10" name="Text Placeholder 9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692168" y="5612959"/>
            <a:ext cx="7138736" cy="432048"/>
          </a:xfrm>
          <a:prstGeom prst="rect">
            <a:avLst/>
          </a:prstGeom>
        </p:spPr>
        <p:txBody>
          <a:bodyPr lIns="91426" tIns="45718" rIns="91426" bIns="45718" anchor="ctr"/>
          <a:lstStyle>
            <a:lvl1pPr marL="0" indent="0" algn="r">
              <a:buNone/>
              <a:defRPr sz="1900" b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05" y="606065"/>
            <a:ext cx="6127024" cy="579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5435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 userDrawn="1"/>
        </p:nvSpPr>
        <p:spPr>
          <a:xfrm>
            <a:off x="-145" y="4492197"/>
            <a:ext cx="12192148" cy="2365811"/>
          </a:xfrm>
          <a:custGeom>
            <a:avLst/>
            <a:gdLst>
              <a:gd name="connsiteX0" fmla="*/ 6096001 w 12192148"/>
              <a:gd name="connsiteY0" fmla="*/ 0 h 2365811"/>
              <a:gd name="connsiteX1" fmla="*/ 12000061 w 12192148"/>
              <a:gd name="connsiteY1" fmla="*/ 1238125 h 2365811"/>
              <a:gd name="connsiteX2" fmla="*/ 12192148 w 12192148"/>
              <a:gd name="connsiteY2" fmla="*/ 1378623 h 2365811"/>
              <a:gd name="connsiteX3" fmla="*/ 12192148 w 12192148"/>
              <a:gd name="connsiteY3" fmla="*/ 2365811 h 2365811"/>
              <a:gd name="connsiteX4" fmla="*/ 0 w 12192148"/>
              <a:gd name="connsiteY4" fmla="*/ 2365811 h 2365811"/>
              <a:gd name="connsiteX5" fmla="*/ 0 w 12192148"/>
              <a:gd name="connsiteY5" fmla="*/ 1378515 h 2365811"/>
              <a:gd name="connsiteX6" fmla="*/ 191939 w 12192148"/>
              <a:gd name="connsiteY6" fmla="*/ 1238125 h 2365811"/>
              <a:gd name="connsiteX7" fmla="*/ 6096001 w 12192148"/>
              <a:gd name="connsiteY7" fmla="*/ 0 h 2365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148" h="2365811">
                <a:moveTo>
                  <a:pt x="6096001" y="0"/>
                </a:moveTo>
                <a:cubicBezTo>
                  <a:pt x="8645451" y="0"/>
                  <a:pt x="10863039" y="500643"/>
                  <a:pt x="12000061" y="1238125"/>
                </a:cubicBezTo>
                <a:lnTo>
                  <a:pt x="12192148" y="1378623"/>
                </a:lnTo>
                <a:lnTo>
                  <a:pt x="12192148" y="2365811"/>
                </a:lnTo>
                <a:lnTo>
                  <a:pt x="0" y="2365811"/>
                </a:lnTo>
                <a:lnTo>
                  <a:pt x="0" y="1378515"/>
                </a:lnTo>
                <a:lnTo>
                  <a:pt x="191939" y="1238125"/>
                </a:lnTo>
                <a:cubicBezTo>
                  <a:pt x="1328962" y="500643"/>
                  <a:pt x="3546549" y="0"/>
                  <a:pt x="6096001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8" rIns="9142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18"/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213917"/>
            <a:ext cx="12192000" cy="576063"/>
          </a:xfrm>
          <a:prstGeom prst="rect">
            <a:avLst/>
          </a:prstGeom>
        </p:spPr>
        <p:txBody>
          <a:bodyPr lIns="91426" tIns="45718" rIns="91426" bIns="45718" anchor="ctr"/>
          <a:lstStyle>
            <a:lvl1pPr marL="0" indent="0" algn="ctr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5" y="5789965"/>
            <a:ext cx="12192000" cy="288032"/>
          </a:xfrm>
          <a:prstGeom prst="rect">
            <a:avLst/>
          </a:prstGeom>
        </p:spPr>
        <p:txBody>
          <a:bodyPr lIns="91426" tIns="45718" rIns="91426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924" y="914408"/>
            <a:ext cx="3862165" cy="365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40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3405817" y="738965"/>
            <a:ext cx="5380075" cy="538007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8" rIns="9142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18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5" y="3589027"/>
            <a:ext cx="12192000" cy="288032"/>
          </a:xfrm>
          <a:prstGeom prst="rect">
            <a:avLst/>
          </a:prstGeom>
        </p:spPr>
        <p:txBody>
          <a:bodyPr lIns="91426" tIns="45718" rIns="91426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165" y="898453"/>
            <a:ext cx="1610659" cy="1809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307" y="2604723"/>
            <a:ext cx="1252880" cy="1407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2767540" y="1645682"/>
            <a:ext cx="904791" cy="101638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758" y="898459"/>
            <a:ext cx="1297615" cy="14576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6785443" y="360951"/>
            <a:ext cx="904791" cy="10163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8903404" y="2088375"/>
            <a:ext cx="606427" cy="6812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2591881" y="650651"/>
            <a:ext cx="517665" cy="581511"/>
          </a:xfrm>
          <a:prstGeom prst="rect">
            <a:avLst/>
          </a:prstGeom>
        </p:spPr>
      </p:pic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896021"/>
            <a:ext cx="12192000" cy="576063"/>
          </a:xfrm>
          <a:prstGeom prst="rect">
            <a:avLst/>
          </a:prstGeom>
        </p:spPr>
        <p:txBody>
          <a:bodyPr lIns="91426" tIns="45718" rIns="91426" bIns="45718" anchor="ctr"/>
          <a:lstStyle>
            <a:lvl1pPr marL="0" indent="0" algn="ctr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5131901" y="4434320"/>
            <a:ext cx="1003671" cy="11274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713" y="1075575"/>
            <a:ext cx="776127" cy="8718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627" y="3800031"/>
            <a:ext cx="1243348" cy="139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4506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" y="0"/>
            <a:ext cx="4090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18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9" y="640844"/>
            <a:ext cx="9997376" cy="724247"/>
          </a:xfrm>
          <a:prstGeom prst="rect">
            <a:avLst/>
          </a:prstGeom>
        </p:spPr>
        <p:txBody>
          <a:bodyPr lIns="91426" tIns="45718" rIns="91426" bIns="45718" anchor="ctr"/>
          <a:lstStyle>
            <a:lvl1pPr marL="0" indent="0" algn="l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32" y="178394"/>
            <a:ext cx="780533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30" y="1676360"/>
            <a:ext cx="31067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34"/>
            <a:ext cx="544563" cy="6117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3" y="308928"/>
            <a:ext cx="131475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6" y="1200551"/>
            <a:ext cx="177573" cy="1100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8" y="153002"/>
            <a:ext cx="237895" cy="14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160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" y="0"/>
            <a:ext cx="4090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18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26664" y="640844"/>
            <a:ext cx="9988359" cy="724247"/>
          </a:xfrm>
          <a:prstGeom prst="rect">
            <a:avLst/>
          </a:prstGeom>
        </p:spPr>
        <p:txBody>
          <a:bodyPr lIns="91426" tIns="45718" rIns="91426" bIns="45718" anchor="ctr"/>
          <a:lstStyle>
            <a:lvl1pPr marL="0" indent="0" algn="l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6" y="185116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87" y="339763"/>
            <a:ext cx="165463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5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3" y="173185"/>
            <a:ext cx="207259" cy="1284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46" y="1192875"/>
            <a:ext cx="165463" cy="1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56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594111" y="640844"/>
            <a:ext cx="10220900" cy="724247"/>
          </a:xfrm>
          <a:prstGeom prst="rect">
            <a:avLst/>
          </a:prstGeom>
        </p:spPr>
        <p:txBody>
          <a:bodyPr lIns="91426" tIns="45718" rIns="91426" bIns="45718" anchor="ctr"/>
          <a:lstStyle>
            <a:lvl1pPr marL="0" indent="0" algn="l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096051" y="-2213812"/>
            <a:ext cx="6513263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18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275403" y="3956499"/>
            <a:ext cx="1327117" cy="2741164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65340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096051" y="-2213812"/>
            <a:ext cx="6513263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18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300647" y="3963542"/>
            <a:ext cx="1251428" cy="275819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  <p:sp>
        <p:nvSpPr>
          <p:cNvPr id="9" name="Text Placeholder 9">
            <a:extLst>
              <a:ext uri="{FF2B5EF4-FFF2-40B4-BE49-F238E27FC236}">
                <a16:creationId xmlns="" xmlns:a16="http://schemas.microsoft.com/office/drawing/2014/main" id="{8AED82F3-E353-4900-99D3-2CD090E0FE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4111" y="640844"/>
            <a:ext cx="10220900" cy="724247"/>
          </a:xfrm>
          <a:prstGeom prst="rect">
            <a:avLst/>
          </a:prstGeom>
        </p:spPr>
        <p:txBody>
          <a:bodyPr lIns="91426" tIns="45718" rIns="91426" bIns="45718" anchor="ctr"/>
          <a:lstStyle>
            <a:lvl1pPr marL="0" indent="0" algn="l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4095278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427063" y="282871"/>
            <a:ext cx="456591" cy="512904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8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625363" y="529441"/>
            <a:ext cx="0" cy="63285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659963" y="923168"/>
            <a:ext cx="0" cy="59348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948751" y="1540543"/>
            <a:ext cx="0" cy="53174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459812" y="945545"/>
            <a:ext cx="1134311" cy="1274208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8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628681" y="1828687"/>
            <a:ext cx="886337" cy="99565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8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62767" y="2271385"/>
            <a:ext cx="642583" cy="721835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8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178774" y="2985247"/>
            <a:ext cx="456591" cy="512904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8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371137" y="563557"/>
            <a:ext cx="692699" cy="778131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8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013631" y="2307337"/>
            <a:ext cx="0" cy="45506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377075" y="3231821"/>
            <a:ext cx="0" cy="36261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429817" y="2628638"/>
            <a:ext cx="0" cy="42293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91849" y="3779622"/>
            <a:ext cx="0" cy="30783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74883" y="3276037"/>
            <a:ext cx="948999" cy="1066043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8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7" name="Text Placeholder 9">
            <a:extLst>
              <a:ext uri="{FF2B5EF4-FFF2-40B4-BE49-F238E27FC236}">
                <a16:creationId xmlns="" xmlns:a16="http://schemas.microsoft.com/office/drawing/2014/main" id="{339F5A9C-BD14-4427-B9F0-39CE623B94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3193" y="640844"/>
            <a:ext cx="9481831" cy="724247"/>
          </a:xfrm>
          <a:prstGeom prst="rect">
            <a:avLst/>
          </a:prstGeom>
        </p:spPr>
        <p:txBody>
          <a:bodyPr lIns="91426" tIns="45718" rIns="91426" bIns="45718" anchor="ctr"/>
          <a:lstStyle>
            <a:lvl1pPr marL="0" indent="0" algn="l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4795662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718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4015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" y="0"/>
            <a:ext cx="4090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18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26664" y="640844"/>
            <a:ext cx="9988359" cy="724247"/>
          </a:xfrm>
          <a:prstGeom prst="rect">
            <a:avLst/>
          </a:prstGeom>
        </p:spPr>
        <p:txBody>
          <a:bodyPr lIns="91426" tIns="45718" rIns="91426" bIns="45718" anchor="ctr"/>
          <a:lstStyle>
            <a:lvl1pPr marL="0" indent="0" algn="l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6" y="185116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87" y="339763"/>
            <a:ext cx="165463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5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3" y="173185"/>
            <a:ext cx="207259" cy="1284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46" y="1192875"/>
            <a:ext cx="165463" cy="102540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="" xmlns:a16="http://schemas.microsoft.com/office/drawing/2014/main" id="{5D9DF242-4B02-4EDE-948B-86C0BEE2AE25}"/>
              </a:ext>
            </a:extLst>
          </p:cNvPr>
          <p:cNvSpPr/>
          <p:nvPr userDrawn="1"/>
        </p:nvSpPr>
        <p:spPr>
          <a:xfrm>
            <a:off x="409077" y="2747855"/>
            <a:ext cx="4462795" cy="1368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8" rIns="9142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18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="" xmlns:a16="http://schemas.microsoft.com/office/drawing/2014/main" id="{A113DC2C-763A-405E-93B7-1A37111FCF29}"/>
              </a:ext>
            </a:extLst>
          </p:cNvPr>
          <p:cNvSpPr/>
          <p:nvPr userDrawn="1"/>
        </p:nvSpPr>
        <p:spPr>
          <a:xfrm>
            <a:off x="7320145" y="4113431"/>
            <a:ext cx="4871859" cy="1368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8" rIns="9142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18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12" name="Group 3">
            <a:extLst>
              <a:ext uri="{FF2B5EF4-FFF2-40B4-BE49-F238E27FC236}">
                <a16:creationId xmlns="" xmlns:a16="http://schemas.microsoft.com/office/drawing/2014/main" id="{3C5FB90C-0839-48C2-A113-53A68B11DA0A}"/>
              </a:ext>
            </a:extLst>
          </p:cNvPr>
          <p:cNvGrpSpPr/>
          <p:nvPr userDrawn="1"/>
        </p:nvGrpSpPr>
        <p:grpSpPr>
          <a:xfrm>
            <a:off x="4871871" y="2014263"/>
            <a:ext cx="2448272" cy="4303935"/>
            <a:chOff x="445712" y="1449040"/>
            <a:chExt cx="2113018" cy="3924176"/>
          </a:xfrm>
        </p:grpSpPr>
        <p:sp>
          <p:nvSpPr>
            <p:cNvPr id="19" name="Rounded Rectangle 4">
              <a:extLst>
                <a:ext uri="{FF2B5EF4-FFF2-40B4-BE49-F238E27FC236}">
                  <a16:creationId xmlns="" xmlns:a16="http://schemas.microsoft.com/office/drawing/2014/main" id="{78376A2D-F730-448E-8DE3-56074C166B51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8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Rectangle 5">
              <a:extLst>
                <a:ext uri="{FF2B5EF4-FFF2-40B4-BE49-F238E27FC236}">
                  <a16:creationId xmlns="" xmlns:a16="http://schemas.microsoft.com/office/drawing/2014/main" id="{DD599D78-8EE5-4208-9890-AE007F88EC27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8"/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21" name="Group 6">
              <a:extLst>
                <a:ext uri="{FF2B5EF4-FFF2-40B4-BE49-F238E27FC236}">
                  <a16:creationId xmlns="" xmlns:a16="http://schemas.microsoft.com/office/drawing/2014/main" id="{524505CB-2EE9-4490-BF14-22DD35828352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2" name="Oval 7">
                <a:extLst>
                  <a:ext uri="{FF2B5EF4-FFF2-40B4-BE49-F238E27FC236}">
                    <a16:creationId xmlns="" xmlns:a16="http://schemas.microsoft.com/office/drawing/2014/main" id="{37BE2E0F-CE0A-415E-9718-91E688A06DCA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8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Rounded Rectangle 8">
                <a:extLst>
                  <a:ext uri="{FF2B5EF4-FFF2-40B4-BE49-F238E27FC236}">
                    <a16:creationId xmlns="" xmlns:a16="http://schemas.microsoft.com/office/drawing/2014/main" id="{2EEEDFD6-C51C-4D40-B171-467E5EBB0B97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8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="" xmlns:a16="http://schemas.microsoft.com/office/drawing/2014/main" id="{A6E594DC-0F23-490E-BAD8-4D5FEAE09EA6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5051891" y="2474027"/>
            <a:ext cx="2088232" cy="33843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26" tIns="45718" rIns="91426" bIns="45718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735611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" y="0"/>
            <a:ext cx="4090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18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6" y="185116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87" y="339763"/>
            <a:ext cx="165463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5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3" y="173185"/>
            <a:ext cx="207259" cy="1284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46" y="1192875"/>
            <a:ext cx="165463" cy="102540"/>
          </a:xfrm>
          <a:prstGeom prst="rect">
            <a:avLst/>
          </a:prstGeom>
        </p:spPr>
      </p:pic>
      <p:sp>
        <p:nvSpPr>
          <p:cNvPr id="10" name="그림 개체 틀 49">
            <a:extLst>
              <a:ext uri="{FF2B5EF4-FFF2-40B4-BE49-F238E27FC236}">
                <a16:creationId xmlns="" xmlns:a16="http://schemas.microsoft.com/office/drawing/2014/main" id="{15E29CE4-EB8D-4F06-B9AB-E20EDD21F76D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399557" y="103211"/>
            <a:ext cx="5792457" cy="6754799"/>
          </a:xfrm>
          <a:custGeom>
            <a:avLst/>
            <a:gdLst>
              <a:gd name="connsiteX0" fmla="*/ 1533320 w 5792457"/>
              <a:gd name="connsiteY0" fmla="*/ 4500111 h 6754799"/>
              <a:gd name="connsiteX1" fmla="*/ 3294520 w 5792457"/>
              <a:gd name="connsiteY1" fmla="*/ 4951431 h 6754799"/>
              <a:gd name="connsiteX2" fmla="*/ 5090788 w 5792457"/>
              <a:gd name="connsiteY2" fmla="*/ 6696360 h 6754799"/>
              <a:gd name="connsiteX3" fmla="*/ 5119328 w 5792457"/>
              <a:gd name="connsiteY3" fmla="*/ 6754799 h 6754799"/>
              <a:gd name="connsiteX4" fmla="*/ 1637394 w 5792457"/>
              <a:gd name="connsiteY4" fmla="*/ 6754799 h 6754799"/>
              <a:gd name="connsiteX5" fmla="*/ 1571513 w 5792457"/>
              <a:gd name="connsiteY5" fmla="*/ 6709630 h 6754799"/>
              <a:gd name="connsiteX6" fmla="*/ 254121 w 5792457"/>
              <a:gd name="connsiteY6" fmla="*/ 5041498 h 6754799"/>
              <a:gd name="connsiteX7" fmla="*/ 123222 w 5792457"/>
              <a:gd name="connsiteY7" fmla="*/ 4698624 h 6754799"/>
              <a:gd name="connsiteX8" fmla="*/ 477006 w 5792457"/>
              <a:gd name="connsiteY8" fmla="*/ 4600985 h 6754799"/>
              <a:gd name="connsiteX9" fmla="*/ 1533320 w 5792457"/>
              <a:gd name="connsiteY9" fmla="*/ 4500111 h 6754799"/>
              <a:gd name="connsiteX10" fmla="*/ 0 w 5792457"/>
              <a:gd name="connsiteY10" fmla="*/ 2381984 h 6754799"/>
              <a:gd name="connsiteX11" fmla="*/ 366880 w 5792457"/>
              <a:gd name="connsiteY11" fmla="*/ 2391769 h 6754799"/>
              <a:gd name="connsiteX12" fmla="*/ 2959700 w 5792457"/>
              <a:gd name="connsiteY12" fmla="*/ 3548695 h 6754799"/>
              <a:gd name="connsiteX13" fmla="*/ 3969553 w 5792457"/>
              <a:gd name="connsiteY13" fmla="*/ 5060553 h 6754799"/>
              <a:gd name="connsiteX14" fmla="*/ 4067392 w 5792457"/>
              <a:gd name="connsiteY14" fmla="*/ 5348936 h 6754799"/>
              <a:gd name="connsiteX15" fmla="*/ 3819523 w 5792457"/>
              <a:gd name="connsiteY15" fmla="*/ 5163737 h 6754799"/>
              <a:gd name="connsiteX16" fmla="*/ 3167689 w 5792457"/>
              <a:gd name="connsiteY16" fmla="*/ 4799815 h 6754799"/>
              <a:gd name="connsiteX17" fmla="*/ 681042 w 5792457"/>
              <a:gd name="connsiteY17" fmla="*/ 4503265 h 6754799"/>
              <a:gd name="connsiteX18" fmla="*/ 653866 w 5792457"/>
              <a:gd name="connsiteY18" fmla="*/ 4509539 h 6754799"/>
              <a:gd name="connsiteX19" fmla="*/ 596815 w 5792457"/>
              <a:gd name="connsiteY19" fmla="*/ 4423579 h 6754799"/>
              <a:gd name="connsiteX20" fmla="*/ 25211 w 5792457"/>
              <a:gd name="connsiteY20" fmla="*/ 2748129 h 6754799"/>
              <a:gd name="connsiteX21" fmla="*/ 5032203 w 5792457"/>
              <a:gd name="connsiteY21" fmla="*/ 1481298 h 6754799"/>
              <a:gd name="connsiteX22" fmla="*/ 5295168 w 5792457"/>
              <a:gd name="connsiteY22" fmla="*/ 1737316 h 6754799"/>
              <a:gd name="connsiteX23" fmla="*/ 5732623 w 5792457"/>
              <a:gd name="connsiteY23" fmla="*/ 2292798 h 6754799"/>
              <a:gd name="connsiteX24" fmla="*/ 5792457 w 5792457"/>
              <a:gd name="connsiteY24" fmla="*/ 2392513 h 6754799"/>
              <a:gd name="connsiteX25" fmla="*/ 5792457 w 5792457"/>
              <a:gd name="connsiteY25" fmla="*/ 6754799 h 6754799"/>
              <a:gd name="connsiteX26" fmla="*/ 5200274 w 5792457"/>
              <a:gd name="connsiteY26" fmla="*/ 6754799 h 6754799"/>
              <a:gd name="connsiteX27" fmla="*/ 5120381 w 5792457"/>
              <a:gd name="connsiteY27" fmla="*/ 6595475 h 6754799"/>
              <a:gd name="connsiteX28" fmla="*/ 4282992 w 5792457"/>
              <a:gd name="connsiteY28" fmla="*/ 5554426 h 6754799"/>
              <a:gd name="connsiteX29" fmla="*/ 4190235 w 5792457"/>
              <a:gd name="connsiteY29" fmla="*/ 5478043 h 6754799"/>
              <a:gd name="connsiteX30" fmla="*/ 4118933 w 5792457"/>
              <a:gd name="connsiteY30" fmla="*/ 5231556 h 6754799"/>
              <a:gd name="connsiteX31" fmla="*/ 4008036 w 5792457"/>
              <a:gd name="connsiteY31" fmla="*/ 4493295 h 6754799"/>
              <a:gd name="connsiteX32" fmla="*/ 4802400 w 5792457"/>
              <a:gd name="connsiteY32" fmla="*/ 1767459 h 6754799"/>
              <a:gd name="connsiteX33" fmla="*/ 3088861 w 5792457"/>
              <a:gd name="connsiteY33" fmla="*/ 314511 h 6754799"/>
              <a:gd name="connsiteX34" fmla="*/ 3402723 w 5792457"/>
              <a:gd name="connsiteY34" fmla="*/ 504742 h 6754799"/>
              <a:gd name="connsiteX35" fmla="*/ 4629821 w 5792457"/>
              <a:gd name="connsiteY35" fmla="*/ 1780711 h 6754799"/>
              <a:gd name="connsiteX36" fmla="*/ 4644616 w 5792457"/>
              <a:gd name="connsiteY36" fmla="*/ 1807243 h 6754799"/>
              <a:gd name="connsiteX37" fmla="*/ 4586596 w 5792457"/>
              <a:gd name="connsiteY37" fmla="*/ 1888227 h 6754799"/>
              <a:gd name="connsiteX38" fmla="*/ 3903974 w 5792457"/>
              <a:gd name="connsiteY38" fmla="*/ 4297663 h 6754799"/>
              <a:gd name="connsiteX39" fmla="*/ 3955960 w 5792457"/>
              <a:gd name="connsiteY39" fmla="*/ 4857801 h 6754799"/>
              <a:gd name="connsiteX40" fmla="*/ 3974355 w 5792457"/>
              <a:gd name="connsiteY40" fmla="*/ 4958231 h 6754799"/>
              <a:gd name="connsiteX41" fmla="*/ 3903503 w 5792457"/>
              <a:gd name="connsiteY41" fmla="*/ 4785562 h 6754799"/>
              <a:gd name="connsiteX42" fmla="*/ 3307489 w 5792457"/>
              <a:gd name="connsiteY42" fmla="*/ 3819211 h 6754799"/>
              <a:gd name="connsiteX43" fmla="*/ 3178011 w 5792457"/>
              <a:gd name="connsiteY43" fmla="*/ 3670523 h 6754799"/>
              <a:gd name="connsiteX44" fmla="*/ 3031102 w 5792457"/>
              <a:gd name="connsiteY44" fmla="*/ 3495008 h 6754799"/>
              <a:gd name="connsiteX45" fmla="*/ 2769114 w 5792457"/>
              <a:gd name="connsiteY45" fmla="*/ 3224132 h 6754799"/>
              <a:gd name="connsiteX46" fmla="*/ 2686927 w 5792457"/>
              <a:gd name="connsiteY46" fmla="*/ 3152966 h 6754799"/>
              <a:gd name="connsiteX47" fmla="*/ 2678163 w 5792457"/>
              <a:gd name="connsiteY47" fmla="*/ 3114096 h 6754799"/>
              <a:gd name="connsiteX48" fmla="*/ 2929398 w 5792457"/>
              <a:gd name="connsiteY48" fmla="*/ 645069 h 6754799"/>
              <a:gd name="connsiteX49" fmla="*/ 504990 w 5792457"/>
              <a:gd name="connsiteY49" fmla="*/ 0 h 6754799"/>
              <a:gd name="connsiteX50" fmla="*/ 860734 w 5792457"/>
              <a:gd name="connsiteY50" fmla="*/ 90236 h 6754799"/>
              <a:gd name="connsiteX51" fmla="*/ 2407073 w 5792457"/>
              <a:gd name="connsiteY51" fmla="*/ 952036 h 6754799"/>
              <a:gd name="connsiteX52" fmla="*/ 2655607 w 5792457"/>
              <a:gd name="connsiteY52" fmla="*/ 1190924 h 6754799"/>
              <a:gd name="connsiteX53" fmla="*/ 2640974 w 5792457"/>
              <a:gd name="connsiteY53" fmla="*/ 1240941 h 6754799"/>
              <a:gd name="connsiteX54" fmla="*/ 2602390 w 5792457"/>
              <a:gd name="connsiteY54" fmla="*/ 3124737 h 6754799"/>
              <a:gd name="connsiteX55" fmla="*/ 2608895 w 5792457"/>
              <a:gd name="connsiteY55" fmla="*/ 3152682 h 6754799"/>
              <a:gd name="connsiteX56" fmla="*/ 2387135 w 5792457"/>
              <a:gd name="connsiteY56" fmla="*/ 2990396 h 6754799"/>
              <a:gd name="connsiteX57" fmla="*/ 901671 w 5792457"/>
              <a:gd name="connsiteY57" fmla="*/ 2373321 h 6754799"/>
              <a:gd name="connsiteX58" fmla="*/ 718687 w 5792457"/>
              <a:gd name="connsiteY58" fmla="*/ 2342151 h 6754799"/>
              <a:gd name="connsiteX59" fmla="*/ 699296 w 5792457"/>
              <a:gd name="connsiteY59" fmla="*/ 2294436 h 6754799"/>
              <a:gd name="connsiteX60" fmla="*/ 449055 w 5792457"/>
              <a:gd name="connsiteY60" fmla="*/ 362725 h 675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792457" h="6754799">
                <a:moveTo>
                  <a:pt x="1533320" y="4500111"/>
                </a:moveTo>
                <a:cubicBezTo>
                  <a:pt x="2128166" y="4518902"/>
                  <a:pt x="2728434" y="4665012"/>
                  <a:pt x="3294520" y="4951431"/>
                </a:cubicBezTo>
                <a:cubicBezTo>
                  <a:pt x="4087042" y="5352419"/>
                  <a:pt x="4697681" y="5970285"/>
                  <a:pt x="5090788" y="6696360"/>
                </a:cubicBezTo>
                <a:lnTo>
                  <a:pt x="5119328" y="6754799"/>
                </a:lnTo>
                <a:lnTo>
                  <a:pt x="1637394" y="6754799"/>
                </a:lnTo>
                <a:lnTo>
                  <a:pt x="1571513" y="6709630"/>
                </a:lnTo>
                <a:cubicBezTo>
                  <a:pt x="983789" y="6267303"/>
                  <a:pt x="537175" y="5688448"/>
                  <a:pt x="254121" y="5041498"/>
                </a:cubicBezTo>
                <a:lnTo>
                  <a:pt x="123222" y="4698624"/>
                </a:lnTo>
                <a:lnTo>
                  <a:pt x="477006" y="4600985"/>
                </a:lnTo>
                <a:cubicBezTo>
                  <a:pt x="821456" y="4523397"/>
                  <a:pt x="1176412" y="4488838"/>
                  <a:pt x="1533320" y="4500111"/>
                </a:cubicBezTo>
                <a:close/>
                <a:moveTo>
                  <a:pt x="0" y="2381984"/>
                </a:moveTo>
                <a:lnTo>
                  <a:pt x="366880" y="2391769"/>
                </a:lnTo>
                <a:cubicBezTo>
                  <a:pt x="1305823" y="2461748"/>
                  <a:pt x="2226990" y="2846193"/>
                  <a:pt x="2959700" y="3548695"/>
                </a:cubicBezTo>
                <a:cubicBezTo>
                  <a:pt x="3417646" y="3987759"/>
                  <a:pt x="3754556" y="4505603"/>
                  <a:pt x="3969553" y="5060553"/>
                </a:cubicBezTo>
                <a:lnTo>
                  <a:pt x="4067392" y="5348936"/>
                </a:lnTo>
                <a:lnTo>
                  <a:pt x="3819523" y="5163737"/>
                </a:lnTo>
                <a:cubicBezTo>
                  <a:pt x="3616874" y="5025706"/>
                  <a:pt x="3399279" y="4903568"/>
                  <a:pt x="3167689" y="4799815"/>
                </a:cubicBezTo>
                <a:cubicBezTo>
                  <a:pt x="2357125" y="4436681"/>
                  <a:pt x="1492622" y="4351412"/>
                  <a:pt x="681042" y="4503265"/>
                </a:cubicBezTo>
                <a:lnTo>
                  <a:pt x="653866" y="4509539"/>
                </a:lnTo>
                <a:lnTo>
                  <a:pt x="596815" y="4423579"/>
                </a:lnTo>
                <a:cubicBezTo>
                  <a:pt x="284429" y="3904982"/>
                  <a:pt x="93601" y="3332609"/>
                  <a:pt x="25211" y="2748129"/>
                </a:cubicBezTo>
                <a:close/>
                <a:moveTo>
                  <a:pt x="5032203" y="1481298"/>
                </a:moveTo>
                <a:lnTo>
                  <a:pt x="5295168" y="1737316"/>
                </a:lnTo>
                <a:cubicBezTo>
                  <a:pt x="5455799" y="1909377"/>
                  <a:pt x="5602283" y="2095127"/>
                  <a:pt x="5732623" y="2292798"/>
                </a:cubicBezTo>
                <a:lnTo>
                  <a:pt x="5792457" y="2392513"/>
                </a:lnTo>
                <a:lnTo>
                  <a:pt x="5792457" y="6754799"/>
                </a:lnTo>
                <a:lnTo>
                  <a:pt x="5200274" y="6754799"/>
                </a:lnTo>
                <a:lnTo>
                  <a:pt x="5120381" y="6595475"/>
                </a:lnTo>
                <a:cubicBezTo>
                  <a:pt x="4901489" y="6210721"/>
                  <a:pt x="4620532" y="5858135"/>
                  <a:pt x="4282992" y="5554426"/>
                </a:cubicBezTo>
                <a:lnTo>
                  <a:pt x="4190235" y="5478043"/>
                </a:lnTo>
                <a:lnTo>
                  <a:pt x="4118933" y="5231556"/>
                </a:lnTo>
                <a:cubicBezTo>
                  <a:pt x="4061162" y="4993267"/>
                  <a:pt x="4023529" y="4746591"/>
                  <a:pt x="4008036" y="4493295"/>
                </a:cubicBezTo>
                <a:cubicBezTo>
                  <a:pt x="3946059" y="3480116"/>
                  <a:pt x="4248555" y="2528883"/>
                  <a:pt x="4802400" y="1767459"/>
                </a:cubicBezTo>
                <a:close/>
                <a:moveTo>
                  <a:pt x="3088861" y="314511"/>
                </a:moveTo>
                <a:lnTo>
                  <a:pt x="3402723" y="504742"/>
                </a:lnTo>
                <a:cubicBezTo>
                  <a:pt x="3890844" y="833422"/>
                  <a:pt x="4312089" y="1265372"/>
                  <a:pt x="4629821" y="1780711"/>
                </a:cubicBezTo>
                <a:lnTo>
                  <a:pt x="4644616" y="1807243"/>
                </a:lnTo>
                <a:lnTo>
                  <a:pt x="4586596" y="1888227"/>
                </a:lnTo>
                <a:cubicBezTo>
                  <a:pt x="4134290" y="2578979"/>
                  <a:pt x="3880513" y="3409784"/>
                  <a:pt x="3903974" y="4297663"/>
                </a:cubicBezTo>
                <a:cubicBezTo>
                  <a:pt x="3909001" y="4487922"/>
                  <a:pt x="3926601" y="4674893"/>
                  <a:pt x="3955960" y="4857801"/>
                </a:cubicBezTo>
                <a:lnTo>
                  <a:pt x="3974355" y="4958231"/>
                </a:lnTo>
                <a:lnTo>
                  <a:pt x="3903503" y="4785562"/>
                </a:lnTo>
                <a:cubicBezTo>
                  <a:pt x="3752479" y="4443857"/>
                  <a:pt x="3553760" y="4118348"/>
                  <a:pt x="3307489" y="3819211"/>
                </a:cubicBezTo>
                <a:lnTo>
                  <a:pt x="3178011" y="3670523"/>
                </a:lnTo>
                <a:lnTo>
                  <a:pt x="3031102" y="3495008"/>
                </a:lnTo>
                <a:cubicBezTo>
                  <a:pt x="2947003" y="3399996"/>
                  <a:pt x="2859565" y="3309698"/>
                  <a:pt x="2769114" y="3224132"/>
                </a:cubicBezTo>
                <a:lnTo>
                  <a:pt x="2686927" y="3152966"/>
                </a:lnTo>
                <a:lnTo>
                  <a:pt x="2678163" y="3114096"/>
                </a:lnTo>
                <a:cubicBezTo>
                  <a:pt x="2505321" y="2259844"/>
                  <a:pt x="2607249" y="1403327"/>
                  <a:pt x="2929398" y="645069"/>
                </a:cubicBezTo>
                <a:close/>
                <a:moveTo>
                  <a:pt x="504990" y="0"/>
                </a:moveTo>
                <a:lnTo>
                  <a:pt x="860734" y="90236"/>
                </a:lnTo>
                <a:cubicBezTo>
                  <a:pt x="1423585" y="261969"/>
                  <a:pt x="1952644" y="552007"/>
                  <a:pt x="2407073" y="952036"/>
                </a:cubicBezTo>
                <a:lnTo>
                  <a:pt x="2655607" y="1190924"/>
                </a:lnTo>
                <a:lnTo>
                  <a:pt x="2640974" y="1240941"/>
                </a:lnTo>
                <a:cubicBezTo>
                  <a:pt x="2488711" y="1842851"/>
                  <a:pt x="2468279" y="2484971"/>
                  <a:pt x="2602390" y="3124737"/>
                </a:cubicBezTo>
                <a:lnTo>
                  <a:pt x="2608895" y="3152682"/>
                </a:lnTo>
                <a:lnTo>
                  <a:pt x="2387135" y="2990396"/>
                </a:lnTo>
                <a:cubicBezTo>
                  <a:pt x="1927981" y="2684566"/>
                  <a:pt x="1422700" y="2479088"/>
                  <a:pt x="901671" y="2373321"/>
                </a:cubicBezTo>
                <a:lnTo>
                  <a:pt x="718687" y="2342151"/>
                </a:lnTo>
                <a:lnTo>
                  <a:pt x="699296" y="2294436"/>
                </a:lnTo>
                <a:cubicBezTo>
                  <a:pt x="460766" y="1668479"/>
                  <a:pt x="381039" y="1006455"/>
                  <a:pt x="449055" y="36272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91426" tIns="45718" rIns="91426" bIns="45718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811562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: 도형 3">
            <a:extLst>
              <a:ext uri="{FF2B5EF4-FFF2-40B4-BE49-F238E27FC236}">
                <a16:creationId xmlns="" xmlns:a16="http://schemas.microsoft.com/office/drawing/2014/main" id="{E332A5CF-5FC0-423E-9488-B11023820CDA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" y="0"/>
            <a:ext cx="6960096" cy="6858000"/>
          </a:xfrm>
          <a:custGeom>
            <a:avLst/>
            <a:gdLst>
              <a:gd name="connsiteX0" fmla="*/ 2353219 w 6960096"/>
              <a:gd name="connsiteY0" fmla="*/ 2324450 h 6858000"/>
              <a:gd name="connsiteX1" fmla="*/ 6960096 w 6960096"/>
              <a:gd name="connsiteY1" fmla="*/ 2324450 h 6858000"/>
              <a:gd name="connsiteX2" fmla="*/ 6960096 w 6960096"/>
              <a:gd name="connsiteY2" fmla="*/ 6858000 h 6858000"/>
              <a:gd name="connsiteX3" fmla="*/ 2353219 w 6960096"/>
              <a:gd name="connsiteY3" fmla="*/ 6858000 h 6858000"/>
              <a:gd name="connsiteX4" fmla="*/ 0 w 6960096"/>
              <a:gd name="connsiteY4" fmla="*/ 2324450 h 6858000"/>
              <a:gd name="connsiteX5" fmla="*/ 2245219 w 6960096"/>
              <a:gd name="connsiteY5" fmla="*/ 2324450 h 6858000"/>
              <a:gd name="connsiteX6" fmla="*/ 2245219 w 6960096"/>
              <a:gd name="connsiteY6" fmla="*/ 6858000 h 6858000"/>
              <a:gd name="connsiteX7" fmla="*/ 0 w 6960096"/>
              <a:gd name="connsiteY7" fmla="*/ 6858000 h 6858000"/>
              <a:gd name="connsiteX8" fmla="*/ 2353219 w 6960096"/>
              <a:gd name="connsiteY8" fmla="*/ 0 h 6858000"/>
              <a:gd name="connsiteX9" fmla="*/ 6960096 w 6960096"/>
              <a:gd name="connsiteY9" fmla="*/ 0 h 6858000"/>
              <a:gd name="connsiteX10" fmla="*/ 6960096 w 6960096"/>
              <a:gd name="connsiteY10" fmla="*/ 2216451 h 6858000"/>
              <a:gd name="connsiteX11" fmla="*/ 4710657 w 6960096"/>
              <a:gd name="connsiteY11" fmla="*/ 2216451 h 6858000"/>
              <a:gd name="connsiteX12" fmla="*/ 4710657 w 6960096"/>
              <a:gd name="connsiteY12" fmla="*/ 6075 h 6858000"/>
              <a:gd name="connsiteX13" fmla="*/ 4602657 w 6960096"/>
              <a:gd name="connsiteY13" fmla="*/ 6075 h 6858000"/>
              <a:gd name="connsiteX14" fmla="*/ 4602657 w 6960096"/>
              <a:gd name="connsiteY14" fmla="*/ 2216451 h 6858000"/>
              <a:gd name="connsiteX15" fmla="*/ 2353219 w 6960096"/>
              <a:gd name="connsiteY15" fmla="*/ 2216451 h 6858000"/>
              <a:gd name="connsiteX16" fmla="*/ 0 w 6960096"/>
              <a:gd name="connsiteY16" fmla="*/ 0 h 6858000"/>
              <a:gd name="connsiteX17" fmla="*/ 2245219 w 6960096"/>
              <a:gd name="connsiteY17" fmla="*/ 0 h 6858000"/>
              <a:gd name="connsiteX18" fmla="*/ 2245219 w 6960096"/>
              <a:gd name="connsiteY18" fmla="*/ 2216451 h 6858000"/>
              <a:gd name="connsiteX19" fmla="*/ 0 w 6960096"/>
              <a:gd name="connsiteY19" fmla="*/ 2216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60096" h="6858000">
                <a:moveTo>
                  <a:pt x="2353219" y="2324450"/>
                </a:moveTo>
                <a:lnTo>
                  <a:pt x="6960096" y="2324450"/>
                </a:lnTo>
                <a:lnTo>
                  <a:pt x="6960096" y="6858000"/>
                </a:lnTo>
                <a:lnTo>
                  <a:pt x="2353219" y="6858000"/>
                </a:lnTo>
                <a:close/>
                <a:moveTo>
                  <a:pt x="0" y="2324450"/>
                </a:moveTo>
                <a:lnTo>
                  <a:pt x="2245219" y="2324450"/>
                </a:lnTo>
                <a:lnTo>
                  <a:pt x="2245219" y="6858000"/>
                </a:lnTo>
                <a:lnTo>
                  <a:pt x="0" y="6858000"/>
                </a:lnTo>
                <a:close/>
                <a:moveTo>
                  <a:pt x="2353219" y="0"/>
                </a:moveTo>
                <a:lnTo>
                  <a:pt x="6960096" y="0"/>
                </a:lnTo>
                <a:lnTo>
                  <a:pt x="6960096" y="2216451"/>
                </a:lnTo>
                <a:lnTo>
                  <a:pt x="4710657" y="2216451"/>
                </a:lnTo>
                <a:lnTo>
                  <a:pt x="4710657" y="6075"/>
                </a:lnTo>
                <a:lnTo>
                  <a:pt x="4602657" y="6075"/>
                </a:lnTo>
                <a:lnTo>
                  <a:pt x="4602657" y="2216451"/>
                </a:lnTo>
                <a:lnTo>
                  <a:pt x="2353219" y="2216451"/>
                </a:lnTo>
                <a:close/>
                <a:moveTo>
                  <a:pt x="0" y="0"/>
                </a:moveTo>
                <a:lnTo>
                  <a:pt x="2245219" y="0"/>
                </a:lnTo>
                <a:lnTo>
                  <a:pt x="2245219" y="2216451"/>
                </a:lnTo>
                <a:lnTo>
                  <a:pt x="0" y="22164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91426" tIns="45718" rIns="91426" bIns="45718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161927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 userDrawn="1"/>
        </p:nvSpPr>
        <p:spPr>
          <a:xfrm>
            <a:off x="5" y="0"/>
            <a:ext cx="1220867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18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0" hasCustomPrompt="1"/>
          </p:nvPr>
        </p:nvSpPr>
        <p:spPr>
          <a:xfrm>
            <a:off x="4" y="1119748"/>
            <a:ext cx="5135893" cy="37494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87947" tIns="611891" rIns="91426" bIns="45718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37" name="Rectangle 36"/>
          <p:cNvSpPr/>
          <p:nvPr userDrawn="1"/>
        </p:nvSpPr>
        <p:spPr>
          <a:xfrm rot="10800000">
            <a:off x="5135896" y="1119739"/>
            <a:ext cx="4022165" cy="5529080"/>
          </a:xfrm>
          <a:prstGeom prst="round2SameRect">
            <a:avLst>
              <a:gd name="adj1" fmla="val 9014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18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0" name="Picture Placeholder 35"/>
          <p:cNvSpPr>
            <a:spLocks noGrp="1"/>
          </p:cNvSpPr>
          <p:nvPr>
            <p:ph type="pic" sz="quarter" idx="11" hasCustomPrompt="1"/>
          </p:nvPr>
        </p:nvSpPr>
        <p:spPr>
          <a:xfrm>
            <a:off x="9158060" y="1119748"/>
            <a:ext cx="3050616" cy="37494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87947" tIns="611891" rIns="91426" bIns="45718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3" name="제목 1">
            <a:extLst>
              <a:ext uri="{FF2B5EF4-FFF2-40B4-BE49-F238E27FC236}">
                <a16:creationId xmlns="" xmlns:a16="http://schemas.microsoft.com/office/drawing/2014/main" id="{C6F3612C-F0AE-484F-942A-DE2A05865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3503" y="209196"/>
            <a:ext cx="12192000" cy="701377"/>
          </a:xfrm>
          <a:prstGeom prst="rect">
            <a:avLst/>
          </a:prstGeom>
        </p:spPr>
        <p:txBody>
          <a:bodyPr lIns="91426" tIns="45718" rIns="91426" bIns="45718" anchor="ctr">
            <a:noAutofit/>
          </a:bodyPr>
          <a:lstStyle>
            <a:lvl1pPr algn="ctr">
              <a:defRPr sz="55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300489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/>
          <p:nvPr userDrawn="1"/>
        </p:nvSpPr>
        <p:spPr>
          <a:xfrm>
            <a:off x="5065784" y="0"/>
            <a:ext cx="7126221" cy="6858000"/>
          </a:xfrm>
          <a:custGeom>
            <a:avLst/>
            <a:gdLst>
              <a:gd name="connsiteX0" fmla="*/ 0 w 4716016"/>
              <a:gd name="connsiteY0" fmla="*/ 0 h 6858000"/>
              <a:gd name="connsiteX1" fmla="*/ 4716016 w 4716016"/>
              <a:gd name="connsiteY1" fmla="*/ 0 h 6858000"/>
              <a:gd name="connsiteX2" fmla="*/ 4716016 w 4716016"/>
              <a:gd name="connsiteY2" fmla="*/ 6858000 h 6858000"/>
              <a:gd name="connsiteX3" fmla="*/ 0 w 4716016"/>
              <a:gd name="connsiteY3" fmla="*/ 6858000 h 6858000"/>
              <a:gd name="connsiteX4" fmla="*/ 0 w 4716016"/>
              <a:gd name="connsiteY4" fmla="*/ 0 h 6858000"/>
              <a:gd name="connsiteX0" fmla="*/ 2238375 w 4716016"/>
              <a:gd name="connsiteY0" fmla="*/ 0 h 6858000"/>
              <a:gd name="connsiteX1" fmla="*/ 4716016 w 4716016"/>
              <a:gd name="connsiteY1" fmla="*/ 0 h 6858000"/>
              <a:gd name="connsiteX2" fmla="*/ 4716016 w 4716016"/>
              <a:gd name="connsiteY2" fmla="*/ 6858000 h 6858000"/>
              <a:gd name="connsiteX3" fmla="*/ 0 w 4716016"/>
              <a:gd name="connsiteY3" fmla="*/ 6858000 h 6858000"/>
              <a:gd name="connsiteX4" fmla="*/ 2238375 w 4716016"/>
              <a:gd name="connsiteY4" fmla="*/ 0 h 6858000"/>
              <a:gd name="connsiteX0" fmla="*/ 2867025 w 5344666"/>
              <a:gd name="connsiteY0" fmla="*/ 0 h 6858000"/>
              <a:gd name="connsiteX1" fmla="*/ 5344666 w 5344666"/>
              <a:gd name="connsiteY1" fmla="*/ 0 h 6858000"/>
              <a:gd name="connsiteX2" fmla="*/ 5344666 w 5344666"/>
              <a:gd name="connsiteY2" fmla="*/ 6858000 h 6858000"/>
              <a:gd name="connsiteX3" fmla="*/ 0 w 5344666"/>
              <a:gd name="connsiteY3" fmla="*/ 6858000 h 6858000"/>
              <a:gd name="connsiteX4" fmla="*/ 2867025 w 534466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4666" h="6858000">
                <a:moveTo>
                  <a:pt x="2867025" y="0"/>
                </a:moveTo>
                <a:lnTo>
                  <a:pt x="5344666" y="0"/>
                </a:lnTo>
                <a:lnTo>
                  <a:pt x="5344666" y="6858000"/>
                </a:lnTo>
                <a:lnTo>
                  <a:pt x="0" y="6858000"/>
                </a:lnTo>
                <a:lnTo>
                  <a:pt x="2867025" y="0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18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제목 1"/>
          <p:cNvSpPr>
            <a:spLocks noGrp="1"/>
          </p:cNvSpPr>
          <p:nvPr>
            <p:ph type="title" hasCustomPrompt="1"/>
          </p:nvPr>
        </p:nvSpPr>
        <p:spPr>
          <a:xfrm>
            <a:off x="724126" y="332655"/>
            <a:ext cx="7684119" cy="877020"/>
          </a:xfrm>
          <a:prstGeom prst="rect">
            <a:avLst/>
          </a:prstGeom>
        </p:spPr>
        <p:txBody>
          <a:bodyPr wrap="square" lIns="0" tIns="251958" rIns="91426" bIns="107981" anchor="ctr">
            <a:noAutofit/>
          </a:bodyPr>
          <a:lstStyle>
            <a:lvl1pPr algn="l">
              <a:lnSpc>
                <a:spcPts val="3200"/>
              </a:lnSpc>
              <a:defRPr sz="55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4" name="그림 개체 틀 2"/>
          <p:cNvSpPr>
            <a:spLocks noGrp="1"/>
          </p:cNvSpPr>
          <p:nvPr>
            <p:ph type="pic" sz="quarter" idx="42" hasCustomPrompt="1"/>
          </p:nvPr>
        </p:nvSpPr>
        <p:spPr>
          <a:xfrm>
            <a:off x="724121" y="1412776"/>
            <a:ext cx="7749323" cy="2376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26" tIns="45718" rIns="91426" bIns="45718" anchor="ctr"/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43" hasCustomPrompt="1"/>
          </p:nvPr>
        </p:nvSpPr>
        <p:spPr>
          <a:xfrm>
            <a:off x="724121" y="3899148"/>
            <a:ext cx="7749323" cy="2376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26" tIns="45718" rIns="91426" bIns="45718" anchor="ctr"/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582913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88000" y="245791"/>
            <a:ext cx="3744000" cy="46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26" tIns="45718" rIns="91426" bIns="45718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224000" y="245791"/>
            <a:ext cx="3744000" cy="6364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26" tIns="45718" rIns="91426" bIns="45718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8160000" y="1930623"/>
            <a:ext cx="3744000" cy="46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26" tIns="45718" rIns="91426" bIns="45718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1296000" y="3874621"/>
            <a:ext cx="1440000" cy="4032000"/>
          </a:xfrm>
          <a:prstGeom prst="round2Same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18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9456000" y="-1050209"/>
            <a:ext cx="1440000" cy="4032000"/>
          </a:xfrm>
          <a:prstGeom prst="round2Same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18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8372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4"/>
          <p:cNvSpPr/>
          <p:nvPr userDrawn="1"/>
        </p:nvSpPr>
        <p:spPr>
          <a:xfrm>
            <a:off x="723199" y="1552597"/>
            <a:ext cx="3276000" cy="4716000"/>
          </a:xfrm>
          <a:prstGeom prst="round2DiagRect">
            <a:avLst>
              <a:gd name="adj1" fmla="val 10587"/>
              <a:gd name="adj2" fmla="val 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26" tIns="45718" rIns="91426" bIns="45718" numCol="1" anchor="t" anchorCtr="0" compatLnSpc="1">
            <a:prstTxWarp prst="textNoShape">
              <a:avLst/>
            </a:prstTxWarp>
          </a:bodyPr>
          <a:lstStyle/>
          <a:p>
            <a:pPr defTabSz="914218"/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7" name="그림 개체 틀 6"/>
          <p:cNvSpPr>
            <a:spLocks noGrp="1"/>
          </p:cNvSpPr>
          <p:nvPr>
            <p:ph type="pic" sz="quarter" idx="10" hasCustomPrompt="1"/>
          </p:nvPr>
        </p:nvSpPr>
        <p:spPr>
          <a:xfrm>
            <a:off x="885199" y="1733177"/>
            <a:ext cx="2952000" cy="19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26" tIns="215963" rIns="91426" bIns="45718" anchor="ctr">
            <a:noAutofit/>
          </a:bodyPr>
          <a:lstStyle>
            <a:lvl1pPr marL="0" marR="0" indent="0" algn="ctr" defTabSz="914241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241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8" name="Rounded Rectangle 4"/>
          <p:cNvSpPr/>
          <p:nvPr userDrawn="1"/>
        </p:nvSpPr>
        <p:spPr>
          <a:xfrm>
            <a:off x="4416213" y="1552610"/>
            <a:ext cx="3304051" cy="4720591"/>
          </a:xfrm>
          <a:prstGeom prst="round2DiagRect">
            <a:avLst>
              <a:gd name="adj1" fmla="val 10365"/>
              <a:gd name="adj2" fmla="val 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26" tIns="45718" rIns="91426" bIns="45718" numCol="1" anchor="t" anchorCtr="0" compatLnSpc="1">
            <a:prstTxWarp prst="textNoShape">
              <a:avLst/>
            </a:prstTxWarp>
          </a:bodyPr>
          <a:lstStyle/>
          <a:p>
            <a:pPr defTabSz="914218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9" name="그림 개체 틀 6"/>
          <p:cNvSpPr>
            <a:spLocks noGrp="1"/>
          </p:cNvSpPr>
          <p:nvPr>
            <p:ph type="pic" sz="quarter" idx="11" hasCustomPrompt="1"/>
          </p:nvPr>
        </p:nvSpPr>
        <p:spPr>
          <a:xfrm>
            <a:off x="4599253" y="1733177"/>
            <a:ext cx="2952000" cy="19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26" tIns="215963" rIns="91426" bIns="45718" anchor="ctr">
            <a:noAutofit/>
          </a:bodyPr>
          <a:lstStyle>
            <a:lvl1pPr marL="0" marR="0" indent="0" algn="ctr" defTabSz="914241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241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20" name="Rounded Rectangle 4"/>
          <p:cNvSpPr/>
          <p:nvPr userDrawn="1"/>
        </p:nvSpPr>
        <p:spPr>
          <a:xfrm>
            <a:off x="8137277" y="1552610"/>
            <a:ext cx="3304051" cy="4720591"/>
          </a:xfrm>
          <a:prstGeom prst="round2DiagRect">
            <a:avLst>
              <a:gd name="adj1" fmla="val 10639"/>
              <a:gd name="adj2" fmla="val 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26" tIns="45718" rIns="91426" bIns="45718" numCol="1" anchor="t" anchorCtr="0" compatLnSpc="1">
            <a:prstTxWarp prst="textNoShape">
              <a:avLst/>
            </a:prstTxWarp>
          </a:bodyPr>
          <a:lstStyle/>
          <a:p>
            <a:pPr defTabSz="914218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21" name="그림 개체 틀 6"/>
          <p:cNvSpPr>
            <a:spLocks noGrp="1"/>
          </p:cNvSpPr>
          <p:nvPr>
            <p:ph type="pic" sz="quarter" idx="12" hasCustomPrompt="1"/>
          </p:nvPr>
        </p:nvSpPr>
        <p:spPr>
          <a:xfrm>
            <a:off x="8313307" y="1733177"/>
            <a:ext cx="2952000" cy="19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26" tIns="215963" rIns="91426" bIns="45718" anchor="ctr">
            <a:noAutofit/>
          </a:bodyPr>
          <a:lstStyle>
            <a:lvl1pPr marL="0" marR="0" indent="0" algn="ctr" defTabSz="914241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241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4" name="제목 1">
            <a:extLst>
              <a:ext uri="{FF2B5EF4-FFF2-40B4-BE49-F238E27FC236}">
                <a16:creationId xmlns="" xmlns:a16="http://schemas.microsoft.com/office/drawing/2014/main" id="{552C85F4-B1C7-4195-ABF4-E5FA52DD30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78337"/>
            <a:ext cx="12192000" cy="806152"/>
          </a:xfrm>
          <a:prstGeom prst="rect">
            <a:avLst/>
          </a:prstGeom>
        </p:spPr>
        <p:txBody>
          <a:bodyPr lIns="91426" tIns="45718" rIns="91426" bIns="45718" anchor="ctr">
            <a:noAutofit/>
          </a:bodyPr>
          <a:lstStyle>
            <a:lvl1pPr algn="ctr">
              <a:defRPr sz="55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9" name="Rectangle 26">
            <a:extLst>
              <a:ext uri="{FF2B5EF4-FFF2-40B4-BE49-F238E27FC236}">
                <a16:creationId xmlns="" xmlns:a16="http://schemas.microsoft.com/office/drawing/2014/main" id="{CA2738B4-CC35-4E1E-8FF3-1F2A9128E90F}"/>
              </a:ext>
            </a:extLst>
          </p:cNvPr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18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Rectangle 27">
            <a:extLst>
              <a:ext uri="{FF2B5EF4-FFF2-40B4-BE49-F238E27FC236}">
                <a16:creationId xmlns="" xmlns:a16="http://schemas.microsoft.com/office/drawing/2014/main" id="{1FE06515-967C-4CE5-8FA8-5A62E97330F3}"/>
              </a:ext>
            </a:extLst>
          </p:cNvPr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18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74515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4">
            <a:extLst>
              <a:ext uri="{FF2B5EF4-FFF2-40B4-BE49-F238E27FC236}">
                <a16:creationId xmlns="" xmlns:a16="http://schemas.microsoft.com/office/drawing/2014/main" id="{B7165DEF-E616-4890-AF3D-57D9D37914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25599" y="368450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59942" tIns="359942" rIns="91426" bIns="45718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2" name="Picture Placeholder 14">
            <a:extLst>
              <a:ext uri="{FF2B5EF4-FFF2-40B4-BE49-F238E27FC236}">
                <a16:creationId xmlns="" xmlns:a16="http://schemas.microsoft.com/office/drawing/2014/main" id="{C16AC466-35BA-4450-934A-9BB571A42B7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81181" y="368450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59942" tIns="359942" rIns="91426" bIns="45718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3" name="Picture Placeholder 14">
            <a:extLst>
              <a:ext uri="{FF2B5EF4-FFF2-40B4-BE49-F238E27FC236}">
                <a16:creationId xmlns="" xmlns:a16="http://schemas.microsoft.com/office/drawing/2014/main" id="{AB1A03B8-1F2B-404F-AB45-8F421D57F4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81555" y="61535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59942" tIns="359942" rIns="91426" bIns="45718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="" xmlns:a16="http://schemas.microsoft.com/office/drawing/2014/main" id="{43837709-0073-4885-B368-D1E407D275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25599" y="61535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59942" tIns="359942" rIns="91426" bIns="45718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096051" y="-2213812"/>
            <a:ext cx="6513263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18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300647" y="3963542"/>
            <a:ext cx="1251428" cy="275819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90721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>
            <a:extLst>
              <a:ext uri="{FF2B5EF4-FFF2-40B4-BE49-F238E27FC236}">
                <a16:creationId xmlns="" xmlns:a16="http://schemas.microsoft.com/office/drawing/2014/main" id="{5742EE5F-60CF-4996-9DC4-C27ECCFF0627}"/>
              </a:ext>
            </a:extLst>
          </p:cNvPr>
          <p:cNvSpPr/>
          <p:nvPr userDrawn="1"/>
        </p:nvSpPr>
        <p:spPr>
          <a:xfrm flipH="1">
            <a:off x="3831773" y="9"/>
            <a:ext cx="8360408" cy="6868887"/>
          </a:xfrm>
          <a:custGeom>
            <a:avLst/>
            <a:gdLst>
              <a:gd name="connsiteX0" fmla="*/ 0 w 2718024"/>
              <a:gd name="connsiteY0" fmla="*/ 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4" fmla="*/ 0 w 2718024"/>
              <a:gd name="connsiteY4" fmla="*/ 0 h 6858000"/>
              <a:gd name="connsiteX0" fmla="*/ 0 w 2718024"/>
              <a:gd name="connsiteY0" fmla="*/ 685800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0" fmla="*/ 0 w 9162367"/>
              <a:gd name="connsiteY0" fmla="*/ 6868886 h 6868886"/>
              <a:gd name="connsiteX1" fmla="*/ 9162367 w 9162367"/>
              <a:gd name="connsiteY1" fmla="*/ 0 h 6868886"/>
              <a:gd name="connsiteX2" fmla="*/ 9162367 w 9162367"/>
              <a:gd name="connsiteY2" fmla="*/ 6858000 h 6868886"/>
              <a:gd name="connsiteX3" fmla="*/ 0 w 9162367"/>
              <a:gd name="connsiteY3" fmla="*/ 6868886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2367" h="6868886">
                <a:moveTo>
                  <a:pt x="0" y="6868886"/>
                </a:moveTo>
                <a:lnTo>
                  <a:pt x="9162367" y="0"/>
                </a:lnTo>
                <a:lnTo>
                  <a:pt x="9162367" y="6858000"/>
                </a:lnTo>
                <a:lnTo>
                  <a:pt x="0" y="68688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18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="" xmlns:a16="http://schemas.microsoft.com/office/drawing/2014/main" id="{D072C73F-4BE8-4869-9545-239417D1D13E}"/>
              </a:ext>
            </a:extLst>
          </p:cNvPr>
          <p:cNvSpPr/>
          <p:nvPr userDrawn="1"/>
        </p:nvSpPr>
        <p:spPr>
          <a:xfrm>
            <a:off x="5" y="9"/>
            <a:ext cx="3831771" cy="68688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18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4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8225599" y="3617831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59942" tIns="359942" rIns="91426" bIns="45718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4481181" y="3617831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59942" tIns="359942" rIns="91426" bIns="45718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4481555" y="54868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59942" tIns="359942" rIns="91426" bIns="45718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8225599" y="54868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59942" tIns="359942" rIns="91426" bIns="45718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750115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자유형: 도형 12">
            <a:extLst>
              <a:ext uri="{FF2B5EF4-FFF2-40B4-BE49-F238E27FC236}">
                <a16:creationId xmlns="" xmlns:a16="http://schemas.microsoft.com/office/drawing/2014/main" id="{7FCCAA75-7E04-4D81-8DE3-D1B95096C3B5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728325" y="639000"/>
            <a:ext cx="5940000" cy="5580000"/>
          </a:xfrm>
          <a:custGeom>
            <a:avLst/>
            <a:gdLst>
              <a:gd name="connsiteX0" fmla="*/ 1478300 w 5940000"/>
              <a:gd name="connsiteY0" fmla="*/ 1478300 h 5580000"/>
              <a:gd name="connsiteX1" fmla="*/ 4461700 w 5940000"/>
              <a:gd name="connsiteY1" fmla="*/ 1478300 h 5580000"/>
              <a:gd name="connsiteX2" fmla="*/ 4461700 w 5940000"/>
              <a:gd name="connsiteY2" fmla="*/ 4101700 h 5580000"/>
              <a:gd name="connsiteX3" fmla="*/ 1478300 w 5940000"/>
              <a:gd name="connsiteY3" fmla="*/ 4101700 h 5580000"/>
              <a:gd name="connsiteX4" fmla="*/ 1260000 w 5940000"/>
              <a:gd name="connsiteY4" fmla="*/ 1260000 h 5580000"/>
              <a:gd name="connsiteX5" fmla="*/ 1260000 w 5940000"/>
              <a:gd name="connsiteY5" fmla="*/ 4320000 h 5580000"/>
              <a:gd name="connsiteX6" fmla="*/ 4680000 w 5940000"/>
              <a:gd name="connsiteY6" fmla="*/ 4320000 h 5580000"/>
              <a:gd name="connsiteX7" fmla="*/ 4680000 w 5940000"/>
              <a:gd name="connsiteY7" fmla="*/ 1260000 h 5580000"/>
              <a:gd name="connsiteX8" fmla="*/ 989027 w 5940000"/>
              <a:gd name="connsiteY8" fmla="*/ 989027 h 5580000"/>
              <a:gd name="connsiteX9" fmla="*/ 4950973 w 5940000"/>
              <a:gd name="connsiteY9" fmla="*/ 989027 h 5580000"/>
              <a:gd name="connsiteX10" fmla="*/ 4950973 w 5940000"/>
              <a:gd name="connsiteY10" fmla="*/ 4590973 h 5580000"/>
              <a:gd name="connsiteX11" fmla="*/ 989027 w 5940000"/>
              <a:gd name="connsiteY11" fmla="*/ 4590973 h 5580000"/>
              <a:gd name="connsiteX12" fmla="*/ 774000 w 5940000"/>
              <a:gd name="connsiteY12" fmla="*/ 774000 h 5580000"/>
              <a:gd name="connsiteX13" fmla="*/ 774000 w 5940000"/>
              <a:gd name="connsiteY13" fmla="*/ 4806000 h 5580000"/>
              <a:gd name="connsiteX14" fmla="*/ 5166000 w 5940000"/>
              <a:gd name="connsiteY14" fmla="*/ 4806000 h 5580000"/>
              <a:gd name="connsiteX15" fmla="*/ 5166000 w 5940000"/>
              <a:gd name="connsiteY15" fmla="*/ 774000 h 5580000"/>
              <a:gd name="connsiteX16" fmla="*/ 528392 w 5940000"/>
              <a:gd name="connsiteY16" fmla="*/ 528392 h 5580000"/>
              <a:gd name="connsiteX17" fmla="*/ 5411608 w 5940000"/>
              <a:gd name="connsiteY17" fmla="*/ 528392 h 5580000"/>
              <a:gd name="connsiteX18" fmla="*/ 5411608 w 5940000"/>
              <a:gd name="connsiteY18" fmla="*/ 5051608 h 5580000"/>
              <a:gd name="connsiteX19" fmla="*/ 528392 w 5940000"/>
              <a:gd name="connsiteY19" fmla="*/ 5051608 h 5580000"/>
              <a:gd name="connsiteX20" fmla="*/ 288000 w 5940000"/>
              <a:gd name="connsiteY20" fmla="*/ 288000 h 5580000"/>
              <a:gd name="connsiteX21" fmla="*/ 288000 w 5940000"/>
              <a:gd name="connsiteY21" fmla="*/ 5292000 h 5580000"/>
              <a:gd name="connsiteX22" fmla="*/ 5652000 w 5940000"/>
              <a:gd name="connsiteY22" fmla="*/ 5292000 h 5580000"/>
              <a:gd name="connsiteX23" fmla="*/ 5652000 w 5940000"/>
              <a:gd name="connsiteY23" fmla="*/ 288000 h 5580000"/>
              <a:gd name="connsiteX24" fmla="*/ 0 w 5940000"/>
              <a:gd name="connsiteY24" fmla="*/ 0 h 5580000"/>
              <a:gd name="connsiteX25" fmla="*/ 5940000 w 5940000"/>
              <a:gd name="connsiteY25" fmla="*/ 0 h 5580000"/>
              <a:gd name="connsiteX26" fmla="*/ 5940000 w 5940000"/>
              <a:gd name="connsiteY26" fmla="*/ 5580000 h 5580000"/>
              <a:gd name="connsiteX27" fmla="*/ 0 w 5940000"/>
              <a:gd name="connsiteY27" fmla="*/ 5580000 h 55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940000" h="5580000">
                <a:moveTo>
                  <a:pt x="1478300" y="1478300"/>
                </a:moveTo>
                <a:lnTo>
                  <a:pt x="4461700" y="1478300"/>
                </a:lnTo>
                <a:lnTo>
                  <a:pt x="4461700" y="4101700"/>
                </a:lnTo>
                <a:lnTo>
                  <a:pt x="1478300" y="4101700"/>
                </a:lnTo>
                <a:close/>
                <a:moveTo>
                  <a:pt x="1260000" y="1260000"/>
                </a:moveTo>
                <a:lnTo>
                  <a:pt x="1260000" y="4320000"/>
                </a:lnTo>
                <a:lnTo>
                  <a:pt x="4680000" y="4320000"/>
                </a:lnTo>
                <a:lnTo>
                  <a:pt x="4680000" y="1260000"/>
                </a:lnTo>
                <a:close/>
                <a:moveTo>
                  <a:pt x="989027" y="989027"/>
                </a:moveTo>
                <a:lnTo>
                  <a:pt x="4950973" y="989027"/>
                </a:lnTo>
                <a:lnTo>
                  <a:pt x="4950973" y="4590973"/>
                </a:lnTo>
                <a:lnTo>
                  <a:pt x="989027" y="4590973"/>
                </a:lnTo>
                <a:close/>
                <a:moveTo>
                  <a:pt x="774000" y="774000"/>
                </a:moveTo>
                <a:lnTo>
                  <a:pt x="774000" y="4806000"/>
                </a:lnTo>
                <a:lnTo>
                  <a:pt x="5166000" y="4806000"/>
                </a:lnTo>
                <a:lnTo>
                  <a:pt x="5166000" y="774000"/>
                </a:lnTo>
                <a:close/>
                <a:moveTo>
                  <a:pt x="528392" y="528392"/>
                </a:moveTo>
                <a:lnTo>
                  <a:pt x="5411608" y="528392"/>
                </a:lnTo>
                <a:lnTo>
                  <a:pt x="5411608" y="5051608"/>
                </a:lnTo>
                <a:lnTo>
                  <a:pt x="528392" y="5051608"/>
                </a:lnTo>
                <a:close/>
                <a:moveTo>
                  <a:pt x="288000" y="288000"/>
                </a:moveTo>
                <a:lnTo>
                  <a:pt x="288000" y="5292000"/>
                </a:lnTo>
                <a:lnTo>
                  <a:pt x="5652000" y="5292000"/>
                </a:lnTo>
                <a:lnTo>
                  <a:pt x="5652000" y="288000"/>
                </a:lnTo>
                <a:close/>
                <a:moveTo>
                  <a:pt x="0" y="0"/>
                </a:moveTo>
                <a:lnTo>
                  <a:pt x="5940000" y="0"/>
                </a:lnTo>
                <a:lnTo>
                  <a:pt x="5940000" y="5580000"/>
                </a:lnTo>
                <a:lnTo>
                  <a:pt x="0" y="558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91426" tIns="45718" rIns="91426" bIns="45718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Rectangle 26">
            <a:extLst>
              <a:ext uri="{FF2B5EF4-FFF2-40B4-BE49-F238E27FC236}">
                <a16:creationId xmlns="" xmlns:a16="http://schemas.microsoft.com/office/drawing/2014/main" id="{5BA072A8-6495-492B-9B45-29E124B0D7B7}"/>
              </a:ext>
            </a:extLst>
          </p:cNvPr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18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Rectangle 27">
            <a:extLst>
              <a:ext uri="{FF2B5EF4-FFF2-40B4-BE49-F238E27FC236}">
                <a16:creationId xmlns="" xmlns:a16="http://schemas.microsoft.com/office/drawing/2014/main" id="{39AAF1FE-FBF8-419B-9412-D25BF677EB8A}"/>
              </a:ext>
            </a:extLst>
          </p:cNvPr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18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73429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4483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자유형: 도형 14">
            <a:extLst>
              <a:ext uri="{FF2B5EF4-FFF2-40B4-BE49-F238E27FC236}">
                <a16:creationId xmlns="" xmlns:a16="http://schemas.microsoft.com/office/drawing/2014/main" id="{9ADB48FD-2E3C-4E00-A5F2-E0DA349FF98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168285" y="182455"/>
            <a:ext cx="11968488" cy="6483416"/>
          </a:xfrm>
          <a:custGeom>
            <a:avLst/>
            <a:gdLst>
              <a:gd name="connsiteX0" fmla="*/ 8230044 w 11968488"/>
              <a:gd name="connsiteY0" fmla="*/ 5919227 h 6483416"/>
              <a:gd name="connsiteX1" fmla="*/ 8235156 w 11968488"/>
              <a:gd name="connsiteY1" fmla="*/ 5944857 h 6483416"/>
              <a:gd name="connsiteX2" fmla="*/ 8235153 w 11968488"/>
              <a:gd name="connsiteY2" fmla="*/ 5944860 h 6483416"/>
              <a:gd name="connsiteX3" fmla="*/ 8235336 w 11968488"/>
              <a:gd name="connsiteY3" fmla="*/ 5945082 h 6483416"/>
              <a:gd name="connsiteX4" fmla="*/ 8243813 w 11968488"/>
              <a:gd name="connsiteY4" fmla="*/ 5952349 h 6483416"/>
              <a:gd name="connsiteX5" fmla="*/ 8247034 w 11968488"/>
              <a:gd name="connsiteY5" fmla="*/ 5945726 h 6483416"/>
              <a:gd name="connsiteX6" fmla="*/ 8251565 w 11968488"/>
              <a:gd name="connsiteY6" fmla="*/ 5952043 h 6483416"/>
              <a:gd name="connsiteX7" fmla="*/ 8249827 w 11968488"/>
              <a:gd name="connsiteY7" fmla="*/ 5954670 h 6483416"/>
              <a:gd name="connsiteX8" fmla="*/ 8280466 w 11968488"/>
              <a:gd name="connsiteY8" fmla="*/ 5981207 h 6483416"/>
              <a:gd name="connsiteX9" fmla="*/ 8283428 w 11968488"/>
              <a:gd name="connsiteY9" fmla="*/ 5982085 h 6483416"/>
              <a:gd name="connsiteX10" fmla="*/ 8272177 w 11968488"/>
              <a:gd name="connsiteY10" fmla="*/ 5973451 h 6483416"/>
              <a:gd name="connsiteX11" fmla="*/ 8230044 w 11968488"/>
              <a:gd name="connsiteY11" fmla="*/ 5919227 h 6483416"/>
              <a:gd name="connsiteX12" fmla="*/ 8191779 w 11968488"/>
              <a:gd name="connsiteY12" fmla="*/ 5918863 h 6483416"/>
              <a:gd name="connsiteX13" fmla="*/ 8195899 w 11968488"/>
              <a:gd name="connsiteY13" fmla="*/ 5922098 h 6483416"/>
              <a:gd name="connsiteX14" fmla="*/ 8193850 w 11968488"/>
              <a:gd name="connsiteY14" fmla="*/ 5920169 h 6483416"/>
              <a:gd name="connsiteX15" fmla="*/ 6483691 w 11968488"/>
              <a:gd name="connsiteY15" fmla="*/ 5915825 h 6483416"/>
              <a:gd name="connsiteX16" fmla="*/ 6471992 w 11968488"/>
              <a:gd name="connsiteY16" fmla="*/ 5921554 h 6483416"/>
              <a:gd name="connsiteX17" fmla="*/ 6448617 w 11968488"/>
              <a:gd name="connsiteY17" fmla="*/ 5926789 h 6483416"/>
              <a:gd name="connsiteX18" fmla="*/ 6445801 w 11968488"/>
              <a:gd name="connsiteY18" fmla="*/ 5932368 h 6483416"/>
              <a:gd name="connsiteX19" fmla="*/ 6469928 w 11968488"/>
              <a:gd name="connsiteY19" fmla="*/ 5959512 h 6483416"/>
              <a:gd name="connsiteX20" fmla="*/ 6506677 w 11968488"/>
              <a:gd name="connsiteY20" fmla="*/ 5979520 h 6483416"/>
              <a:gd name="connsiteX21" fmla="*/ 6519863 w 11968488"/>
              <a:gd name="connsiteY21" fmla="*/ 5985340 h 6483416"/>
              <a:gd name="connsiteX22" fmla="*/ 6519021 w 11968488"/>
              <a:gd name="connsiteY22" fmla="*/ 5984698 h 6483416"/>
              <a:gd name="connsiteX23" fmla="*/ 6514536 w 11968488"/>
              <a:gd name="connsiteY23" fmla="*/ 5979488 h 6483416"/>
              <a:gd name="connsiteX24" fmla="*/ 6494452 w 11968488"/>
              <a:gd name="connsiteY24" fmla="*/ 5967891 h 6483416"/>
              <a:gd name="connsiteX25" fmla="*/ 6502852 w 11968488"/>
              <a:gd name="connsiteY25" fmla="*/ 5951035 h 6483416"/>
              <a:gd name="connsiteX26" fmla="*/ 6519124 w 11968488"/>
              <a:gd name="connsiteY26" fmla="*/ 5961410 h 6483416"/>
              <a:gd name="connsiteX27" fmla="*/ 6553762 w 11968488"/>
              <a:gd name="connsiteY27" fmla="*/ 5985905 h 6483416"/>
              <a:gd name="connsiteX28" fmla="*/ 6568487 w 11968488"/>
              <a:gd name="connsiteY28" fmla="*/ 5991748 h 6483416"/>
              <a:gd name="connsiteX29" fmla="*/ 6576967 w 11968488"/>
              <a:gd name="connsiteY29" fmla="*/ 5997859 h 6483416"/>
              <a:gd name="connsiteX30" fmla="*/ 6584927 w 11968488"/>
              <a:gd name="connsiteY30" fmla="*/ 6003189 h 6483416"/>
              <a:gd name="connsiteX31" fmla="*/ 6584933 w 11968488"/>
              <a:gd name="connsiteY31" fmla="*/ 6002875 h 6483416"/>
              <a:gd name="connsiteX32" fmla="*/ 6579363 w 11968488"/>
              <a:gd name="connsiteY32" fmla="*/ 5972838 h 6483416"/>
              <a:gd name="connsiteX33" fmla="*/ 6538334 w 11968488"/>
              <a:gd name="connsiteY33" fmla="*/ 5944413 h 6483416"/>
              <a:gd name="connsiteX34" fmla="*/ 6523563 w 11968488"/>
              <a:gd name="connsiteY34" fmla="*/ 5945943 h 6483416"/>
              <a:gd name="connsiteX35" fmla="*/ 6496106 w 11968488"/>
              <a:gd name="connsiteY35" fmla="*/ 5939956 h 6483416"/>
              <a:gd name="connsiteX36" fmla="*/ 6483691 w 11968488"/>
              <a:gd name="connsiteY36" fmla="*/ 5915825 h 6483416"/>
              <a:gd name="connsiteX37" fmla="*/ 6302895 w 11968488"/>
              <a:gd name="connsiteY37" fmla="*/ 5879857 h 6483416"/>
              <a:gd name="connsiteX38" fmla="*/ 6310647 w 11968488"/>
              <a:gd name="connsiteY38" fmla="*/ 5924670 h 6483416"/>
              <a:gd name="connsiteX39" fmla="*/ 6310643 w 11968488"/>
              <a:gd name="connsiteY39" fmla="*/ 5924675 h 6483416"/>
              <a:gd name="connsiteX40" fmla="*/ 6310920 w 11968488"/>
              <a:gd name="connsiteY40" fmla="*/ 5925063 h 6483416"/>
              <a:gd name="connsiteX41" fmla="*/ 6323776 w 11968488"/>
              <a:gd name="connsiteY41" fmla="*/ 5937769 h 6483416"/>
              <a:gd name="connsiteX42" fmla="*/ 6328662 w 11968488"/>
              <a:gd name="connsiteY42" fmla="*/ 5926189 h 6483416"/>
              <a:gd name="connsiteX43" fmla="*/ 6335533 w 11968488"/>
              <a:gd name="connsiteY43" fmla="*/ 5937234 h 6483416"/>
              <a:gd name="connsiteX44" fmla="*/ 6332897 w 11968488"/>
              <a:gd name="connsiteY44" fmla="*/ 5941827 h 6483416"/>
              <a:gd name="connsiteX45" fmla="*/ 6379366 w 11968488"/>
              <a:gd name="connsiteY45" fmla="*/ 5988226 h 6483416"/>
              <a:gd name="connsiteX46" fmla="*/ 6383857 w 11968488"/>
              <a:gd name="connsiteY46" fmla="*/ 5989761 h 6483416"/>
              <a:gd name="connsiteX47" fmla="*/ 6366794 w 11968488"/>
              <a:gd name="connsiteY47" fmla="*/ 5974665 h 6483416"/>
              <a:gd name="connsiteX48" fmla="*/ 6302895 w 11968488"/>
              <a:gd name="connsiteY48" fmla="*/ 5879857 h 6483416"/>
              <a:gd name="connsiteX49" fmla="*/ 6244859 w 11968488"/>
              <a:gd name="connsiteY49" fmla="*/ 5879221 h 6483416"/>
              <a:gd name="connsiteX50" fmla="*/ 6251108 w 11968488"/>
              <a:gd name="connsiteY50" fmla="*/ 5884877 h 6483416"/>
              <a:gd name="connsiteX51" fmla="*/ 6248001 w 11968488"/>
              <a:gd name="connsiteY51" fmla="*/ 5881504 h 6483416"/>
              <a:gd name="connsiteX52" fmla="*/ 8101464 w 11968488"/>
              <a:gd name="connsiteY52" fmla="*/ 5860843 h 6483416"/>
              <a:gd name="connsiteX53" fmla="*/ 8107821 w 11968488"/>
              <a:gd name="connsiteY53" fmla="*/ 5867151 h 6483416"/>
              <a:gd name="connsiteX54" fmla="*/ 8108319 w 11968488"/>
              <a:gd name="connsiteY54" fmla="*/ 5867018 h 6483416"/>
              <a:gd name="connsiteX55" fmla="*/ 8462642 w 11968488"/>
              <a:gd name="connsiteY55" fmla="*/ 5837452 h 6483416"/>
              <a:gd name="connsiteX56" fmla="*/ 8460358 w 11968488"/>
              <a:gd name="connsiteY56" fmla="*/ 5841830 h 6483416"/>
              <a:gd name="connsiteX57" fmla="*/ 8460542 w 11968488"/>
              <a:gd name="connsiteY57" fmla="*/ 5840116 h 6483416"/>
              <a:gd name="connsiteX58" fmla="*/ 6397275 w 11968488"/>
              <a:gd name="connsiteY58" fmla="*/ 5836065 h 6483416"/>
              <a:gd name="connsiteX59" fmla="*/ 6379764 w 11968488"/>
              <a:gd name="connsiteY59" fmla="*/ 5848251 h 6483416"/>
              <a:gd name="connsiteX60" fmla="*/ 6396584 w 11968488"/>
              <a:gd name="connsiteY60" fmla="*/ 5868277 h 6483416"/>
              <a:gd name="connsiteX61" fmla="*/ 6403793 w 11968488"/>
              <a:gd name="connsiteY61" fmla="*/ 5837951 h 6483416"/>
              <a:gd name="connsiteX62" fmla="*/ 6403958 w 11968488"/>
              <a:gd name="connsiteY62" fmla="*/ 5837204 h 6483416"/>
              <a:gd name="connsiteX63" fmla="*/ 8952995 w 11968488"/>
              <a:gd name="connsiteY63" fmla="*/ 5832557 h 6483416"/>
              <a:gd name="connsiteX64" fmla="*/ 8943380 w 11968488"/>
              <a:gd name="connsiteY64" fmla="*/ 5836368 h 6483416"/>
              <a:gd name="connsiteX65" fmla="*/ 8948248 w 11968488"/>
              <a:gd name="connsiteY65" fmla="*/ 5835244 h 6483416"/>
              <a:gd name="connsiteX66" fmla="*/ 8506254 w 11968488"/>
              <a:gd name="connsiteY66" fmla="*/ 5811808 h 6483416"/>
              <a:gd name="connsiteX67" fmla="*/ 8505098 w 11968488"/>
              <a:gd name="connsiteY67" fmla="*/ 5812152 h 6483416"/>
              <a:gd name="connsiteX68" fmla="*/ 8506112 w 11968488"/>
              <a:gd name="connsiteY68" fmla="*/ 5812849 h 6483416"/>
              <a:gd name="connsiteX69" fmla="*/ 5820038 w 11968488"/>
              <a:gd name="connsiteY69" fmla="*/ 5799552 h 6483416"/>
              <a:gd name="connsiteX70" fmla="*/ 5822886 w 11968488"/>
              <a:gd name="connsiteY70" fmla="*/ 5805370 h 6483416"/>
              <a:gd name="connsiteX71" fmla="*/ 5826112 w 11968488"/>
              <a:gd name="connsiteY71" fmla="*/ 5806152 h 6483416"/>
              <a:gd name="connsiteX72" fmla="*/ 6107884 w 11968488"/>
              <a:gd name="connsiteY72" fmla="*/ 5777776 h 6483416"/>
              <a:gd name="connsiteX73" fmla="*/ 6117526 w 11968488"/>
              <a:gd name="connsiteY73" fmla="*/ 5788805 h 6483416"/>
              <a:gd name="connsiteX74" fmla="*/ 6118281 w 11968488"/>
              <a:gd name="connsiteY74" fmla="*/ 5788572 h 6483416"/>
              <a:gd name="connsiteX75" fmla="*/ 5812583 w 11968488"/>
              <a:gd name="connsiteY75" fmla="*/ 5773336 h 6483416"/>
              <a:gd name="connsiteX76" fmla="*/ 5808274 w 11968488"/>
              <a:gd name="connsiteY76" fmla="*/ 5775525 h 6483416"/>
              <a:gd name="connsiteX77" fmla="*/ 5813409 w 11968488"/>
              <a:gd name="connsiteY77" fmla="*/ 5786014 h 6483416"/>
              <a:gd name="connsiteX78" fmla="*/ 5812246 w 11968488"/>
              <a:gd name="connsiteY78" fmla="*/ 5774731 h 6483416"/>
              <a:gd name="connsiteX79" fmla="*/ 9130890 w 11968488"/>
              <a:gd name="connsiteY79" fmla="*/ 5756276 h 6483416"/>
              <a:gd name="connsiteX80" fmla="*/ 9094946 w 11968488"/>
              <a:gd name="connsiteY80" fmla="*/ 5772574 h 6483416"/>
              <a:gd name="connsiteX81" fmla="*/ 9094408 w 11968488"/>
              <a:gd name="connsiteY81" fmla="*/ 5773124 h 6483416"/>
              <a:gd name="connsiteX82" fmla="*/ 9091347 w 11968488"/>
              <a:gd name="connsiteY82" fmla="*/ 5775416 h 6483416"/>
              <a:gd name="connsiteX83" fmla="*/ 9091236 w 11968488"/>
              <a:gd name="connsiteY83" fmla="*/ 5775377 h 6483416"/>
              <a:gd name="connsiteX84" fmla="*/ 9090282 w 11968488"/>
              <a:gd name="connsiteY84" fmla="*/ 5776214 h 6483416"/>
              <a:gd name="connsiteX85" fmla="*/ 9091347 w 11968488"/>
              <a:gd name="connsiteY85" fmla="*/ 5775416 h 6483416"/>
              <a:gd name="connsiteX86" fmla="*/ 9091726 w 11968488"/>
              <a:gd name="connsiteY86" fmla="*/ 5775550 h 6483416"/>
              <a:gd name="connsiteX87" fmla="*/ 9092602 w 11968488"/>
              <a:gd name="connsiteY87" fmla="*/ 5774881 h 6483416"/>
              <a:gd name="connsiteX88" fmla="*/ 9092578 w 11968488"/>
              <a:gd name="connsiteY88" fmla="*/ 5775465 h 6483416"/>
              <a:gd name="connsiteX89" fmla="*/ 9069170 w 11968488"/>
              <a:gd name="connsiteY89" fmla="*/ 5789510 h 6483416"/>
              <a:gd name="connsiteX90" fmla="*/ 9079396 w 11968488"/>
              <a:gd name="connsiteY90" fmla="*/ 5787154 h 6483416"/>
              <a:gd name="connsiteX91" fmla="*/ 9099402 w 11968488"/>
              <a:gd name="connsiteY91" fmla="*/ 5775831 h 6483416"/>
              <a:gd name="connsiteX92" fmla="*/ 9121872 w 11968488"/>
              <a:gd name="connsiteY92" fmla="*/ 5766545 h 6483416"/>
              <a:gd name="connsiteX93" fmla="*/ 9114456 w 11968488"/>
              <a:gd name="connsiteY93" fmla="*/ 5767845 h 6483416"/>
              <a:gd name="connsiteX94" fmla="*/ 9116320 w 11968488"/>
              <a:gd name="connsiteY94" fmla="*/ 5763816 h 6483416"/>
              <a:gd name="connsiteX95" fmla="*/ 9124878 w 11968488"/>
              <a:gd name="connsiteY95" fmla="*/ 5759744 h 6483416"/>
              <a:gd name="connsiteX96" fmla="*/ 9187072 w 11968488"/>
              <a:gd name="connsiteY96" fmla="*/ 5737057 h 6483416"/>
              <a:gd name="connsiteX97" fmla="*/ 9177622 w 11968488"/>
              <a:gd name="connsiteY97" fmla="*/ 5738219 h 6483416"/>
              <a:gd name="connsiteX98" fmla="*/ 9135274 w 11968488"/>
              <a:gd name="connsiteY98" fmla="*/ 5754288 h 6483416"/>
              <a:gd name="connsiteX99" fmla="*/ 9133168 w 11968488"/>
              <a:gd name="connsiteY99" fmla="*/ 5755246 h 6483416"/>
              <a:gd name="connsiteX100" fmla="*/ 9135904 w 11968488"/>
              <a:gd name="connsiteY100" fmla="*/ 5755858 h 6483416"/>
              <a:gd name="connsiteX101" fmla="*/ 9135060 w 11968488"/>
              <a:gd name="connsiteY101" fmla="*/ 5762590 h 6483416"/>
              <a:gd name="connsiteX102" fmla="*/ 9155065 w 11968488"/>
              <a:gd name="connsiteY102" fmla="*/ 5751268 h 6483416"/>
              <a:gd name="connsiteX103" fmla="*/ 9178156 w 11968488"/>
              <a:gd name="connsiteY103" fmla="*/ 5740639 h 6483416"/>
              <a:gd name="connsiteX104" fmla="*/ 9179800 w 11968488"/>
              <a:gd name="connsiteY104" fmla="*/ 5741998 h 6483416"/>
              <a:gd name="connsiteX105" fmla="*/ 9187047 w 11968488"/>
              <a:gd name="connsiteY105" fmla="*/ 5737076 h 6483416"/>
              <a:gd name="connsiteX106" fmla="*/ 8418756 w 11968488"/>
              <a:gd name="connsiteY106" fmla="*/ 5704279 h 6483416"/>
              <a:gd name="connsiteX107" fmla="*/ 8408796 w 11968488"/>
              <a:gd name="connsiteY107" fmla="*/ 5709633 h 6483416"/>
              <a:gd name="connsiteX108" fmla="*/ 8410704 w 11968488"/>
              <a:gd name="connsiteY108" fmla="*/ 5723451 h 6483416"/>
              <a:gd name="connsiteX109" fmla="*/ 8482975 w 11968488"/>
              <a:gd name="connsiteY109" fmla="*/ 5796952 h 6483416"/>
              <a:gd name="connsiteX110" fmla="*/ 8483663 w 11968488"/>
              <a:gd name="connsiteY110" fmla="*/ 5797424 h 6483416"/>
              <a:gd name="connsiteX111" fmla="*/ 8491704 w 11968488"/>
              <a:gd name="connsiteY111" fmla="*/ 5782150 h 6483416"/>
              <a:gd name="connsiteX112" fmla="*/ 8502740 w 11968488"/>
              <a:gd name="connsiteY112" fmla="*/ 5762529 h 6483416"/>
              <a:gd name="connsiteX113" fmla="*/ 8504240 w 11968488"/>
              <a:gd name="connsiteY113" fmla="*/ 5760281 h 6483416"/>
              <a:gd name="connsiteX114" fmla="*/ 8431782 w 11968488"/>
              <a:gd name="connsiteY114" fmla="*/ 5714304 h 6483416"/>
              <a:gd name="connsiteX115" fmla="*/ 8418756 w 11968488"/>
              <a:gd name="connsiteY115" fmla="*/ 5704279 h 6483416"/>
              <a:gd name="connsiteX116" fmla="*/ 8525044 w 11968488"/>
              <a:gd name="connsiteY116" fmla="*/ 5687544 h 6483416"/>
              <a:gd name="connsiteX117" fmla="*/ 8530590 w 11968488"/>
              <a:gd name="connsiteY117" fmla="*/ 5695687 h 6483416"/>
              <a:gd name="connsiteX118" fmla="*/ 8531470 w 11968488"/>
              <a:gd name="connsiteY118" fmla="*/ 5696696 h 6483416"/>
              <a:gd name="connsiteX119" fmla="*/ 8534626 w 11968488"/>
              <a:gd name="connsiteY119" fmla="*/ 5690802 h 6483416"/>
              <a:gd name="connsiteX120" fmla="*/ 9012199 w 11968488"/>
              <a:gd name="connsiteY120" fmla="*/ 5667876 h 6483416"/>
              <a:gd name="connsiteX121" fmla="*/ 9004848 w 11968488"/>
              <a:gd name="connsiteY121" fmla="*/ 5668890 h 6483416"/>
              <a:gd name="connsiteX122" fmla="*/ 9002637 w 11968488"/>
              <a:gd name="connsiteY122" fmla="*/ 5669550 h 6483416"/>
              <a:gd name="connsiteX123" fmla="*/ 2639379 w 11968488"/>
              <a:gd name="connsiteY123" fmla="*/ 5623075 h 6483416"/>
              <a:gd name="connsiteX124" fmla="*/ 2629942 w 11968488"/>
              <a:gd name="connsiteY124" fmla="*/ 5628602 h 6483416"/>
              <a:gd name="connsiteX125" fmla="*/ 2652105 w 11968488"/>
              <a:gd name="connsiteY125" fmla="*/ 5680784 h 6483416"/>
              <a:gd name="connsiteX126" fmla="*/ 2673906 w 11968488"/>
              <a:gd name="connsiteY126" fmla="*/ 5686874 h 6483416"/>
              <a:gd name="connsiteX127" fmla="*/ 2667857 w 11968488"/>
              <a:gd name="connsiteY127" fmla="*/ 5674902 h 6483416"/>
              <a:gd name="connsiteX128" fmla="*/ 2663635 w 11968488"/>
              <a:gd name="connsiteY128" fmla="*/ 5677112 h 6483416"/>
              <a:gd name="connsiteX129" fmla="*/ 3374673 w 11968488"/>
              <a:gd name="connsiteY129" fmla="*/ 5593377 h 6483416"/>
              <a:gd name="connsiteX130" fmla="*/ 3374818 w 11968488"/>
              <a:gd name="connsiteY130" fmla="*/ 5595066 h 6483416"/>
              <a:gd name="connsiteX131" fmla="*/ 3378528 w 11968488"/>
              <a:gd name="connsiteY131" fmla="*/ 5602914 h 6483416"/>
              <a:gd name="connsiteX132" fmla="*/ 3376668 w 11968488"/>
              <a:gd name="connsiteY132" fmla="*/ 5602901 h 6483416"/>
              <a:gd name="connsiteX133" fmla="*/ 3369004 w 11968488"/>
              <a:gd name="connsiteY133" fmla="*/ 5598154 h 6483416"/>
              <a:gd name="connsiteX134" fmla="*/ 3369404 w 11968488"/>
              <a:gd name="connsiteY134" fmla="*/ 5602849 h 6483416"/>
              <a:gd name="connsiteX135" fmla="*/ 3376668 w 11968488"/>
              <a:gd name="connsiteY135" fmla="*/ 5602901 h 6483416"/>
              <a:gd name="connsiteX136" fmla="*/ 3417542 w 11968488"/>
              <a:gd name="connsiteY136" fmla="*/ 5628217 h 6483416"/>
              <a:gd name="connsiteX137" fmla="*/ 3453976 w 11968488"/>
              <a:gd name="connsiteY137" fmla="*/ 5654447 h 6483416"/>
              <a:gd name="connsiteX138" fmla="*/ 3412133 w 11968488"/>
              <a:gd name="connsiteY138" fmla="*/ 5607598 h 6483416"/>
              <a:gd name="connsiteX139" fmla="*/ 3397234 w 11968488"/>
              <a:gd name="connsiteY139" fmla="*/ 5600794 h 6483416"/>
              <a:gd name="connsiteX140" fmla="*/ 9394204 w 11968488"/>
              <a:gd name="connsiteY140" fmla="*/ 5518280 h 6483416"/>
              <a:gd name="connsiteX141" fmla="*/ 9393482 w 11968488"/>
              <a:gd name="connsiteY141" fmla="*/ 5518757 h 6483416"/>
              <a:gd name="connsiteX142" fmla="*/ 9394335 w 11968488"/>
              <a:gd name="connsiteY142" fmla="*/ 5518607 h 6483416"/>
              <a:gd name="connsiteX143" fmla="*/ 8569595 w 11968488"/>
              <a:gd name="connsiteY143" fmla="*/ 5478255 h 6483416"/>
              <a:gd name="connsiteX144" fmla="*/ 8516882 w 11968488"/>
              <a:gd name="connsiteY144" fmla="*/ 5498733 h 6483416"/>
              <a:gd name="connsiteX145" fmla="*/ 8390334 w 11968488"/>
              <a:gd name="connsiteY145" fmla="*/ 5587275 h 6483416"/>
              <a:gd name="connsiteX146" fmla="*/ 8372733 w 11968488"/>
              <a:gd name="connsiteY146" fmla="*/ 5601101 h 6483416"/>
              <a:gd name="connsiteX147" fmla="*/ 8418157 w 11968488"/>
              <a:gd name="connsiteY147" fmla="*/ 5624708 h 6483416"/>
              <a:gd name="connsiteX148" fmla="*/ 8437528 w 11968488"/>
              <a:gd name="connsiteY148" fmla="*/ 5628266 h 6483416"/>
              <a:gd name="connsiteX149" fmla="*/ 8459530 w 11968488"/>
              <a:gd name="connsiteY149" fmla="*/ 5654585 h 6483416"/>
              <a:gd name="connsiteX150" fmla="*/ 8474220 w 11968488"/>
              <a:gd name="connsiteY150" fmla="*/ 5667440 h 6483416"/>
              <a:gd name="connsiteX151" fmla="*/ 8472204 w 11968488"/>
              <a:gd name="connsiteY151" fmla="*/ 5615557 h 6483416"/>
              <a:gd name="connsiteX152" fmla="*/ 8480942 w 11968488"/>
              <a:gd name="connsiteY152" fmla="*/ 5612949 h 6483416"/>
              <a:gd name="connsiteX153" fmla="*/ 8493728 w 11968488"/>
              <a:gd name="connsiteY153" fmla="*/ 5602803 h 6483416"/>
              <a:gd name="connsiteX154" fmla="*/ 8493390 w 11968488"/>
              <a:gd name="connsiteY154" fmla="*/ 5583927 h 6483416"/>
              <a:gd name="connsiteX155" fmla="*/ 8543897 w 11968488"/>
              <a:gd name="connsiteY155" fmla="*/ 5513493 h 6483416"/>
              <a:gd name="connsiteX156" fmla="*/ 9572981 w 11968488"/>
              <a:gd name="connsiteY156" fmla="*/ 5438287 h 6483416"/>
              <a:gd name="connsiteX157" fmla="*/ 9568514 w 11968488"/>
              <a:gd name="connsiteY157" fmla="*/ 5439577 h 6483416"/>
              <a:gd name="connsiteX158" fmla="*/ 9536764 w 11968488"/>
              <a:gd name="connsiteY158" fmla="*/ 5447769 h 6483416"/>
              <a:gd name="connsiteX159" fmla="*/ 9402395 w 11968488"/>
              <a:gd name="connsiteY159" fmla="*/ 5512870 h 6483416"/>
              <a:gd name="connsiteX160" fmla="*/ 9400766 w 11968488"/>
              <a:gd name="connsiteY160" fmla="*/ 5513947 h 6483416"/>
              <a:gd name="connsiteX161" fmla="*/ 9400728 w 11968488"/>
              <a:gd name="connsiteY161" fmla="*/ 5514607 h 6483416"/>
              <a:gd name="connsiteX162" fmla="*/ 9439674 w 11968488"/>
              <a:gd name="connsiteY162" fmla="*/ 5504082 h 6483416"/>
              <a:gd name="connsiteX163" fmla="*/ 9459678 w 11968488"/>
              <a:gd name="connsiteY163" fmla="*/ 5492761 h 6483416"/>
              <a:gd name="connsiteX164" fmla="*/ 9482148 w 11968488"/>
              <a:gd name="connsiteY164" fmla="*/ 5483475 h 6483416"/>
              <a:gd name="connsiteX165" fmla="*/ 9474734 w 11968488"/>
              <a:gd name="connsiteY165" fmla="*/ 5484773 h 6483416"/>
              <a:gd name="connsiteX166" fmla="*/ 9476596 w 11968488"/>
              <a:gd name="connsiteY166" fmla="*/ 5480743 h 6483416"/>
              <a:gd name="connsiteX167" fmla="*/ 9493095 w 11968488"/>
              <a:gd name="connsiteY167" fmla="*/ 5472094 h 6483416"/>
              <a:gd name="connsiteX168" fmla="*/ 9496180 w 11968488"/>
              <a:gd name="connsiteY168" fmla="*/ 5472787 h 6483416"/>
              <a:gd name="connsiteX169" fmla="*/ 9495338 w 11968488"/>
              <a:gd name="connsiteY169" fmla="*/ 5479517 h 6483416"/>
              <a:gd name="connsiteX170" fmla="*/ 9515342 w 11968488"/>
              <a:gd name="connsiteY170" fmla="*/ 5468197 h 6483416"/>
              <a:gd name="connsiteX171" fmla="*/ 9538432 w 11968488"/>
              <a:gd name="connsiteY171" fmla="*/ 5457568 h 6483416"/>
              <a:gd name="connsiteX172" fmla="*/ 9540077 w 11968488"/>
              <a:gd name="connsiteY172" fmla="*/ 5458925 h 6483416"/>
              <a:gd name="connsiteX173" fmla="*/ 9553487 w 11968488"/>
              <a:gd name="connsiteY173" fmla="*/ 5449582 h 6483416"/>
              <a:gd name="connsiteX174" fmla="*/ 9563590 w 11968488"/>
              <a:gd name="connsiteY174" fmla="*/ 5444932 h 6483416"/>
              <a:gd name="connsiteX175" fmla="*/ 9986917 w 11968488"/>
              <a:gd name="connsiteY175" fmla="*/ 5324186 h 6483416"/>
              <a:gd name="connsiteX176" fmla="*/ 9978187 w 11968488"/>
              <a:gd name="connsiteY176" fmla="*/ 5327837 h 6483416"/>
              <a:gd name="connsiteX177" fmla="*/ 9981428 w 11968488"/>
              <a:gd name="connsiteY177" fmla="*/ 5327835 h 6483416"/>
              <a:gd name="connsiteX178" fmla="*/ 9985865 w 11968488"/>
              <a:gd name="connsiteY178" fmla="*/ 5326406 h 6483416"/>
              <a:gd name="connsiteX179" fmla="*/ 10017086 w 11968488"/>
              <a:gd name="connsiteY179" fmla="*/ 5314593 h 6483416"/>
              <a:gd name="connsiteX180" fmla="*/ 10016571 w 11968488"/>
              <a:gd name="connsiteY180" fmla="*/ 5314669 h 6483416"/>
              <a:gd name="connsiteX181" fmla="*/ 10015820 w 11968488"/>
              <a:gd name="connsiteY181" fmla="*/ 5315266 h 6483416"/>
              <a:gd name="connsiteX182" fmla="*/ 10007482 w 11968488"/>
              <a:gd name="connsiteY182" fmla="*/ 5320024 h 6483416"/>
              <a:gd name="connsiteX183" fmla="*/ 10015028 w 11968488"/>
              <a:gd name="connsiteY183" fmla="*/ 5318087 h 6483416"/>
              <a:gd name="connsiteX184" fmla="*/ 10017485 w 11968488"/>
              <a:gd name="connsiteY184" fmla="*/ 5318638 h 6483416"/>
              <a:gd name="connsiteX185" fmla="*/ 10018106 w 11968488"/>
              <a:gd name="connsiteY185" fmla="*/ 5317296 h 6483416"/>
              <a:gd name="connsiteX186" fmla="*/ 10015028 w 11968488"/>
              <a:gd name="connsiteY186" fmla="*/ 5318087 h 6483416"/>
              <a:gd name="connsiteX187" fmla="*/ 10014398 w 11968488"/>
              <a:gd name="connsiteY187" fmla="*/ 5317945 h 6483416"/>
              <a:gd name="connsiteX188" fmla="*/ 10016464 w 11968488"/>
              <a:gd name="connsiteY188" fmla="*/ 5315937 h 6483416"/>
              <a:gd name="connsiteX189" fmla="*/ 10017086 w 11968488"/>
              <a:gd name="connsiteY189" fmla="*/ 5314593 h 6483416"/>
              <a:gd name="connsiteX190" fmla="*/ 10046792 w 11968488"/>
              <a:gd name="connsiteY190" fmla="*/ 5299137 h 6483416"/>
              <a:gd name="connsiteX191" fmla="*/ 10040168 w 11968488"/>
              <a:gd name="connsiteY191" fmla="*/ 5301909 h 6483416"/>
              <a:gd name="connsiteX192" fmla="*/ 10047393 w 11968488"/>
              <a:gd name="connsiteY192" fmla="*/ 5300644 h 6483416"/>
              <a:gd name="connsiteX193" fmla="*/ 10128814 w 11968488"/>
              <a:gd name="connsiteY193" fmla="*/ 5264601 h 6483416"/>
              <a:gd name="connsiteX194" fmla="*/ 10111746 w 11968488"/>
              <a:gd name="connsiteY194" fmla="*/ 5271966 h 6483416"/>
              <a:gd name="connsiteX195" fmla="*/ 10053812 w 11968488"/>
              <a:gd name="connsiteY195" fmla="*/ 5296201 h 6483416"/>
              <a:gd name="connsiteX196" fmla="*/ 10053787 w 11968488"/>
              <a:gd name="connsiteY196" fmla="*/ 5296643 h 6483416"/>
              <a:gd name="connsiteX197" fmla="*/ 10092732 w 11968488"/>
              <a:gd name="connsiteY197" fmla="*/ 5286118 h 6483416"/>
              <a:gd name="connsiteX198" fmla="*/ 10112738 w 11968488"/>
              <a:gd name="connsiteY198" fmla="*/ 5274796 h 6483416"/>
              <a:gd name="connsiteX199" fmla="*/ 10135207 w 11968488"/>
              <a:gd name="connsiteY199" fmla="*/ 5265512 h 6483416"/>
              <a:gd name="connsiteX200" fmla="*/ 10127790 w 11968488"/>
              <a:gd name="connsiteY200" fmla="*/ 5266810 h 6483416"/>
              <a:gd name="connsiteX201" fmla="*/ 10227309 w 11968488"/>
              <a:gd name="connsiteY201" fmla="*/ 5219426 h 6483416"/>
              <a:gd name="connsiteX202" fmla="*/ 10180008 w 11968488"/>
              <a:gd name="connsiteY202" fmla="*/ 5242507 h 6483416"/>
              <a:gd name="connsiteX203" fmla="*/ 10148778 w 11968488"/>
              <a:gd name="connsiteY203" fmla="*/ 5255984 h 6483416"/>
              <a:gd name="connsiteX204" fmla="*/ 10147502 w 11968488"/>
              <a:gd name="connsiteY204" fmla="*/ 5259191 h 6483416"/>
              <a:gd name="connsiteX205" fmla="*/ 10148396 w 11968488"/>
              <a:gd name="connsiteY205" fmla="*/ 5261555 h 6483416"/>
              <a:gd name="connsiteX206" fmla="*/ 10168401 w 11968488"/>
              <a:gd name="connsiteY206" fmla="*/ 5250234 h 6483416"/>
              <a:gd name="connsiteX207" fmla="*/ 10191492 w 11968488"/>
              <a:gd name="connsiteY207" fmla="*/ 5239605 h 6483416"/>
              <a:gd name="connsiteX208" fmla="*/ 10193135 w 11968488"/>
              <a:gd name="connsiteY208" fmla="*/ 5240962 h 6483416"/>
              <a:gd name="connsiteX209" fmla="*/ 10206546 w 11968488"/>
              <a:gd name="connsiteY209" fmla="*/ 5231618 h 6483416"/>
              <a:gd name="connsiteX210" fmla="*/ 10216650 w 11968488"/>
              <a:gd name="connsiteY210" fmla="*/ 5226969 h 6483416"/>
              <a:gd name="connsiteX211" fmla="*/ 1313022 w 11968488"/>
              <a:gd name="connsiteY211" fmla="*/ 5187793 h 6483416"/>
              <a:gd name="connsiteX212" fmla="*/ 1277369 w 11968488"/>
              <a:gd name="connsiteY212" fmla="*/ 5196590 h 6483416"/>
              <a:gd name="connsiteX213" fmla="*/ 1270307 w 11968488"/>
              <a:gd name="connsiteY213" fmla="*/ 5197067 h 6483416"/>
              <a:gd name="connsiteX214" fmla="*/ 1286984 w 11968488"/>
              <a:gd name="connsiteY214" fmla="*/ 5198971 h 6483416"/>
              <a:gd name="connsiteX215" fmla="*/ 1390210 w 11968488"/>
              <a:gd name="connsiteY215" fmla="*/ 5170197 h 6483416"/>
              <a:gd name="connsiteX216" fmla="*/ 1358506 w 11968488"/>
              <a:gd name="connsiteY216" fmla="*/ 5176574 h 6483416"/>
              <a:gd name="connsiteX217" fmla="*/ 1315662 w 11968488"/>
              <a:gd name="connsiteY217" fmla="*/ 5187143 h 6483416"/>
              <a:gd name="connsiteX218" fmla="*/ 1345213 w 11968488"/>
              <a:gd name="connsiteY218" fmla="*/ 5182900 h 6483416"/>
              <a:gd name="connsiteX219" fmla="*/ 1409108 w 11968488"/>
              <a:gd name="connsiteY219" fmla="*/ 5176292 h 6483416"/>
              <a:gd name="connsiteX220" fmla="*/ 1388800 w 11968488"/>
              <a:gd name="connsiteY220" fmla="*/ 5172584 h 6483416"/>
              <a:gd name="connsiteX221" fmla="*/ 1445757 w 11968488"/>
              <a:gd name="connsiteY221" fmla="*/ 5166337 h 6483416"/>
              <a:gd name="connsiteX222" fmla="*/ 1444619 w 11968488"/>
              <a:gd name="connsiteY222" fmla="*/ 5168541 h 6483416"/>
              <a:gd name="connsiteX223" fmla="*/ 1445958 w 11968488"/>
              <a:gd name="connsiteY223" fmla="*/ 5177390 h 6483416"/>
              <a:gd name="connsiteX224" fmla="*/ 1459083 w 11968488"/>
              <a:gd name="connsiteY224" fmla="*/ 5173767 h 6483416"/>
              <a:gd name="connsiteX225" fmla="*/ 1458919 w 11968488"/>
              <a:gd name="connsiteY225" fmla="*/ 5173052 h 6483416"/>
              <a:gd name="connsiteX226" fmla="*/ 10916759 w 11968488"/>
              <a:gd name="connsiteY226" fmla="*/ 4332119 h 6483416"/>
              <a:gd name="connsiteX227" fmla="*/ 10877482 w 11968488"/>
              <a:gd name="connsiteY227" fmla="*/ 4345901 h 6483416"/>
              <a:gd name="connsiteX228" fmla="*/ 10874869 w 11968488"/>
              <a:gd name="connsiteY228" fmla="*/ 4340804 h 6483416"/>
              <a:gd name="connsiteX229" fmla="*/ 10854459 w 11968488"/>
              <a:gd name="connsiteY229" fmla="*/ 4347407 h 6483416"/>
              <a:gd name="connsiteX230" fmla="*/ 10845541 w 11968488"/>
              <a:gd name="connsiteY230" fmla="*/ 4372250 h 6483416"/>
              <a:gd name="connsiteX231" fmla="*/ 10869962 w 11968488"/>
              <a:gd name="connsiteY231" fmla="*/ 4362513 h 6483416"/>
              <a:gd name="connsiteX232" fmla="*/ 10919148 w 11968488"/>
              <a:gd name="connsiteY232" fmla="*/ 4343483 h 6483416"/>
              <a:gd name="connsiteX233" fmla="*/ 10919048 w 11968488"/>
              <a:gd name="connsiteY233" fmla="*/ 4342058 h 6483416"/>
              <a:gd name="connsiteX234" fmla="*/ 10850051 w 11968488"/>
              <a:gd name="connsiteY234" fmla="*/ 4141263 h 6483416"/>
              <a:gd name="connsiteX235" fmla="*/ 10848849 w 11968488"/>
              <a:gd name="connsiteY235" fmla="*/ 4141658 h 6483416"/>
              <a:gd name="connsiteX236" fmla="*/ 10841963 w 11968488"/>
              <a:gd name="connsiteY236" fmla="*/ 4143363 h 6483416"/>
              <a:gd name="connsiteX237" fmla="*/ 10842046 w 11968488"/>
              <a:gd name="connsiteY237" fmla="*/ 4144696 h 6483416"/>
              <a:gd name="connsiteX238" fmla="*/ 10854784 w 11968488"/>
              <a:gd name="connsiteY238" fmla="*/ 4101718 h 6483416"/>
              <a:gd name="connsiteX239" fmla="*/ 10824334 w 11968488"/>
              <a:gd name="connsiteY239" fmla="*/ 4113376 h 6483416"/>
              <a:gd name="connsiteX240" fmla="*/ 10824429 w 11968488"/>
              <a:gd name="connsiteY240" fmla="*/ 4118661 h 6483416"/>
              <a:gd name="connsiteX241" fmla="*/ 10837328 w 11968488"/>
              <a:gd name="connsiteY241" fmla="*/ 4114809 h 6483416"/>
              <a:gd name="connsiteX242" fmla="*/ 10837378 w 11968488"/>
              <a:gd name="connsiteY242" fmla="*/ 4117632 h 6483416"/>
              <a:gd name="connsiteX243" fmla="*/ 10850169 w 11968488"/>
              <a:gd name="connsiteY243" fmla="*/ 4111686 h 6483416"/>
              <a:gd name="connsiteX244" fmla="*/ 10850272 w 11968488"/>
              <a:gd name="connsiteY244" fmla="*/ 4111686 h 6483416"/>
              <a:gd name="connsiteX245" fmla="*/ 10853814 w 11968488"/>
              <a:gd name="connsiteY245" fmla="*/ 4109994 h 6483416"/>
              <a:gd name="connsiteX246" fmla="*/ 10850169 w 11968488"/>
              <a:gd name="connsiteY246" fmla="*/ 4111686 h 6483416"/>
              <a:gd name="connsiteX247" fmla="*/ 10844692 w 11968488"/>
              <a:gd name="connsiteY247" fmla="*/ 4111749 h 6483416"/>
              <a:gd name="connsiteX248" fmla="*/ 10853280 w 11968488"/>
              <a:gd name="connsiteY248" fmla="*/ 4105041 h 6483416"/>
              <a:gd name="connsiteX249" fmla="*/ 10856823 w 11968488"/>
              <a:gd name="connsiteY249" fmla="*/ 4103349 h 6483416"/>
              <a:gd name="connsiteX250" fmla="*/ 10854784 w 11968488"/>
              <a:gd name="connsiteY250" fmla="*/ 4101718 h 6483416"/>
              <a:gd name="connsiteX251" fmla="*/ 11029878 w 11968488"/>
              <a:gd name="connsiteY251" fmla="*/ 4061225 h 6483416"/>
              <a:gd name="connsiteX252" fmla="*/ 11012655 w 11968488"/>
              <a:gd name="connsiteY252" fmla="*/ 4065949 h 6483416"/>
              <a:gd name="connsiteX253" fmla="*/ 11019516 w 11968488"/>
              <a:gd name="connsiteY253" fmla="*/ 4065732 h 6483416"/>
              <a:gd name="connsiteX254" fmla="*/ 11099996 w 11968488"/>
              <a:gd name="connsiteY254" fmla="*/ 4043539 h 6483416"/>
              <a:gd name="connsiteX255" fmla="*/ 11006833 w 11968488"/>
              <a:gd name="connsiteY255" fmla="*/ 4077652 h 6483416"/>
              <a:gd name="connsiteX256" fmla="*/ 11003886 w 11968488"/>
              <a:gd name="connsiteY256" fmla="*/ 4071901 h 6483416"/>
              <a:gd name="connsiteX257" fmla="*/ 11008297 w 11968488"/>
              <a:gd name="connsiteY257" fmla="*/ 4067145 h 6483416"/>
              <a:gd name="connsiteX258" fmla="*/ 10991568 w 11968488"/>
              <a:gd name="connsiteY258" fmla="*/ 4071733 h 6483416"/>
              <a:gd name="connsiteX259" fmla="*/ 10985503 w 11968488"/>
              <a:gd name="connsiteY259" fmla="*/ 4070486 h 6483416"/>
              <a:gd name="connsiteX260" fmla="*/ 10984000 w 11968488"/>
              <a:gd name="connsiteY260" fmla="*/ 4073808 h 6483416"/>
              <a:gd name="connsiteX261" fmla="*/ 10991568 w 11968488"/>
              <a:gd name="connsiteY261" fmla="*/ 4071733 h 6483416"/>
              <a:gd name="connsiteX262" fmla="*/ 10993122 w 11968488"/>
              <a:gd name="connsiteY262" fmla="*/ 4072051 h 6483416"/>
              <a:gd name="connsiteX263" fmla="*/ 10988076 w 11968488"/>
              <a:gd name="connsiteY263" fmla="*/ 4077067 h 6483416"/>
              <a:gd name="connsiteX264" fmla="*/ 10986572 w 11968488"/>
              <a:gd name="connsiteY264" fmla="*/ 4080390 h 6483416"/>
              <a:gd name="connsiteX265" fmla="*/ 11033324 w 11968488"/>
              <a:gd name="connsiteY265" fmla="*/ 4075257 h 6483416"/>
              <a:gd name="connsiteX266" fmla="*/ 11034925 w 11968488"/>
              <a:gd name="connsiteY266" fmla="*/ 4074777 h 6483416"/>
              <a:gd name="connsiteX267" fmla="*/ 11038992 w 11968488"/>
              <a:gd name="connsiteY267" fmla="*/ 4074420 h 6483416"/>
              <a:gd name="connsiteX268" fmla="*/ 11060294 w 11968488"/>
              <a:gd name="connsiteY268" fmla="*/ 4069818 h 6483416"/>
              <a:gd name="connsiteX269" fmla="*/ 11095380 w 11968488"/>
              <a:gd name="connsiteY269" fmla="*/ 4053508 h 6483416"/>
              <a:gd name="connsiteX270" fmla="*/ 11095484 w 11968488"/>
              <a:gd name="connsiteY270" fmla="*/ 4053507 h 6483416"/>
              <a:gd name="connsiteX271" fmla="*/ 11099026 w 11968488"/>
              <a:gd name="connsiteY271" fmla="*/ 4051813 h 6483416"/>
              <a:gd name="connsiteX272" fmla="*/ 11095380 w 11968488"/>
              <a:gd name="connsiteY272" fmla="*/ 4053508 h 6483416"/>
              <a:gd name="connsiteX273" fmla="*/ 11089904 w 11968488"/>
              <a:gd name="connsiteY273" fmla="*/ 4053570 h 6483416"/>
              <a:gd name="connsiteX274" fmla="*/ 11098492 w 11968488"/>
              <a:gd name="connsiteY274" fmla="*/ 4046863 h 6483416"/>
              <a:gd name="connsiteX275" fmla="*/ 11102034 w 11968488"/>
              <a:gd name="connsiteY275" fmla="*/ 4045170 h 6483416"/>
              <a:gd name="connsiteX276" fmla="*/ 11099996 w 11968488"/>
              <a:gd name="connsiteY276" fmla="*/ 4043539 h 6483416"/>
              <a:gd name="connsiteX277" fmla="*/ 10613165 w 11968488"/>
              <a:gd name="connsiteY277" fmla="*/ 3969611 h 6483416"/>
              <a:gd name="connsiteX278" fmla="*/ 10592874 w 11968488"/>
              <a:gd name="connsiteY278" fmla="*/ 3977379 h 6483416"/>
              <a:gd name="connsiteX279" fmla="*/ 10610976 w 11968488"/>
              <a:gd name="connsiteY279" fmla="*/ 3973470 h 6483416"/>
              <a:gd name="connsiteX280" fmla="*/ 10611663 w 11968488"/>
              <a:gd name="connsiteY280" fmla="*/ 3972934 h 6483416"/>
              <a:gd name="connsiteX281" fmla="*/ 10615204 w 11968488"/>
              <a:gd name="connsiteY281" fmla="*/ 3971240 h 6483416"/>
              <a:gd name="connsiteX282" fmla="*/ 10613165 w 11968488"/>
              <a:gd name="connsiteY282" fmla="*/ 3969611 h 6483416"/>
              <a:gd name="connsiteX283" fmla="*/ 10572762 w 11968488"/>
              <a:gd name="connsiteY283" fmla="*/ 3966530 h 6483416"/>
              <a:gd name="connsiteX284" fmla="*/ 10533938 w 11968488"/>
              <a:gd name="connsiteY284" fmla="*/ 3977178 h 6483416"/>
              <a:gd name="connsiteX285" fmla="*/ 10527874 w 11968488"/>
              <a:gd name="connsiteY285" fmla="*/ 3975932 h 6483416"/>
              <a:gd name="connsiteX286" fmla="*/ 10526370 w 11968488"/>
              <a:gd name="connsiteY286" fmla="*/ 3979253 h 6483416"/>
              <a:gd name="connsiteX287" fmla="*/ 10533938 w 11968488"/>
              <a:gd name="connsiteY287" fmla="*/ 3977178 h 6483416"/>
              <a:gd name="connsiteX288" fmla="*/ 10535493 w 11968488"/>
              <a:gd name="connsiteY288" fmla="*/ 3977497 h 6483416"/>
              <a:gd name="connsiteX289" fmla="*/ 10530446 w 11968488"/>
              <a:gd name="connsiteY289" fmla="*/ 3982513 h 6483416"/>
              <a:gd name="connsiteX290" fmla="*/ 10529716 w 11968488"/>
              <a:gd name="connsiteY290" fmla="*/ 3984126 h 6483416"/>
              <a:gd name="connsiteX291" fmla="*/ 10530819 w 11968488"/>
              <a:gd name="connsiteY291" fmla="*/ 3985630 h 6483416"/>
              <a:gd name="connsiteX292" fmla="*/ 10537769 w 11968488"/>
              <a:gd name="connsiteY292" fmla="*/ 3984866 h 6483416"/>
              <a:gd name="connsiteX293" fmla="*/ 10554674 w 11968488"/>
              <a:gd name="connsiteY293" fmla="*/ 3976243 h 6483416"/>
              <a:gd name="connsiteX294" fmla="*/ 10743885 w 11968488"/>
              <a:gd name="connsiteY294" fmla="*/ 3938377 h 6483416"/>
              <a:gd name="connsiteX295" fmla="*/ 10742382 w 11968488"/>
              <a:gd name="connsiteY295" fmla="*/ 3941699 h 6483416"/>
              <a:gd name="connsiteX296" fmla="*/ 10746912 w 11968488"/>
              <a:gd name="connsiteY296" fmla="*/ 3940457 h 6483416"/>
              <a:gd name="connsiteX297" fmla="*/ 10747587 w 11968488"/>
              <a:gd name="connsiteY297" fmla="*/ 3939138 h 6483416"/>
              <a:gd name="connsiteX298" fmla="*/ 10661254 w 11968488"/>
              <a:gd name="connsiteY298" fmla="*/ 3925685 h 6483416"/>
              <a:gd name="connsiteX299" fmla="*/ 10627924 w 11968488"/>
              <a:gd name="connsiteY299" fmla="*/ 3942209 h 6483416"/>
              <a:gd name="connsiteX300" fmla="*/ 10625216 w 11968488"/>
              <a:gd name="connsiteY300" fmla="*/ 3943976 h 6483416"/>
              <a:gd name="connsiteX301" fmla="*/ 10627702 w 11968488"/>
              <a:gd name="connsiteY301" fmla="*/ 3951578 h 6483416"/>
              <a:gd name="connsiteX302" fmla="*/ 10616526 w 11968488"/>
              <a:gd name="connsiteY302" fmla="*/ 3951785 h 6483416"/>
              <a:gd name="connsiteX303" fmla="*/ 10609650 w 11968488"/>
              <a:gd name="connsiteY303" fmla="*/ 3954117 h 6483416"/>
              <a:gd name="connsiteX304" fmla="*/ 10608200 w 11968488"/>
              <a:gd name="connsiteY304" fmla="*/ 3955063 h 6483416"/>
              <a:gd name="connsiteX305" fmla="*/ 10593220 w 11968488"/>
              <a:gd name="connsiteY305" fmla="*/ 3964189 h 6483416"/>
              <a:gd name="connsiteX306" fmla="*/ 10595580 w 11968488"/>
              <a:gd name="connsiteY306" fmla="*/ 3964887 h 6483416"/>
              <a:gd name="connsiteX307" fmla="*/ 10597942 w 11968488"/>
              <a:gd name="connsiteY307" fmla="*/ 3965582 h 6483416"/>
              <a:gd name="connsiteX308" fmla="*/ 10594666 w 11968488"/>
              <a:gd name="connsiteY308" fmla="*/ 3968522 h 6483416"/>
              <a:gd name="connsiteX309" fmla="*/ 10589029 w 11968488"/>
              <a:gd name="connsiteY309" fmla="*/ 3970763 h 6483416"/>
              <a:gd name="connsiteX310" fmla="*/ 10589219 w 11968488"/>
              <a:gd name="connsiteY310" fmla="*/ 3970818 h 6483416"/>
              <a:gd name="connsiteX311" fmla="*/ 10645332 w 11968488"/>
              <a:gd name="connsiteY311" fmla="*/ 3949227 h 6483416"/>
              <a:gd name="connsiteX312" fmla="*/ 10647300 w 11968488"/>
              <a:gd name="connsiteY312" fmla="*/ 3942071 h 6483416"/>
              <a:gd name="connsiteX313" fmla="*/ 10661254 w 11968488"/>
              <a:gd name="connsiteY313" fmla="*/ 3925685 h 6483416"/>
              <a:gd name="connsiteX314" fmla="*/ 10770620 w 11968488"/>
              <a:gd name="connsiteY314" fmla="*/ 3900607 h 6483416"/>
              <a:gd name="connsiteX315" fmla="*/ 10757399 w 11968488"/>
              <a:gd name="connsiteY315" fmla="*/ 3905244 h 6483416"/>
              <a:gd name="connsiteX316" fmla="*/ 10730496 w 11968488"/>
              <a:gd name="connsiteY316" fmla="*/ 3922691 h 6483416"/>
              <a:gd name="connsiteX317" fmla="*/ 10722522 w 11968488"/>
              <a:gd name="connsiteY317" fmla="*/ 3925463 h 6483416"/>
              <a:gd name="connsiteX318" fmla="*/ 10735199 w 11968488"/>
              <a:gd name="connsiteY318" fmla="*/ 3926906 h 6483416"/>
              <a:gd name="connsiteX319" fmla="*/ 10758111 w 11968488"/>
              <a:gd name="connsiteY319" fmla="*/ 3921309 h 6483416"/>
              <a:gd name="connsiteX320" fmla="*/ 10759368 w 11968488"/>
              <a:gd name="connsiteY320" fmla="*/ 3919357 h 6483416"/>
              <a:gd name="connsiteX321" fmla="*/ 10767456 w 11968488"/>
              <a:gd name="connsiteY321" fmla="*/ 3906798 h 6483416"/>
              <a:gd name="connsiteX322" fmla="*/ 10962008 w 11968488"/>
              <a:gd name="connsiteY322" fmla="*/ 3853009 h 6483416"/>
              <a:gd name="connsiteX323" fmla="*/ 10958500 w 11968488"/>
              <a:gd name="connsiteY323" fmla="*/ 3853298 h 6483416"/>
              <a:gd name="connsiteX324" fmla="*/ 10954308 w 11968488"/>
              <a:gd name="connsiteY324" fmla="*/ 3859871 h 6483416"/>
              <a:gd name="connsiteX325" fmla="*/ 10881406 w 11968488"/>
              <a:gd name="connsiteY325" fmla="*/ 3877407 h 6483416"/>
              <a:gd name="connsiteX326" fmla="*/ 10840842 w 11968488"/>
              <a:gd name="connsiteY326" fmla="*/ 3887404 h 6483416"/>
              <a:gd name="connsiteX327" fmla="*/ 10813658 w 11968488"/>
              <a:gd name="connsiteY327" fmla="*/ 3895787 h 6483416"/>
              <a:gd name="connsiteX328" fmla="*/ 10819696 w 11968488"/>
              <a:gd name="connsiteY328" fmla="*/ 3898093 h 6483416"/>
              <a:gd name="connsiteX329" fmla="*/ 10859232 w 11968488"/>
              <a:gd name="connsiteY329" fmla="*/ 3889533 h 6483416"/>
              <a:gd name="connsiteX330" fmla="*/ 10859452 w 11968488"/>
              <a:gd name="connsiteY330" fmla="*/ 3901785 h 6483416"/>
              <a:gd name="connsiteX331" fmla="*/ 10850938 w 11968488"/>
              <a:gd name="connsiteY331" fmla="*/ 3916979 h 6483416"/>
              <a:gd name="connsiteX332" fmla="*/ 10881314 w 11968488"/>
              <a:gd name="connsiteY332" fmla="*/ 3907908 h 6483416"/>
              <a:gd name="connsiteX333" fmla="*/ 10944426 w 11968488"/>
              <a:gd name="connsiteY333" fmla="*/ 3871218 h 6483416"/>
              <a:gd name="connsiteX334" fmla="*/ 11191418 w 11968488"/>
              <a:gd name="connsiteY334" fmla="*/ 3449701 h 6483416"/>
              <a:gd name="connsiteX335" fmla="*/ 11164602 w 11968488"/>
              <a:gd name="connsiteY335" fmla="*/ 3455150 h 6483416"/>
              <a:gd name="connsiteX336" fmla="*/ 11163706 w 11968488"/>
              <a:gd name="connsiteY336" fmla="*/ 3456950 h 6483416"/>
              <a:gd name="connsiteX337" fmla="*/ 11164376 w 11968488"/>
              <a:gd name="connsiteY337" fmla="*/ 3459509 h 6483416"/>
              <a:gd name="connsiteX338" fmla="*/ 11184744 w 11968488"/>
              <a:gd name="connsiteY338" fmla="*/ 3451603 h 6483416"/>
              <a:gd name="connsiteX339" fmla="*/ 11212464 w 11968488"/>
              <a:gd name="connsiteY339" fmla="*/ 3445173 h 6483416"/>
              <a:gd name="connsiteX340" fmla="*/ 11208924 w 11968488"/>
              <a:gd name="connsiteY340" fmla="*/ 3445941 h 6483416"/>
              <a:gd name="connsiteX341" fmla="*/ 11209534 w 11968488"/>
              <a:gd name="connsiteY341" fmla="*/ 3446627 h 6483416"/>
              <a:gd name="connsiteX342" fmla="*/ 774471 w 11968488"/>
              <a:gd name="connsiteY342" fmla="*/ 3403612 h 6483416"/>
              <a:gd name="connsiteX343" fmla="*/ 729473 w 11968488"/>
              <a:gd name="connsiteY343" fmla="*/ 3410027 h 6483416"/>
              <a:gd name="connsiteX344" fmla="*/ 729360 w 11968488"/>
              <a:gd name="connsiteY344" fmla="*/ 3409980 h 6483416"/>
              <a:gd name="connsiteX345" fmla="*/ 725227 w 11968488"/>
              <a:gd name="connsiteY345" fmla="*/ 3410632 h 6483416"/>
              <a:gd name="connsiteX346" fmla="*/ 729473 w 11968488"/>
              <a:gd name="connsiteY346" fmla="*/ 3410027 h 6483416"/>
              <a:gd name="connsiteX347" fmla="*/ 735382 w 11968488"/>
              <a:gd name="connsiteY347" fmla="*/ 3412484 h 6483416"/>
              <a:gd name="connsiteX348" fmla="*/ 724868 w 11968488"/>
              <a:gd name="connsiteY348" fmla="*/ 3417589 h 6483416"/>
              <a:gd name="connsiteX349" fmla="*/ 720733 w 11968488"/>
              <a:gd name="connsiteY349" fmla="*/ 3418243 h 6483416"/>
              <a:gd name="connsiteX350" fmla="*/ 722623 w 11968488"/>
              <a:gd name="connsiteY350" fmla="*/ 3421397 h 6483416"/>
              <a:gd name="connsiteX351" fmla="*/ 773747 w 11968488"/>
              <a:gd name="connsiteY351" fmla="*/ 3418958 h 6483416"/>
              <a:gd name="connsiteX352" fmla="*/ 797861 w 11968488"/>
              <a:gd name="connsiteY352" fmla="*/ 3418715 h 6483416"/>
              <a:gd name="connsiteX353" fmla="*/ 788830 w 11968488"/>
              <a:gd name="connsiteY353" fmla="*/ 3415169 h 6483416"/>
              <a:gd name="connsiteX354" fmla="*/ 591522 w 11968488"/>
              <a:gd name="connsiteY354" fmla="*/ 3363080 h 6483416"/>
              <a:gd name="connsiteX355" fmla="*/ 602544 w 11968488"/>
              <a:gd name="connsiteY355" fmla="*/ 3364367 h 6483416"/>
              <a:gd name="connsiteX356" fmla="*/ 633585 w 11968488"/>
              <a:gd name="connsiteY356" fmla="*/ 3373715 h 6483416"/>
              <a:gd name="connsiteX357" fmla="*/ 660657 w 11968488"/>
              <a:gd name="connsiteY357" fmla="*/ 3375314 h 6483416"/>
              <a:gd name="connsiteX358" fmla="*/ 653097 w 11968488"/>
              <a:gd name="connsiteY358" fmla="*/ 3373597 h 6483416"/>
              <a:gd name="connsiteX359" fmla="*/ 604013 w 11968488"/>
              <a:gd name="connsiteY359" fmla="*/ 3363545 h 6483416"/>
              <a:gd name="connsiteX360" fmla="*/ 11212184 w 11968488"/>
              <a:gd name="connsiteY360" fmla="*/ 3072819 h 6483416"/>
              <a:gd name="connsiteX361" fmla="*/ 11181976 w 11968488"/>
              <a:gd name="connsiteY361" fmla="*/ 3082719 h 6483416"/>
              <a:gd name="connsiteX362" fmla="*/ 11138176 w 11968488"/>
              <a:gd name="connsiteY362" fmla="*/ 3093570 h 6483416"/>
              <a:gd name="connsiteX363" fmla="*/ 11130357 w 11968488"/>
              <a:gd name="connsiteY363" fmla="*/ 3097209 h 6483416"/>
              <a:gd name="connsiteX364" fmla="*/ 11111672 w 11968488"/>
              <a:gd name="connsiteY364" fmla="*/ 3110788 h 6483416"/>
              <a:gd name="connsiteX365" fmla="*/ 11101058 w 11968488"/>
              <a:gd name="connsiteY365" fmla="*/ 3115731 h 6483416"/>
              <a:gd name="connsiteX366" fmla="*/ 11085408 w 11968488"/>
              <a:gd name="connsiteY366" fmla="*/ 3133807 h 6483416"/>
              <a:gd name="connsiteX367" fmla="*/ 11094264 w 11968488"/>
              <a:gd name="connsiteY367" fmla="*/ 3137820 h 6483416"/>
              <a:gd name="connsiteX368" fmla="*/ 11150657 w 11968488"/>
              <a:gd name="connsiteY368" fmla="*/ 3133297 h 6483416"/>
              <a:gd name="connsiteX369" fmla="*/ 11150988 w 11968488"/>
              <a:gd name="connsiteY369" fmla="*/ 3151843 h 6483416"/>
              <a:gd name="connsiteX370" fmla="*/ 11172739 w 11968488"/>
              <a:gd name="connsiteY370" fmla="*/ 3151672 h 6483416"/>
              <a:gd name="connsiteX371" fmla="*/ 11164338 w 11968488"/>
              <a:gd name="connsiteY371" fmla="*/ 3173158 h 6483416"/>
              <a:gd name="connsiteX372" fmla="*/ 11183600 w 11968488"/>
              <a:gd name="connsiteY372" fmla="*/ 3182886 h 6483416"/>
              <a:gd name="connsiteX373" fmla="*/ 11190782 w 11968488"/>
              <a:gd name="connsiteY373" fmla="*/ 3187767 h 6483416"/>
              <a:gd name="connsiteX374" fmla="*/ 11211580 w 11968488"/>
              <a:gd name="connsiteY374" fmla="*/ 3184945 h 6483416"/>
              <a:gd name="connsiteX375" fmla="*/ 11227108 w 11968488"/>
              <a:gd name="connsiteY375" fmla="*/ 3188306 h 6483416"/>
              <a:gd name="connsiteX376" fmla="*/ 11302184 w 11968488"/>
              <a:gd name="connsiteY376" fmla="*/ 3176082 h 6483416"/>
              <a:gd name="connsiteX377" fmla="*/ 11304094 w 11968488"/>
              <a:gd name="connsiteY377" fmla="*/ 3173187 h 6483416"/>
              <a:gd name="connsiteX378" fmla="*/ 11305759 w 11968488"/>
              <a:gd name="connsiteY378" fmla="*/ 3175499 h 6483416"/>
              <a:gd name="connsiteX379" fmla="*/ 11312910 w 11968488"/>
              <a:gd name="connsiteY379" fmla="*/ 3174335 h 6483416"/>
              <a:gd name="connsiteX380" fmla="*/ 11310999 w 11968488"/>
              <a:gd name="connsiteY380" fmla="*/ 3177227 h 6483416"/>
              <a:gd name="connsiteX381" fmla="*/ 11307424 w 11968488"/>
              <a:gd name="connsiteY381" fmla="*/ 3177810 h 6483416"/>
              <a:gd name="connsiteX382" fmla="*/ 11330294 w 11968488"/>
              <a:gd name="connsiteY382" fmla="*/ 3181831 h 6483416"/>
              <a:gd name="connsiteX383" fmla="*/ 11258060 w 11968488"/>
              <a:gd name="connsiteY383" fmla="*/ 3209087 h 6483416"/>
              <a:gd name="connsiteX384" fmla="*/ 11265699 w 11968488"/>
              <a:gd name="connsiteY384" fmla="*/ 3197514 h 6483416"/>
              <a:gd name="connsiteX385" fmla="*/ 11257641 w 11968488"/>
              <a:gd name="connsiteY385" fmla="*/ 3198090 h 6483416"/>
              <a:gd name="connsiteX386" fmla="*/ 11256200 w 11968488"/>
              <a:gd name="connsiteY386" fmla="*/ 3198660 h 6483416"/>
              <a:gd name="connsiteX387" fmla="*/ 11221514 w 11968488"/>
              <a:gd name="connsiteY387" fmla="*/ 3212348 h 6483416"/>
              <a:gd name="connsiteX388" fmla="*/ 11213328 w 11968488"/>
              <a:gd name="connsiteY388" fmla="*/ 3245756 h 6483416"/>
              <a:gd name="connsiteX389" fmla="*/ 11236412 w 11968488"/>
              <a:gd name="connsiteY389" fmla="*/ 3263489 h 6483416"/>
              <a:gd name="connsiteX390" fmla="*/ 11236816 w 11968488"/>
              <a:gd name="connsiteY390" fmla="*/ 3265336 h 6483416"/>
              <a:gd name="connsiteX391" fmla="*/ 11266636 w 11968488"/>
              <a:gd name="connsiteY391" fmla="*/ 3267502 h 6483416"/>
              <a:gd name="connsiteX392" fmla="*/ 11270600 w 11968488"/>
              <a:gd name="connsiteY392" fmla="*/ 3266970 h 6483416"/>
              <a:gd name="connsiteX393" fmla="*/ 11270588 w 11968488"/>
              <a:gd name="connsiteY393" fmla="*/ 3266276 h 6483416"/>
              <a:gd name="connsiteX394" fmla="*/ 11274832 w 11968488"/>
              <a:gd name="connsiteY394" fmla="*/ 3246365 h 6483416"/>
              <a:gd name="connsiteX395" fmla="*/ 11283346 w 11968488"/>
              <a:gd name="connsiteY395" fmla="*/ 3231170 h 6483416"/>
              <a:gd name="connsiteX396" fmla="*/ 11330561 w 11968488"/>
              <a:gd name="connsiteY396" fmla="*/ 3204749 h 6483416"/>
              <a:gd name="connsiteX397" fmla="*/ 11333828 w 11968488"/>
              <a:gd name="connsiteY397" fmla="*/ 3153501 h 6483416"/>
              <a:gd name="connsiteX398" fmla="*/ 11325398 w 11968488"/>
              <a:gd name="connsiteY398" fmla="*/ 3150026 h 6483416"/>
              <a:gd name="connsiteX399" fmla="*/ 11228468 w 11968488"/>
              <a:gd name="connsiteY399" fmla="*/ 3110058 h 6483416"/>
              <a:gd name="connsiteX400" fmla="*/ 11215570 w 11968488"/>
              <a:gd name="connsiteY400" fmla="*/ 3113910 h 6483416"/>
              <a:gd name="connsiteX401" fmla="*/ 11187909 w 11968488"/>
              <a:gd name="connsiteY401" fmla="*/ 3042780 h 6483416"/>
              <a:gd name="connsiteX402" fmla="*/ 11143421 w 11968488"/>
              <a:gd name="connsiteY402" fmla="*/ 3059813 h 6483416"/>
              <a:gd name="connsiteX403" fmla="*/ 11137326 w 11968488"/>
              <a:gd name="connsiteY403" fmla="*/ 3061950 h 6483416"/>
              <a:gd name="connsiteX404" fmla="*/ 11138490 w 11968488"/>
              <a:gd name="connsiteY404" fmla="*/ 3064100 h 6483416"/>
              <a:gd name="connsiteX405" fmla="*/ 11143913 w 11968488"/>
              <a:gd name="connsiteY405" fmla="*/ 3071055 h 6483416"/>
              <a:gd name="connsiteX406" fmla="*/ 11183294 w 11968488"/>
              <a:gd name="connsiteY406" fmla="*/ 3052749 h 6483416"/>
              <a:gd name="connsiteX407" fmla="*/ 11183397 w 11968488"/>
              <a:gd name="connsiteY407" fmla="*/ 3052748 h 6483416"/>
              <a:gd name="connsiteX408" fmla="*/ 11186939 w 11968488"/>
              <a:gd name="connsiteY408" fmla="*/ 3051054 h 6483416"/>
              <a:gd name="connsiteX409" fmla="*/ 11183294 w 11968488"/>
              <a:gd name="connsiteY409" fmla="*/ 3052749 h 6483416"/>
              <a:gd name="connsiteX410" fmla="*/ 11177816 w 11968488"/>
              <a:gd name="connsiteY410" fmla="*/ 3052811 h 6483416"/>
              <a:gd name="connsiteX411" fmla="*/ 11186404 w 11968488"/>
              <a:gd name="connsiteY411" fmla="*/ 3046103 h 6483416"/>
              <a:gd name="connsiteX412" fmla="*/ 11189948 w 11968488"/>
              <a:gd name="connsiteY412" fmla="*/ 3044409 h 6483416"/>
              <a:gd name="connsiteX413" fmla="*/ 11187909 w 11968488"/>
              <a:gd name="connsiteY413" fmla="*/ 3042780 h 6483416"/>
              <a:gd name="connsiteX414" fmla="*/ 11173342 w 11968488"/>
              <a:gd name="connsiteY414" fmla="*/ 2948263 h 6483416"/>
              <a:gd name="connsiteX415" fmla="*/ 11100909 w 11968488"/>
              <a:gd name="connsiteY415" fmla="*/ 3041615 h 6483416"/>
              <a:gd name="connsiteX416" fmla="*/ 11101247 w 11968488"/>
              <a:gd name="connsiteY416" fmla="*/ 3060493 h 6483416"/>
              <a:gd name="connsiteX417" fmla="*/ 11125768 w 11968488"/>
              <a:gd name="connsiteY417" fmla="*/ 3053170 h 6483416"/>
              <a:gd name="connsiteX418" fmla="*/ 11125990 w 11968488"/>
              <a:gd name="connsiteY418" fmla="*/ 3052807 h 6483416"/>
              <a:gd name="connsiteX419" fmla="*/ 11162046 w 11968488"/>
              <a:gd name="connsiteY419" fmla="*/ 3044727 h 6483416"/>
              <a:gd name="connsiteX420" fmla="*/ 11205380 w 11968488"/>
              <a:gd name="connsiteY420" fmla="*/ 3028051 h 6483416"/>
              <a:gd name="connsiteX421" fmla="*/ 11203406 w 11968488"/>
              <a:gd name="connsiteY421" fmla="*/ 3015708 h 6483416"/>
              <a:gd name="connsiteX422" fmla="*/ 11182070 w 11968488"/>
              <a:gd name="connsiteY422" fmla="*/ 2948458 h 6483416"/>
              <a:gd name="connsiteX423" fmla="*/ 11173342 w 11968488"/>
              <a:gd name="connsiteY423" fmla="*/ 2948263 h 6483416"/>
              <a:gd name="connsiteX424" fmla="*/ 10662330 w 11968488"/>
              <a:gd name="connsiteY424" fmla="*/ 2844363 h 6483416"/>
              <a:gd name="connsiteX425" fmla="*/ 10635770 w 11968488"/>
              <a:gd name="connsiteY425" fmla="*/ 2846552 h 6483416"/>
              <a:gd name="connsiteX426" fmla="*/ 10606592 w 11968488"/>
              <a:gd name="connsiteY426" fmla="*/ 2857430 h 6483416"/>
              <a:gd name="connsiteX427" fmla="*/ 10566244 w 11968488"/>
              <a:gd name="connsiteY427" fmla="*/ 2869849 h 6483416"/>
              <a:gd name="connsiteX428" fmla="*/ 10565379 w 11968488"/>
              <a:gd name="connsiteY428" fmla="*/ 2869703 h 6483416"/>
              <a:gd name="connsiteX429" fmla="*/ 10558845 w 11968488"/>
              <a:gd name="connsiteY429" fmla="*/ 2871795 h 6483416"/>
              <a:gd name="connsiteX430" fmla="*/ 10558680 w 11968488"/>
              <a:gd name="connsiteY430" fmla="*/ 2872177 h 6483416"/>
              <a:gd name="connsiteX431" fmla="*/ 10566244 w 11968488"/>
              <a:gd name="connsiteY431" fmla="*/ 2869849 h 6483416"/>
              <a:gd name="connsiteX432" fmla="*/ 10567809 w 11968488"/>
              <a:gd name="connsiteY432" fmla="*/ 2870113 h 6483416"/>
              <a:gd name="connsiteX433" fmla="*/ 10562825 w 11968488"/>
              <a:gd name="connsiteY433" fmla="*/ 2875279 h 6483416"/>
              <a:gd name="connsiteX434" fmla="*/ 10561370 w 11968488"/>
              <a:gd name="connsiteY434" fmla="*/ 2878639 h 6483416"/>
              <a:gd name="connsiteX435" fmla="*/ 10587501 w 11968488"/>
              <a:gd name="connsiteY435" fmla="*/ 2874889 h 6483416"/>
              <a:gd name="connsiteX436" fmla="*/ 10592920 w 11968488"/>
              <a:gd name="connsiteY436" fmla="*/ 2872729 h 6483416"/>
              <a:gd name="connsiteX437" fmla="*/ 10642975 w 11968488"/>
              <a:gd name="connsiteY437" fmla="*/ 2853361 h 6483416"/>
              <a:gd name="connsiteX438" fmla="*/ 10791626 w 11968488"/>
              <a:gd name="connsiteY438" fmla="*/ 2827083 h 6483416"/>
              <a:gd name="connsiteX439" fmla="*/ 10777410 w 11968488"/>
              <a:gd name="connsiteY439" fmla="*/ 2828488 h 6483416"/>
              <a:gd name="connsiteX440" fmla="*/ 10751008 w 11968488"/>
              <a:gd name="connsiteY440" fmla="*/ 2836225 h 6483416"/>
              <a:gd name="connsiteX441" fmla="*/ 10751106 w 11968488"/>
              <a:gd name="connsiteY441" fmla="*/ 2854404 h 6483416"/>
              <a:gd name="connsiteX442" fmla="*/ 10734365 w 11968488"/>
              <a:gd name="connsiteY442" fmla="*/ 2854594 h 6483416"/>
              <a:gd name="connsiteX443" fmla="*/ 10735335 w 11968488"/>
              <a:gd name="connsiteY443" fmla="*/ 2846321 h 6483416"/>
              <a:gd name="connsiteX444" fmla="*/ 10716211 w 11968488"/>
              <a:gd name="connsiteY444" fmla="*/ 2852587 h 6483416"/>
              <a:gd name="connsiteX445" fmla="*/ 10704805 w 11968488"/>
              <a:gd name="connsiteY445" fmla="*/ 2858879 h 6483416"/>
              <a:gd name="connsiteX446" fmla="*/ 10692403 w 11968488"/>
              <a:gd name="connsiteY446" fmla="*/ 2860390 h 6483416"/>
              <a:gd name="connsiteX447" fmla="*/ 10687668 w 11968488"/>
              <a:gd name="connsiteY447" fmla="*/ 2861941 h 6483416"/>
              <a:gd name="connsiteX448" fmla="*/ 10668886 w 11968488"/>
              <a:gd name="connsiteY448" fmla="*/ 2866595 h 6483416"/>
              <a:gd name="connsiteX449" fmla="*/ 10671716 w 11968488"/>
              <a:gd name="connsiteY449" fmla="*/ 2874679 h 6483416"/>
              <a:gd name="connsiteX450" fmla="*/ 10629876 w 11968488"/>
              <a:gd name="connsiteY450" fmla="*/ 2880918 h 6483416"/>
              <a:gd name="connsiteX451" fmla="*/ 10617366 w 11968488"/>
              <a:gd name="connsiteY451" fmla="*/ 2890010 h 6483416"/>
              <a:gd name="connsiteX452" fmla="*/ 10590546 w 11968488"/>
              <a:gd name="connsiteY452" fmla="*/ 2902502 h 6483416"/>
              <a:gd name="connsiteX453" fmla="*/ 10581490 w 11968488"/>
              <a:gd name="connsiteY453" fmla="*/ 2906403 h 6483416"/>
              <a:gd name="connsiteX454" fmla="*/ 10584167 w 11968488"/>
              <a:gd name="connsiteY454" fmla="*/ 2909914 h 6483416"/>
              <a:gd name="connsiteX455" fmla="*/ 10593777 w 11968488"/>
              <a:gd name="connsiteY455" fmla="*/ 2918071 h 6483416"/>
              <a:gd name="connsiteX456" fmla="*/ 10636713 w 11968488"/>
              <a:gd name="connsiteY456" fmla="*/ 2886271 h 6483416"/>
              <a:gd name="connsiteX457" fmla="*/ 10736274 w 11968488"/>
              <a:gd name="connsiteY457" fmla="*/ 2862862 h 6483416"/>
              <a:gd name="connsiteX458" fmla="*/ 10787652 w 11968488"/>
              <a:gd name="connsiteY458" fmla="*/ 2835197 h 6483416"/>
              <a:gd name="connsiteX459" fmla="*/ 554897 w 11968488"/>
              <a:gd name="connsiteY459" fmla="*/ 2821001 h 6483416"/>
              <a:gd name="connsiteX460" fmla="*/ 547796 w 11968488"/>
              <a:gd name="connsiteY460" fmla="*/ 2824451 h 6483416"/>
              <a:gd name="connsiteX461" fmla="*/ 543664 w 11968488"/>
              <a:gd name="connsiteY461" fmla="*/ 2825101 h 6483416"/>
              <a:gd name="connsiteX462" fmla="*/ 545548 w 11968488"/>
              <a:gd name="connsiteY462" fmla="*/ 2828254 h 6483416"/>
              <a:gd name="connsiteX463" fmla="*/ 580621 w 11968488"/>
              <a:gd name="connsiteY463" fmla="*/ 2826581 h 6483416"/>
              <a:gd name="connsiteX464" fmla="*/ 578385 w 11968488"/>
              <a:gd name="connsiteY464" fmla="*/ 2826073 h 6483416"/>
              <a:gd name="connsiteX465" fmla="*/ 10276499 w 11968488"/>
              <a:gd name="connsiteY465" fmla="*/ 2771179 h 6483416"/>
              <a:gd name="connsiteX466" fmla="*/ 10274675 w 11968488"/>
              <a:gd name="connsiteY466" fmla="*/ 2771870 h 6483416"/>
              <a:gd name="connsiteX467" fmla="*/ 10264232 w 11968488"/>
              <a:gd name="connsiteY467" fmla="*/ 2774851 h 6483416"/>
              <a:gd name="connsiteX468" fmla="*/ 10264357 w 11968488"/>
              <a:gd name="connsiteY468" fmla="*/ 2777183 h 6483416"/>
              <a:gd name="connsiteX469" fmla="*/ 11278145 w 11968488"/>
              <a:gd name="connsiteY469" fmla="*/ 2706903 h 6483416"/>
              <a:gd name="connsiteX470" fmla="*/ 11276966 w 11968488"/>
              <a:gd name="connsiteY470" fmla="*/ 2707823 h 6483416"/>
              <a:gd name="connsiteX471" fmla="*/ 11278160 w 11968488"/>
              <a:gd name="connsiteY471" fmla="*/ 2707681 h 6483416"/>
              <a:gd name="connsiteX472" fmla="*/ 10286932 w 11968488"/>
              <a:gd name="connsiteY472" fmla="*/ 2699107 h 6483416"/>
              <a:gd name="connsiteX473" fmla="*/ 10283676 w 11968488"/>
              <a:gd name="connsiteY473" fmla="*/ 2702037 h 6483416"/>
              <a:gd name="connsiteX474" fmla="*/ 10237494 w 11968488"/>
              <a:gd name="connsiteY474" fmla="*/ 2722420 h 6483416"/>
              <a:gd name="connsiteX475" fmla="*/ 10237639 w 11968488"/>
              <a:gd name="connsiteY475" fmla="*/ 2731661 h 6483416"/>
              <a:gd name="connsiteX476" fmla="*/ 10257201 w 11968488"/>
              <a:gd name="connsiteY476" fmla="*/ 2724927 h 6483416"/>
              <a:gd name="connsiteX477" fmla="*/ 10257278 w 11968488"/>
              <a:gd name="connsiteY477" fmla="*/ 2729862 h 6483416"/>
              <a:gd name="connsiteX478" fmla="*/ 10276677 w 11968488"/>
              <a:gd name="connsiteY478" fmla="*/ 2719466 h 6483416"/>
              <a:gd name="connsiteX479" fmla="*/ 10276834 w 11968488"/>
              <a:gd name="connsiteY479" fmla="*/ 2719466 h 6483416"/>
              <a:gd name="connsiteX480" fmla="*/ 10282205 w 11968488"/>
              <a:gd name="connsiteY480" fmla="*/ 2716507 h 6483416"/>
              <a:gd name="connsiteX481" fmla="*/ 10276677 w 11968488"/>
              <a:gd name="connsiteY481" fmla="*/ 2719466 h 6483416"/>
              <a:gd name="connsiteX482" fmla="*/ 10268370 w 11968488"/>
              <a:gd name="connsiteY482" fmla="*/ 2719576 h 6483416"/>
              <a:gd name="connsiteX483" fmla="*/ 10281396 w 11968488"/>
              <a:gd name="connsiteY483" fmla="*/ 2707847 h 6483416"/>
              <a:gd name="connsiteX484" fmla="*/ 10286769 w 11968488"/>
              <a:gd name="connsiteY484" fmla="*/ 2704890 h 6483416"/>
              <a:gd name="connsiteX485" fmla="*/ 10286932 w 11968488"/>
              <a:gd name="connsiteY485" fmla="*/ 2699107 h 6483416"/>
              <a:gd name="connsiteX486" fmla="*/ 11187704 w 11968488"/>
              <a:gd name="connsiteY486" fmla="*/ 2695900 h 6483416"/>
              <a:gd name="connsiteX487" fmla="*/ 11174266 w 11968488"/>
              <a:gd name="connsiteY487" fmla="*/ 2696086 h 6483416"/>
              <a:gd name="connsiteX488" fmla="*/ 11156845 w 11968488"/>
              <a:gd name="connsiteY488" fmla="*/ 2706620 h 6483416"/>
              <a:gd name="connsiteX489" fmla="*/ 11137486 w 11968488"/>
              <a:gd name="connsiteY489" fmla="*/ 2714615 h 6483416"/>
              <a:gd name="connsiteX490" fmla="*/ 11143194 w 11968488"/>
              <a:gd name="connsiteY490" fmla="*/ 2716362 h 6483416"/>
              <a:gd name="connsiteX491" fmla="*/ 11121670 w 11968488"/>
              <a:gd name="connsiteY491" fmla="*/ 2729115 h 6483416"/>
              <a:gd name="connsiteX492" fmla="*/ 11121782 w 11968488"/>
              <a:gd name="connsiteY492" fmla="*/ 2735407 h 6483416"/>
              <a:gd name="connsiteX493" fmla="*/ 11143420 w 11968488"/>
              <a:gd name="connsiteY493" fmla="*/ 2728945 h 6483416"/>
              <a:gd name="connsiteX494" fmla="*/ 11167163 w 11968488"/>
              <a:gd name="connsiteY494" fmla="*/ 2723311 h 6483416"/>
              <a:gd name="connsiteX495" fmla="*/ 11190502 w 11968488"/>
              <a:gd name="connsiteY495" fmla="*/ 2708638 h 6483416"/>
              <a:gd name="connsiteX496" fmla="*/ 11166302 w 11968488"/>
              <a:gd name="connsiteY496" fmla="*/ 2716784 h 6483416"/>
              <a:gd name="connsiteX497" fmla="*/ 11187704 w 11968488"/>
              <a:gd name="connsiteY497" fmla="*/ 2695900 h 6483416"/>
              <a:gd name="connsiteX498" fmla="*/ 11355380 w 11968488"/>
              <a:gd name="connsiteY498" fmla="*/ 2686953 h 6483416"/>
              <a:gd name="connsiteX499" fmla="*/ 11345582 w 11968488"/>
              <a:gd name="connsiteY499" fmla="*/ 2690721 h 6483416"/>
              <a:gd name="connsiteX500" fmla="*/ 11347338 w 11968488"/>
              <a:gd name="connsiteY500" fmla="*/ 2693013 h 6483416"/>
              <a:gd name="connsiteX501" fmla="*/ 11134814 w 11968488"/>
              <a:gd name="connsiteY501" fmla="*/ 2685897 h 6483416"/>
              <a:gd name="connsiteX502" fmla="*/ 11124616 w 11968488"/>
              <a:gd name="connsiteY502" fmla="*/ 2686625 h 6483416"/>
              <a:gd name="connsiteX503" fmla="*/ 11065060 w 11968488"/>
              <a:gd name="connsiteY503" fmla="*/ 2698906 h 6483416"/>
              <a:gd name="connsiteX504" fmla="*/ 11060996 w 11968488"/>
              <a:gd name="connsiteY504" fmla="*/ 2709896 h 6483416"/>
              <a:gd name="connsiteX505" fmla="*/ 11060628 w 11968488"/>
              <a:gd name="connsiteY505" fmla="*/ 2710006 h 6483416"/>
              <a:gd name="connsiteX506" fmla="*/ 11063100 w 11968488"/>
              <a:gd name="connsiteY506" fmla="*/ 2711918 h 6483416"/>
              <a:gd name="connsiteX507" fmla="*/ 11065475 w 11968488"/>
              <a:gd name="connsiteY507" fmla="*/ 2710815 h 6483416"/>
              <a:gd name="connsiteX508" fmla="*/ 11065888 w 11968488"/>
              <a:gd name="connsiteY508" fmla="*/ 2711999 h 6483416"/>
              <a:gd name="connsiteX509" fmla="*/ 11063978 w 11968488"/>
              <a:gd name="connsiteY509" fmla="*/ 2712598 h 6483416"/>
              <a:gd name="connsiteX510" fmla="*/ 11064856 w 11968488"/>
              <a:gd name="connsiteY510" fmla="*/ 2713278 h 6483416"/>
              <a:gd name="connsiteX511" fmla="*/ 11070824 w 11968488"/>
              <a:gd name="connsiteY511" fmla="*/ 2711328 h 6483416"/>
              <a:gd name="connsiteX512" fmla="*/ 11080528 w 11968488"/>
              <a:gd name="connsiteY512" fmla="*/ 2710422 h 6483416"/>
              <a:gd name="connsiteX513" fmla="*/ 11130011 w 11968488"/>
              <a:gd name="connsiteY513" fmla="*/ 2687776 h 6483416"/>
              <a:gd name="connsiteX514" fmla="*/ 11452990 w 11968488"/>
              <a:gd name="connsiteY514" fmla="*/ 2638697 h 6483416"/>
              <a:gd name="connsiteX515" fmla="*/ 11413898 w 11968488"/>
              <a:gd name="connsiteY515" fmla="*/ 2642155 h 6483416"/>
              <a:gd name="connsiteX516" fmla="*/ 11398763 w 11968488"/>
              <a:gd name="connsiteY516" fmla="*/ 2647881 h 6483416"/>
              <a:gd name="connsiteX517" fmla="*/ 11400798 w 11968488"/>
              <a:gd name="connsiteY517" fmla="*/ 2650787 h 6483416"/>
              <a:gd name="connsiteX518" fmla="*/ 11363566 w 11968488"/>
              <a:gd name="connsiteY518" fmla="*/ 2665489 h 6483416"/>
              <a:gd name="connsiteX519" fmla="*/ 11351914 w 11968488"/>
              <a:gd name="connsiteY519" fmla="*/ 2661421 h 6483416"/>
              <a:gd name="connsiteX520" fmla="*/ 11353976 w 11968488"/>
              <a:gd name="connsiteY520" fmla="*/ 2654508 h 6483416"/>
              <a:gd name="connsiteX521" fmla="*/ 11347971 w 11968488"/>
              <a:gd name="connsiteY521" fmla="*/ 2654562 h 6483416"/>
              <a:gd name="connsiteX522" fmla="*/ 11347473 w 11968488"/>
              <a:gd name="connsiteY522" fmla="*/ 2662805 h 6483416"/>
              <a:gd name="connsiteX523" fmla="*/ 11310143 w 11968488"/>
              <a:gd name="connsiteY523" fmla="*/ 2669498 h 6483416"/>
              <a:gd name="connsiteX524" fmla="*/ 11309254 w 11968488"/>
              <a:gd name="connsiteY524" fmla="*/ 2663390 h 6483416"/>
              <a:gd name="connsiteX525" fmla="*/ 11301692 w 11968488"/>
              <a:gd name="connsiteY525" fmla="*/ 2667629 h 6483416"/>
              <a:gd name="connsiteX526" fmla="*/ 11304022 w 11968488"/>
              <a:gd name="connsiteY526" fmla="*/ 2668443 h 6483416"/>
              <a:gd name="connsiteX527" fmla="*/ 11306352 w 11968488"/>
              <a:gd name="connsiteY527" fmla="*/ 2669258 h 6483416"/>
              <a:gd name="connsiteX528" fmla="*/ 11303034 w 11968488"/>
              <a:gd name="connsiteY528" fmla="*/ 2672056 h 6483416"/>
              <a:gd name="connsiteX529" fmla="*/ 11297382 w 11968488"/>
              <a:gd name="connsiteY529" fmla="*/ 2674037 h 6483416"/>
              <a:gd name="connsiteX530" fmla="*/ 11299711 w 11968488"/>
              <a:gd name="connsiteY530" fmla="*/ 2674853 h 6483416"/>
              <a:gd name="connsiteX531" fmla="*/ 11282756 w 11968488"/>
              <a:gd name="connsiteY531" fmla="*/ 2680805 h 6483416"/>
              <a:gd name="connsiteX532" fmla="*/ 11281766 w 11968488"/>
              <a:gd name="connsiteY532" fmla="*/ 2684416 h 6483416"/>
              <a:gd name="connsiteX533" fmla="*/ 11278444 w 11968488"/>
              <a:gd name="connsiteY533" fmla="*/ 2687214 h 6483416"/>
              <a:gd name="connsiteX534" fmla="*/ 11276113 w 11968488"/>
              <a:gd name="connsiteY534" fmla="*/ 2686401 h 6483416"/>
              <a:gd name="connsiteX535" fmla="*/ 11273782 w 11968488"/>
              <a:gd name="connsiteY535" fmla="*/ 2685587 h 6483416"/>
              <a:gd name="connsiteX536" fmla="*/ 11277104 w 11968488"/>
              <a:gd name="connsiteY536" fmla="*/ 2682790 h 6483416"/>
              <a:gd name="connsiteX537" fmla="*/ 11274774 w 11968488"/>
              <a:gd name="connsiteY537" fmla="*/ 2681975 h 6483416"/>
              <a:gd name="connsiteX538" fmla="*/ 11271800 w 11968488"/>
              <a:gd name="connsiteY538" fmla="*/ 2692810 h 6483416"/>
              <a:gd name="connsiteX539" fmla="*/ 11266498 w 11968488"/>
              <a:gd name="connsiteY539" fmla="*/ 2702831 h 6483416"/>
              <a:gd name="connsiteX540" fmla="*/ 11276564 w 11968488"/>
              <a:gd name="connsiteY540" fmla="*/ 2703377 h 6483416"/>
              <a:gd name="connsiteX541" fmla="*/ 11278080 w 11968488"/>
              <a:gd name="connsiteY541" fmla="*/ 2703366 h 6483416"/>
              <a:gd name="connsiteX542" fmla="*/ 11277822 w 11968488"/>
              <a:gd name="connsiteY542" fmla="*/ 2688805 h 6483416"/>
              <a:gd name="connsiteX543" fmla="*/ 11299565 w 11968488"/>
              <a:gd name="connsiteY543" fmla="*/ 2688304 h 6483416"/>
              <a:gd name="connsiteX544" fmla="*/ 11299903 w 11968488"/>
              <a:gd name="connsiteY544" fmla="*/ 2707180 h 6483416"/>
              <a:gd name="connsiteX545" fmla="*/ 11313874 w 11968488"/>
              <a:gd name="connsiteY545" fmla="*/ 2701953 h 6483416"/>
              <a:gd name="connsiteX546" fmla="*/ 11311254 w 11968488"/>
              <a:gd name="connsiteY546" fmla="*/ 2697126 h 6483416"/>
              <a:gd name="connsiteX547" fmla="*/ 11316602 w 11968488"/>
              <a:gd name="connsiteY547" fmla="*/ 2691119 h 6483416"/>
              <a:gd name="connsiteX548" fmla="*/ 11326846 w 11968488"/>
              <a:gd name="connsiteY548" fmla="*/ 2690443 h 6483416"/>
              <a:gd name="connsiteX549" fmla="*/ 11328488 w 11968488"/>
              <a:gd name="connsiteY549" fmla="*/ 2689674 h 6483416"/>
              <a:gd name="connsiteX550" fmla="*/ 11338678 w 11968488"/>
              <a:gd name="connsiteY550" fmla="*/ 2676622 h 6483416"/>
              <a:gd name="connsiteX551" fmla="*/ 11341495 w 11968488"/>
              <a:gd name="connsiteY551" fmla="*/ 2683573 h 6483416"/>
              <a:gd name="connsiteX552" fmla="*/ 11341920 w 11968488"/>
              <a:gd name="connsiteY552" fmla="*/ 2683374 h 6483416"/>
              <a:gd name="connsiteX553" fmla="*/ 11355104 w 11968488"/>
              <a:gd name="connsiteY553" fmla="*/ 2674335 h 6483416"/>
              <a:gd name="connsiteX554" fmla="*/ 11379610 w 11968488"/>
              <a:gd name="connsiteY554" fmla="*/ 2668793 h 6483416"/>
              <a:gd name="connsiteX555" fmla="*/ 11403994 w 11968488"/>
              <a:gd name="connsiteY555" fmla="*/ 2653774 h 6483416"/>
              <a:gd name="connsiteX556" fmla="*/ 11435277 w 11968488"/>
              <a:gd name="connsiteY556" fmla="*/ 2645826 h 6483416"/>
              <a:gd name="connsiteX557" fmla="*/ 11447586 w 11968488"/>
              <a:gd name="connsiteY557" fmla="*/ 2640673 h 6483416"/>
              <a:gd name="connsiteX558" fmla="*/ 11452999 w 11968488"/>
              <a:gd name="connsiteY558" fmla="*/ 2638859 h 6483416"/>
              <a:gd name="connsiteX559" fmla="*/ 11319932 w 11968488"/>
              <a:gd name="connsiteY559" fmla="*/ 2637108 h 6483416"/>
              <a:gd name="connsiteX560" fmla="*/ 11250418 w 11968488"/>
              <a:gd name="connsiteY560" fmla="*/ 2657972 h 6483416"/>
              <a:gd name="connsiteX561" fmla="*/ 11252575 w 11968488"/>
              <a:gd name="connsiteY561" fmla="*/ 2659315 h 6483416"/>
              <a:gd name="connsiteX562" fmla="*/ 11254732 w 11968488"/>
              <a:gd name="connsiteY562" fmla="*/ 2660658 h 6483416"/>
              <a:gd name="connsiteX563" fmla="*/ 11251248 w 11968488"/>
              <a:gd name="connsiteY563" fmla="*/ 2662763 h 6483416"/>
              <a:gd name="connsiteX564" fmla="*/ 11245608 w 11968488"/>
              <a:gd name="connsiteY564" fmla="*/ 2663528 h 6483416"/>
              <a:gd name="connsiteX565" fmla="*/ 11247764 w 11968488"/>
              <a:gd name="connsiteY565" fmla="*/ 2664872 h 6483416"/>
              <a:gd name="connsiteX566" fmla="*/ 11244497 w 11968488"/>
              <a:gd name="connsiteY566" fmla="*/ 2666471 h 6483416"/>
              <a:gd name="connsiteX567" fmla="*/ 11245722 w 11968488"/>
              <a:gd name="connsiteY567" fmla="*/ 2666905 h 6483416"/>
              <a:gd name="connsiteX568" fmla="*/ 11217288 w 11968488"/>
              <a:gd name="connsiteY568" fmla="*/ 2680984 h 6483416"/>
              <a:gd name="connsiteX569" fmla="*/ 11216302 w 11968488"/>
              <a:gd name="connsiteY569" fmla="*/ 2683237 h 6483416"/>
              <a:gd name="connsiteX570" fmla="*/ 11212922 w 11968488"/>
              <a:gd name="connsiteY570" fmla="*/ 2685943 h 6483416"/>
              <a:gd name="connsiteX571" fmla="*/ 11223705 w 11968488"/>
              <a:gd name="connsiteY571" fmla="*/ 2692656 h 6483416"/>
              <a:gd name="connsiteX572" fmla="*/ 11200852 w 11968488"/>
              <a:gd name="connsiteY572" fmla="*/ 2705153 h 6483416"/>
              <a:gd name="connsiteX573" fmla="*/ 11190818 w 11968488"/>
              <a:gd name="connsiteY573" fmla="*/ 2708531 h 6483416"/>
              <a:gd name="connsiteX574" fmla="*/ 11198454 w 11968488"/>
              <a:gd name="connsiteY574" fmla="*/ 2713147 h 6483416"/>
              <a:gd name="connsiteX575" fmla="*/ 11233872 w 11968488"/>
              <a:gd name="connsiteY575" fmla="*/ 2691439 h 6483416"/>
              <a:gd name="connsiteX576" fmla="*/ 11263122 w 11968488"/>
              <a:gd name="connsiteY576" fmla="*/ 2677907 h 6483416"/>
              <a:gd name="connsiteX577" fmla="*/ 11300703 w 11968488"/>
              <a:gd name="connsiteY577" fmla="*/ 2659516 h 6483416"/>
              <a:gd name="connsiteX578" fmla="*/ 11304608 w 11968488"/>
              <a:gd name="connsiteY578" fmla="*/ 2650017 h 6483416"/>
              <a:gd name="connsiteX579" fmla="*/ 11319932 w 11968488"/>
              <a:gd name="connsiteY579" fmla="*/ 2637108 h 6483416"/>
              <a:gd name="connsiteX580" fmla="*/ 10549232 w 11968488"/>
              <a:gd name="connsiteY580" fmla="*/ 2631237 h 6483416"/>
              <a:gd name="connsiteX581" fmla="*/ 10523110 w 11968488"/>
              <a:gd name="connsiteY581" fmla="*/ 2639497 h 6483416"/>
              <a:gd name="connsiteX582" fmla="*/ 10533514 w 11968488"/>
              <a:gd name="connsiteY582" fmla="*/ 2639117 h 6483416"/>
              <a:gd name="connsiteX583" fmla="*/ 10658831 w 11968488"/>
              <a:gd name="connsiteY583" fmla="*/ 2597382 h 6483416"/>
              <a:gd name="connsiteX584" fmla="*/ 10655575 w 11968488"/>
              <a:gd name="connsiteY584" fmla="*/ 2600314 h 6483416"/>
              <a:gd name="connsiteX585" fmla="*/ 10514280 w 11968488"/>
              <a:gd name="connsiteY585" fmla="*/ 2659959 h 6483416"/>
              <a:gd name="connsiteX586" fmla="*/ 10509809 w 11968488"/>
              <a:gd name="connsiteY586" fmla="*/ 2649903 h 6483416"/>
              <a:gd name="connsiteX587" fmla="*/ 10516501 w 11968488"/>
              <a:gd name="connsiteY587" fmla="*/ 2641588 h 6483416"/>
              <a:gd name="connsiteX588" fmla="*/ 10491129 w 11968488"/>
              <a:gd name="connsiteY588" fmla="*/ 2649610 h 6483416"/>
              <a:gd name="connsiteX589" fmla="*/ 10481930 w 11968488"/>
              <a:gd name="connsiteY589" fmla="*/ 2647430 h 6483416"/>
              <a:gd name="connsiteX590" fmla="*/ 10479650 w 11968488"/>
              <a:gd name="connsiteY590" fmla="*/ 2653238 h 6483416"/>
              <a:gd name="connsiteX591" fmla="*/ 10491129 w 11968488"/>
              <a:gd name="connsiteY591" fmla="*/ 2649610 h 6483416"/>
              <a:gd name="connsiteX592" fmla="*/ 10493485 w 11968488"/>
              <a:gd name="connsiteY592" fmla="*/ 2650166 h 6483416"/>
              <a:gd name="connsiteX593" fmla="*/ 10485832 w 11968488"/>
              <a:gd name="connsiteY593" fmla="*/ 2658936 h 6483416"/>
              <a:gd name="connsiteX594" fmla="*/ 10483550 w 11968488"/>
              <a:gd name="connsiteY594" fmla="*/ 2664746 h 6483416"/>
              <a:gd name="connsiteX595" fmla="*/ 10554458 w 11968488"/>
              <a:gd name="connsiteY595" fmla="*/ 2655772 h 6483416"/>
              <a:gd name="connsiteX596" fmla="*/ 10556885 w 11968488"/>
              <a:gd name="connsiteY596" fmla="*/ 2654932 h 6483416"/>
              <a:gd name="connsiteX597" fmla="*/ 10563053 w 11968488"/>
              <a:gd name="connsiteY597" fmla="*/ 2654308 h 6483416"/>
              <a:gd name="connsiteX598" fmla="*/ 10595361 w 11968488"/>
              <a:gd name="connsiteY598" fmla="*/ 2646261 h 6483416"/>
              <a:gd name="connsiteX599" fmla="*/ 10648574 w 11968488"/>
              <a:gd name="connsiteY599" fmla="*/ 2617744 h 6483416"/>
              <a:gd name="connsiteX600" fmla="*/ 10648731 w 11968488"/>
              <a:gd name="connsiteY600" fmla="*/ 2617743 h 6483416"/>
              <a:gd name="connsiteX601" fmla="*/ 10654103 w 11968488"/>
              <a:gd name="connsiteY601" fmla="*/ 2614781 h 6483416"/>
              <a:gd name="connsiteX602" fmla="*/ 10648574 w 11968488"/>
              <a:gd name="connsiteY602" fmla="*/ 2617744 h 6483416"/>
              <a:gd name="connsiteX603" fmla="*/ 10640270 w 11968488"/>
              <a:gd name="connsiteY603" fmla="*/ 2617853 h 6483416"/>
              <a:gd name="connsiteX604" fmla="*/ 10653294 w 11968488"/>
              <a:gd name="connsiteY604" fmla="*/ 2606127 h 6483416"/>
              <a:gd name="connsiteX605" fmla="*/ 10658666 w 11968488"/>
              <a:gd name="connsiteY605" fmla="*/ 2603166 h 6483416"/>
              <a:gd name="connsiteX606" fmla="*/ 10658831 w 11968488"/>
              <a:gd name="connsiteY606" fmla="*/ 2597382 h 6483416"/>
              <a:gd name="connsiteX607" fmla="*/ 126843 w 11968488"/>
              <a:gd name="connsiteY607" fmla="*/ 2541119 h 6483416"/>
              <a:gd name="connsiteX608" fmla="*/ 127134 w 11968488"/>
              <a:gd name="connsiteY608" fmla="*/ 2541722 h 6483416"/>
              <a:gd name="connsiteX609" fmla="*/ 127834 w 11968488"/>
              <a:gd name="connsiteY609" fmla="*/ 2541550 h 6483416"/>
              <a:gd name="connsiteX610" fmla="*/ 409179 w 11968488"/>
              <a:gd name="connsiteY610" fmla="*/ 2519551 h 6483416"/>
              <a:gd name="connsiteX611" fmla="*/ 402431 w 11968488"/>
              <a:gd name="connsiteY611" fmla="*/ 2520341 h 6483416"/>
              <a:gd name="connsiteX612" fmla="*/ 411970 w 11968488"/>
              <a:gd name="connsiteY612" fmla="*/ 2519868 h 6483416"/>
              <a:gd name="connsiteX613" fmla="*/ 454576 w 11968488"/>
              <a:gd name="connsiteY613" fmla="*/ 2516325 h 6483416"/>
              <a:gd name="connsiteX614" fmla="*/ 450608 w 11968488"/>
              <a:gd name="connsiteY614" fmla="*/ 2517959 h 6483416"/>
              <a:gd name="connsiteX615" fmla="*/ 470585 w 11968488"/>
              <a:gd name="connsiteY615" fmla="*/ 2516973 h 6483416"/>
              <a:gd name="connsiteX616" fmla="*/ 473227 w 11968488"/>
              <a:gd name="connsiteY616" fmla="*/ 2516621 h 6483416"/>
              <a:gd name="connsiteX617" fmla="*/ 174723 w 11968488"/>
              <a:gd name="connsiteY617" fmla="*/ 2490333 h 6483416"/>
              <a:gd name="connsiteX618" fmla="*/ 181638 w 11968488"/>
              <a:gd name="connsiteY618" fmla="*/ 2493494 h 6483416"/>
              <a:gd name="connsiteX619" fmla="*/ 175095 w 11968488"/>
              <a:gd name="connsiteY619" fmla="*/ 2490454 h 6483416"/>
              <a:gd name="connsiteX620" fmla="*/ 554277 w 11968488"/>
              <a:gd name="connsiteY620" fmla="*/ 2471568 h 6483416"/>
              <a:gd name="connsiteX621" fmla="*/ 498782 w 11968488"/>
              <a:gd name="connsiteY621" fmla="*/ 2482373 h 6483416"/>
              <a:gd name="connsiteX622" fmla="*/ 440925 w 11968488"/>
              <a:gd name="connsiteY622" fmla="*/ 2489240 h 6483416"/>
              <a:gd name="connsiteX623" fmla="*/ 387180 w 11968488"/>
              <a:gd name="connsiteY623" fmla="*/ 2500422 h 6483416"/>
              <a:gd name="connsiteX624" fmla="*/ 387066 w 11968488"/>
              <a:gd name="connsiteY624" fmla="*/ 2500381 h 6483416"/>
              <a:gd name="connsiteX625" fmla="*/ 382921 w 11968488"/>
              <a:gd name="connsiteY625" fmla="*/ 2501307 h 6483416"/>
              <a:gd name="connsiteX626" fmla="*/ 387180 w 11968488"/>
              <a:gd name="connsiteY626" fmla="*/ 2500422 h 6483416"/>
              <a:gd name="connsiteX627" fmla="*/ 393186 w 11968488"/>
              <a:gd name="connsiteY627" fmla="*/ 2502462 h 6483416"/>
              <a:gd name="connsiteX628" fmla="*/ 382726 w 11968488"/>
              <a:gd name="connsiteY628" fmla="*/ 2508234 h 6483416"/>
              <a:gd name="connsiteX629" fmla="*/ 378581 w 11968488"/>
              <a:gd name="connsiteY629" fmla="*/ 2509159 h 6483416"/>
              <a:gd name="connsiteX630" fmla="*/ 380555 w 11968488"/>
              <a:gd name="connsiteY630" fmla="*/ 2512161 h 6483416"/>
              <a:gd name="connsiteX631" fmla="*/ 487931 w 11968488"/>
              <a:gd name="connsiteY631" fmla="*/ 2502004 h 6483416"/>
              <a:gd name="connsiteX632" fmla="*/ 490253 w 11968488"/>
              <a:gd name="connsiteY632" fmla="*/ 2510951 h 6483416"/>
              <a:gd name="connsiteX633" fmla="*/ 485508 w 11968488"/>
              <a:gd name="connsiteY633" fmla="*/ 2514988 h 6483416"/>
              <a:gd name="connsiteX634" fmla="*/ 519263 w 11968488"/>
              <a:gd name="connsiteY634" fmla="*/ 2510496 h 6483416"/>
              <a:gd name="connsiteX635" fmla="*/ 542326 w 11968488"/>
              <a:gd name="connsiteY635" fmla="*/ 2491642 h 6483416"/>
              <a:gd name="connsiteX636" fmla="*/ 9920486 w 11968488"/>
              <a:gd name="connsiteY636" fmla="*/ 2468123 h 6483416"/>
              <a:gd name="connsiteX637" fmla="*/ 9917228 w 11968488"/>
              <a:gd name="connsiteY637" fmla="*/ 2471055 h 6483416"/>
              <a:gd name="connsiteX638" fmla="*/ 9886453 w 11968488"/>
              <a:gd name="connsiteY638" fmla="*/ 2484637 h 6483416"/>
              <a:gd name="connsiteX639" fmla="*/ 9913909 w 11968488"/>
              <a:gd name="connsiteY639" fmla="*/ 2477802 h 6483416"/>
              <a:gd name="connsiteX640" fmla="*/ 9914950 w 11968488"/>
              <a:gd name="connsiteY640" fmla="*/ 2476865 h 6483416"/>
              <a:gd name="connsiteX641" fmla="*/ 9920320 w 11968488"/>
              <a:gd name="connsiteY641" fmla="*/ 2473903 h 6483416"/>
              <a:gd name="connsiteX642" fmla="*/ 9920486 w 11968488"/>
              <a:gd name="connsiteY642" fmla="*/ 2468123 h 6483416"/>
              <a:gd name="connsiteX643" fmla="*/ 10115483 w 11968488"/>
              <a:gd name="connsiteY643" fmla="*/ 2416444 h 6483416"/>
              <a:gd name="connsiteX644" fmla="*/ 10113202 w 11968488"/>
              <a:gd name="connsiteY644" fmla="*/ 2422252 h 6483416"/>
              <a:gd name="connsiteX645" fmla="*/ 10120074 w 11968488"/>
              <a:gd name="connsiteY645" fmla="*/ 2420081 h 6483416"/>
              <a:gd name="connsiteX646" fmla="*/ 10121098 w 11968488"/>
              <a:gd name="connsiteY646" fmla="*/ 2417774 h 6483416"/>
              <a:gd name="connsiteX647" fmla="*/ 611062 w 11968488"/>
              <a:gd name="connsiteY647" fmla="*/ 2410995 h 6483416"/>
              <a:gd name="connsiteX648" fmla="*/ 605772 w 11968488"/>
              <a:gd name="connsiteY648" fmla="*/ 2421949 h 6483416"/>
              <a:gd name="connsiteX649" fmla="*/ 605832 w 11968488"/>
              <a:gd name="connsiteY649" fmla="*/ 2422283 h 6483416"/>
              <a:gd name="connsiteX650" fmla="*/ 615721 w 11968488"/>
              <a:gd name="connsiteY650" fmla="*/ 2422186 h 6483416"/>
              <a:gd name="connsiteX651" fmla="*/ 607659 w 11968488"/>
              <a:gd name="connsiteY651" fmla="*/ 2406166 h 6483416"/>
              <a:gd name="connsiteX652" fmla="*/ 609544 w 11968488"/>
              <a:gd name="connsiteY652" fmla="*/ 2407348 h 6483416"/>
              <a:gd name="connsiteX653" fmla="*/ 609077 w 11968488"/>
              <a:gd name="connsiteY653" fmla="*/ 2406229 h 6483416"/>
              <a:gd name="connsiteX654" fmla="*/ 590553 w 11968488"/>
              <a:gd name="connsiteY654" fmla="*/ 2405407 h 6483416"/>
              <a:gd name="connsiteX655" fmla="*/ 577404 w 11968488"/>
              <a:gd name="connsiteY655" fmla="*/ 2406098 h 6483416"/>
              <a:gd name="connsiteX656" fmla="*/ 523819 w 11968488"/>
              <a:gd name="connsiteY656" fmla="*/ 2413737 h 6483416"/>
              <a:gd name="connsiteX657" fmla="*/ 523707 w 11968488"/>
              <a:gd name="connsiteY657" fmla="*/ 2413692 h 6483416"/>
              <a:gd name="connsiteX658" fmla="*/ 519573 w 11968488"/>
              <a:gd name="connsiteY658" fmla="*/ 2414341 h 6483416"/>
              <a:gd name="connsiteX659" fmla="*/ 523819 w 11968488"/>
              <a:gd name="connsiteY659" fmla="*/ 2413737 h 6483416"/>
              <a:gd name="connsiteX660" fmla="*/ 529730 w 11968488"/>
              <a:gd name="connsiteY660" fmla="*/ 2416192 h 6483416"/>
              <a:gd name="connsiteX661" fmla="*/ 519215 w 11968488"/>
              <a:gd name="connsiteY661" fmla="*/ 2421301 h 6483416"/>
              <a:gd name="connsiteX662" fmla="*/ 515081 w 11968488"/>
              <a:gd name="connsiteY662" fmla="*/ 2421954 h 6483416"/>
              <a:gd name="connsiteX663" fmla="*/ 516970 w 11968488"/>
              <a:gd name="connsiteY663" fmla="*/ 2425107 h 6483416"/>
              <a:gd name="connsiteX664" fmla="*/ 553194 w 11968488"/>
              <a:gd name="connsiteY664" fmla="*/ 2423376 h 6483416"/>
              <a:gd name="connsiteX665" fmla="*/ 556203 w 11968488"/>
              <a:gd name="connsiteY665" fmla="*/ 2417935 h 6483416"/>
              <a:gd name="connsiteX666" fmla="*/ 580824 w 11968488"/>
              <a:gd name="connsiteY666" fmla="*/ 2412018 h 6483416"/>
              <a:gd name="connsiteX667" fmla="*/ 598537 w 11968488"/>
              <a:gd name="connsiteY667" fmla="*/ 2405762 h 6483416"/>
              <a:gd name="connsiteX668" fmla="*/ 367057 w 11968488"/>
              <a:gd name="connsiteY668" fmla="*/ 2404456 h 6483416"/>
              <a:gd name="connsiteX669" fmla="*/ 370301 w 11968488"/>
              <a:gd name="connsiteY669" fmla="*/ 2406778 h 6483416"/>
              <a:gd name="connsiteX670" fmla="*/ 371414 w 11968488"/>
              <a:gd name="connsiteY670" fmla="*/ 2404892 h 6483416"/>
              <a:gd name="connsiteX671" fmla="*/ 9793590 w 11968488"/>
              <a:gd name="connsiteY671" fmla="*/ 2399668 h 6483416"/>
              <a:gd name="connsiteX672" fmla="*/ 9792704 w 11968488"/>
              <a:gd name="connsiteY672" fmla="*/ 2400649 h 6483416"/>
              <a:gd name="connsiteX673" fmla="*/ 9795546 w 11968488"/>
              <a:gd name="connsiteY673" fmla="*/ 2401609 h 6483416"/>
              <a:gd name="connsiteX674" fmla="*/ 9796048 w 11968488"/>
              <a:gd name="connsiteY674" fmla="*/ 2402105 h 6483416"/>
              <a:gd name="connsiteX675" fmla="*/ 9793748 w 11968488"/>
              <a:gd name="connsiteY675" fmla="*/ 2402931 h 6483416"/>
              <a:gd name="connsiteX676" fmla="*/ 9792860 w 11968488"/>
              <a:gd name="connsiteY676" fmla="*/ 2403916 h 6483416"/>
              <a:gd name="connsiteX677" fmla="*/ 9798829 w 11968488"/>
              <a:gd name="connsiteY677" fmla="*/ 2406741 h 6483416"/>
              <a:gd name="connsiteX678" fmla="*/ 9806901 w 11968488"/>
              <a:gd name="connsiteY678" fmla="*/ 2405435 h 6483416"/>
              <a:gd name="connsiteX679" fmla="*/ 9795546 w 11968488"/>
              <a:gd name="connsiteY679" fmla="*/ 2401609 h 6483416"/>
              <a:gd name="connsiteX680" fmla="*/ 9990162 w 11968488"/>
              <a:gd name="connsiteY680" fmla="*/ 2394253 h 6483416"/>
              <a:gd name="connsiteX681" fmla="*/ 9939611 w 11968488"/>
              <a:gd name="connsiteY681" fmla="*/ 2423144 h 6483416"/>
              <a:gd name="connsiteX682" fmla="*/ 9935504 w 11968488"/>
              <a:gd name="connsiteY682" fmla="*/ 2426233 h 6483416"/>
              <a:gd name="connsiteX683" fmla="*/ 9939275 w 11968488"/>
              <a:gd name="connsiteY683" fmla="*/ 2439525 h 6483416"/>
              <a:gd name="connsiteX684" fmla="*/ 9922324 w 11968488"/>
              <a:gd name="connsiteY684" fmla="*/ 2439887 h 6483416"/>
              <a:gd name="connsiteX685" fmla="*/ 9911896 w 11968488"/>
              <a:gd name="connsiteY685" fmla="*/ 2443964 h 6483416"/>
              <a:gd name="connsiteX686" fmla="*/ 9909698 w 11968488"/>
              <a:gd name="connsiteY686" fmla="*/ 2445618 h 6483416"/>
              <a:gd name="connsiteX687" fmla="*/ 9886978 w 11968488"/>
              <a:gd name="connsiteY687" fmla="*/ 2461575 h 6483416"/>
              <a:gd name="connsiteX688" fmla="*/ 9890558 w 11968488"/>
              <a:gd name="connsiteY688" fmla="*/ 2462795 h 6483416"/>
              <a:gd name="connsiteX689" fmla="*/ 9894140 w 11968488"/>
              <a:gd name="connsiteY689" fmla="*/ 2464010 h 6483416"/>
              <a:gd name="connsiteX690" fmla="*/ 9889172 w 11968488"/>
              <a:gd name="connsiteY690" fmla="*/ 2469151 h 6483416"/>
              <a:gd name="connsiteX691" fmla="*/ 9887328 w 11968488"/>
              <a:gd name="connsiteY691" fmla="*/ 2470318 h 6483416"/>
              <a:gd name="connsiteX692" fmla="*/ 9881143 w 11968488"/>
              <a:gd name="connsiteY692" fmla="*/ 2473062 h 6483416"/>
              <a:gd name="connsiteX693" fmla="*/ 9880622 w 11968488"/>
              <a:gd name="connsiteY693" fmla="*/ 2473070 h 6483416"/>
              <a:gd name="connsiteX694" fmla="*/ 9880910 w 11968488"/>
              <a:gd name="connsiteY694" fmla="*/ 2473165 h 6483416"/>
              <a:gd name="connsiteX695" fmla="*/ 9881143 w 11968488"/>
              <a:gd name="connsiteY695" fmla="*/ 2473062 h 6483416"/>
              <a:gd name="connsiteX696" fmla="*/ 9883034 w 11968488"/>
              <a:gd name="connsiteY696" fmla="*/ 2473037 h 6483416"/>
              <a:gd name="connsiteX697" fmla="*/ 9887328 w 11968488"/>
              <a:gd name="connsiteY697" fmla="*/ 2470318 h 6483416"/>
              <a:gd name="connsiteX698" fmla="*/ 9966013 w 11968488"/>
              <a:gd name="connsiteY698" fmla="*/ 2435414 h 6483416"/>
              <a:gd name="connsiteX699" fmla="*/ 9968999 w 11968488"/>
              <a:gd name="connsiteY699" fmla="*/ 2422903 h 6483416"/>
              <a:gd name="connsiteX700" fmla="*/ 9990162 w 11968488"/>
              <a:gd name="connsiteY700" fmla="*/ 2394253 h 6483416"/>
              <a:gd name="connsiteX701" fmla="*/ 9659279 w 11968488"/>
              <a:gd name="connsiteY701" fmla="*/ 2382217 h 6483416"/>
              <a:gd name="connsiteX702" fmla="*/ 9653831 w 11968488"/>
              <a:gd name="connsiteY702" fmla="*/ 2387368 h 6483416"/>
              <a:gd name="connsiteX703" fmla="*/ 9653305 w 11968488"/>
              <a:gd name="connsiteY703" fmla="*/ 2388573 h 6483416"/>
              <a:gd name="connsiteX704" fmla="*/ 9682526 w 11968488"/>
              <a:gd name="connsiteY704" fmla="*/ 2396178 h 6483416"/>
              <a:gd name="connsiteX705" fmla="*/ 9705542 w 11968488"/>
              <a:gd name="connsiteY705" fmla="*/ 2389305 h 6483416"/>
              <a:gd name="connsiteX706" fmla="*/ 9700524 w 11968488"/>
              <a:gd name="connsiteY706" fmla="*/ 2389284 h 6483416"/>
              <a:gd name="connsiteX707" fmla="*/ 9678850 w 11968488"/>
              <a:gd name="connsiteY707" fmla="*/ 2385784 h 6483416"/>
              <a:gd name="connsiteX708" fmla="*/ 9685536 w 11968488"/>
              <a:gd name="connsiteY708" fmla="*/ 2388694 h 6483416"/>
              <a:gd name="connsiteX709" fmla="*/ 9682872 w 11968488"/>
              <a:gd name="connsiteY709" fmla="*/ 2391643 h 6483416"/>
              <a:gd name="connsiteX710" fmla="*/ 9666473 w 11968488"/>
              <a:gd name="connsiteY710" fmla="*/ 2390895 h 6483416"/>
              <a:gd name="connsiteX711" fmla="*/ 9664018 w 11968488"/>
              <a:gd name="connsiteY711" fmla="*/ 2388458 h 6483416"/>
              <a:gd name="connsiteX712" fmla="*/ 9666525 w 11968488"/>
              <a:gd name="connsiteY712" fmla="*/ 2382246 h 6483416"/>
              <a:gd name="connsiteX713" fmla="*/ 10156030 w 11968488"/>
              <a:gd name="connsiteY713" fmla="*/ 2350405 h 6483416"/>
              <a:gd name="connsiteX714" fmla="*/ 10135978 w 11968488"/>
              <a:gd name="connsiteY714" fmla="*/ 2358512 h 6483416"/>
              <a:gd name="connsiteX715" fmla="*/ 10095176 w 11968488"/>
              <a:gd name="connsiteY715" fmla="*/ 2389017 h 6483416"/>
              <a:gd name="connsiteX716" fmla="*/ 10083084 w 11968488"/>
              <a:gd name="connsiteY716" fmla="*/ 2393865 h 6483416"/>
              <a:gd name="connsiteX717" fmla="*/ 10102309 w 11968488"/>
              <a:gd name="connsiteY717" fmla="*/ 2396387 h 6483416"/>
              <a:gd name="connsiteX718" fmla="*/ 10137059 w 11968488"/>
              <a:gd name="connsiteY718" fmla="*/ 2386601 h 6483416"/>
              <a:gd name="connsiteX719" fmla="*/ 10138965 w 11968488"/>
              <a:gd name="connsiteY719" fmla="*/ 2383188 h 6483416"/>
              <a:gd name="connsiteX720" fmla="*/ 10151231 w 11968488"/>
              <a:gd name="connsiteY720" fmla="*/ 2361230 h 6483416"/>
              <a:gd name="connsiteX721" fmla="*/ 10446298 w 11968488"/>
              <a:gd name="connsiteY721" fmla="*/ 2267182 h 6483416"/>
              <a:gd name="connsiteX722" fmla="*/ 10440976 w 11968488"/>
              <a:gd name="connsiteY722" fmla="*/ 2267687 h 6483416"/>
              <a:gd name="connsiteX723" fmla="*/ 10434619 w 11968488"/>
              <a:gd name="connsiteY723" fmla="*/ 2279180 h 6483416"/>
              <a:gd name="connsiteX724" fmla="*/ 10324052 w 11968488"/>
              <a:gd name="connsiteY724" fmla="*/ 2309841 h 6483416"/>
              <a:gd name="connsiteX725" fmla="*/ 10262531 w 11968488"/>
              <a:gd name="connsiteY725" fmla="*/ 2327321 h 6483416"/>
              <a:gd name="connsiteX726" fmla="*/ 10221302 w 11968488"/>
              <a:gd name="connsiteY726" fmla="*/ 2341977 h 6483416"/>
              <a:gd name="connsiteX727" fmla="*/ 10230462 w 11968488"/>
              <a:gd name="connsiteY727" fmla="*/ 2346010 h 6483416"/>
              <a:gd name="connsiteX728" fmla="*/ 10290422 w 11968488"/>
              <a:gd name="connsiteY728" fmla="*/ 2331042 h 6483416"/>
              <a:gd name="connsiteX729" fmla="*/ 10290756 w 11968488"/>
              <a:gd name="connsiteY729" fmla="*/ 2352464 h 6483416"/>
              <a:gd name="connsiteX730" fmla="*/ 10277843 w 11968488"/>
              <a:gd name="connsiteY730" fmla="*/ 2379031 h 6483416"/>
              <a:gd name="connsiteX731" fmla="*/ 10323913 w 11968488"/>
              <a:gd name="connsiteY731" fmla="*/ 2363171 h 6483416"/>
              <a:gd name="connsiteX732" fmla="*/ 10419631 w 11968488"/>
              <a:gd name="connsiteY732" fmla="*/ 2299021 h 6483416"/>
              <a:gd name="connsiteX733" fmla="*/ 996239 w 11968488"/>
              <a:gd name="connsiteY733" fmla="*/ 1750435 h 6483416"/>
              <a:gd name="connsiteX734" fmla="*/ 981395 w 11968488"/>
              <a:gd name="connsiteY734" fmla="*/ 1759784 h 6483416"/>
              <a:gd name="connsiteX735" fmla="*/ 996919 w 11968488"/>
              <a:gd name="connsiteY735" fmla="*/ 1756660 h 6483416"/>
              <a:gd name="connsiteX736" fmla="*/ 1023707 w 11968488"/>
              <a:gd name="connsiteY736" fmla="*/ 1756467 h 6483416"/>
              <a:gd name="connsiteX737" fmla="*/ 1015627 w 11968488"/>
              <a:gd name="connsiteY737" fmla="*/ 1753081 h 6483416"/>
              <a:gd name="connsiteX738" fmla="*/ 996239 w 11968488"/>
              <a:gd name="connsiteY738" fmla="*/ 1750435 h 6483416"/>
              <a:gd name="connsiteX739" fmla="*/ 10794228 w 11968488"/>
              <a:gd name="connsiteY739" fmla="*/ 1562019 h 6483416"/>
              <a:gd name="connsiteX740" fmla="*/ 10753559 w 11968488"/>
              <a:gd name="connsiteY740" fmla="*/ 1571546 h 6483416"/>
              <a:gd name="connsiteX741" fmla="*/ 10752200 w 11968488"/>
              <a:gd name="connsiteY741" fmla="*/ 1574693 h 6483416"/>
              <a:gd name="connsiteX742" fmla="*/ 10753216 w 11968488"/>
              <a:gd name="connsiteY742" fmla="*/ 1579168 h 6483416"/>
              <a:gd name="connsiteX743" fmla="*/ 10784107 w 11968488"/>
              <a:gd name="connsiteY743" fmla="*/ 1565345 h 6483416"/>
              <a:gd name="connsiteX744" fmla="*/ 10826149 w 11968488"/>
              <a:gd name="connsiteY744" fmla="*/ 1554102 h 6483416"/>
              <a:gd name="connsiteX745" fmla="*/ 10820780 w 11968488"/>
              <a:gd name="connsiteY745" fmla="*/ 1555445 h 6483416"/>
              <a:gd name="connsiteX746" fmla="*/ 10821704 w 11968488"/>
              <a:gd name="connsiteY746" fmla="*/ 1556644 h 6483416"/>
              <a:gd name="connsiteX747" fmla="*/ 10825724 w 11968488"/>
              <a:gd name="connsiteY747" fmla="*/ 903060 h 6483416"/>
              <a:gd name="connsiteX748" fmla="*/ 10779908 w 11968488"/>
              <a:gd name="connsiteY748" fmla="*/ 920370 h 6483416"/>
              <a:gd name="connsiteX749" fmla="*/ 10713480 w 11968488"/>
              <a:gd name="connsiteY749" fmla="*/ 939342 h 6483416"/>
              <a:gd name="connsiteX750" fmla="*/ 10701621 w 11968488"/>
              <a:gd name="connsiteY750" fmla="*/ 945705 h 6483416"/>
              <a:gd name="connsiteX751" fmla="*/ 10673283 w 11968488"/>
              <a:gd name="connsiteY751" fmla="*/ 969447 h 6483416"/>
              <a:gd name="connsiteX752" fmla="*/ 10657186 w 11968488"/>
              <a:gd name="connsiteY752" fmla="*/ 978090 h 6483416"/>
              <a:gd name="connsiteX753" fmla="*/ 10633449 w 11968488"/>
              <a:gd name="connsiteY753" fmla="*/ 1009695 h 6483416"/>
              <a:gd name="connsiteX754" fmla="*/ 10646881 w 11968488"/>
              <a:gd name="connsiteY754" fmla="*/ 1016711 h 6483416"/>
              <a:gd name="connsiteX755" fmla="*/ 10732409 w 11968488"/>
              <a:gd name="connsiteY755" fmla="*/ 1008803 h 6483416"/>
              <a:gd name="connsiteX756" fmla="*/ 10732912 w 11968488"/>
              <a:gd name="connsiteY756" fmla="*/ 1041230 h 6483416"/>
              <a:gd name="connsiteX757" fmla="*/ 10765899 w 11968488"/>
              <a:gd name="connsiteY757" fmla="*/ 1040931 h 6483416"/>
              <a:gd name="connsiteX758" fmla="*/ 10753159 w 11968488"/>
              <a:gd name="connsiteY758" fmla="*/ 1078498 h 6483416"/>
              <a:gd name="connsiteX759" fmla="*/ 10782371 w 11968488"/>
              <a:gd name="connsiteY759" fmla="*/ 1095507 h 6483416"/>
              <a:gd name="connsiteX760" fmla="*/ 10793264 w 11968488"/>
              <a:gd name="connsiteY760" fmla="*/ 1104041 h 6483416"/>
              <a:gd name="connsiteX761" fmla="*/ 10824807 w 11968488"/>
              <a:gd name="connsiteY761" fmla="*/ 1099107 h 6483416"/>
              <a:gd name="connsiteX762" fmla="*/ 10848357 w 11968488"/>
              <a:gd name="connsiteY762" fmla="*/ 1104983 h 6483416"/>
              <a:gd name="connsiteX763" fmla="*/ 10962220 w 11968488"/>
              <a:gd name="connsiteY763" fmla="*/ 1083610 h 6483416"/>
              <a:gd name="connsiteX764" fmla="*/ 10965117 w 11968488"/>
              <a:gd name="connsiteY764" fmla="*/ 1078549 h 6483416"/>
              <a:gd name="connsiteX765" fmla="*/ 10967643 w 11968488"/>
              <a:gd name="connsiteY765" fmla="*/ 1082591 h 6483416"/>
              <a:gd name="connsiteX766" fmla="*/ 10978488 w 11968488"/>
              <a:gd name="connsiteY766" fmla="*/ 1080556 h 6483416"/>
              <a:gd name="connsiteX767" fmla="*/ 10975590 w 11968488"/>
              <a:gd name="connsiteY767" fmla="*/ 1085612 h 6483416"/>
              <a:gd name="connsiteX768" fmla="*/ 10974169 w 11968488"/>
              <a:gd name="connsiteY768" fmla="*/ 1087567 h 6483416"/>
              <a:gd name="connsiteX769" fmla="*/ 10970169 w 11968488"/>
              <a:gd name="connsiteY769" fmla="*/ 1086632 h 6483416"/>
              <a:gd name="connsiteX770" fmla="*/ 10972740 w 11968488"/>
              <a:gd name="connsiteY770" fmla="*/ 1089534 h 6483416"/>
              <a:gd name="connsiteX771" fmla="*/ 10974169 w 11968488"/>
              <a:gd name="connsiteY771" fmla="*/ 1087567 h 6483416"/>
              <a:gd name="connsiteX772" fmla="*/ 10979703 w 11968488"/>
              <a:gd name="connsiteY772" fmla="*/ 1088862 h 6483416"/>
              <a:gd name="connsiteX773" fmla="*/ 11004854 w 11968488"/>
              <a:gd name="connsiteY773" fmla="*/ 1093662 h 6483416"/>
              <a:gd name="connsiteX774" fmla="*/ 10895300 w 11968488"/>
              <a:gd name="connsiteY774" fmla="*/ 1141318 h 6483416"/>
              <a:gd name="connsiteX775" fmla="*/ 10906886 w 11968488"/>
              <a:gd name="connsiteY775" fmla="*/ 1121083 h 6483416"/>
              <a:gd name="connsiteX776" fmla="*/ 10894665 w 11968488"/>
              <a:gd name="connsiteY776" fmla="*/ 1122090 h 6483416"/>
              <a:gd name="connsiteX777" fmla="*/ 10892480 w 11968488"/>
              <a:gd name="connsiteY777" fmla="*/ 1123087 h 6483416"/>
              <a:gd name="connsiteX778" fmla="*/ 10839874 w 11968488"/>
              <a:gd name="connsiteY778" fmla="*/ 1147020 h 6483416"/>
              <a:gd name="connsiteX779" fmla="*/ 10827458 w 11968488"/>
              <a:gd name="connsiteY779" fmla="*/ 1205432 h 6483416"/>
              <a:gd name="connsiteX780" fmla="*/ 10862468 w 11968488"/>
              <a:gd name="connsiteY780" fmla="*/ 1236437 h 6483416"/>
              <a:gd name="connsiteX781" fmla="*/ 10863081 w 11968488"/>
              <a:gd name="connsiteY781" fmla="*/ 1239666 h 6483416"/>
              <a:gd name="connsiteX782" fmla="*/ 10908307 w 11968488"/>
              <a:gd name="connsiteY782" fmla="*/ 1243454 h 6483416"/>
              <a:gd name="connsiteX783" fmla="*/ 10914318 w 11968488"/>
              <a:gd name="connsiteY783" fmla="*/ 1242523 h 6483416"/>
              <a:gd name="connsiteX784" fmla="*/ 10914301 w 11968488"/>
              <a:gd name="connsiteY784" fmla="*/ 1241310 h 6483416"/>
              <a:gd name="connsiteX785" fmla="*/ 10920738 w 11968488"/>
              <a:gd name="connsiteY785" fmla="*/ 1206497 h 6483416"/>
              <a:gd name="connsiteX786" fmla="*/ 10933650 w 11968488"/>
              <a:gd name="connsiteY786" fmla="*/ 1179929 h 6483416"/>
              <a:gd name="connsiteX787" fmla="*/ 11005258 w 11968488"/>
              <a:gd name="connsiteY787" fmla="*/ 1133733 h 6483416"/>
              <a:gd name="connsiteX788" fmla="*/ 11010213 w 11968488"/>
              <a:gd name="connsiteY788" fmla="*/ 1044129 h 6483416"/>
              <a:gd name="connsiteX789" fmla="*/ 10997428 w 11968488"/>
              <a:gd name="connsiteY789" fmla="*/ 1038053 h 6483416"/>
              <a:gd name="connsiteX790" fmla="*/ 10850420 w 11968488"/>
              <a:gd name="connsiteY790" fmla="*/ 968171 h 6483416"/>
              <a:gd name="connsiteX791" fmla="*/ 10830858 w 11968488"/>
              <a:gd name="connsiteY791" fmla="*/ 974906 h 6483416"/>
              <a:gd name="connsiteX792" fmla="*/ 10792163 w 11968488"/>
              <a:gd name="connsiteY792" fmla="*/ 847607 h 6483416"/>
              <a:gd name="connsiteX793" fmla="*/ 10788907 w 11968488"/>
              <a:gd name="connsiteY793" fmla="*/ 850539 h 6483416"/>
              <a:gd name="connsiteX794" fmla="*/ 10721434 w 11968488"/>
              <a:gd name="connsiteY794" fmla="*/ 880320 h 6483416"/>
              <a:gd name="connsiteX795" fmla="*/ 10712190 w 11968488"/>
              <a:gd name="connsiteY795" fmla="*/ 884057 h 6483416"/>
              <a:gd name="connsiteX796" fmla="*/ 10713957 w 11968488"/>
              <a:gd name="connsiteY796" fmla="*/ 887816 h 6483416"/>
              <a:gd name="connsiteX797" fmla="*/ 10722181 w 11968488"/>
              <a:gd name="connsiteY797" fmla="*/ 899976 h 6483416"/>
              <a:gd name="connsiteX798" fmla="*/ 10781909 w 11968488"/>
              <a:gd name="connsiteY798" fmla="*/ 867969 h 6483416"/>
              <a:gd name="connsiteX799" fmla="*/ 10782064 w 11968488"/>
              <a:gd name="connsiteY799" fmla="*/ 867967 h 6483416"/>
              <a:gd name="connsiteX800" fmla="*/ 10787436 w 11968488"/>
              <a:gd name="connsiteY800" fmla="*/ 865005 h 6483416"/>
              <a:gd name="connsiteX801" fmla="*/ 10781909 w 11968488"/>
              <a:gd name="connsiteY801" fmla="*/ 867969 h 6483416"/>
              <a:gd name="connsiteX802" fmla="*/ 10773600 w 11968488"/>
              <a:gd name="connsiteY802" fmla="*/ 868077 h 6483416"/>
              <a:gd name="connsiteX803" fmla="*/ 10786624 w 11968488"/>
              <a:gd name="connsiteY803" fmla="*/ 856349 h 6483416"/>
              <a:gd name="connsiteX804" fmla="*/ 10791999 w 11968488"/>
              <a:gd name="connsiteY804" fmla="*/ 853387 h 6483416"/>
              <a:gd name="connsiteX805" fmla="*/ 10792163 w 11968488"/>
              <a:gd name="connsiteY805" fmla="*/ 847607 h 6483416"/>
              <a:gd name="connsiteX806" fmla="*/ 10766815 w 11968488"/>
              <a:gd name="connsiteY806" fmla="*/ 685281 h 6483416"/>
              <a:gd name="connsiteX807" fmla="*/ 10656959 w 11968488"/>
              <a:gd name="connsiteY807" fmla="*/ 848502 h 6483416"/>
              <a:gd name="connsiteX808" fmla="*/ 10657472 w 11968488"/>
              <a:gd name="connsiteY808" fmla="*/ 881509 h 6483416"/>
              <a:gd name="connsiteX809" fmla="*/ 10694661 w 11968488"/>
              <a:gd name="connsiteY809" fmla="*/ 868705 h 6483416"/>
              <a:gd name="connsiteX810" fmla="*/ 10694999 w 11968488"/>
              <a:gd name="connsiteY810" fmla="*/ 868070 h 6483416"/>
              <a:gd name="connsiteX811" fmla="*/ 10749681 w 11968488"/>
              <a:gd name="connsiteY811" fmla="*/ 853943 h 6483416"/>
              <a:gd name="connsiteX812" fmla="*/ 10815405 w 11968488"/>
              <a:gd name="connsiteY812" fmla="*/ 824786 h 6483416"/>
              <a:gd name="connsiteX813" fmla="*/ 10812410 w 11968488"/>
              <a:gd name="connsiteY813" fmla="*/ 803205 h 6483416"/>
              <a:gd name="connsiteX814" fmla="*/ 10780051 w 11968488"/>
              <a:gd name="connsiteY814" fmla="*/ 685622 h 6483416"/>
              <a:gd name="connsiteX815" fmla="*/ 10766815 w 11968488"/>
              <a:gd name="connsiteY815" fmla="*/ 685281 h 6483416"/>
              <a:gd name="connsiteX816" fmla="*/ 9615264 w 11968488"/>
              <a:gd name="connsiteY816" fmla="*/ 589142 h 6483416"/>
              <a:gd name="connsiteX817" fmla="*/ 9601295 w 11968488"/>
              <a:gd name="connsiteY817" fmla="*/ 592877 h 6483416"/>
              <a:gd name="connsiteX818" fmla="*/ 9589089 w 11968488"/>
              <a:gd name="connsiteY818" fmla="*/ 608664 h 6483416"/>
              <a:gd name="connsiteX819" fmla="*/ 9573862 w 11968488"/>
              <a:gd name="connsiteY819" fmla="*/ 620200 h 6483416"/>
              <a:gd name="connsiteX820" fmla="*/ 9598427 w 11968488"/>
              <a:gd name="connsiteY820" fmla="*/ 613797 h 6483416"/>
              <a:gd name="connsiteX821" fmla="*/ 9608865 w 11968488"/>
              <a:gd name="connsiteY821" fmla="*/ 603696 h 6483416"/>
              <a:gd name="connsiteX822" fmla="*/ 9633838 w 11968488"/>
              <a:gd name="connsiteY822" fmla="*/ 592288 h 6483416"/>
              <a:gd name="connsiteX823" fmla="*/ 9623283 w 11968488"/>
              <a:gd name="connsiteY823" fmla="*/ 590590 h 6483416"/>
              <a:gd name="connsiteX824" fmla="*/ 9615264 w 11968488"/>
              <a:gd name="connsiteY824" fmla="*/ 589142 h 6483416"/>
              <a:gd name="connsiteX825" fmla="*/ 9696510 w 11968488"/>
              <a:gd name="connsiteY825" fmla="*/ 562424 h 6483416"/>
              <a:gd name="connsiteX826" fmla="*/ 9676127 w 11968488"/>
              <a:gd name="connsiteY826" fmla="*/ 568761 h 6483416"/>
              <a:gd name="connsiteX827" fmla="*/ 9649801 w 11968488"/>
              <a:gd name="connsiteY827" fmla="*/ 586077 h 6483416"/>
              <a:gd name="connsiteX828" fmla="*/ 9669935 w 11968488"/>
              <a:gd name="connsiteY828" fmla="*/ 579463 h 6483416"/>
              <a:gd name="connsiteX829" fmla="*/ 9690464 w 11968488"/>
              <a:gd name="connsiteY829" fmla="*/ 569551 h 6483416"/>
              <a:gd name="connsiteX830" fmla="*/ 9694576 w 11968488"/>
              <a:gd name="connsiteY830" fmla="*/ 567472 h 6483416"/>
              <a:gd name="connsiteX831" fmla="*/ 7468458 w 11968488"/>
              <a:gd name="connsiteY831" fmla="*/ 545796 h 6483416"/>
              <a:gd name="connsiteX832" fmla="*/ 7460935 w 11968488"/>
              <a:gd name="connsiteY832" fmla="*/ 565972 h 6483416"/>
              <a:gd name="connsiteX833" fmla="*/ 7445718 w 11968488"/>
              <a:gd name="connsiteY833" fmla="*/ 596963 h 6483416"/>
              <a:gd name="connsiteX834" fmla="*/ 7443757 w 11968488"/>
              <a:gd name="connsiteY834" fmla="*/ 598403 h 6483416"/>
              <a:gd name="connsiteX835" fmla="*/ 7445620 w 11968488"/>
              <a:gd name="connsiteY835" fmla="*/ 601246 h 6483416"/>
              <a:gd name="connsiteX836" fmla="*/ 7438583 w 11968488"/>
              <a:gd name="connsiteY836" fmla="*/ 602202 h 6483416"/>
              <a:gd name="connsiteX837" fmla="*/ 7427989 w 11968488"/>
              <a:gd name="connsiteY837" fmla="*/ 609980 h 6483416"/>
              <a:gd name="connsiteX838" fmla="*/ 7452157 w 11968488"/>
              <a:gd name="connsiteY838" fmla="*/ 607557 h 6483416"/>
              <a:gd name="connsiteX839" fmla="*/ 7455047 w 11968488"/>
              <a:gd name="connsiteY839" fmla="*/ 607450 h 6483416"/>
              <a:gd name="connsiteX840" fmla="*/ 7457053 w 11968488"/>
              <a:gd name="connsiteY840" fmla="*/ 601566 h 6483416"/>
              <a:gd name="connsiteX841" fmla="*/ 7473745 w 11968488"/>
              <a:gd name="connsiteY841" fmla="*/ 572109 h 6483416"/>
              <a:gd name="connsiteX842" fmla="*/ 9063497 w 11968488"/>
              <a:gd name="connsiteY842" fmla="*/ 528286 h 6483416"/>
              <a:gd name="connsiteX843" fmla="*/ 9034857 w 11968488"/>
              <a:gd name="connsiteY843" fmla="*/ 530637 h 6483416"/>
              <a:gd name="connsiteX844" fmla="*/ 9017558 w 11968488"/>
              <a:gd name="connsiteY844" fmla="*/ 530038 h 6483416"/>
              <a:gd name="connsiteX845" fmla="*/ 9020327 w 11968488"/>
              <a:gd name="connsiteY845" fmla="*/ 537670 h 6483416"/>
              <a:gd name="connsiteX846" fmla="*/ 7511234 w 11968488"/>
              <a:gd name="connsiteY846" fmla="*/ 521344 h 6483416"/>
              <a:gd name="connsiteX847" fmla="*/ 7506935 w 11968488"/>
              <a:gd name="connsiteY847" fmla="*/ 522612 h 6483416"/>
              <a:gd name="connsiteX848" fmla="*/ 7506988 w 11968488"/>
              <a:gd name="connsiteY848" fmla="*/ 526017 h 6483416"/>
              <a:gd name="connsiteX849" fmla="*/ 9110998 w 11968488"/>
              <a:gd name="connsiteY849" fmla="*/ 514256 h 6483416"/>
              <a:gd name="connsiteX850" fmla="*/ 9085540 w 11968488"/>
              <a:gd name="connsiteY850" fmla="*/ 523628 h 6483416"/>
              <a:gd name="connsiteX851" fmla="*/ 9137601 w 11968488"/>
              <a:gd name="connsiteY851" fmla="*/ 526602 h 6483416"/>
              <a:gd name="connsiteX852" fmla="*/ 9137159 w 11968488"/>
              <a:gd name="connsiteY852" fmla="*/ 520604 h 6483416"/>
              <a:gd name="connsiteX853" fmla="*/ 9138075 w 11968488"/>
              <a:gd name="connsiteY853" fmla="*/ 519114 h 6483416"/>
              <a:gd name="connsiteX854" fmla="*/ 9943276 w 11968488"/>
              <a:gd name="connsiteY854" fmla="*/ 485863 h 6483416"/>
              <a:gd name="connsiteX855" fmla="*/ 9863524 w 11968488"/>
              <a:gd name="connsiteY855" fmla="*/ 495997 h 6483416"/>
              <a:gd name="connsiteX856" fmla="*/ 9773165 w 11968488"/>
              <a:gd name="connsiteY856" fmla="*/ 521458 h 6483416"/>
              <a:gd name="connsiteX857" fmla="*/ 9773168 w 11968488"/>
              <a:gd name="connsiteY857" fmla="*/ 521566 h 6483416"/>
              <a:gd name="connsiteX858" fmla="*/ 9775328 w 11968488"/>
              <a:gd name="connsiteY858" fmla="*/ 528284 h 6483416"/>
              <a:gd name="connsiteX859" fmla="*/ 9773321 w 11968488"/>
              <a:gd name="connsiteY859" fmla="*/ 531408 h 6483416"/>
              <a:gd name="connsiteX860" fmla="*/ 9773400 w 11968488"/>
              <a:gd name="connsiteY860" fmla="*/ 536619 h 6483416"/>
              <a:gd name="connsiteX861" fmla="*/ 9803159 w 11968488"/>
              <a:gd name="connsiteY861" fmla="*/ 525118 h 6483416"/>
              <a:gd name="connsiteX862" fmla="*/ 9823292 w 11968488"/>
              <a:gd name="connsiteY862" fmla="*/ 526936 h 6483416"/>
              <a:gd name="connsiteX863" fmla="*/ 9867669 w 11968488"/>
              <a:gd name="connsiteY863" fmla="*/ 512719 h 6483416"/>
              <a:gd name="connsiteX864" fmla="*/ 9899496 w 11968488"/>
              <a:gd name="connsiteY864" fmla="*/ 506603 h 6483416"/>
              <a:gd name="connsiteX865" fmla="*/ 9901680 w 11968488"/>
              <a:gd name="connsiteY865" fmla="*/ 503888 h 6483416"/>
              <a:gd name="connsiteX866" fmla="*/ 9906644 w 11968488"/>
              <a:gd name="connsiteY866" fmla="*/ 503708 h 6483416"/>
              <a:gd name="connsiteX867" fmla="*/ 9908117 w 11968488"/>
              <a:gd name="connsiteY867" fmla="*/ 495112 h 6483416"/>
              <a:gd name="connsiteX868" fmla="*/ 9919286 w 11968488"/>
              <a:gd name="connsiteY868" fmla="*/ 493086 h 6483416"/>
              <a:gd name="connsiteX869" fmla="*/ 9940131 w 11968488"/>
              <a:gd name="connsiteY869" fmla="*/ 491628 h 6483416"/>
              <a:gd name="connsiteX870" fmla="*/ 9940209 w 11968488"/>
              <a:gd name="connsiteY870" fmla="*/ 491610 h 6483416"/>
              <a:gd name="connsiteX871" fmla="*/ 10187890 w 11968488"/>
              <a:gd name="connsiteY871" fmla="*/ 473404 h 6483416"/>
              <a:gd name="connsiteX872" fmla="*/ 10166327 w 11968488"/>
              <a:gd name="connsiteY872" fmla="*/ 475860 h 6483416"/>
              <a:gd name="connsiteX873" fmla="*/ 10126285 w 11968488"/>
              <a:gd name="connsiteY873" fmla="*/ 489388 h 6483416"/>
              <a:gd name="connsiteX874" fmla="*/ 10126434 w 11968488"/>
              <a:gd name="connsiteY874" fmla="*/ 521173 h 6483416"/>
              <a:gd name="connsiteX875" fmla="*/ 10101044 w 11968488"/>
              <a:gd name="connsiteY875" fmla="*/ 521505 h 6483416"/>
              <a:gd name="connsiteX876" fmla="*/ 10102515 w 11968488"/>
              <a:gd name="connsiteY876" fmla="*/ 507039 h 6483416"/>
              <a:gd name="connsiteX877" fmla="*/ 10030222 w 11968488"/>
              <a:gd name="connsiteY877" fmla="*/ 534351 h 6483416"/>
              <a:gd name="connsiteX878" fmla="*/ 10001736 w 11968488"/>
              <a:gd name="connsiteY878" fmla="*/ 542488 h 6483416"/>
              <a:gd name="connsiteX879" fmla="*/ 10006029 w 11968488"/>
              <a:gd name="connsiteY879" fmla="*/ 556623 h 6483416"/>
              <a:gd name="connsiteX880" fmla="*/ 9942571 w 11968488"/>
              <a:gd name="connsiteY880" fmla="*/ 567531 h 6483416"/>
              <a:gd name="connsiteX881" fmla="*/ 9923598 w 11968488"/>
              <a:gd name="connsiteY881" fmla="*/ 583428 h 6483416"/>
              <a:gd name="connsiteX882" fmla="*/ 9882922 w 11968488"/>
              <a:gd name="connsiteY882" fmla="*/ 605270 h 6483416"/>
              <a:gd name="connsiteX883" fmla="*/ 9869189 w 11968488"/>
              <a:gd name="connsiteY883" fmla="*/ 612091 h 6483416"/>
              <a:gd name="connsiteX884" fmla="*/ 9873249 w 11968488"/>
              <a:gd name="connsiteY884" fmla="*/ 618229 h 6483416"/>
              <a:gd name="connsiteX885" fmla="*/ 9887823 w 11968488"/>
              <a:gd name="connsiteY885" fmla="*/ 632491 h 6483416"/>
              <a:gd name="connsiteX886" fmla="*/ 9952941 w 11968488"/>
              <a:gd name="connsiteY886" fmla="*/ 576891 h 6483416"/>
              <a:gd name="connsiteX887" fmla="*/ 10103940 w 11968488"/>
              <a:gd name="connsiteY887" fmla="*/ 535961 h 6483416"/>
              <a:gd name="connsiteX888" fmla="*/ 10181862 w 11968488"/>
              <a:gd name="connsiteY888" fmla="*/ 487591 h 6483416"/>
              <a:gd name="connsiteX889" fmla="*/ 10042478 w 11968488"/>
              <a:gd name="connsiteY889" fmla="*/ 461589 h 6483416"/>
              <a:gd name="connsiteX890" fmla="*/ 10039221 w 11968488"/>
              <a:gd name="connsiteY890" fmla="*/ 464523 h 6483416"/>
              <a:gd name="connsiteX891" fmla="*/ 10004340 w 11968488"/>
              <a:gd name="connsiteY891" fmla="*/ 479915 h 6483416"/>
              <a:gd name="connsiteX892" fmla="*/ 9994692 w 11968488"/>
              <a:gd name="connsiteY892" fmla="*/ 485863 h 6483416"/>
              <a:gd name="connsiteX893" fmla="*/ 9986097 w 11968488"/>
              <a:gd name="connsiteY893" fmla="*/ 490993 h 6483416"/>
              <a:gd name="connsiteX894" fmla="*/ 9988209 w 11968488"/>
              <a:gd name="connsiteY894" fmla="*/ 497945 h 6483416"/>
              <a:gd name="connsiteX895" fmla="*/ 9972882 w 11968488"/>
              <a:gd name="connsiteY895" fmla="*/ 498882 h 6483416"/>
              <a:gd name="connsiteX896" fmla="*/ 9970373 w 11968488"/>
              <a:gd name="connsiteY896" fmla="*/ 500377 h 6483416"/>
              <a:gd name="connsiteX897" fmla="*/ 9966421 w 11968488"/>
              <a:gd name="connsiteY897" fmla="*/ 501036 h 6483416"/>
              <a:gd name="connsiteX898" fmla="*/ 9907259 w 11968488"/>
              <a:gd name="connsiteY898" fmla="*/ 526464 h 6483416"/>
              <a:gd name="connsiteX899" fmla="*/ 9846066 w 11968488"/>
              <a:gd name="connsiteY899" fmla="*/ 548178 h 6483416"/>
              <a:gd name="connsiteX900" fmla="*/ 9836800 w 11968488"/>
              <a:gd name="connsiteY900" fmla="*/ 546373 h 6483416"/>
              <a:gd name="connsiteX901" fmla="*/ 9834593 w 11968488"/>
              <a:gd name="connsiteY901" fmla="*/ 552248 h 6483416"/>
              <a:gd name="connsiteX902" fmla="*/ 9846066 w 11968488"/>
              <a:gd name="connsiteY902" fmla="*/ 548178 h 6483416"/>
              <a:gd name="connsiteX903" fmla="*/ 9848439 w 11968488"/>
              <a:gd name="connsiteY903" fmla="*/ 548639 h 6483416"/>
              <a:gd name="connsiteX904" fmla="*/ 9840880 w 11968488"/>
              <a:gd name="connsiteY904" fmla="*/ 557672 h 6483416"/>
              <a:gd name="connsiteX905" fmla="*/ 9838673 w 11968488"/>
              <a:gd name="connsiteY905" fmla="*/ 563547 h 6483416"/>
              <a:gd name="connsiteX906" fmla="*/ 9878304 w 11968488"/>
              <a:gd name="connsiteY906" fmla="*/ 556990 h 6483416"/>
              <a:gd name="connsiteX907" fmla="*/ 9886523 w 11968488"/>
              <a:gd name="connsiteY907" fmla="*/ 553213 h 6483416"/>
              <a:gd name="connsiteX908" fmla="*/ 9962439 w 11968488"/>
              <a:gd name="connsiteY908" fmla="*/ 519349 h 6483416"/>
              <a:gd name="connsiteX909" fmla="*/ 10032222 w 11968488"/>
              <a:gd name="connsiteY909" fmla="*/ 481950 h 6483416"/>
              <a:gd name="connsiteX910" fmla="*/ 10032380 w 11968488"/>
              <a:gd name="connsiteY910" fmla="*/ 481950 h 6483416"/>
              <a:gd name="connsiteX911" fmla="*/ 10037751 w 11968488"/>
              <a:gd name="connsiteY911" fmla="*/ 478990 h 6483416"/>
              <a:gd name="connsiteX912" fmla="*/ 10032222 w 11968488"/>
              <a:gd name="connsiteY912" fmla="*/ 481950 h 6483416"/>
              <a:gd name="connsiteX913" fmla="*/ 10023916 w 11968488"/>
              <a:gd name="connsiteY913" fmla="*/ 482060 h 6483416"/>
              <a:gd name="connsiteX914" fmla="*/ 10036941 w 11968488"/>
              <a:gd name="connsiteY914" fmla="*/ 470333 h 6483416"/>
              <a:gd name="connsiteX915" fmla="*/ 10042313 w 11968488"/>
              <a:gd name="connsiteY915" fmla="*/ 467372 h 6483416"/>
              <a:gd name="connsiteX916" fmla="*/ 10042478 w 11968488"/>
              <a:gd name="connsiteY916" fmla="*/ 461589 h 6483416"/>
              <a:gd name="connsiteX917" fmla="*/ 8776702 w 11968488"/>
              <a:gd name="connsiteY917" fmla="*/ 409288 h 6483416"/>
              <a:gd name="connsiteX918" fmla="*/ 8761332 w 11968488"/>
              <a:gd name="connsiteY918" fmla="*/ 414948 h 6483416"/>
              <a:gd name="connsiteX919" fmla="*/ 8803202 w 11968488"/>
              <a:gd name="connsiteY919" fmla="*/ 426439 h 6483416"/>
              <a:gd name="connsiteX920" fmla="*/ 8843179 w 11968488"/>
              <a:gd name="connsiteY920" fmla="*/ 447193 h 6483416"/>
              <a:gd name="connsiteX921" fmla="*/ 8843198 w 11968488"/>
              <a:gd name="connsiteY921" fmla="*/ 447183 h 6483416"/>
              <a:gd name="connsiteX922" fmla="*/ 8845479 w 11968488"/>
              <a:gd name="connsiteY922" fmla="*/ 442658 h 6483416"/>
              <a:gd name="connsiteX923" fmla="*/ 8857363 w 11968488"/>
              <a:gd name="connsiteY923" fmla="*/ 437286 h 6483416"/>
              <a:gd name="connsiteX924" fmla="*/ 8854511 w 11968488"/>
              <a:gd name="connsiteY924" fmla="*/ 436522 h 6483416"/>
              <a:gd name="connsiteX925" fmla="*/ 8863567 w 11968488"/>
              <a:gd name="connsiteY925" fmla="*/ 432378 h 6483416"/>
              <a:gd name="connsiteX926" fmla="*/ 8868377 w 11968488"/>
              <a:gd name="connsiteY926" fmla="*/ 436781 h 6483416"/>
              <a:gd name="connsiteX927" fmla="*/ 8863067 w 11968488"/>
              <a:gd name="connsiteY927" fmla="*/ 438817 h 6483416"/>
              <a:gd name="connsiteX928" fmla="*/ 8849356 w 11968488"/>
              <a:gd name="connsiteY928" fmla="*/ 450400 h 6483416"/>
              <a:gd name="connsiteX929" fmla="*/ 8852331 w 11968488"/>
              <a:gd name="connsiteY929" fmla="*/ 451944 h 6483416"/>
              <a:gd name="connsiteX930" fmla="*/ 8857743 w 11968488"/>
              <a:gd name="connsiteY930" fmla="*/ 453906 h 6483416"/>
              <a:gd name="connsiteX931" fmla="*/ 8873429 w 11968488"/>
              <a:gd name="connsiteY931" fmla="*/ 445019 h 6483416"/>
              <a:gd name="connsiteX932" fmla="*/ 8876468 w 11968488"/>
              <a:gd name="connsiteY932" fmla="*/ 444189 h 6483416"/>
              <a:gd name="connsiteX933" fmla="*/ 8883092 w 11968488"/>
              <a:gd name="connsiteY933" fmla="*/ 450255 h 6483416"/>
              <a:gd name="connsiteX934" fmla="*/ 8869179 w 11968488"/>
              <a:gd name="connsiteY934" fmla="*/ 457261 h 6483416"/>
              <a:gd name="connsiteX935" fmla="*/ 8887010 w 11968488"/>
              <a:gd name="connsiteY935" fmla="*/ 453105 h 6483416"/>
              <a:gd name="connsiteX936" fmla="*/ 8901374 w 11968488"/>
              <a:gd name="connsiteY936" fmla="*/ 448810 h 6483416"/>
              <a:gd name="connsiteX937" fmla="*/ 8911228 w 11968488"/>
              <a:gd name="connsiteY937" fmla="*/ 470407 h 6483416"/>
              <a:gd name="connsiteX938" fmla="*/ 8939559 w 11968488"/>
              <a:gd name="connsiteY938" fmla="*/ 472974 h 6483416"/>
              <a:gd name="connsiteX939" fmla="*/ 8974764 w 11968488"/>
              <a:gd name="connsiteY939" fmla="*/ 473750 h 6483416"/>
              <a:gd name="connsiteX940" fmla="*/ 8985664 w 11968488"/>
              <a:gd name="connsiteY940" fmla="*/ 479842 h 6483416"/>
              <a:gd name="connsiteX941" fmla="*/ 9046612 w 11968488"/>
              <a:gd name="connsiteY941" fmla="*/ 479611 h 6483416"/>
              <a:gd name="connsiteX942" fmla="*/ 9121501 w 11968488"/>
              <a:gd name="connsiteY942" fmla="*/ 480359 h 6483416"/>
              <a:gd name="connsiteX943" fmla="*/ 9177187 w 11968488"/>
              <a:gd name="connsiteY943" fmla="*/ 475850 h 6483416"/>
              <a:gd name="connsiteX944" fmla="*/ 9134929 w 11968488"/>
              <a:gd name="connsiteY944" fmla="*/ 461093 h 6483416"/>
              <a:gd name="connsiteX945" fmla="*/ 9121406 w 11968488"/>
              <a:gd name="connsiteY945" fmla="*/ 458633 h 6483416"/>
              <a:gd name="connsiteX946" fmla="*/ 9061754 w 11968488"/>
              <a:gd name="connsiteY946" fmla="*/ 455473 h 6483416"/>
              <a:gd name="connsiteX947" fmla="*/ 9060155 w 11968488"/>
              <a:gd name="connsiteY947" fmla="*/ 447488 h 6483416"/>
              <a:gd name="connsiteX948" fmla="*/ 9020685 w 11968488"/>
              <a:gd name="connsiteY948" fmla="*/ 440304 h 6483416"/>
              <a:gd name="connsiteX949" fmla="*/ 8941818 w 11968488"/>
              <a:gd name="connsiteY949" fmla="*/ 420656 h 6483416"/>
              <a:gd name="connsiteX950" fmla="*/ 8936790 w 11968488"/>
              <a:gd name="connsiteY950" fmla="*/ 452894 h 6483416"/>
              <a:gd name="connsiteX951" fmla="*/ 8913532 w 11968488"/>
              <a:gd name="connsiteY951" fmla="*/ 441517 h 6483416"/>
              <a:gd name="connsiteX952" fmla="*/ 8917230 w 11968488"/>
              <a:gd name="connsiteY952" fmla="*/ 427551 h 6483416"/>
              <a:gd name="connsiteX953" fmla="*/ 8776702 w 11968488"/>
              <a:gd name="connsiteY953" fmla="*/ 409288 h 6483416"/>
              <a:gd name="connsiteX954" fmla="*/ 8739571 w 11968488"/>
              <a:gd name="connsiteY954" fmla="*/ 351147 h 6483416"/>
              <a:gd name="connsiteX955" fmla="*/ 8720167 w 11968488"/>
              <a:gd name="connsiteY955" fmla="*/ 370401 h 6483416"/>
              <a:gd name="connsiteX956" fmla="*/ 8717141 w 11968488"/>
              <a:gd name="connsiteY956" fmla="*/ 374688 h 6483416"/>
              <a:gd name="connsiteX957" fmla="*/ 8787203 w 11968488"/>
              <a:gd name="connsiteY957" fmla="*/ 375391 h 6483416"/>
              <a:gd name="connsiteX958" fmla="*/ 8857059 w 11968488"/>
              <a:gd name="connsiteY958" fmla="*/ 369735 h 6483416"/>
              <a:gd name="connsiteX959" fmla="*/ 8857202 w 11968488"/>
              <a:gd name="connsiteY959" fmla="*/ 369805 h 6483416"/>
              <a:gd name="connsiteX960" fmla="*/ 8862595 w 11968488"/>
              <a:gd name="connsiteY960" fmla="*/ 369287 h 6483416"/>
              <a:gd name="connsiteX961" fmla="*/ 8857059 w 11968488"/>
              <a:gd name="connsiteY961" fmla="*/ 369735 h 6483416"/>
              <a:gd name="connsiteX962" fmla="*/ 8849450 w 11968488"/>
              <a:gd name="connsiteY962" fmla="*/ 366014 h 6483416"/>
              <a:gd name="connsiteX963" fmla="*/ 8863260 w 11968488"/>
              <a:gd name="connsiteY963" fmla="*/ 360153 h 6483416"/>
              <a:gd name="connsiteX964" fmla="*/ 8868652 w 11968488"/>
              <a:gd name="connsiteY964" fmla="*/ 359636 h 6483416"/>
              <a:gd name="connsiteX965" fmla="*/ 8866290 w 11968488"/>
              <a:gd name="connsiteY965" fmla="*/ 355322 h 6483416"/>
              <a:gd name="connsiteX966" fmla="*/ 8799781 w 11968488"/>
              <a:gd name="connsiteY966" fmla="*/ 354336 h 6483416"/>
              <a:gd name="connsiteX967" fmla="*/ 8560795 w 11968488"/>
              <a:gd name="connsiteY967" fmla="*/ 292432 h 6483416"/>
              <a:gd name="connsiteX968" fmla="*/ 8562487 w 11968488"/>
              <a:gd name="connsiteY968" fmla="*/ 296929 h 6483416"/>
              <a:gd name="connsiteX969" fmla="*/ 8600428 w 11968488"/>
              <a:gd name="connsiteY969" fmla="*/ 299208 h 6483416"/>
              <a:gd name="connsiteX970" fmla="*/ 8613402 w 11968488"/>
              <a:gd name="connsiteY970" fmla="*/ 298101 h 6483416"/>
              <a:gd name="connsiteX971" fmla="*/ 8578952 w 11968488"/>
              <a:gd name="connsiteY971" fmla="*/ 292457 h 6483416"/>
              <a:gd name="connsiteX972" fmla="*/ 10925763 w 11968488"/>
              <a:gd name="connsiteY972" fmla="*/ 263275 h 6483416"/>
              <a:gd name="connsiteX973" fmla="*/ 10923975 w 11968488"/>
              <a:gd name="connsiteY973" fmla="*/ 264884 h 6483416"/>
              <a:gd name="connsiteX974" fmla="*/ 10925785 w 11968488"/>
              <a:gd name="connsiteY974" fmla="*/ 264636 h 6483416"/>
              <a:gd name="connsiteX975" fmla="*/ 8430565 w 11968488"/>
              <a:gd name="connsiteY975" fmla="*/ 256540 h 6483416"/>
              <a:gd name="connsiteX976" fmla="*/ 8427985 w 11968488"/>
              <a:gd name="connsiteY976" fmla="*/ 268427 h 6483416"/>
              <a:gd name="connsiteX977" fmla="*/ 8442389 w 11968488"/>
              <a:gd name="connsiteY977" fmla="*/ 266770 h 6483416"/>
              <a:gd name="connsiteX978" fmla="*/ 8486992 w 11968488"/>
              <a:gd name="connsiteY978" fmla="*/ 273747 h 6483416"/>
              <a:gd name="connsiteX979" fmla="*/ 8481202 w 11968488"/>
              <a:gd name="connsiteY979" fmla="*/ 266533 h 6483416"/>
              <a:gd name="connsiteX980" fmla="*/ 8489325 w 11968488"/>
              <a:gd name="connsiteY980" fmla="*/ 261436 h 6483416"/>
              <a:gd name="connsiteX981" fmla="*/ 8454511 w 11968488"/>
              <a:gd name="connsiteY981" fmla="*/ 261549 h 6483416"/>
              <a:gd name="connsiteX982" fmla="*/ 8497606 w 11968488"/>
              <a:gd name="connsiteY982" fmla="*/ 244060 h 6483416"/>
              <a:gd name="connsiteX983" fmla="*/ 8498701 w 11968488"/>
              <a:gd name="connsiteY983" fmla="*/ 251842 h 6483416"/>
              <a:gd name="connsiteX984" fmla="*/ 8489608 w 11968488"/>
              <a:gd name="connsiteY984" fmla="*/ 261258 h 6483416"/>
              <a:gd name="connsiteX985" fmla="*/ 8491353 w 11968488"/>
              <a:gd name="connsiteY985" fmla="*/ 260161 h 6483416"/>
              <a:gd name="connsiteX986" fmla="*/ 8607127 w 11968488"/>
              <a:gd name="connsiteY986" fmla="*/ 275530 h 6483416"/>
              <a:gd name="connsiteX987" fmla="*/ 8642079 w 11968488"/>
              <a:gd name="connsiteY987" fmla="*/ 269608 h 6483416"/>
              <a:gd name="connsiteX988" fmla="*/ 8585322 w 11968488"/>
              <a:gd name="connsiteY988" fmla="*/ 253783 h 6483416"/>
              <a:gd name="connsiteX989" fmla="*/ 8497606 w 11968488"/>
              <a:gd name="connsiteY989" fmla="*/ 244060 h 6483416"/>
              <a:gd name="connsiteX990" fmla="*/ 10786438 w 11968488"/>
              <a:gd name="connsiteY990" fmla="*/ 242721 h 6483416"/>
              <a:gd name="connsiteX991" fmla="*/ 10768215 w 11968488"/>
              <a:gd name="connsiteY991" fmla="*/ 244362 h 6483416"/>
              <a:gd name="connsiteX992" fmla="*/ 10741794 w 11968488"/>
              <a:gd name="connsiteY992" fmla="*/ 262780 h 6483416"/>
              <a:gd name="connsiteX993" fmla="*/ 10712432 w 11968488"/>
              <a:gd name="connsiteY993" fmla="*/ 276759 h 6483416"/>
              <a:gd name="connsiteX994" fmla="*/ 10721091 w 11968488"/>
              <a:gd name="connsiteY994" fmla="*/ 279814 h 6483416"/>
              <a:gd name="connsiteX995" fmla="*/ 10688446 w 11968488"/>
              <a:gd name="connsiteY995" fmla="*/ 302112 h 6483416"/>
              <a:gd name="connsiteX996" fmla="*/ 10688616 w 11968488"/>
              <a:gd name="connsiteY996" fmla="*/ 313113 h 6483416"/>
              <a:gd name="connsiteX997" fmla="*/ 10721433 w 11968488"/>
              <a:gd name="connsiteY997" fmla="*/ 301814 h 6483416"/>
              <a:gd name="connsiteX998" fmla="*/ 10757443 w 11968488"/>
              <a:gd name="connsiteY998" fmla="*/ 291964 h 6483416"/>
              <a:gd name="connsiteX999" fmla="*/ 10792840 w 11968488"/>
              <a:gd name="connsiteY999" fmla="*/ 266309 h 6483416"/>
              <a:gd name="connsiteX1000" fmla="*/ 10756136 w 11968488"/>
              <a:gd name="connsiteY1000" fmla="*/ 280552 h 6483416"/>
              <a:gd name="connsiteX1001" fmla="*/ 10788596 w 11968488"/>
              <a:gd name="connsiteY1001" fmla="*/ 244037 h 6483416"/>
              <a:gd name="connsiteX1002" fmla="*/ 10786438 w 11968488"/>
              <a:gd name="connsiteY1002" fmla="*/ 242721 h 6483416"/>
              <a:gd name="connsiteX1003" fmla="*/ 11042899 w 11968488"/>
              <a:gd name="connsiteY1003" fmla="*/ 228394 h 6483416"/>
              <a:gd name="connsiteX1004" fmla="*/ 11028040 w 11968488"/>
              <a:gd name="connsiteY1004" fmla="*/ 234982 h 6483416"/>
              <a:gd name="connsiteX1005" fmla="*/ 11030704 w 11968488"/>
              <a:gd name="connsiteY1005" fmla="*/ 238989 h 6483416"/>
              <a:gd name="connsiteX1006" fmla="*/ 10708380 w 11968488"/>
              <a:gd name="connsiteY1006" fmla="*/ 226547 h 6483416"/>
              <a:gd name="connsiteX1007" fmla="*/ 10692915 w 11968488"/>
              <a:gd name="connsiteY1007" fmla="*/ 227820 h 6483416"/>
              <a:gd name="connsiteX1008" fmla="*/ 10602589 w 11968488"/>
              <a:gd name="connsiteY1008" fmla="*/ 249293 h 6483416"/>
              <a:gd name="connsiteX1009" fmla="*/ 10596426 w 11968488"/>
              <a:gd name="connsiteY1009" fmla="*/ 268508 h 6483416"/>
              <a:gd name="connsiteX1010" fmla="*/ 10595867 w 11968488"/>
              <a:gd name="connsiteY1010" fmla="*/ 268701 h 6483416"/>
              <a:gd name="connsiteX1011" fmla="*/ 10599616 w 11968488"/>
              <a:gd name="connsiteY1011" fmla="*/ 272044 h 6483416"/>
              <a:gd name="connsiteX1012" fmla="*/ 10603219 w 11968488"/>
              <a:gd name="connsiteY1012" fmla="*/ 270115 h 6483416"/>
              <a:gd name="connsiteX1013" fmla="*/ 10603845 w 11968488"/>
              <a:gd name="connsiteY1013" fmla="*/ 272185 h 6483416"/>
              <a:gd name="connsiteX1014" fmla="*/ 10600948 w 11968488"/>
              <a:gd name="connsiteY1014" fmla="*/ 273233 h 6483416"/>
              <a:gd name="connsiteX1015" fmla="*/ 10602279 w 11968488"/>
              <a:gd name="connsiteY1015" fmla="*/ 274422 h 6483416"/>
              <a:gd name="connsiteX1016" fmla="*/ 10611330 w 11968488"/>
              <a:gd name="connsiteY1016" fmla="*/ 271012 h 6483416"/>
              <a:gd name="connsiteX1017" fmla="*/ 10626049 w 11968488"/>
              <a:gd name="connsiteY1017" fmla="*/ 269428 h 6483416"/>
              <a:gd name="connsiteX1018" fmla="*/ 10701096 w 11968488"/>
              <a:gd name="connsiteY1018" fmla="*/ 229833 h 6483416"/>
              <a:gd name="connsiteX1019" fmla="*/ 2801905 w 11968488"/>
              <a:gd name="connsiteY1019" fmla="*/ 185382 h 6483416"/>
              <a:gd name="connsiteX1020" fmla="*/ 2799587 w 11968488"/>
              <a:gd name="connsiteY1020" fmla="*/ 189057 h 6483416"/>
              <a:gd name="connsiteX1021" fmla="*/ 2808042 w 11968488"/>
              <a:gd name="connsiteY1021" fmla="*/ 190344 h 6483416"/>
              <a:gd name="connsiteX1022" fmla="*/ 2809616 w 11968488"/>
              <a:gd name="connsiteY1022" fmla="*/ 191617 h 6483416"/>
              <a:gd name="connsiteX1023" fmla="*/ 2803181 w 11968488"/>
              <a:gd name="connsiteY1023" fmla="*/ 195666 h 6483416"/>
              <a:gd name="connsiteX1024" fmla="*/ 2800861 w 11968488"/>
              <a:gd name="connsiteY1024" fmla="*/ 199343 h 6483416"/>
              <a:gd name="connsiteX1025" fmla="*/ 2851117 w 11968488"/>
              <a:gd name="connsiteY1025" fmla="*/ 217574 h 6483416"/>
              <a:gd name="connsiteX1026" fmla="*/ 2862391 w 11968488"/>
              <a:gd name="connsiteY1026" fmla="*/ 218900 h 6483416"/>
              <a:gd name="connsiteX1027" fmla="*/ 2866228 w 11968488"/>
              <a:gd name="connsiteY1027" fmla="*/ 221562 h 6483416"/>
              <a:gd name="connsiteX1028" fmla="*/ 2892841 w 11968488"/>
              <a:gd name="connsiteY1028" fmla="*/ 227554 h 6483416"/>
              <a:gd name="connsiteX1029" fmla="*/ 2901124 w 11968488"/>
              <a:gd name="connsiteY1029" fmla="*/ 216637 h 6483416"/>
              <a:gd name="connsiteX1030" fmla="*/ 2908270 w 11968488"/>
              <a:gd name="connsiteY1030" fmla="*/ 204249 h 6483416"/>
              <a:gd name="connsiteX1031" fmla="*/ 2900923 w 11968488"/>
              <a:gd name="connsiteY1031" fmla="*/ 200681 h 6483416"/>
              <a:gd name="connsiteX1032" fmla="*/ 2853148 w 11968488"/>
              <a:gd name="connsiteY1032" fmla="*/ 197208 h 6483416"/>
              <a:gd name="connsiteX1033" fmla="*/ 2808042 w 11968488"/>
              <a:gd name="connsiteY1033" fmla="*/ 190344 h 6483416"/>
              <a:gd name="connsiteX1034" fmla="*/ 8131640 w 11968488"/>
              <a:gd name="connsiteY1034" fmla="*/ 154432 h 6483416"/>
              <a:gd name="connsiteX1035" fmla="*/ 8122702 w 11968488"/>
              <a:gd name="connsiteY1035" fmla="*/ 164180 h 6483416"/>
              <a:gd name="connsiteX1036" fmla="*/ 8110681 w 11968488"/>
              <a:gd name="connsiteY1036" fmla="*/ 176415 h 6483416"/>
              <a:gd name="connsiteX1037" fmla="*/ 8114337 w 11968488"/>
              <a:gd name="connsiteY1037" fmla="*/ 176415 h 6483416"/>
              <a:gd name="connsiteX1038" fmla="*/ 8119783 w 11968488"/>
              <a:gd name="connsiteY1038" fmla="*/ 169861 h 6483416"/>
              <a:gd name="connsiteX1039" fmla="*/ 11190938 w 11968488"/>
              <a:gd name="connsiteY1039" fmla="*/ 144021 h 6483416"/>
              <a:gd name="connsiteX1040" fmla="*/ 11131651 w 11968488"/>
              <a:gd name="connsiteY1040" fmla="*/ 150067 h 6483416"/>
              <a:gd name="connsiteX1041" fmla="*/ 11108697 w 11968488"/>
              <a:gd name="connsiteY1041" fmla="*/ 160078 h 6483416"/>
              <a:gd name="connsiteX1042" fmla="*/ 11111783 w 11968488"/>
              <a:gd name="connsiteY1042" fmla="*/ 165159 h 6483416"/>
              <a:gd name="connsiteX1043" fmla="*/ 11055315 w 11968488"/>
              <a:gd name="connsiteY1043" fmla="*/ 190865 h 6483416"/>
              <a:gd name="connsiteX1044" fmla="*/ 11037644 w 11968488"/>
              <a:gd name="connsiteY1044" fmla="*/ 183752 h 6483416"/>
              <a:gd name="connsiteX1045" fmla="*/ 11040771 w 11968488"/>
              <a:gd name="connsiteY1045" fmla="*/ 171665 h 6483416"/>
              <a:gd name="connsiteX1046" fmla="*/ 11031663 w 11968488"/>
              <a:gd name="connsiteY1046" fmla="*/ 171760 h 6483416"/>
              <a:gd name="connsiteX1047" fmla="*/ 11030908 w 11968488"/>
              <a:gd name="connsiteY1047" fmla="*/ 186172 h 6483416"/>
              <a:gd name="connsiteX1048" fmla="*/ 10974292 w 11968488"/>
              <a:gd name="connsiteY1048" fmla="*/ 197874 h 6483416"/>
              <a:gd name="connsiteX1049" fmla="*/ 10972943 w 11968488"/>
              <a:gd name="connsiteY1049" fmla="*/ 187195 h 6483416"/>
              <a:gd name="connsiteX1050" fmla="*/ 10961475 w 11968488"/>
              <a:gd name="connsiteY1050" fmla="*/ 194607 h 6483416"/>
              <a:gd name="connsiteX1051" fmla="*/ 10965009 w 11968488"/>
              <a:gd name="connsiteY1051" fmla="*/ 196030 h 6483416"/>
              <a:gd name="connsiteX1052" fmla="*/ 10968542 w 11968488"/>
              <a:gd name="connsiteY1052" fmla="*/ 197455 h 6483416"/>
              <a:gd name="connsiteX1053" fmla="*/ 10963509 w 11968488"/>
              <a:gd name="connsiteY1053" fmla="*/ 202347 h 6483416"/>
              <a:gd name="connsiteX1054" fmla="*/ 10954937 w 11968488"/>
              <a:gd name="connsiteY1054" fmla="*/ 205811 h 6483416"/>
              <a:gd name="connsiteX1055" fmla="*/ 10958470 w 11968488"/>
              <a:gd name="connsiteY1055" fmla="*/ 207237 h 6483416"/>
              <a:gd name="connsiteX1056" fmla="*/ 10932756 w 11968488"/>
              <a:gd name="connsiteY1056" fmla="*/ 217644 h 6483416"/>
              <a:gd name="connsiteX1057" fmla="*/ 10931253 w 11968488"/>
              <a:gd name="connsiteY1057" fmla="*/ 223958 h 6483416"/>
              <a:gd name="connsiteX1058" fmla="*/ 10926215 w 11968488"/>
              <a:gd name="connsiteY1058" fmla="*/ 228850 h 6483416"/>
              <a:gd name="connsiteX1059" fmla="*/ 10922680 w 11968488"/>
              <a:gd name="connsiteY1059" fmla="*/ 227428 h 6483416"/>
              <a:gd name="connsiteX1060" fmla="*/ 10919146 w 11968488"/>
              <a:gd name="connsiteY1060" fmla="*/ 226005 h 6483416"/>
              <a:gd name="connsiteX1061" fmla="*/ 10924183 w 11968488"/>
              <a:gd name="connsiteY1061" fmla="*/ 221115 h 6483416"/>
              <a:gd name="connsiteX1062" fmla="*/ 10920649 w 11968488"/>
              <a:gd name="connsiteY1062" fmla="*/ 219690 h 6483416"/>
              <a:gd name="connsiteX1063" fmla="*/ 10916140 w 11968488"/>
              <a:gd name="connsiteY1063" fmla="*/ 238634 h 6483416"/>
              <a:gd name="connsiteX1064" fmla="*/ 10908098 w 11968488"/>
              <a:gd name="connsiteY1064" fmla="*/ 256155 h 6483416"/>
              <a:gd name="connsiteX1065" fmla="*/ 10923364 w 11968488"/>
              <a:gd name="connsiteY1065" fmla="*/ 257110 h 6483416"/>
              <a:gd name="connsiteX1066" fmla="*/ 10925665 w 11968488"/>
              <a:gd name="connsiteY1066" fmla="*/ 257091 h 6483416"/>
              <a:gd name="connsiteX1067" fmla="*/ 10925272 w 11968488"/>
              <a:gd name="connsiteY1067" fmla="*/ 231632 h 6483416"/>
              <a:gd name="connsiteX1068" fmla="*/ 10958248 w 11968488"/>
              <a:gd name="connsiteY1068" fmla="*/ 230756 h 6483416"/>
              <a:gd name="connsiteX1069" fmla="*/ 10958761 w 11968488"/>
              <a:gd name="connsiteY1069" fmla="*/ 263760 h 6483416"/>
              <a:gd name="connsiteX1070" fmla="*/ 10979950 w 11968488"/>
              <a:gd name="connsiteY1070" fmla="*/ 254620 h 6483416"/>
              <a:gd name="connsiteX1071" fmla="*/ 10975976 w 11968488"/>
              <a:gd name="connsiteY1071" fmla="*/ 246179 h 6483416"/>
              <a:gd name="connsiteX1072" fmla="*/ 10984087 w 11968488"/>
              <a:gd name="connsiteY1072" fmla="*/ 235678 h 6483416"/>
              <a:gd name="connsiteX1073" fmla="*/ 10999624 w 11968488"/>
              <a:gd name="connsiteY1073" fmla="*/ 234496 h 6483416"/>
              <a:gd name="connsiteX1074" fmla="*/ 11002115 w 11968488"/>
              <a:gd name="connsiteY1074" fmla="*/ 233151 h 6483416"/>
              <a:gd name="connsiteX1075" fmla="*/ 11017570 w 11968488"/>
              <a:gd name="connsiteY1075" fmla="*/ 210330 h 6483416"/>
              <a:gd name="connsiteX1076" fmla="*/ 11021841 w 11968488"/>
              <a:gd name="connsiteY1076" fmla="*/ 222484 h 6483416"/>
              <a:gd name="connsiteX1077" fmla="*/ 11022485 w 11968488"/>
              <a:gd name="connsiteY1077" fmla="*/ 222136 h 6483416"/>
              <a:gd name="connsiteX1078" fmla="*/ 11042481 w 11968488"/>
              <a:gd name="connsiteY1078" fmla="*/ 206332 h 6483416"/>
              <a:gd name="connsiteX1079" fmla="*/ 11079649 w 11968488"/>
              <a:gd name="connsiteY1079" fmla="*/ 196642 h 6483416"/>
              <a:gd name="connsiteX1080" fmla="*/ 11116629 w 11968488"/>
              <a:gd name="connsiteY1080" fmla="*/ 170380 h 6483416"/>
              <a:gd name="connsiteX1081" fmla="*/ 11164075 w 11968488"/>
              <a:gd name="connsiteY1081" fmla="*/ 156485 h 6483416"/>
              <a:gd name="connsiteX1082" fmla="*/ 11182743 w 11968488"/>
              <a:gd name="connsiteY1082" fmla="*/ 147475 h 6483416"/>
              <a:gd name="connsiteX1083" fmla="*/ 11190952 w 11968488"/>
              <a:gd name="connsiteY1083" fmla="*/ 144302 h 6483416"/>
              <a:gd name="connsiteX1084" fmla="*/ 10989139 w 11968488"/>
              <a:gd name="connsiteY1084" fmla="*/ 141242 h 6483416"/>
              <a:gd name="connsiteX1085" fmla="*/ 10883710 w 11968488"/>
              <a:gd name="connsiteY1085" fmla="*/ 177722 h 6483416"/>
              <a:gd name="connsiteX1086" fmla="*/ 10886982 w 11968488"/>
              <a:gd name="connsiteY1086" fmla="*/ 180068 h 6483416"/>
              <a:gd name="connsiteX1087" fmla="*/ 10890253 w 11968488"/>
              <a:gd name="connsiteY1087" fmla="*/ 182418 h 6483416"/>
              <a:gd name="connsiteX1088" fmla="*/ 10884969 w 11968488"/>
              <a:gd name="connsiteY1088" fmla="*/ 186099 h 6483416"/>
              <a:gd name="connsiteX1089" fmla="*/ 10876414 w 11968488"/>
              <a:gd name="connsiteY1089" fmla="*/ 187436 h 6483416"/>
              <a:gd name="connsiteX1090" fmla="*/ 10879685 w 11968488"/>
              <a:gd name="connsiteY1090" fmla="*/ 189786 h 6483416"/>
              <a:gd name="connsiteX1091" fmla="*/ 10874730 w 11968488"/>
              <a:gd name="connsiteY1091" fmla="*/ 192582 h 6483416"/>
              <a:gd name="connsiteX1092" fmla="*/ 10876589 w 11968488"/>
              <a:gd name="connsiteY1092" fmla="*/ 193339 h 6483416"/>
              <a:gd name="connsiteX1093" fmla="*/ 10833465 w 11968488"/>
              <a:gd name="connsiteY1093" fmla="*/ 217957 h 6483416"/>
              <a:gd name="connsiteX1094" fmla="*/ 10831969 w 11968488"/>
              <a:gd name="connsiteY1094" fmla="*/ 221896 h 6483416"/>
              <a:gd name="connsiteX1095" fmla="*/ 10826843 w 11968488"/>
              <a:gd name="connsiteY1095" fmla="*/ 226628 h 6483416"/>
              <a:gd name="connsiteX1096" fmla="*/ 10843197 w 11968488"/>
              <a:gd name="connsiteY1096" fmla="*/ 238365 h 6483416"/>
              <a:gd name="connsiteX1097" fmla="*/ 10808536 w 11968488"/>
              <a:gd name="connsiteY1097" fmla="*/ 260215 h 6483416"/>
              <a:gd name="connsiteX1098" fmla="*/ 10793318 w 11968488"/>
              <a:gd name="connsiteY1098" fmla="*/ 266122 h 6483416"/>
              <a:gd name="connsiteX1099" fmla="*/ 10804901 w 11968488"/>
              <a:gd name="connsiteY1099" fmla="*/ 274191 h 6483416"/>
              <a:gd name="connsiteX1100" fmla="*/ 10858616 w 11968488"/>
              <a:gd name="connsiteY1100" fmla="*/ 236237 h 6483416"/>
              <a:gd name="connsiteX1101" fmla="*/ 10902977 w 11968488"/>
              <a:gd name="connsiteY1101" fmla="*/ 212577 h 6483416"/>
              <a:gd name="connsiteX1102" fmla="*/ 10959975 w 11968488"/>
              <a:gd name="connsiteY1102" fmla="*/ 180422 h 6483416"/>
              <a:gd name="connsiteX1103" fmla="*/ 10965897 w 11968488"/>
              <a:gd name="connsiteY1103" fmla="*/ 163813 h 6483416"/>
              <a:gd name="connsiteX1104" fmla="*/ 10989139 w 11968488"/>
              <a:gd name="connsiteY1104" fmla="*/ 141242 h 6483416"/>
              <a:gd name="connsiteX1105" fmla="*/ 8144506 w 11968488"/>
              <a:gd name="connsiteY1105" fmla="*/ 138471 h 6483416"/>
              <a:gd name="connsiteX1106" fmla="*/ 8138389 w 11968488"/>
              <a:gd name="connsiteY1106" fmla="*/ 142710 h 6483416"/>
              <a:gd name="connsiteX1107" fmla="*/ 8132370 w 11968488"/>
              <a:gd name="connsiteY1107" fmla="*/ 153482 h 6483416"/>
              <a:gd name="connsiteX1108" fmla="*/ 8142236 w 11968488"/>
              <a:gd name="connsiteY1108" fmla="*/ 140643 h 6483416"/>
              <a:gd name="connsiteX1109" fmla="*/ 11702969 w 11968488"/>
              <a:gd name="connsiteY1109" fmla="*/ 76 h 6483416"/>
              <a:gd name="connsiteX1110" fmla="*/ 11730605 w 11968488"/>
              <a:gd name="connsiteY1110" fmla="*/ 6010 h 6483416"/>
              <a:gd name="connsiteX1111" fmla="*/ 11748275 w 11968488"/>
              <a:gd name="connsiteY1111" fmla="*/ 13121 h 6483416"/>
              <a:gd name="connsiteX1112" fmla="*/ 11746772 w 11968488"/>
              <a:gd name="connsiteY1112" fmla="*/ 19438 h 6483416"/>
              <a:gd name="connsiteX1113" fmla="*/ 11703387 w 11968488"/>
              <a:gd name="connsiteY1113" fmla="*/ 22731 h 6483416"/>
              <a:gd name="connsiteX1114" fmla="*/ 11651427 w 11968488"/>
              <a:gd name="connsiteY1114" fmla="*/ 29494 h 6483416"/>
              <a:gd name="connsiteX1115" fmla="*/ 11623152 w 11968488"/>
              <a:gd name="connsiteY1115" fmla="*/ 18111 h 6483416"/>
              <a:gd name="connsiteX1116" fmla="*/ 11541946 w 11968488"/>
              <a:gd name="connsiteY1116" fmla="*/ 33863 h 6483416"/>
              <a:gd name="connsiteX1117" fmla="*/ 11515703 w 11968488"/>
              <a:gd name="connsiteY1117" fmla="*/ 30216 h 6483416"/>
              <a:gd name="connsiteX1118" fmla="*/ 11509162 w 11968488"/>
              <a:gd name="connsiteY1118" fmla="*/ 41422 h 6483416"/>
              <a:gd name="connsiteX1119" fmla="*/ 11398707 w 11968488"/>
              <a:gd name="connsiteY1119" fmla="*/ 66155 h 6483416"/>
              <a:gd name="connsiteX1120" fmla="*/ 11274642 w 11968488"/>
              <a:gd name="connsiteY1120" fmla="*/ 99246 h 6483416"/>
              <a:gd name="connsiteX1121" fmla="*/ 11270580 w 11968488"/>
              <a:gd name="connsiteY1121" fmla="*/ 83772 h 6483416"/>
              <a:gd name="connsiteX1122" fmla="*/ 11169753 w 11968488"/>
              <a:gd name="connsiteY1122" fmla="*/ 133138 h 6483416"/>
              <a:gd name="connsiteX1123" fmla="*/ 11149684 w 11968488"/>
              <a:gd name="connsiteY1123" fmla="*/ 140111 h 6483416"/>
              <a:gd name="connsiteX1124" fmla="*/ 11189648 w 11968488"/>
              <a:gd name="connsiteY1124" fmla="*/ 135735 h 6483416"/>
              <a:gd name="connsiteX1125" fmla="*/ 11214066 w 11968488"/>
              <a:gd name="connsiteY1125" fmla="*/ 135369 h 6483416"/>
              <a:gd name="connsiteX1126" fmla="*/ 11286255 w 11968488"/>
              <a:gd name="connsiteY1126" fmla="*/ 107473 h 6483416"/>
              <a:gd name="connsiteX1127" fmla="*/ 11306389 w 11968488"/>
              <a:gd name="connsiteY1127" fmla="*/ 109289 h 6483416"/>
              <a:gd name="connsiteX1128" fmla="*/ 11389470 w 11968488"/>
              <a:gd name="connsiteY1128" fmla="*/ 87637 h 6483416"/>
              <a:gd name="connsiteX1129" fmla="*/ 11402382 w 11968488"/>
              <a:gd name="connsiteY1129" fmla="*/ 75439 h 6483416"/>
              <a:gd name="connsiteX1130" fmla="*/ 11441715 w 11968488"/>
              <a:gd name="connsiteY1130" fmla="*/ 70490 h 6483416"/>
              <a:gd name="connsiteX1131" fmla="*/ 11435428 w 11968488"/>
              <a:gd name="connsiteY1131" fmla="*/ 65062 h 6483416"/>
              <a:gd name="connsiteX1132" fmla="*/ 11465479 w 11968488"/>
              <a:gd name="connsiteY1132" fmla="*/ 61125 h 6483416"/>
              <a:gd name="connsiteX1133" fmla="*/ 11471302 w 11968488"/>
              <a:gd name="connsiteY1133" fmla="*/ 80302 h 6483416"/>
              <a:gd name="connsiteX1134" fmla="*/ 11454289 w 11968488"/>
              <a:gd name="connsiteY1134" fmla="*/ 81339 h 6483416"/>
              <a:gd name="connsiteX1135" fmla="*/ 11390353 w 11968488"/>
              <a:gd name="connsiteY1135" fmla="*/ 108819 h 6483416"/>
              <a:gd name="connsiteX1136" fmla="*/ 11354741 w 11968488"/>
              <a:gd name="connsiteY1136" fmla="*/ 121457 h 6483416"/>
              <a:gd name="connsiteX1137" fmla="*/ 11363772 w 11968488"/>
              <a:gd name="connsiteY1137" fmla="*/ 124109 h 6483416"/>
              <a:gd name="connsiteX1138" fmla="*/ 11372749 w 11968488"/>
              <a:gd name="connsiteY1138" fmla="*/ 121219 h 6483416"/>
              <a:gd name="connsiteX1139" fmla="*/ 11376965 w 11968488"/>
              <a:gd name="connsiteY1139" fmla="*/ 127984 h 6483416"/>
              <a:gd name="connsiteX1140" fmla="*/ 11396097 w 11968488"/>
              <a:gd name="connsiteY1140" fmla="*/ 133602 h 6483416"/>
              <a:gd name="connsiteX1141" fmla="*/ 11398352 w 11968488"/>
              <a:gd name="connsiteY1141" fmla="*/ 133227 h 6483416"/>
              <a:gd name="connsiteX1142" fmla="*/ 11471878 w 11968488"/>
              <a:gd name="connsiteY1142" fmla="*/ 112078 h 6483416"/>
              <a:gd name="connsiteX1143" fmla="*/ 11481101 w 11968488"/>
              <a:gd name="connsiteY1143" fmla="*/ 112562 h 6483416"/>
              <a:gd name="connsiteX1144" fmla="*/ 11481934 w 11968488"/>
              <a:gd name="connsiteY1144" fmla="*/ 115304 h 6483416"/>
              <a:gd name="connsiteX1145" fmla="*/ 11504524 w 11968488"/>
              <a:gd name="connsiteY1145" fmla="*/ 109029 h 6483416"/>
              <a:gd name="connsiteX1146" fmla="*/ 11524582 w 11968488"/>
              <a:gd name="connsiteY1146" fmla="*/ 134140 h 6483416"/>
              <a:gd name="connsiteX1147" fmla="*/ 11590050 w 11968488"/>
              <a:gd name="connsiteY1147" fmla="*/ 101121 h 6483416"/>
              <a:gd name="connsiteX1148" fmla="*/ 11604610 w 11968488"/>
              <a:gd name="connsiteY1148" fmla="*/ 139767 h 6483416"/>
              <a:gd name="connsiteX1149" fmla="*/ 11663300 w 11968488"/>
              <a:gd name="connsiteY1149" fmla="*/ 119558 h 6483416"/>
              <a:gd name="connsiteX1150" fmla="*/ 11749167 w 11968488"/>
              <a:gd name="connsiteY1150" fmla="*/ 133654 h 6483416"/>
              <a:gd name="connsiteX1151" fmla="*/ 11882272 w 11968488"/>
              <a:gd name="connsiteY1151" fmla="*/ 138578 h 6483416"/>
              <a:gd name="connsiteX1152" fmla="*/ 11901720 w 11968488"/>
              <a:gd name="connsiteY1152" fmla="*/ 147729 h 6483416"/>
              <a:gd name="connsiteX1153" fmla="*/ 11927783 w 11968488"/>
              <a:gd name="connsiteY1153" fmla="*/ 153462 h 6483416"/>
              <a:gd name="connsiteX1154" fmla="*/ 11930959 w 11968488"/>
              <a:gd name="connsiteY1154" fmla="*/ 148914 h 6483416"/>
              <a:gd name="connsiteX1155" fmla="*/ 11933124 w 11968488"/>
              <a:gd name="connsiteY1155" fmla="*/ 153527 h 6483416"/>
              <a:gd name="connsiteX1156" fmla="*/ 11943802 w 11968488"/>
              <a:gd name="connsiteY1156" fmla="*/ 153653 h 6483416"/>
              <a:gd name="connsiteX1157" fmla="*/ 11940630 w 11968488"/>
              <a:gd name="connsiteY1157" fmla="*/ 158197 h 6483416"/>
              <a:gd name="connsiteX1158" fmla="*/ 11935288 w 11968488"/>
              <a:gd name="connsiteY1158" fmla="*/ 158136 h 6483416"/>
              <a:gd name="connsiteX1159" fmla="*/ 11968488 w 11968488"/>
              <a:gd name="connsiteY1159" fmla="*/ 172277 h 6483416"/>
              <a:gd name="connsiteX1160" fmla="*/ 11858661 w 11968488"/>
              <a:gd name="connsiteY1160" fmla="*/ 198490 h 6483416"/>
              <a:gd name="connsiteX1161" fmla="*/ 11871357 w 11968488"/>
              <a:gd name="connsiteY1161" fmla="*/ 180304 h 6483416"/>
              <a:gd name="connsiteX1162" fmla="*/ 11849821 w 11968488"/>
              <a:gd name="connsiteY1162" fmla="*/ 177692 h 6483416"/>
              <a:gd name="connsiteX1163" fmla="*/ 11798432 w 11968488"/>
              <a:gd name="connsiteY1163" fmla="*/ 195859 h 6483416"/>
              <a:gd name="connsiteX1164" fmla="*/ 11678242 w 11968488"/>
              <a:gd name="connsiteY1164" fmla="*/ 223853 h 6483416"/>
              <a:gd name="connsiteX1165" fmla="*/ 11539695 w 11968488"/>
              <a:gd name="connsiteY1165" fmla="*/ 249433 h 6483416"/>
              <a:gd name="connsiteX1166" fmla="*/ 11424314 w 11968488"/>
              <a:gd name="connsiteY1166" fmla="*/ 255108 h 6483416"/>
              <a:gd name="connsiteX1167" fmla="*/ 11339345 w 11968488"/>
              <a:gd name="connsiteY1167" fmla="*/ 277268 h 6483416"/>
              <a:gd name="connsiteX1168" fmla="*/ 11339226 w 11968488"/>
              <a:gd name="connsiteY1168" fmla="*/ 278336 h 6483416"/>
              <a:gd name="connsiteX1169" fmla="*/ 11339099 w 11968488"/>
              <a:gd name="connsiteY1169" fmla="*/ 279482 h 6483416"/>
              <a:gd name="connsiteX1170" fmla="*/ 11328575 w 11968488"/>
              <a:gd name="connsiteY1170" fmla="*/ 280074 h 6483416"/>
              <a:gd name="connsiteX1171" fmla="*/ 11309309 w 11968488"/>
              <a:gd name="connsiteY1171" fmla="*/ 285099 h 6483416"/>
              <a:gd name="connsiteX1172" fmla="*/ 11309687 w 11968488"/>
              <a:gd name="connsiteY1172" fmla="*/ 290883 h 6483416"/>
              <a:gd name="connsiteX1173" fmla="*/ 11319141 w 11968488"/>
              <a:gd name="connsiteY1173" fmla="*/ 293658 h 6483416"/>
              <a:gd name="connsiteX1174" fmla="*/ 11357690 w 11968488"/>
              <a:gd name="connsiteY1174" fmla="*/ 282872 h 6483416"/>
              <a:gd name="connsiteX1175" fmla="*/ 11360469 w 11968488"/>
              <a:gd name="connsiteY1175" fmla="*/ 295508 h 6483416"/>
              <a:gd name="connsiteX1176" fmla="*/ 11406643 w 11968488"/>
              <a:gd name="connsiteY1176" fmla="*/ 276453 h 6483416"/>
              <a:gd name="connsiteX1177" fmla="*/ 11471901 w 11968488"/>
              <a:gd name="connsiteY1177" fmla="*/ 264903 h 6483416"/>
              <a:gd name="connsiteX1178" fmla="*/ 11529068 w 11968488"/>
              <a:gd name="connsiteY1178" fmla="*/ 269410 h 6483416"/>
              <a:gd name="connsiteX1179" fmla="*/ 11520977 w 11968488"/>
              <a:gd name="connsiteY1179" fmla="*/ 285473 h 6483416"/>
              <a:gd name="connsiteX1180" fmla="*/ 11618884 w 11968488"/>
              <a:gd name="connsiteY1180" fmla="*/ 272640 h 6483416"/>
              <a:gd name="connsiteX1181" fmla="*/ 11727703 w 11968488"/>
              <a:gd name="connsiteY1181" fmla="*/ 265379 h 6483416"/>
              <a:gd name="connsiteX1182" fmla="*/ 11725087 w 11968488"/>
              <a:gd name="connsiteY1182" fmla="*/ 288724 h 6483416"/>
              <a:gd name="connsiteX1183" fmla="*/ 11735998 w 11968488"/>
              <a:gd name="connsiteY1183" fmla="*/ 294294 h 6483416"/>
              <a:gd name="connsiteX1184" fmla="*/ 11727866 w 11968488"/>
              <a:gd name="connsiteY1184" fmla="*/ 301360 h 6483416"/>
              <a:gd name="connsiteX1185" fmla="*/ 11722432 w 11968488"/>
              <a:gd name="connsiteY1185" fmla="*/ 303072 h 6483416"/>
              <a:gd name="connsiteX1186" fmla="*/ 11708866 w 11968488"/>
              <a:gd name="connsiteY1186" fmla="*/ 311849 h 6483416"/>
              <a:gd name="connsiteX1187" fmla="*/ 11708824 w 11968488"/>
              <a:gd name="connsiteY1187" fmla="*/ 302855 h 6483416"/>
              <a:gd name="connsiteX1188" fmla="*/ 11700653 w 11968488"/>
              <a:gd name="connsiteY1188" fmla="*/ 300925 h 6483416"/>
              <a:gd name="connsiteX1189" fmla="*/ 11708783 w 11968488"/>
              <a:gd name="connsiteY1189" fmla="*/ 293859 h 6483416"/>
              <a:gd name="connsiteX1190" fmla="*/ 11714217 w 11968488"/>
              <a:gd name="connsiteY1190" fmla="*/ 292147 h 6483416"/>
              <a:gd name="connsiteX1191" fmla="*/ 11651658 w 11968488"/>
              <a:gd name="connsiteY1191" fmla="*/ 298346 h 6483416"/>
              <a:gd name="connsiteX1192" fmla="*/ 11556447 w 11968488"/>
              <a:gd name="connsiteY1192" fmla="*/ 305825 h 6483416"/>
              <a:gd name="connsiteX1193" fmla="*/ 11526453 w 11968488"/>
              <a:gd name="connsiteY1193" fmla="*/ 292756 h 6483416"/>
              <a:gd name="connsiteX1194" fmla="*/ 11488452 w 11968488"/>
              <a:gd name="connsiteY1194" fmla="*/ 313739 h 6483416"/>
              <a:gd name="connsiteX1195" fmla="*/ 11451695 w 11968488"/>
              <a:gd name="connsiteY1195" fmla="*/ 309553 h 6483416"/>
              <a:gd name="connsiteX1196" fmla="*/ 11431485 w 11968488"/>
              <a:gd name="connsiteY1196" fmla="*/ 314328 h 6483416"/>
              <a:gd name="connsiteX1197" fmla="*/ 11435688 w 11968488"/>
              <a:gd name="connsiteY1197" fmla="*/ 318928 h 6483416"/>
              <a:gd name="connsiteX1198" fmla="*/ 11444622 w 11968488"/>
              <a:gd name="connsiteY1198" fmla="*/ 322537 h 6483416"/>
              <a:gd name="connsiteX1199" fmla="*/ 11530673 w 11968488"/>
              <a:gd name="connsiteY1199" fmla="*/ 331961 h 6483416"/>
              <a:gd name="connsiteX1200" fmla="*/ 11585779 w 11968488"/>
              <a:gd name="connsiteY1200" fmla="*/ 349082 h 6483416"/>
              <a:gd name="connsiteX1201" fmla="*/ 11602131 w 11968488"/>
              <a:gd name="connsiteY1201" fmla="*/ 360821 h 6483416"/>
              <a:gd name="connsiteX1202" fmla="*/ 11600118 w 11968488"/>
              <a:gd name="connsiteY1202" fmla="*/ 366855 h 6483416"/>
              <a:gd name="connsiteX1203" fmla="*/ 11558100 w 11968488"/>
              <a:gd name="connsiteY1203" fmla="*/ 359125 h 6483416"/>
              <a:gd name="connsiteX1204" fmla="*/ 11507524 w 11968488"/>
              <a:gd name="connsiteY1204" fmla="*/ 352731 h 6483416"/>
              <a:gd name="connsiteX1205" fmla="*/ 11481358 w 11968488"/>
              <a:gd name="connsiteY1205" fmla="*/ 333951 h 6483416"/>
              <a:gd name="connsiteX1206" fmla="*/ 11401846 w 11968488"/>
              <a:gd name="connsiteY1206" fmla="*/ 329220 h 6483416"/>
              <a:gd name="connsiteX1207" fmla="*/ 11397996 w 11968488"/>
              <a:gd name="connsiteY1207" fmla="*/ 325266 h 6483416"/>
              <a:gd name="connsiteX1208" fmla="*/ 11395985 w 11968488"/>
              <a:gd name="connsiteY1208" fmla="*/ 325980 h 6483416"/>
              <a:gd name="connsiteX1209" fmla="*/ 11360632 w 11968488"/>
              <a:gd name="connsiteY1209" fmla="*/ 331489 h 6483416"/>
              <a:gd name="connsiteX1210" fmla="*/ 11358507 w 11968488"/>
              <a:gd name="connsiteY1210" fmla="*/ 329265 h 6483416"/>
              <a:gd name="connsiteX1211" fmla="*/ 11318340 w 11968488"/>
              <a:gd name="connsiteY1211" fmla="*/ 331900 h 6483416"/>
              <a:gd name="connsiteX1212" fmla="*/ 11303820 w 11968488"/>
              <a:gd name="connsiteY1212" fmla="*/ 330265 h 6483416"/>
              <a:gd name="connsiteX1213" fmla="*/ 11303672 w 11968488"/>
              <a:gd name="connsiteY1213" fmla="*/ 330701 h 6483416"/>
              <a:gd name="connsiteX1214" fmla="*/ 11343644 w 11968488"/>
              <a:gd name="connsiteY1214" fmla="*/ 371656 h 6483416"/>
              <a:gd name="connsiteX1215" fmla="*/ 11337333 w 11968488"/>
              <a:gd name="connsiteY1215" fmla="*/ 373830 h 6483416"/>
              <a:gd name="connsiteX1216" fmla="*/ 11337505 w 11968488"/>
              <a:gd name="connsiteY1216" fmla="*/ 384831 h 6483416"/>
              <a:gd name="connsiteX1217" fmla="*/ 11271541 w 11968488"/>
              <a:gd name="connsiteY1217" fmla="*/ 386006 h 6483416"/>
              <a:gd name="connsiteX1218" fmla="*/ 11272215 w 11968488"/>
              <a:gd name="connsiteY1218" fmla="*/ 429430 h 6483416"/>
              <a:gd name="connsiteX1219" fmla="*/ 11311502 w 11968488"/>
              <a:gd name="connsiteY1219" fmla="*/ 426379 h 6483416"/>
              <a:gd name="connsiteX1220" fmla="*/ 11312185 w 11968488"/>
              <a:gd name="connsiteY1220" fmla="*/ 470388 h 6483416"/>
              <a:gd name="connsiteX1221" fmla="*/ 11298933 w 11968488"/>
              <a:gd name="connsiteY1221" fmla="*/ 474951 h 6483416"/>
              <a:gd name="connsiteX1222" fmla="*/ 11265776 w 11968488"/>
              <a:gd name="connsiteY1222" fmla="*/ 464249 h 6483416"/>
              <a:gd name="connsiteX1223" fmla="*/ 11266117 w 11968488"/>
              <a:gd name="connsiteY1223" fmla="*/ 486248 h 6483416"/>
              <a:gd name="connsiteX1224" fmla="*/ 11181468 w 11968488"/>
              <a:gd name="connsiteY1224" fmla="*/ 591651 h 6483416"/>
              <a:gd name="connsiteX1225" fmla="*/ 11083362 w 11968488"/>
              <a:gd name="connsiteY1225" fmla="*/ 647553 h 6483416"/>
              <a:gd name="connsiteX1226" fmla="*/ 11083523 w 11968488"/>
              <a:gd name="connsiteY1226" fmla="*/ 657975 h 6483416"/>
              <a:gd name="connsiteX1227" fmla="*/ 11195224 w 11968488"/>
              <a:gd name="connsiteY1227" fmla="*/ 619513 h 6483416"/>
              <a:gd name="connsiteX1228" fmla="*/ 11195395 w 11968488"/>
              <a:gd name="connsiteY1228" fmla="*/ 630516 h 6483416"/>
              <a:gd name="connsiteX1229" fmla="*/ 11176335 w 11968488"/>
              <a:gd name="connsiteY1229" fmla="*/ 669679 h 6483416"/>
              <a:gd name="connsiteX1230" fmla="*/ 11143357 w 11968488"/>
              <a:gd name="connsiteY1230" fmla="*/ 670554 h 6483416"/>
              <a:gd name="connsiteX1231" fmla="*/ 11123494 w 11968488"/>
              <a:gd name="connsiteY1231" fmla="*/ 698931 h 6483416"/>
              <a:gd name="connsiteX1232" fmla="*/ 11123657 w 11968488"/>
              <a:gd name="connsiteY1232" fmla="*/ 709353 h 6483416"/>
              <a:gd name="connsiteX1233" fmla="*/ 11157157 w 11968488"/>
              <a:gd name="connsiteY1233" fmla="*/ 742062 h 6483416"/>
              <a:gd name="connsiteX1234" fmla="*/ 11137593 w 11968488"/>
              <a:gd name="connsiteY1234" fmla="*/ 748797 h 6483416"/>
              <a:gd name="connsiteX1235" fmla="*/ 11137218 w 11968488"/>
              <a:gd name="connsiteY1235" fmla="*/ 748604 h 6483416"/>
              <a:gd name="connsiteX1236" fmla="*/ 11138566 w 11968488"/>
              <a:gd name="connsiteY1236" fmla="*/ 753349 h 6483416"/>
              <a:gd name="connsiteX1237" fmla="*/ 11122300 w 11968488"/>
              <a:gd name="connsiteY1237" fmla="*/ 753697 h 6483416"/>
              <a:gd name="connsiteX1238" fmla="*/ 11118372 w 11968488"/>
              <a:gd name="connsiteY1238" fmla="*/ 777534 h 6483416"/>
              <a:gd name="connsiteX1239" fmla="*/ 11128115 w 11968488"/>
              <a:gd name="connsiteY1239" fmla="*/ 787909 h 6483416"/>
              <a:gd name="connsiteX1240" fmla="*/ 11138690 w 11968488"/>
              <a:gd name="connsiteY1240" fmla="*/ 785276 h 6483416"/>
              <a:gd name="connsiteX1241" fmla="*/ 11147868 w 11968488"/>
              <a:gd name="connsiteY1241" fmla="*/ 786131 h 6483416"/>
              <a:gd name="connsiteX1242" fmla="*/ 11151395 w 11968488"/>
              <a:gd name="connsiteY1242" fmla="*/ 798573 h 6483416"/>
              <a:gd name="connsiteX1243" fmla="*/ 11151691 w 11968488"/>
              <a:gd name="connsiteY1243" fmla="*/ 798659 h 6483416"/>
              <a:gd name="connsiteX1244" fmla="*/ 11157659 w 11968488"/>
              <a:gd name="connsiteY1244" fmla="*/ 774485 h 6483416"/>
              <a:gd name="connsiteX1245" fmla="*/ 11158002 w 11968488"/>
              <a:gd name="connsiteY1245" fmla="*/ 796491 h 6483416"/>
              <a:gd name="connsiteX1246" fmla="*/ 11164944 w 11968488"/>
              <a:gd name="connsiteY1246" fmla="*/ 794099 h 6483416"/>
              <a:gd name="connsiteX1247" fmla="*/ 11165114 w 11968488"/>
              <a:gd name="connsiteY1247" fmla="*/ 805098 h 6483416"/>
              <a:gd name="connsiteX1248" fmla="*/ 11155078 w 11968488"/>
              <a:gd name="connsiteY1248" fmla="*/ 811548 h 6483416"/>
              <a:gd name="connsiteX1249" fmla="*/ 11155480 w 11968488"/>
              <a:gd name="connsiteY1249" fmla="*/ 812968 h 6483416"/>
              <a:gd name="connsiteX1250" fmla="*/ 11152184 w 11968488"/>
              <a:gd name="connsiteY1250" fmla="*/ 813409 h 6483416"/>
              <a:gd name="connsiteX1251" fmla="*/ 11142185 w 11968488"/>
              <a:gd name="connsiteY1251" fmla="*/ 819834 h 6483416"/>
              <a:gd name="connsiteX1252" fmla="*/ 11119378 w 11968488"/>
              <a:gd name="connsiteY1252" fmla="*/ 842388 h 6483416"/>
              <a:gd name="connsiteX1253" fmla="*/ 11119557 w 11968488"/>
              <a:gd name="connsiteY1253" fmla="*/ 853966 h 6483416"/>
              <a:gd name="connsiteX1254" fmla="*/ 11192166 w 11968488"/>
              <a:gd name="connsiteY1254" fmla="*/ 872043 h 6483416"/>
              <a:gd name="connsiteX1255" fmla="*/ 11204914 w 11968488"/>
              <a:gd name="connsiteY1255" fmla="*/ 835056 h 6483416"/>
              <a:gd name="connsiteX1256" fmla="*/ 11251486 w 11968488"/>
              <a:gd name="connsiteY1256" fmla="*/ 851619 h 6483416"/>
              <a:gd name="connsiteX1257" fmla="*/ 11232265 w 11968488"/>
              <a:gd name="connsiteY1257" fmla="*/ 880355 h 6483416"/>
              <a:gd name="connsiteX1258" fmla="*/ 11258139 w 11968488"/>
              <a:gd name="connsiteY1258" fmla="*/ 871448 h 6483416"/>
              <a:gd name="connsiteX1259" fmla="*/ 11337142 w 11968488"/>
              <a:gd name="connsiteY1259" fmla="*/ 811066 h 6483416"/>
              <a:gd name="connsiteX1260" fmla="*/ 11337655 w 11968488"/>
              <a:gd name="connsiteY1260" fmla="*/ 844070 h 6483416"/>
              <a:gd name="connsiteX1261" fmla="*/ 11306189 w 11968488"/>
              <a:gd name="connsiteY1261" fmla="*/ 942224 h 6483416"/>
              <a:gd name="connsiteX1262" fmla="*/ 11319782 w 11968488"/>
              <a:gd name="connsiteY1262" fmla="*/ 959661 h 6483416"/>
              <a:gd name="connsiteX1263" fmla="*/ 11306529 w 11968488"/>
              <a:gd name="connsiteY1263" fmla="*/ 964225 h 6483416"/>
              <a:gd name="connsiteX1264" fmla="*/ 11247549 w 11968488"/>
              <a:gd name="connsiteY1264" fmla="*/ 1006654 h 6483416"/>
              <a:gd name="connsiteX1265" fmla="*/ 11227849 w 11968488"/>
              <a:gd name="connsiteY1265" fmla="*/ 1045452 h 6483416"/>
              <a:gd name="connsiteX1266" fmla="*/ 11241615 w 11968488"/>
              <a:gd name="connsiteY1266" fmla="*/ 1073894 h 6483416"/>
              <a:gd name="connsiteX1267" fmla="*/ 11195716 w 11968488"/>
              <a:gd name="connsiteY1267" fmla="*/ 1100757 h 6483416"/>
              <a:gd name="connsiteX1268" fmla="*/ 11195035 w 11968488"/>
              <a:gd name="connsiteY1268" fmla="*/ 1056749 h 6483416"/>
              <a:gd name="connsiteX1269" fmla="*/ 11116781 w 11968488"/>
              <a:gd name="connsiteY1269" fmla="*/ 1083693 h 6483416"/>
              <a:gd name="connsiteX1270" fmla="*/ 11039927 w 11968488"/>
              <a:gd name="connsiteY1270" fmla="*/ 1241716 h 6483416"/>
              <a:gd name="connsiteX1271" fmla="*/ 10982040 w 11968488"/>
              <a:gd name="connsiteY1271" fmla="*/ 1236977 h 6483416"/>
              <a:gd name="connsiteX1272" fmla="*/ 10965133 w 11968488"/>
              <a:gd name="connsiteY1272" fmla="*/ 1240668 h 6483416"/>
              <a:gd name="connsiteX1273" fmla="*/ 11021335 w 11968488"/>
              <a:gd name="connsiteY1273" fmla="*/ 1266572 h 6483416"/>
              <a:gd name="connsiteX1274" fmla="*/ 11092425 w 11968488"/>
              <a:gd name="connsiteY1274" fmla="*/ 1283897 h 6483416"/>
              <a:gd name="connsiteX1275" fmla="*/ 11107850 w 11968488"/>
              <a:gd name="connsiteY1275" fmla="*/ 1298192 h 6483416"/>
              <a:gd name="connsiteX1276" fmla="*/ 11191739 w 11968488"/>
              <a:gd name="connsiteY1276" fmla="*/ 1320445 h 6483416"/>
              <a:gd name="connsiteX1277" fmla="*/ 11244881 w 11968488"/>
              <a:gd name="connsiteY1277" fmla="*/ 1345907 h 6483416"/>
              <a:gd name="connsiteX1278" fmla="*/ 11260306 w 11968488"/>
              <a:gd name="connsiteY1278" fmla="*/ 1360199 h 6483416"/>
              <a:gd name="connsiteX1279" fmla="*/ 11258018 w 11968488"/>
              <a:gd name="connsiteY1279" fmla="*/ 1366008 h 6483416"/>
              <a:gd name="connsiteX1280" fmla="*/ 11217218 w 11968488"/>
              <a:gd name="connsiteY1280" fmla="*/ 1351978 h 6483416"/>
              <a:gd name="connsiteX1281" fmla="*/ 11167958 w 11968488"/>
              <a:gd name="connsiteY1281" fmla="*/ 1338039 h 6483416"/>
              <a:gd name="connsiteX1282" fmla="*/ 11143277 w 11968488"/>
              <a:gd name="connsiteY1282" fmla="*/ 1315166 h 6483416"/>
              <a:gd name="connsiteX1283" fmla="*/ 11065558 w 11968488"/>
              <a:gd name="connsiteY1283" fmla="*/ 1298633 h 6483416"/>
              <a:gd name="connsiteX1284" fmla="*/ 11041676 w 11968488"/>
              <a:gd name="connsiteY1284" fmla="*/ 1284430 h 6483416"/>
              <a:gd name="connsiteX1285" fmla="*/ 11034012 w 11968488"/>
              <a:gd name="connsiteY1285" fmla="*/ 1293183 h 6483416"/>
              <a:gd name="connsiteX1286" fmla="*/ 10927833 w 11968488"/>
              <a:gd name="connsiteY1286" fmla="*/ 1274057 h 6483416"/>
              <a:gd name="connsiteX1287" fmla="*/ 10868686 w 11968488"/>
              <a:gd name="connsiteY1287" fmla="*/ 1263835 h 6483416"/>
              <a:gd name="connsiteX1288" fmla="*/ 10867660 w 11968488"/>
              <a:gd name="connsiteY1288" fmla="*/ 1263739 h 6483416"/>
              <a:gd name="connsiteX1289" fmla="*/ 10868393 w 11968488"/>
              <a:gd name="connsiteY1289" fmla="*/ 1267596 h 6483416"/>
              <a:gd name="connsiteX1290" fmla="*/ 10855141 w 11968488"/>
              <a:gd name="connsiteY1290" fmla="*/ 1272158 h 6483416"/>
              <a:gd name="connsiteX1291" fmla="*/ 10638349 w 11968488"/>
              <a:gd name="connsiteY1291" fmla="*/ 1325262 h 6483416"/>
              <a:gd name="connsiteX1292" fmla="*/ 10580033 w 11968488"/>
              <a:gd name="connsiteY1292" fmla="*/ 1410540 h 6483416"/>
              <a:gd name="connsiteX1293" fmla="*/ 10534144 w 11968488"/>
              <a:gd name="connsiteY1293" fmla="*/ 1437979 h 6483416"/>
              <a:gd name="connsiteX1294" fmla="*/ 10580546 w 11968488"/>
              <a:gd name="connsiteY1294" fmla="*/ 1443542 h 6483416"/>
              <a:gd name="connsiteX1295" fmla="*/ 10770126 w 11968488"/>
              <a:gd name="connsiteY1295" fmla="*/ 1313070 h 6483416"/>
              <a:gd name="connsiteX1296" fmla="*/ 10790184 w 11968488"/>
              <a:gd name="connsiteY1296" fmla="*/ 1338181 h 6483416"/>
              <a:gd name="connsiteX1297" fmla="*/ 10777444 w 11968488"/>
              <a:gd name="connsiteY1297" fmla="*/ 1375746 h 6483416"/>
              <a:gd name="connsiteX1298" fmla="*/ 10797851 w 11968488"/>
              <a:gd name="connsiteY1298" fmla="*/ 1423442 h 6483416"/>
              <a:gd name="connsiteX1299" fmla="*/ 10843749 w 11968488"/>
              <a:gd name="connsiteY1299" fmla="*/ 1396576 h 6483416"/>
              <a:gd name="connsiteX1300" fmla="*/ 10972679 w 11968488"/>
              <a:gd name="connsiteY1300" fmla="*/ 1448783 h 6483416"/>
              <a:gd name="connsiteX1301" fmla="*/ 10992289 w 11968488"/>
              <a:gd name="connsiteY1301" fmla="*/ 1470059 h 6483416"/>
              <a:gd name="connsiteX1302" fmla="*/ 10995453 w 11968488"/>
              <a:gd name="connsiteY1302" fmla="*/ 1469885 h 6483416"/>
              <a:gd name="connsiteX1303" fmla="*/ 11104974 w 11968488"/>
              <a:gd name="connsiteY1303" fmla="*/ 1511146 h 6483416"/>
              <a:gd name="connsiteX1304" fmla="*/ 11009910 w 11968488"/>
              <a:gd name="connsiteY1304" fmla="*/ 1499362 h 6483416"/>
              <a:gd name="connsiteX1305" fmla="*/ 10955177 w 11968488"/>
              <a:gd name="connsiteY1305" fmla="*/ 1494581 h 6483416"/>
              <a:gd name="connsiteX1306" fmla="*/ 10952138 w 11968488"/>
              <a:gd name="connsiteY1306" fmla="*/ 1495802 h 6483416"/>
              <a:gd name="connsiteX1307" fmla="*/ 10941459 w 11968488"/>
              <a:gd name="connsiteY1307" fmla="*/ 1512164 h 6483416"/>
              <a:gd name="connsiteX1308" fmla="*/ 10954502 w 11968488"/>
              <a:gd name="connsiteY1308" fmla="*/ 1515981 h 6483416"/>
              <a:gd name="connsiteX1309" fmla="*/ 10894921 w 11968488"/>
              <a:gd name="connsiteY1309" fmla="*/ 1539833 h 6483416"/>
              <a:gd name="connsiteX1310" fmla="*/ 10891683 w 11968488"/>
              <a:gd name="connsiteY1310" fmla="*/ 1540455 h 6483416"/>
              <a:gd name="connsiteX1311" fmla="*/ 10891228 w 11968488"/>
              <a:gd name="connsiteY1311" fmla="*/ 1540879 h 6483416"/>
              <a:gd name="connsiteX1312" fmla="*/ 10886430 w 11968488"/>
              <a:gd name="connsiteY1312" fmla="*/ 1543986 h 6483416"/>
              <a:gd name="connsiteX1313" fmla="*/ 10886273 w 11968488"/>
              <a:gd name="connsiteY1313" fmla="*/ 1543882 h 6483416"/>
              <a:gd name="connsiteX1314" fmla="*/ 10884760 w 11968488"/>
              <a:gd name="connsiteY1314" fmla="*/ 1545068 h 6483416"/>
              <a:gd name="connsiteX1315" fmla="*/ 10886430 w 11968488"/>
              <a:gd name="connsiteY1315" fmla="*/ 1543986 h 6483416"/>
              <a:gd name="connsiteX1316" fmla="*/ 10886970 w 11968488"/>
              <a:gd name="connsiteY1316" fmla="*/ 1544340 h 6483416"/>
              <a:gd name="connsiteX1317" fmla="*/ 10888346 w 11968488"/>
              <a:gd name="connsiteY1317" fmla="*/ 1543430 h 6483416"/>
              <a:gd name="connsiteX1318" fmla="*/ 10888237 w 11968488"/>
              <a:gd name="connsiteY1318" fmla="*/ 1544458 h 6483416"/>
              <a:gd name="connsiteX1319" fmla="*/ 10824175 w 11968488"/>
              <a:gd name="connsiteY1319" fmla="*/ 1575540 h 6483416"/>
              <a:gd name="connsiteX1320" fmla="*/ 10822975 w 11968488"/>
              <a:gd name="connsiteY1320" fmla="*/ 1572707 h 6483416"/>
              <a:gd name="connsiteX1321" fmla="*/ 10774408 w 11968488"/>
              <a:gd name="connsiteY1321" fmla="*/ 1592344 h 6483416"/>
              <a:gd name="connsiteX1322" fmla="*/ 10761114 w 11968488"/>
              <a:gd name="connsiteY1322" fmla="*/ 1593054 h 6483416"/>
              <a:gd name="connsiteX1323" fmla="*/ 10695923 w 11968488"/>
              <a:gd name="connsiteY1323" fmla="*/ 1612658 h 6483416"/>
              <a:gd name="connsiteX1324" fmla="*/ 10664960 w 11968488"/>
              <a:gd name="connsiteY1324" fmla="*/ 1619637 h 6483416"/>
              <a:gd name="connsiteX1325" fmla="*/ 10636295 w 11968488"/>
              <a:gd name="connsiteY1325" fmla="*/ 1628638 h 6483416"/>
              <a:gd name="connsiteX1326" fmla="*/ 10636234 w 11968488"/>
              <a:gd name="connsiteY1326" fmla="*/ 1628624 h 6483416"/>
              <a:gd name="connsiteX1327" fmla="*/ 10634025 w 11968488"/>
              <a:gd name="connsiteY1327" fmla="*/ 1629352 h 6483416"/>
              <a:gd name="connsiteX1328" fmla="*/ 10636295 w 11968488"/>
              <a:gd name="connsiteY1328" fmla="*/ 1628638 h 6483416"/>
              <a:gd name="connsiteX1329" fmla="*/ 10639567 w 11968488"/>
              <a:gd name="connsiteY1329" fmla="*/ 1629361 h 6483416"/>
              <a:gd name="connsiteX1330" fmla="*/ 10634061 w 11968488"/>
              <a:gd name="connsiteY1330" fmla="*/ 1633001 h 6483416"/>
              <a:gd name="connsiteX1331" fmla="*/ 10631852 w 11968488"/>
              <a:gd name="connsiteY1331" fmla="*/ 1633728 h 6483416"/>
              <a:gd name="connsiteX1332" fmla="*/ 10632976 w 11968488"/>
              <a:gd name="connsiteY1332" fmla="*/ 1635188 h 6483416"/>
              <a:gd name="connsiteX1333" fmla="*/ 10690492 w 11968488"/>
              <a:gd name="connsiteY1333" fmla="*/ 1623599 h 6483416"/>
              <a:gd name="connsiteX1334" fmla="*/ 10688357 w 11968488"/>
              <a:gd name="connsiteY1334" fmla="*/ 1631628 h 6483416"/>
              <a:gd name="connsiteX1335" fmla="*/ 10672854 w 11968488"/>
              <a:gd name="connsiteY1335" fmla="*/ 1633064 h 6483416"/>
              <a:gd name="connsiteX1336" fmla="*/ 10648515 w 11968488"/>
              <a:gd name="connsiteY1336" fmla="*/ 1637403 h 6483416"/>
              <a:gd name="connsiteX1337" fmla="*/ 10607461 w 11968488"/>
              <a:gd name="connsiteY1337" fmla="*/ 1646557 h 6483416"/>
              <a:gd name="connsiteX1338" fmla="*/ 10592670 w 11968488"/>
              <a:gd name="connsiteY1338" fmla="*/ 1648429 h 6483416"/>
              <a:gd name="connsiteX1339" fmla="*/ 10576102 w 11968488"/>
              <a:gd name="connsiteY1339" fmla="*/ 1688615 h 6483416"/>
              <a:gd name="connsiteX1340" fmla="*/ 10538873 w 11968488"/>
              <a:gd name="connsiteY1340" fmla="*/ 1742544 h 6483416"/>
              <a:gd name="connsiteX1341" fmla="*/ 10539377 w 11968488"/>
              <a:gd name="connsiteY1341" fmla="*/ 1774973 h 6483416"/>
              <a:gd name="connsiteX1342" fmla="*/ 10499790 w 11968488"/>
              <a:gd name="connsiteY1342" fmla="*/ 1799663 h 6483416"/>
              <a:gd name="connsiteX1343" fmla="*/ 10479040 w 11968488"/>
              <a:gd name="connsiteY1343" fmla="*/ 1729966 h 6483416"/>
              <a:gd name="connsiteX1344" fmla="*/ 10202457 w 11968488"/>
              <a:gd name="connsiteY1344" fmla="*/ 1814135 h 6483416"/>
              <a:gd name="connsiteX1345" fmla="*/ 10215504 w 11968488"/>
              <a:gd name="connsiteY1345" fmla="*/ 1755507 h 6483416"/>
              <a:gd name="connsiteX1346" fmla="*/ 10195309 w 11968488"/>
              <a:gd name="connsiteY1346" fmla="*/ 1762461 h 6483416"/>
              <a:gd name="connsiteX1347" fmla="*/ 10162826 w 11968488"/>
              <a:gd name="connsiteY1347" fmla="*/ 1795183 h 6483416"/>
              <a:gd name="connsiteX1348" fmla="*/ 10162654 w 11968488"/>
              <a:gd name="connsiteY1348" fmla="*/ 1784180 h 6483416"/>
              <a:gd name="connsiteX1349" fmla="*/ 10175746 w 11968488"/>
              <a:gd name="connsiteY1349" fmla="*/ 1769196 h 6483416"/>
              <a:gd name="connsiteX1350" fmla="*/ 10135988 w 11968488"/>
              <a:gd name="connsiteY1350" fmla="*/ 1782885 h 6483416"/>
              <a:gd name="connsiteX1351" fmla="*/ 10070986 w 11968488"/>
              <a:gd name="connsiteY1351" fmla="*/ 1805267 h 6483416"/>
              <a:gd name="connsiteX1352" fmla="*/ 10070303 w 11968488"/>
              <a:gd name="connsiteY1352" fmla="*/ 1761260 h 6483416"/>
              <a:gd name="connsiteX1353" fmla="*/ 10057051 w 11968488"/>
              <a:gd name="connsiteY1353" fmla="*/ 1765822 h 6483416"/>
              <a:gd name="connsiteX1354" fmla="*/ 10011666 w 11968488"/>
              <a:gd name="connsiteY1354" fmla="*/ 1825692 h 6483416"/>
              <a:gd name="connsiteX1355" fmla="*/ 10012340 w 11968488"/>
              <a:gd name="connsiteY1355" fmla="*/ 1869116 h 6483416"/>
              <a:gd name="connsiteX1356" fmla="*/ 9973214 w 11968488"/>
              <a:gd name="connsiteY1356" fmla="*/ 1882586 h 6483416"/>
              <a:gd name="connsiteX1357" fmla="*/ 9952506 w 11968488"/>
              <a:gd name="connsiteY1357" fmla="*/ 1856538 h 6483416"/>
              <a:gd name="connsiteX1358" fmla="*/ 9951327 w 11968488"/>
              <a:gd name="connsiteY1358" fmla="*/ 1780685 h 6483416"/>
              <a:gd name="connsiteX1359" fmla="*/ 9879387 w 11968488"/>
              <a:gd name="connsiteY1359" fmla="*/ 1805457 h 6483416"/>
              <a:gd name="connsiteX1360" fmla="*/ 9873921 w 11968488"/>
              <a:gd name="connsiteY1360" fmla="*/ 1862056 h 6483416"/>
              <a:gd name="connsiteX1361" fmla="*/ 9874091 w 11968488"/>
              <a:gd name="connsiteY1361" fmla="*/ 1873057 h 6483416"/>
              <a:gd name="connsiteX1362" fmla="*/ 9807658 w 11968488"/>
              <a:gd name="connsiteY1362" fmla="*/ 1884870 h 6483416"/>
              <a:gd name="connsiteX1363" fmla="*/ 9795251 w 11968488"/>
              <a:gd name="connsiteY1363" fmla="*/ 1943863 h 6483416"/>
              <a:gd name="connsiteX1364" fmla="*/ 9729276 w 11968488"/>
              <a:gd name="connsiteY1364" fmla="*/ 1944459 h 6483416"/>
              <a:gd name="connsiteX1365" fmla="*/ 9729780 w 11968488"/>
              <a:gd name="connsiteY1365" fmla="*/ 1976880 h 6483416"/>
              <a:gd name="connsiteX1366" fmla="*/ 9617409 w 11968488"/>
              <a:gd name="connsiteY1366" fmla="*/ 1971915 h 6483416"/>
              <a:gd name="connsiteX1367" fmla="*/ 9618081 w 11968488"/>
              <a:gd name="connsiteY1367" fmla="*/ 2015341 h 6483416"/>
              <a:gd name="connsiteX1368" fmla="*/ 9592209 w 11968488"/>
              <a:gd name="connsiteY1368" fmla="*/ 2024249 h 6483416"/>
              <a:gd name="connsiteX1369" fmla="*/ 9591536 w 11968488"/>
              <a:gd name="connsiteY1369" fmla="*/ 1980822 h 6483416"/>
              <a:gd name="connsiteX1370" fmla="*/ 9578282 w 11968488"/>
              <a:gd name="connsiteY1370" fmla="*/ 1985385 h 6483416"/>
              <a:gd name="connsiteX1371" fmla="*/ 9578452 w 11968488"/>
              <a:gd name="connsiteY1371" fmla="*/ 1996390 h 6483416"/>
              <a:gd name="connsiteX1372" fmla="*/ 9572698 w 11968488"/>
              <a:gd name="connsiteY1372" fmla="*/ 2075211 h 6483416"/>
              <a:gd name="connsiteX1373" fmla="*/ 9566386 w 11968488"/>
              <a:gd name="connsiteY1373" fmla="*/ 2077383 h 6483416"/>
              <a:gd name="connsiteX1374" fmla="*/ 9559394 w 11968488"/>
              <a:gd name="connsiteY1374" fmla="*/ 2035549 h 6483416"/>
              <a:gd name="connsiteX1375" fmla="*/ 9507065 w 11968488"/>
              <a:gd name="connsiteY1375" fmla="*/ 2097808 h 6483416"/>
              <a:gd name="connsiteX1376" fmla="*/ 9506722 w 11968488"/>
              <a:gd name="connsiteY1376" fmla="*/ 2075806 h 6483416"/>
              <a:gd name="connsiteX1377" fmla="*/ 9460996 w 11968488"/>
              <a:gd name="connsiteY1377" fmla="*/ 2113671 h 6483416"/>
              <a:gd name="connsiteX1378" fmla="*/ 9461157 w 11968488"/>
              <a:gd name="connsiteY1378" fmla="*/ 2124091 h 6483416"/>
              <a:gd name="connsiteX1379" fmla="*/ 9474750 w 11968488"/>
              <a:gd name="connsiteY1379" fmla="*/ 2141532 h 6483416"/>
              <a:gd name="connsiteX1380" fmla="*/ 9454555 w 11968488"/>
              <a:gd name="connsiteY1380" fmla="*/ 2148485 h 6483416"/>
              <a:gd name="connsiteX1381" fmla="*/ 9428344 w 11968488"/>
              <a:gd name="connsiteY1381" fmla="*/ 2135391 h 6483416"/>
              <a:gd name="connsiteX1382" fmla="*/ 9428682 w 11968488"/>
              <a:gd name="connsiteY1382" fmla="*/ 2157394 h 6483416"/>
              <a:gd name="connsiteX1383" fmla="*/ 9442440 w 11968488"/>
              <a:gd name="connsiteY1383" fmla="*/ 2185255 h 6483416"/>
              <a:gd name="connsiteX1384" fmla="*/ 9377312 w 11968488"/>
              <a:gd name="connsiteY1384" fmla="*/ 2240279 h 6483416"/>
              <a:gd name="connsiteX1385" fmla="*/ 9377481 w 11968488"/>
              <a:gd name="connsiteY1385" fmla="*/ 2251280 h 6483416"/>
              <a:gd name="connsiteX1386" fmla="*/ 9488729 w 11968488"/>
              <a:gd name="connsiteY1386" fmla="*/ 2224619 h 6483416"/>
              <a:gd name="connsiteX1387" fmla="*/ 9481394 w 11968488"/>
              <a:gd name="connsiteY1387" fmla="*/ 2160785 h 6483416"/>
              <a:gd name="connsiteX1388" fmla="*/ 9487706 w 11968488"/>
              <a:gd name="connsiteY1388" fmla="*/ 2158609 h 6483416"/>
              <a:gd name="connsiteX1389" fmla="*/ 9614312 w 11968488"/>
              <a:gd name="connsiteY1389" fmla="*/ 2181379 h 6483416"/>
              <a:gd name="connsiteX1390" fmla="*/ 9614133 w 11968488"/>
              <a:gd name="connsiteY1390" fmla="*/ 2169797 h 6483416"/>
              <a:gd name="connsiteX1391" fmla="*/ 9607193 w 11968488"/>
              <a:gd name="connsiteY1391" fmla="*/ 2172192 h 6483416"/>
              <a:gd name="connsiteX1392" fmla="*/ 9620272 w 11968488"/>
              <a:gd name="connsiteY1392" fmla="*/ 2156622 h 6483416"/>
              <a:gd name="connsiteX1393" fmla="*/ 9653773 w 11968488"/>
              <a:gd name="connsiteY1393" fmla="*/ 2189333 h 6483416"/>
              <a:gd name="connsiteX1394" fmla="*/ 9655318 w 11968488"/>
              <a:gd name="connsiteY1394" fmla="*/ 2193321 h 6483416"/>
              <a:gd name="connsiteX1395" fmla="*/ 9661018 w 11968488"/>
              <a:gd name="connsiteY1395" fmla="*/ 2190474 h 6483416"/>
              <a:gd name="connsiteX1396" fmla="*/ 9719761 w 11968488"/>
              <a:gd name="connsiteY1396" fmla="*/ 2171948 h 6483416"/>
              <a:gd name="connsiteX1397" fmla="*/ 9738619 w 11968488"/>
              <a:gd name="connsiteY1397" fmla="*/ 2172243 h 6483416"/>
              <a:gd name="connsiteX1398" fmla="*/ 9737896 w 11968488"/>
              <a:gd name="connsiteY1398" fmla="*/ 2178719 h 6483416"/>
              <a:gd name="connsiteX1399" fmla="*/ 9694240 w 11968488"/>
              <a:gd name="connsiteY1399" fmla="*/ 2197482 h 6483416"/>
              <a:gd name="connsiteX1400" fmla="*/ 9642314 w 11968488"/>
              <a:gd name="connsiteY1400" fmla="*/ 2222598 h 6483416"/>
              <a:gd name="connsiteX1401" fmla="*/ 9638324 w 11968488"/>
              <a:gd name="connsiteY1401" fmla="*/ 2222538 h 6483416"/>
              <a:gd name="connsiteX1402" fmla="*/ 9624912 w 11968488"/>
              <a:gd name="connsiteY1402" fmla="*/ 2230558 h 6483416"/>
              <a:gd name="connsiteX1403" fmla="*/ 9588643 w 11968488"/>
              <a:gd name="connsiteY1403" fmla="*/ 2244354 h 6483416"/>
              <a:gd name="connsiteX1404" fmla="*/ 9590579 w 11968488"/>
              <a:gd name="connsiteY1404" fmla="*/ 2305657 h 6483416"/>
              <a:gd name="connsiteX1405" fmla="*/ 9590066 w 11968488"/>
              <a:gd name="connsiteY1405" fmla="*/ 2328923 h 6483416"/>
              <a:gd name="connsiteX1406" fmla="*/ 9608745 w 11968488"/>
              <a:gd name="connsiteY1406" fmla="*/ 2315609 h 6483416"/>
              <a:gd name="connsiteX1407" fmla="*/ 9631973 w 11968488"/>
              <a:gd name="connsiteY1407" fmla="*/ 2266470 h 6483416"/>
              <a:gd name="connsiteX1408" fmla="*/ 9680951 w 11968488"/>
              <a:gd name="connsiteY1408" fmla="*/ 2223630 h 6483416"/>
              <a:gd name="connsiteX1409" fmla="*/ 9694368 w 11968488"/>
              <a:gd name="connsiteY1409" fmla="*/ 2229493 h 6483416"/>
              <a:gd name="connsiteX1410" fmla="*/ 9694962 w 11968488"/>
              <a:gd name="connsiteY1410" fmla="*/ 2267834 h 6483416"/>
              <a:gd name="connsiteX1411" fmla="*/ 9751834 w 11968488"/>
              <a:gd name="connsiteY1411" fmla="*/ 2232086 h 6483416"/>
              <a:gd name="connsiteX1412" fmla="*/ 9784877 w 11968488"/>
              <a:gd name="connsiteY1412" fmla="*/ 2222985 h 6483416"/>
              <a:gd name="connsiteX1413" fmla="*/ 9943757 w 11968488"/>
              <a:gd name="connsiteY1413" fmla="*/ 2139995 h 6483416"/>
              <a:gd name="connsiteX1414" fmla="*/ 10019675 w 11968488"/>
              <a:gd name="connsiteY1414" fmla="*/ 2106129 h 6483416"/>
              <a:gd name="connsiteX1415" fmla="*/ 10089457 w 11968488"/>
              <a:gd name="connsiteY1415" fmla="*/ 2068733 h 6483416"/>
              <a:gd name="connsiteX1416" fmla="*/ 10089612 w 11968488"/>
              <a:gd name="connsiteY1416" fmla="*/ 2068731 h 6483416"/>
              <a:gd name="connsiteX1417" fmla="*/ 10094984 w 11968488"/>
              <a:gd name="connsiteY1417" fmla="*/ 2065773 h 6483416"/>
              <a:gd name="connsiteX1418" fmla="*/ 10089457 w 11968488"/>
              <a:gd name="connsiteY1418" fmla="*/ 2068733 h 6483416"/>
              <a:gd name="connsiteX1419" fmla="*/ 10081150 w 11968488"/>
              <a:gd name="connsiteY1419" fmla="*/ 2068843 h 6483416"/>
              <a:gd name="connsiteX1420" fmla="*/ 10094175 w 11968488"/>
              <a:gd name="connsiteY1420" fmla="*/ 2057112 h 6483416"/>
              <a:gd name="connsiteX1421" fmla="*/ 10099547 w 11968488"/>
              <a:gd name="connsiteY1421" fmla="*/ 2054155 h 6483416"/>
              <a:gd name="connsiteX1422" fmla="*/ 10096456 w 11968488"/>
              <a:gd name="connsiteY1422" fmla="*/ 2051303 h 6483416"/>
              <a:gd name="connsiteX1423" fmla="*/ 9955160 w 11968488"/>
              <a:gd name="connsiteY1423" fmla="*/ 2110949 h 6483416"/>
              <a:gd name="connsiteX1424" fmla="*/ 9958914 w 11968488"/>
              <a:gd name="connsiteY1424" fmla="*/ 2090673 h 6483416"/>
              <a:gd name="connsiteX1425" fmla="*/ 9997327 w 11968488"/>
              <a:gd name="connsiteY1425" fmla="*/ 2078608 h 6483416"/>
              <a:gd name="connsiteX1426" fmla="*/ 10057231 w 11968488"/>
              <a:gd name="connsiteY1426" fmla="*/ 2054707 h 6483416"/>
              <a:gd name="connsiteX1427" fmla="*/ 10261517 w 11968488"/>
              <a:gd name="connsiteY1427" fmla="*/ 1974011 h 6483416"/>
              <a:gd name="connsiteX1428" fmla="*/ 10281535 w 11968488"/>
              <a:gd name="connsiteY1428" fmla="*/ 1976639 h 6483416"/>
              <a:gd name="connsiteX1429" fmla="*/ 10364546 w 11968488"/>
              <a:gd name="connsiteY1429" fmla="*/ 1958214 h 6483416"/>
              <a:gd name="connsiteX1430" fmla="*/ 10377571 w 11968488"/>
              <a:gd name="connsiteY1430" fmla="*/ 1946485 h 6483416"/>
              <a:gd name="connsiteX1431" fmla="*/ 10416796 w 11968488"/>
              <a:gd name="connsiteY1431" fmla="*/ 1943081 h 6483416"/>
              <a:gd name="connsiteX1432" fmla="*/ 10410613 w 11968488"/>
              <a:gd name="connsiteY1432" fmla="*/ 1937382 h 6483416"/>
              <a:gd name="connsiteX1433" fmla="*/ 10440585 w 11968488"/>
              <a:gd name="connsiteY1433" fmla="*/ 1934629 h 6483416"/>
              <a:gd name="connsiteX1434" fmla="*/ 10446113 w 11968488"/>
              <a:gd name="connsiteY1434" fmla="*/ 1954114 h 6483416"/>
              <a:gd name="connsiteX1435" fmla="*/ 10429161 w 11968488"/>
              <a:gd name="connsiteY1435" fmla="*/ 1954477 h 6483416"/>
              <a:gd name="connsiteX1436" fmla="*/ 10365129 w 11968488"/>
              <a:gd name="connsiteY1436" fmla="*/ 1979514 h 6483416"/>
              <a:gd name="connsiteX1437" fmla="*/ 10303909 w 11968488"/>
              <a:gd name="connsiteY1437" fmla="*/ 1998872 h 6483416"/>
              <a:gd name="connsiteX1438" fmla="*/ 10294710 w 11968488"/>
              <a:gd name="connsiteY1438" fmla="*/ 1996695 h 6483416"/>
              <a:gd name="connsiteX1439" fmla="*/ 10292429 w 11968488"/>
              <a:gd name="connsiteY1439" fmla="*/ 2002504 h 6483416"/>
              <a:gd name="connsiteX1440" fmla="*/ 10303909 w 11968488"/>
              <a:gd name="connsiteY1440" fmla="*/ 1998872 h 6483416"/>
              <a:gd name="connsiteX1441" fmla="*/ 10306265 w 11968488"/>
              <a:gd name="connsiteY1441" fmla="*/ 1999435 h 6483416"/>
              <a:gd name="connsiteX1442" fmla="*/ 10298612 w 11968488"/>
              <a:gd name="connsiteY1442" fmla="*/ 2008200 h 6483416"/>
              <a:gd name="connsiteX1443" fmla="*/ 10296330 w 11968488"/>
              <a:gd name="connsiteY1443" fmla="*/ 2014010 h 6483416"/>
              <a:gd name="connsiteX1444" fmla="*/ 10446237 w 11968488"/>
              <a:gd name="connsiteY1444" fmla="*/ 1986041 h 6483416"/>
              <a:gd name="connsiteX1445" fmla="*/ 10455416 w 11968488"/>
              <a:gd name="connsiteY1445" fmla="*/ 1986897 h 6483416"/>
              <a:gd name="connsiteX1446" fmla="*/ 10463031 w 11968488"/>
              <a:gd name="connsiteY1446" fmla="*/ 2013736 h 6483416"/>
              <a:gd name="connsiteX1447" fmla="*/ 10385537 w 11968488"/>
              <a:gd name="connsiteY1447" fmla="*/ 2024041 h 6483416"/>
              <a:gd name="connsiteX1448" fmla="*/ 10266529 w 11968488"/>
              <a:gd name="connsiteY1448" fmla="*/ 2057747 h 6483416"/>
              <a:gd name="connsiteX1449" fmla="*/ 10183517 w 11968488"/>
              <a:gd name="connsiteY1449" fmla="*/ 2076175 h 6483416"/>
              <a:gd name="connsiteX1450" fmla="*/ 10183667 w 11968488"/>
              <a:gd name="connsiteY1450" fmla="*/ 2107956 h 6483416"/>
              <a:gd name="connsiteX1451" fmla="*/ 10158279 w 11968488"/>
              <a:gd name="connsiteY1451" fmla="*/ 2108290 h 6483416"/>
              <a:gd name="connsiteX1452" fmla="*/ 10159749 w 11968488"/>
              <a:gd name="connsiteY1452" fmla="*/ 2093820 h 6483416"/>
              <a:gd name="connsiteX1453" fmla="*/ 10014553 w 11968488"/>
              <a:gd name="connsiteY1453" fmla="*/ 2141955 h 6483416"/>
              <a:gd name="connsiteX1454" fmla="*/ 9940157 w 11968488"/>
              <a:gd name="connsiteY1454" fmla="*/ 2192055 h 6483416"/>
              <a:gd name="connsiteX1455" fmla="*/ 9856484 w 11968488"/>
              <a:gd name="connsiteY1455" fmla="*/ 2233603 h 6483416"/>
              <a:gd name="connsiteX1456" fmla="*/ 9884154 w 11968488"/>
              <a:gd name="connsiteY1456" fmla="*/ 2227464 h 6483416"/>
              <a:gd name="connsiteX1457" fmla="*/ 9877312 w 11968488"/>
              <a:gd name="connsiteY1457" fmla="*/ 2244891 h 6483416"/>
              <a:gd name="connsiteX1458" fmla="*/ 9815939 w 11968488"/>
              <a:gd name="connsiteY1458" fmla="*/ 2283259 h 6483416"/>
              <a:gd name="connsiteX1459" fmla="*/ 9804385 w 11968488"/>
              <a:gd name="connsiteY1459" fmla="*/ 2280521 h 6483416"/>
              <a:gd name="connsiteX1460" fmla="*/ 9807325 w 11968488"/>
              <a:gd name="connsiteY1460" fmla="*/ 2251586 h 6483416"/>
              <a:gd name="connsiteX1461" fmla="*/ 9769272 w 11968488"/>
              <a:gd name="connsiteY1461" fmla="*/ 2278818 h 6483416"/>
              <a:gd name="connsiteX1462" fmla="*/ 9748780 w 11968488"/>
              <a:gd name="connsiteY1462" fmla="*/ 2291711 h 6483416"/>
              <a:gd name="connsiteX1463" fmla="*/ 9754755 w 11968488"/>
              <a:gd name="connsiteY1463" fmla="*/ 2318719 h 6483416"/>
              <a:gd name="connsiteX1464" fmla="*/ 9748444 w 11968488"/>
              <a:gd name="connsiteY1464" fmla="*/ 2320893 h 6483416"/>
              <a:gd name="connsiteX1465" fmla="*/ 9748616 w 11968488"/>
              <a:gd name="connsiteY1465" fmla="*/ 2331896 h 6483416"/>
              <a:gd name="connsiteX1466" fmla="*/ 9713603 w 11968488"/>
              <a:gd name="connsiteY1466" fmla="*/ 2344796 h 6483416"/>
              <a:gd name="connsiteX1467" fmla="*/ 9710094 w 11968488"/>
              <a:gd name="connsiteY1467" fmla="*/ 2346633 h 6483416"/>
              <a:gd name="connsiteX1468" fmla="*/ 9725976 w 11968488"/>
              <a:gd name="connsiteY1468" fmla="*/ 2348268 h 6483416"/>
              <a:gd name="connsiteX1469" fmla="*/ 9730758 w 11968488"/>
              <a:gd name="connsiteY1469" fmla="*/ 2351061 h 6483416"/>
              <a:gd name="connsiteX1470" fmla="*/ 9751885 w 11968488"/>
              <a:gd name="connsiteY1470" fmla="*/ 2355742 h 6483416"/>
              <a:gd name="connsiteX1471" fmla="*/ 9755590 w 11968488"/>
              <a:gd name="connsiteY1471" fmla="*/ 2354396 h 6483416"/>
              <a:gd name="connsiteX1472" fmla="*/ 9765338 w 11968488"/>
              <a:gd name="connsiteY1472" fmla="*/ 2357854 h 6483416"/>
              <a:gd name="connsiteX1473" fmla="*/ 9764075 w 11968488"/>
              <a:gd name="connsiteY1473" fmla="*/ 2355841 h 6483416"/>
              <a:gd name="connsiteX1474" fmla="*/ 9771530 w 11968488"/>
              <a:gd name="connsiteY1474" fmla="*/ 2358449 h 6483416"/>
              <a:gd name="connsiteX1475" fmla="*/ 9772024 w 11968488"/>
              <a:gd name="connsiteY1475" fmla="*/ 2363636 h 6483416"/>
              <a:gd name="connsiteX1476" fmla="*/ 9767860 w 11968488"/>
              <a:gd name="connsiteY1476" fmla="*/ 2361880 h 6483416"/>
              <a:gd name="connsiteX1477" fmla="*/ 9751087 w 11968488"/>
              <a:gd name="connsiteY1477" fmla="*/ 2360817 h 6483416"/>
              <a:gd name="connsiteX1478" fmla="*/ 9735252 w 11968488"/>
              <a:gd name="connsiteY1478" fmla="*/ 2358725 h 6483416"/>
              <a:gd name="connsiteX1479" fmla="*/ 9733098 w 11968488"/>
              <a:gd name="connsiteY1479" fmla="*/ 2357212 h 6483416"/>
              <a:gd name="connsiteX1480" fmla="*/ 9732284 w 11968488"/>
              <a:gd name="connsiteY1480" fmla="*/ 2358331 h 6483416"/>
              <a:gd name="connsiteX1481" fmla="*/ 9735252 w 11968488"/>
              <a:gd name="connsiteY1481" fmla="*/ 2358725 h 6483416"/>
              <a:gd name="connsiteX1482" fmla="*/ 9735804 w 11968488"/>
              <a:gd name="connsiteY1482" fmla="*/ 2359112 h 6483416"/>
              <a:gd name="connsiteX1483" fmla="*/ 9733545 w 11968488"/>
              <a:gd name="connsiteY1483" fmla="*/ 2360346 h 6483416"/>
              <a:gd name="connsiteX1484" fmla="*/ 9732730 w 11968488"/>
              <a:gd name="connsiteY1484" fmla="*/ 2361463 h 6483416"/>
              <a:gd name="connsiteX1485" fmla="*/ 9770645 w 11968488"/>
              <a:gd name="connsiteY1485" fmla="*/ 2371164 h 6483416"/>
              <a:gd name="connsiteX1486" fmla="*/ 9772854 w 11968488"/>
              <a:gd name="connsiteY1486" fmla="*/ 2372363 h 6483416"/>
              <a:gd name="connsiteX1487" fmla="*/ 9773532 w 11968488"/>
              <a:gd name="connsiteY1487" fmla="*/ 2379506 h 6483416"/>
              <a:gd name="connsiteX1488" fmla="*/ 9754117 w 11968488"/>
              <a:gd name="connsiteY1488" fmla="*/ 2373515 h 6483416"/>
              <a:gd name="connsiteX1489" fmla="*/ 9723508 w 11968488"/>
              <a:gd name="connsiteY1489" fmla="*/ 2368521 h 6483416"/>
              <a:gd name="connsiteX1490" fmla="*/ 9702382 w 11968488"/>
              <a:gd name="connsiteY1490" fmla="*/ 2363842 h 6483416"/>
              <a:gd name="connsiteX1491" fmla="*/ 9701016 w 11968488"/>
              <a:gd name="connsiteY1491" fmla="*/ 2371337 h 6483416"/>
              <a:gd name="connsiteX1492" fmla="*/ 9694788 w 11968488"/>
              <a:gd name="connsiteY1492" fmla="*/ 2368658 h 6483416"/>
              <a:gd name="connsiteX1493" fmla="*/ 9695787 w 11968488"/>
              <a:gd name="connsiteY1493" fmla="*/ 2365412 h 6483416"/>
              <a:gd name="connsiteX1494" fmla="*/ 9678433 w 11968488"/>
              <a:gd name="connsiteY1494" fmla="*/ 2364106 h 6483416"/>
              <a:gd name="connsiteX1495" fmla="*/ 9669084 w 11968488"/>
              <a:gd name="connsiteY1495" fmla="*/ 2372947 h 6483416"/>
              <a:gd name="connsiteX1496" fmla="*/ 9704650 w 11968488"/>
              <a:gd name="connsiteY1496" fmla="*/ 2377841 h 6483416"/>
              <a:gd name="connsiteX1497" fmla="*/ 9724072 w 11968488"/>
              <a:gd name="connsiteY1497" fmla="*/ 2381902 h 6483416"/>
              <a:gd name="connsiteX1498" fmla="*/ 9728476 w 11968488"/>
              <a:gd name="connsiteY1498" fmla="*/ 2382455 h 6483416"/>
              <a:gd name="connsiteX1499" fmla="*/ 9734540 w 11968488"/>
              <a:gd name="connsiteY1499" fmla="*/ 2380645 h 6483416"/>
              <a:gd name="connsiteX1500" fmla="*/ 9742184 w 11968488"/>
              <a:gd name="connsiteY1500" fmla="*/ 2384172 h 6483416"/>
              <a:gd name="connsiteX1501" fmla="*/ 9742322 w 11968488"/>
              <a:gd name="connsiteY1501" fmla="*/ 2384189 h 6483416"/>
              <a:gd name="connsiteX1502" fmla="*/ 9742358 w 11968488"/>
              <a:gd name="connsiteY1502" fmla="*/ 2384214 h 6483416"/>
              <a:gd name="connsiteX1503" fmla="*/ 9743769 w 11968488"/>
              <a:gd name="connsiteY1503" fmla="*/ 2384371 h 6483416"/>
              <a:gd name="connsiteX1504" fmla="*/ 9742322 w 11968488"/>
              <a:gd name="connsiteY1504" fmla="*/ 2384189 h 6483416"/>
              <a:gd name="connsiteX1505" fmla="*/ 9740425 w 11968488"/>
              <a:gd name="connsiteY1505" fmla="*/ 2382916 h 6483416"/>
              <a:gd name="connsiteX1506" fmla="*/ 9744133 w 11968488"/>
              <a:gd name="connsiteY1506" fmla="*/ 2382248 h 6483416"/>
              <a:gd name="connsiteX1507" fmla="*/ 9745543 w 11968488"/>
              <a:gd name="connsiteY1507" fmla="*/ 2382404 h 6483416"/>
              <a:gd name="connsiteX1508" fmla="*/ 9745021 w 11968488"/>
              <a:gd name="connsiteY1508" fmla="*/ 2381264 h 6483416"/>
              <a:gd name="connsiteX1509" fmla="*/ 9709090 w 11968488"/>
              <a:gd name="connsiteY1509" fmla="*/ 2372928 h 6483416"/>
              <a:gd name="connsiteX1510" fmla="*/ 9711230 w 11968488"/>
              <a:gd name="connsiteY1510" fmla="*/ 2368838 h 6483416"/>
              <a:gd name="connsiteX1511" fmla="*/ 9720736 w 11968488"/>
              <a:gd name="connsiteY1511" fmla="*/ 2372062 h 6483416"/>
              <a:gd name="connsiteX1512" fmla="*/ 9735882 w 11968488"/>
              <a:gd name="connsiteY1512" fmla="*/ 2375917 h 6483416"/>
              <a:gd name="connsiteX1513" fmla="*/ 9787480 w 11968488"/>
              <a:gd name="connsiteY1513" fmla="*/ 2389249 h 6483416"/>
              <a:gd name="connsiteX1514" fmla="*/ 9791867 w 11968488"/>
              <a:gd name="connsiteY1514" fmla="*/ 2392984 h 6483416"/>
              <a:gd name="connsiteX1515" fmla="*/ 9811924 w 11968488"/>
              <a:gd name="connsiteY1515" fmla="*/ 2401713 h 6483416"/>
              <a:gd name="connsiteX1516" fmla="*/ 9815629 w 11968488"/>
              <a:gd name="connsiteY1516" fmla="*/ 2401045 h 6483416"/>
              <a:gd name="connsiteX1517" fmla="*/ 9819298 w 11968488"/>
              <a:gd name="connsiteY1517" fmla="*/ 2403432 h 6483416"/>
              <a:gd name="connsiteX1518" fmla="*/ 9830288 w 11968488"/>
              <a:gd name="connsiteY1518" fmla="*/ 2401654 h 6483416"/>
              <a:gd name="connsiteX1519" fmla="*/ 9857286 w 11968488"/>
              <a:gd name="connsiteY1519" fmla="*/ 2437539 h 6483416"/>
              <a:gd name="connsiteX1520" fmla="*/ 9857395 w 11968488"/>
              <a:gd name="connsiteY1520" fmla="*/ 2443627 h 6483416"/>
              <a:gd name="connsiteX1521" fmla="*/ 9857708 w 11968488"/>
              <a:gd name="connsiteY1521" fmla="*/ 2443625 h 6483416"/>
              <a:gd name="connsiteX1522" fmla="*/ 9870734 w 11968488"/>
              <a:gd name="connsiteY1522" fmla="*/ 2431893 h 6483416"/>
              <a:gd name="connsiteX1523" fmla="*/ 9909957 w 11968488"/>
              <a:gd name="connsiteY1523" fmla="*/ 2428490 h 6483416"/>
              <a:gd name="connsiteX1524" fmla="*/ 9903776 w 11968488"/>
              <a:gd name="connsiteY1524" fmla="*/ 2422795 h 6483416"/>
              <a:gd name="connsiteX1525" fmla="*/ 9928928 w 11968488"/>
              <a:gd name="connsiteY1525" fmla="*/ 2420483 h 6483416"/>
              <a:gd name="connsiteX1526" fmla="*/ 9970871 w 11968488"/>
              <a:gd name="connsiteY1526" fmla="*/ 2394516 h 6483416"/>
              <a:gd name="connsiteX1527" fmla="*/ 10059950 w 11968488"/>
              <a:gd name="connsiteY1527" fmla="*/ 2356540 h 6483416"/>
              <a:gd name="connsiteX1528" fmla="*/ 10061338 w 11968488"/>
              <a:gd name="connsiteY1528" fmla="*/ 2350183 h 6483416"/>
              <a:gd name="connsiteX1529" fmla="*/ 10066307 w 11968488"/>
              <a:gd name="connsiteY1529" fmla="*/ 2345046 h 6483416"/>
              <a:gd name="connsiteX1530" fmla="*/ 10077050 w 11968488"/>
              <a:gd name="connsiteY1530" fmla="*/ 2348700 h 6483416"/>
              <a:gd name="connsiteX1531" fmla="*/ 10072081 w 11968488"/>
              <a:gd name="connsiteY1531" fmla="*/ 2353839 h 6483416"/>
              <a:gd name="connsiteX1532" fmla="*/ 10067113 w 11968488"/>
              <a:gd name="connsiteY1532" fmla="*/ 2358977 h 6483416"/>
              <a:gd name="connsiteX1533" fmla="*/ 10118411 w 11968488"/>
              <a:gd name="connsiteY1533" fmla="*/ 2335459 h 6483416"/>
              <a:gd name="connsiteX1534" fmla="*/ 10129958 w 11968488"/>
              <a:gd name="connsiteY1534" fmla="*/ 2353050 h 6483416"/>
              <a:gd name="connsiteX1535" fmla="*/ 10160419 w 11968488"/>
              <a:gd name="connsiteY1535" fmla="*/ 2340504 h 6483416"/>
              <a:gd name="connsiteX1536" fmla="*/ 10164795 w 11968488"/>
              <a:gd name="connsiteY1536" fmla="*/ 2330635 h 6483416"/>
              <a:gd name="connsiteX1537" fmla="*/ 10181243 w 11968488"/>
              <a:gd name="connsiteY1537" fmla="*/ 2331929 h 6483416"/>
              <a:gd name="connsiteX1538" fmla="*/ 10193368 w 11968488"/>
              <a:gd name="connsiteY1538" fmla="*/ 2326934 h 6483416"/>
              <a:gd name="connsiteX1539" fmla="*/ 10345901 w 11968488"/>
              <a:gd name="connsiteY1539" fmla="*/ 2262643 h 6483416"/>
              <a:gd name="connsiteX1540" fmla="*/ 10492276 w 11968488"/>
              <a:gd name="connsiteY1540" fmla="*/ 2244169 h 6483416"/>
              <a:gd name="connsiteX1541" fmla="*/ 10510182 w 11968488"/>
              <a:gd name="connsiteY1541" fmla="*/ 2250265 h 6483416"/>
              <a:gd name="connsiteX1542" fmla="*/ 10598677 w 11968488"/>
              <a:gd name="connsiteY1542" fmla="*/ 2232580 h 6483416"/>
              <a:gd name="connsiteX1543" fmla="*/ 10656555 w 11968488"/>
              <a:gd name="connsiteY1543" fmla="*/ 2231793 h 6483416"/>
              <a:gd name="connsiteX1544" fmla="*/ 10674460 w 11968488"/>
              <a:gd name="connsiteY1544" fmla="*/ 2237884 h 6483416"/>
              <a:gd name="connsiteX1545" fmla="*/ 10673071 w 11968488"/>
              <a:gd name="connsiteY1545" fmla="*/ 2244244 h 6483416"/>
              <a:gd name="connsiteX1546" fmla="*/ 10629517 w 11968488"/>
              <a:gd name="connsiteY1546" fmla="*/ 2249904 h 6483416"/>
              <a:gd name="connsiteX1547" fmla="*/ 10577412 w 11968488"/>
              <a:gd name="connsiteY1547" fmla="*/ 2259489 h 6483416"/>
              <a:gd name="connsiteX1548" fmla="*/ 10548764 w 11968488"/>
              <a:gd name="connsiteY1548" fmla="*/ 2249738 h 6483416"/>
              <a:gd name="connsiteX1549" fmla="*/ 10467430 w 11968488"/>
              <a:gd name="connsiteY1549" fmla="*/ 2269861 h 6483416"/>
              <a:gd name="connsiteX1550" fmla="*/ 10460616 w 11968488"/>
              <a:gd name="connsiteY1550" fmla="*/ 2265834 h 6483416"/>
              <a:gd name="connsiteX1551" fmla="*/ 10448040 w 11968488"/>
              <a:gd name="connsiteY1551" fmla="*/ 2267021 h 6483416"/>
              <a:gd name="connsiteX1552" fmla="*/ 10448191 w 11968488"/>
              <a:gd name="connsiteY1552" fmla="*/ 2276716 h 6483416"/>
              <a:gd name="connsiteX1553" fmla="*/ 10435271 w 11968488"/>
              <a:gd name="connsiteY1553" fmla="*/ 2302707 h 6483416"/>
              <a:gd name="connsiteX1554" fmla="*/ 10507216 w 11968488"/>
              <a:gd name="connsiteY1554" fmla="*/ 2277938 h 6483416"/>
              <a:gd name="connsiteX1555" fmla="*/ 10560268 w 11968488"/>
              <a:gd name="connsiteY1555" fmla="*/ 2303326 h 6483416"/>
              <a:gd name="connsiteX1556" fmla="*/ 10639956 w 11968488"/>
              <a:gd name="connsiteY1556" fmla="*/ 2286950 h 6483416"/>
              <a:gd name="connsiteX1557" fmla="*/ 10626702 w 11968488"/>
              <a:gd name="connsiteY1557" fmla="*/ 2291513 h 6483416"/>
              <a:gd name="connsiteX1558" fmla="*/ 10625714 w 11968488"/>
              <a:gd name="connsiteY1558" fmla="*/ 2293019 h 6483416"/>
              <a:gd name="connsiteX1559" fmla="*/ 10648037 w 11968488"/>
              <a:gd name="connsiteY1559" fmla="*/ 2286733 h 6483416"/>
              <a:gd name="connsiteX1560" fmla="*/ 10686672 w 11968488"/>
              <a:gd name="connsiteY1560" fmla="*/ 2280809 h 6483416"/>
              <a:gd name="connsiteX1561" fmla="*/ 10699697 w 11968488"/>
              <a:gd name="connsiteY1561" fmla="*/ 2269079 h 6483416"/>
              <a:gd name="connsiteX1562" fmla="*/ 10738922 w 11968488"/>
              <a:gd name="connsiteY1562" fmla="*/ 2265677 h 6483416"/>
              <a:gd name="connsiteX1563" fmla="*/ 10732739 w 11968488"/>
              <a:gd name="connsiteY1563" fmla="*/ 2259976 h 6483416"/>
              <a:gd name="connsiteX1564" fmla="*/ 10762709 w 11968488"/>
              <a:gd name="connsiteY1564" fmla="*/ 2257225 h 6483416"/>
              <a:gd name="connsiteX1565" fmla="*/ 10768240 w 11968488"/>
              <a:gd name="connsiteY1565" fmla="*/ 2276708 h 6483416"/>
              <a:gd name="connsiteX1566" fmla="*/ 10751286 w 11968488"/>
              <a:gd name="connsiteY1566" fmla="*/ 2277073 h 6483416"/>
              <a:gd name="connsiteX1567" fmla="*/ 10687254 w 11968488"/>
              <a:gd name="connsiteY1567" fmla="*/ 2302111 h 6483416"/>
              <a:gd name="connsiteX1568" fmla="*/ 10626033 w 11968488"/>
              <a:gd name="connsiteY1568" fmla="*/ 2321470 h 6483416"/>
              <a:gd name="connsiteX1569" fmla="*/ 10616834 w 11968488"/>
              <a:gd name="connsiteY1569" fmla="*/ 2319289 h 6483416"/>
              <a:gd name="connsiteX1570" fmla="*/ 10614554 w 11968488"/>
              <a:gd name="connsiteY1570" fmla="*/ 2325096 h 6483416"/>
              <a:gd name="connsiteX1571" fmla="*/ 10615480 w 11968488"/>
              <a:gd name="connsiteY1571" fmla="*/ 2324804 h 6483416"/>
              <a:gd name="connsiteX1572" fmla="*/ 10617112 w 11968488"/>
              <a:gd name="connsiteY1572" fmla="*/ 2323436 h 6483416"/>
              <a:gd name="connsiteX1573" fmla="*/ 10618056 w 11968488"/>
              <a:gd name="connsiteY1573" fmla="*/ 2323989 h 6483416"/>
              <a:gd name="connsiteX1574" fmla="*/ 10626033 w 11968488"/>
              <a:gd name="connsiteY1574" fmla="*/ 2321470 h 6483416"/>
              <a:gd name="connsiteX1575" fmla="*/ 10628391 w 11968488"/>
              <a:gd name="connsiteY1575" fmla="*/ 2322026 h 6483416"/>
              <a:gd name="connsiteX1576" fmla="*/ 10620737 w 11968488"/>
              <a:gd name="connsiteY1576" fmla="*/ 2330798 h 6483416"/>
              <a:gd name="connsiteX1577" fmla="*/ 10619805 w 11968488"/>
              <a:gd name="connsiteY1577" fmla="*/ 2333172 h 6483416"/>
              <a:gd name="connsiteX1578" fmla="*/ 10629066 w 11968488"/>
              <a:gd name="connsiteY1578" fmla="*/ 2335260 h 6483416"/>
              <a:gd name="connsiteX1579" fmla="*/ 10694874 w 11968488"/>
              <a:gd name="connsiteY1579" fmla="*/ 2326934 h 6483416"/>
              <a:gd name="connsiteX1580" fmla="*/ 10696326 w 11968488"/>
              <a:gd name="connsiteY1580" fmla="*/ 2326574 h 6483416"/>
              <a:gd name="connsiteX1581" fmla="*/ 10696479 w 11968488"/>
              <a:gd name="connsiteY1581" fmla="*/ 2326400 h 6483416"/>
              <a:gd name="connsiteX1582" fmla="*/ 10725996 w 11968488"/>
              <a:gd name="connsiteY1582" fmla="*/ 2312046 h 6483416"/>
              <a:gd name="connsiteX1583" fmla="*/ 10789760 w 11968488"/>
              <a:gd name="connsiteY1583" fmla="*/ 2294185 h 6483416"/>
              <a:gd name="connsiteX1584" fmla="*/ 10793225 w 11968488"/>
              <a:gd name="connsiteY1584" fmla="*/ 2293313 h 6483416"/>
              <a:gd name="connsiteX1585" fmla="*/ 10804532 w 11968488"/>
              <a:gd name="connsiteY1585" fmla="*/ 2289601 h 6483416"/>
              <a:gd name="connsiteX1586" fmla="*/ 10813081 w 11968488"/>
              <a:gd name="connsiteY1586" fmla="*/ 2285675 h 6483416"/>
              <a:gd name="connsiteX1587" fmla="*/ 10818373 w 11968488"/>
              <a:gd name="connsiteY1587" fmla="*/ 2286107 h 6483416"/>
              <a:gd name="connsiteX1588" fmla="*/ 10890837 w 11968488"/>
              <a:gd name="connsiteY1588" fmla="*/ 2264283 h 6483416"/>
              <a:gd name="connsiteX1589" fmla="*/ 10980397 w 11968488"/>
              <a:gd name="connsiteY1589" fmla="*/ 2234609 h 6483416"/>
              <a:gd name="connsiteX1590" fmla="*/ 11072810 w 11968488"/>
              <a:gd name="connsiteY1590" fmla="*/ 2223651 h 6483416"/>
              <a:gd name="connsiteX1591" fmla="*/ 11208784 w 11968488"/>
              <a:gd name="connsiteY1591" fmla="*/ 2206996 h 6483416"/>
              <a:gd name="connsiteX1592" fmla="*/ 11310158 w 11968488"/>
              <a:gd name="connsiteY1592" fmla="*/ 2229115 h 6483416"/>
              <a:gd name="connsiteX1593" fmla="*/ 11294282 w 11968488"/>
              <a:gd name="connsiteY1593" fmla="*/ 2227823 h 6483416"/>
              <a:gd name="connsiteX1594" fmla="*/ 11301611 w 11968488"/>
              <a:gd name="connsiteY1594" fmla="*/ 2233040 h 6483416"/>
              <a:gd name="connsiteX1595" fmla="*/ 11306903 w 11968488"/>
              <a:gd name="connsiteY1595" fmla="*/ 2233469 h 6483416"/>
              <a:gd name="connsiteX1596" fmla="*/ 11298354 w 11968488"/>
              <a:gd name="connsiteY1596" fmla="*/ 2237396 h 6483416"/>
              <a:gd name="connsiteX1597" fmla="*/ 11295099 w 11968488"/>
              <a:gd name="connsiteY1597" fmla="*/ 2241751 h 6483416"/>
              <a:gd name="connsiteX1598" fmla="*/ 11412755 w 11968488"/>
              <a:gd name="connsiteY1598" fmla="*/ 2242088 h 6483416"/>
              <a:gd name="connsiteX1599" fmla="*/ 11522277 w 11968488"/>
              <a:gd name="connsiteY1599" fmla="*/ 2283350 h 6483416"/>
              <a:gd name="connsiteX1600" fmla="*/ 11329707 w 11968488"/>
              <a:gd name="connsiteY1600" fmla="*/ 2263049 h 6483416"/>
              <a:gd name="connsiteX1601" fmla="*/ 11304061 w 11968488"/>
              <a:gd name="connsiteY1601" fmla="*/ 2274821 h 6483416"/>
              <a:gd name="connsiteX1602" fmla="*/ 11252354 w 11968488"/>
              <a:gd name="connsiteY1602" fmla="*/ 2261372 h 6483416"/>
              <a:gd name="connsiteX1603" fmla="*/ 11207574 w 11968488"/>
              <a:gd name="connsiteY1603" fmla="*/ 2276209 h 6483416"/>
              <a:gd name="connsiteX1604" fmla="*/ 11153833 w 11968488"/>
              <a:gd name="connsiteY1604" fmla="*/ 2257970 h 6483416"/>
              <a:gd name="connsiteX1605" fmla="*/ 11156272 w 11968488"/>
              <a:gd name="connsiteY1605" fmla="*/ 2239688 h 6483416"/>
              <a:gd name="connsiteX1606" fmla="*/ 11115966 w 11968488"/>
              <a:gd name="connsiteY1606" fmla="*/ 2241029 h 6483416"/>
              <a:gd name="connsiteX1607" fmla="*/ 11118004 w 11968488"/>
              <a:gd name="connsiteY1607" fmla="*/ 2245814 h 6483416"/>
              <a:gd name="connsiteX1608" fmla="*/ 11123297 w 11968488"/>
              <a:gd name="connsiteY1608" fmla="*/ 2246246 h 6483416"/>
              <a:gd name="connsiteX1609" fmla="*/ 11120040 w 11968488"/>
              <a:gd name="connsiteY1609" fmla="*/ 2250603 h 6483416"/>
              <a:gd name="connsiteX1610" fmla="*/ 11129406 w 11968488"/>
              <a:gd name="connsiteY1610" fmla="*/ 2260603 h 6483416"/>
              <a:gd name="connsiteX1611" fmla="*/ 11099687 w 11968488"/>
              <a:gd name="connsiteY1611" fmla="*/ 2262806 h 6483416"/>
              <a:gd name="connsiteX1612" fmla="*/ 11096431 w 11968488"/>
              <a:gd name="connsiteY1612" fmla="*/ 2267159 h 6483416"/>
              <a:gd name="connsiteX1613" fmla="*/ 11094394 w 11968488"/>
              <a:gd name="connsiteY1613" fmla="*/ 2262374 h 6483416"/>
              <a:gd name="connsiteX1614" fmla="*/ 11085846 w 11968488"/>
              <a:gd name="connsiteY1614" fmla="*/ 2266297 h 6483416"/>
              <a:gd name="connsiteX1615" fmla="*/ 11083809 w 11968488"/>
              <a:gd name="connsiteY1615" fmla="*/ 2261512 h 6483416"/>
              <a:gd name="connsiteX1616" fmla="*/ 11030481 w 11968488"/>
              <a:gd name="connsiteY1616" fmla="*/ 2280273 h 6483416"/>
              <a:gd name="connsiteX1617" fmla="*/ 11014144 w 11968488"/>
              <a:gd name="connsiteY1617" fmla="*/ 2278241 h 6483416"/>
              <a:gd name="connsiteX1618" fmla="*/ 11014714 w 11968488"/>
              <a:gd name="connsiteY1618" fmla="*/ 2278811 h 6483416"/>
              <a:gd name="connsiteX1619" fmla="*/ 11015592 w 11968488"/>
              <a:gd name="connsiteY1619" fmla="*/ 2279689 h 6483416"/>
              <a:gd name="connsiteX1620" fmla="*/ 11027032 w 11968488"/>
              <a:gd name="connsiteY1620" fmla="*/ 2283020 h 6483416"/>
              <a:gd name="connsiteX1621" fmla="*/ 11019264 w 11968488"/>
              <a:gd name="connsiteY1621" fmla="*/ 2291458 h 6483416"/>
              <a:gd name="connsiteX1622" fmla="*/ 11013870 w 11968488"/>
              <a:gd name="connsiteY1622" fmla="*/ 2294167 h 6483416"/>
              <a:gd name="connsiteX1623" fmla="*/ 11000703 w 11968488"/>
              <a:gd name="connsiteY1623" fmla="*/ 2305309 h 6483416"/>
              <a:gd name="connsiteX1624" fmla="*/ 11000055 w 11968488"/>
              <a:gd name="connsiteY1624" fmla="*/ 2296564 h 6483416"/>
              <a:gd name="connsiteX1625" fmla="*/ 10991637 w 11968488"/>
              <a:gd name="connsiteY1625" fmla="*/ 2296252 h 6483416"/>
              <a:gd name="connsiteX1626" fmla="*/ 10999406 w 11968488"/>
              <a:gd name="connsiteY1626" fmla="*/ 2287817 h 6483416"/>
              <a:gd name="connsiteX1627" fmla="*/ 11004800 w 11968488"/>
              <a:gd name="connsiteY1627" fmla="*/ 2285105 h 6483416"/>
              <a:gd name="connsiteX1628" fmla="*/ 11004277 w 11968488"/>
              <a:gd name="connsiteY1628" fmla="*/ 2285153 h 6483416"/>
              <a:gd name="connsiteX1629" fmla="*/ 10967622 w 11968488"/>
              <a:gd name="connsiteY1629" fmla="*/ 2288458 h 6483416"/>
              <a:gd name="connsiteX1630" fmla="*/ 10953805 w 11968488"/>
              <a:gd name="connsiteY1630" fmla="*/ 2296302 h 6483416"/>
              <a:gd name="connsiteX1631" fmla="*/ 10872373 w 11968488"/>
              <a:gd name="connsiteY1631" fmla="*/ 2382146 h 6483416"/>
              <a:gd name="connsiteX1632" fmla="*/ 10866224 w 11968488"/>
              <a:gd name="connsiteY1632" fmla="*/ 2394740 h 6483416"/>
              <a:gd name="connsiteX1633" fmla="*/ 10780740 w 11968488"/>
              <a:gd name="connsiteY1633" fmla="*/ 2446293 h 6483416"/>
              <a:gd name="connsiteX1634" fmla="*/ 10780398 w 11968488"/>
              <a:gd name="connsiteY1634" fmla="*/ 2424291 h 6483416"/>
              <a:gd name="connsiteX1635" fmla="*/ 10707782 w 11968488"/>
              <a:gd name="connsiteY1635" fmla="*/ 2405635 h 6483416"/>
              <a:gd name="connsiteX1636" fmla="*/ 10701813 w 11968488"/>
              <a:gd name="connsiteY1636" fmla="*/ 2429810 h 6483416"/>
              <a:gd name="connsiteX1637" fmla="*/ 10694528 w 11968488"/>
              <a:gd name="connsiteY1637" fmla="*/ 2410200 h 6483416"/>
              <a:gd name="connsiteX1638" fmla="*/ 10597267 w 11968488"/>
              <a:gd name="connsiteY1638" fmla="*/ 2520526 h 6483416"/>
              <a:gd name="connsiteX1639" fmla="*/ 10543581 w 11968488"/>
              <a:gd name="connsiteY1639" fmla="*/ 2495350 h 6483416"/>
              <a:gd name="connsiteX1640" fmla="*/ 10432215 w 11968488"/>
              <a:gd name="connsiteY1640" fmla="*/ 2555232 h 6483416"/>
              <a:gd name="connsiteX1641" fmla="*/ 10327283 w 11968488"/>
              <a:gd name="connsiteY1641" fmla="*/ 2580301 h 6483416"/>
              <a:gd name="connsiteX1642" fmla="*/ 10327958 w 11968488"/>
              <a:gd name="connsiteY1642" fmla="*/ 2623724 h 6483416"/>
              <a:gd name="connsiteX1643" fmla="*/ 10256014 w 11968488"/>
              <a:gd name="connsiteY1643" fmla="*/ 2648496 h 6483416"/>
              <a:gd name="connsiteX1644" fmla="*/ 10236964 w 11968488"/>
              <a:gd name="connsiteY1644" fmla="*/ 2688236 h 6483416"/>
              <a:gd name="connsiteX1645" fmla="*/ 10237255 w 11968488"/>
              <a:gd name="connsiteY1645" fmla="*/ 2707039 h 6483416"/>
              <a:gd name="connsiteX1646" fmla="*/ 10244451 w 11968488"/>
              <a:gd name="connsiteY1646" fmla="*/ 2705441 h 6483416"/>
              <a:gd name="connsiteX1647" fmla="*/ 10448738 w 11968488"/>
              <a:gd name="connsiteY1647" fmla="*/ 2624747 h 6483416"/>
              <a:gd name="connsiteX1648" fmla="*/ 10468756 w 11968488"/>
              <a:gd name="connsiteY1648" fmla="*/ 2627373 h 6483416"/>
              <a:gd name="connsiteX1649" fmla="*/ 10551768 w 11968488"/>
              <a:gd name="connsiteY1649" fmla="*/ 2608949 h 6483416"/>
              <a:gd name="connsiteX1650" fmla="*/ 10564792 w 11968488"/>
              <a:gd name="connsiteY1650" fmla="*/ 2597221 h 6483416"/>
              <a:gd name="connsiteX1651" fmla="*/ 10604017 w 11968488"/>
              <a:gd name="connsiteY1651" fmla="*/ 2593814 h 6483416"/>
              <a:gd name="connsiteX1652" fmla="*/ 10597836 w 11968488"/>
              <a:gd name="connsiteY1652" fmla="*/ 2588118 h 6483416"/>
              <a:gd name="connsiteX1653" fmla="*/ 10627805 w 11968488"/>
              <a:gd name="connsiteY1653" fmla="*/ 2585366 h 6483416"/>
              <a:gd name="connsiteX1654" fmla="*/ 10631151 w 11968488"/>
              <a:gd name="connsiteY1654" fmla="*/ 2597151 h 6483416"/>
              <a:gd name="connsiteX1655" fmla="*/ 10717030 w 11968488"/>
              <a:gd name="connsiteY1655" fmla="*/ 2559058 h 6483416"/>
              <a:gd name="connsiteX1656" fmla="*/ 10820638 w 11968488"/>
              <a:gd name="connsiteY1656" fmla="*/ 2523024 h 6483416"/>
              <a:gd name="connsiteX1657" fmla="*/ 10840656 w 11968488"/>
              <a:gd name="connsiteY1657" fmla="*/ 2525652 h 6483416"/>
              <a:gd name="connsiteX1658" fmla="*/ 10923666 w 11968488"/>
              <a:gd name="connsiteY1658" fmla="*/ 2507228 h 6483416"/>
              <a:gd name="connsiteX1659" fmla="*/ 10936690 w 11968488"/>
              <a:gd name="connsiteY1659" fmla="*/ 2495500 h 6483416"/>
              <a:gd name="connsiteX1660" fmla="*/ 10975915 w 11968488"/>
              <a:gd name="connsiteY1660" fmla="*/ 2492098 h 6483416"/>
              <a:gd name="connsiteX1661" fmla="*/ 10969734 w 11968488"/>
              <a:gd name="connsiteY1661" fmla="*/ 2486397 h 6483416"/>
              <a:gd name="connsiteX1662" fmla="*/ 10999703 w 11968488"/>
              <a:gd name="connsiteY1662" fmla="*/ 2483643 h 6483416"/>
              <a:gd name="connsiteX1663" fmla="*/ 11005233 w 11968488"/>
              <a:gd name="connsiteY1663" fmla="*/ 2503128 h 6483416"/>
              <a:gd name="connsiteX1664" fmla="*/ 10988281 w 11968488"/>
              <a:gd name="connsiteY1664" fmla="*/ 2503490 h 6483416"/>
              <a:gd name="connsiteX1665" fmla="*/ 10924248 w 11968488"/>
              <a:gd name="connsiteY1665" fmla="*/ 2528531 h 6483416"/>
              <a:gd name="connsiteX1666" fmla="*/ 10863028 w 11968488"/>
              <a:gd name="connsiteY1666" fmla="*/ 2547887 h 6483416"/>
              <a:gd name="connsiteX1667" fmla="*/ 10853829 w 11968488"/>
              <a:gd name="connsiteY1667" fmla="*/ 2545708 h 6483416"/>
              <a:gd name="connsiteX1668" fmla="*/ 10851549 w 11968488"/>
              <a:gd name="connsiteY1668" fmla="*/ 2551517 h 6483416"/>
              <a:gd name="connsiteX1669" fmla="*/ 10863028 w 11968488"/>
              <a:gd name="connsiteY1669" fmla="*/ 2547887 h 6483416"/>
              <a:gd name="connsiteX1670" fmla="*/ 10865385 w 11968488"/>
              <a:gd name="connsiteY1670" fmla="*/ 2548447 h 6483416"/>
              <a:gd name="connsiteX1671" fmla="*/ 10857730 w 11968488"/>
              <a:gd name="connsiteY1671" fmla="*/ 2557217 h 6483416"/>
              <a:gd name="connsiteX1672" fmla="*/ 10855449 w 11968488"/>
              <a:gd name="connsiteY1672" fmla="*/ 2563023 h 6483416"/>
              <a:gd name="connsiteX1673" fmla="*/ 10859042 w 11968488"/>
              <a:gd name="connsiteY1673" fmla="*/ 2562567 h 6483416"/>
              <a:gd name="connsiteX1674" fmla="*/ 10867102 w 11968488"/>
              <a:gd name="connsiteY1674" fmla="*/ 2559850 h 6483416"/>
              <a:gd name="connsiteX1675" fmla="*/ 10894621 w 11968488"/>
              <a:gd name="connsiteY1675" fmla="*/ 2548873 h 6483416"/>
              <a:gd name="connsiteX1676" fmla="*/ 10921493 w 11968488"/>
              <a:gd name="connsiteY1676" fmla="*/ 2543325 h 6483416"/>
              <a:gd name="connsiteX1677" fmla="*/ 10926990 w 11968488"/>
              <a:gd name="connsiteY1677" fmla="*/ 2543145 h 6483416"/>
              <a:gd name="connsiteX1678" fmla="*/ 10940066 w 11968488"/>
              <a:gd name="connsiteY1678" fmla="*/ 2538230 h 6483416"/>
              <a:gd name="connsiteX1679" fmla="*/ 11000365 w 11968488"/>
              <a:gd name="connsiteY1679" fmla="*/ 2534833 h 6483416"/>
              <a:gd name="connsiteX1680" fmla="*/ 10995089 w 11968488"/>
              <a:gd name="connsiteY1680" fmla="*/ 2537611 h 6483416"/>
              <a:gd name="connsiteX1681" fmla="*/ 11005356 w 11968488"/>
              <a:gd name="connsiteY1681" fmla="*/ 2535053 h 6483416"/>
              <a:gd name="connsiteX1682" fmla="*/ 11014534 w 11968488"/>
              <a:gd name="connsiteY1682" fmla="*/ 2535913 h 6483416"/>
              <a:gd name="connsiteX1683" fmla="*/ 11014927 w 11968488"/>
              <a:gd name="connsiteY1683" fmla="*/ 2537297 h 6483416"/>
              <a:gd name="connsiteX1684" fmla="*/ 11044201 w 11968488"/>
              <a:gd name="connsiteY1684" fmla="*/ 2528231 h 6483416"/>
              <a:gd name="connsiteX1685" fmla="*/ 11154062 w 11968488"/>
              <a:gd name="connsiteY1685" fmla="*/ 2500299 h 6483416"/>
              <a:gd name="connsiteX1686" fmla="*/ 11152988 w 11968488"/>
              <a:gd name="connsiteY1686" fmla="*/ 2523526 h 6483416"/>
              <a:gd name="connsiteX1687" fmla="*/ 11164428 w 11968488"/>
              <a:gd name="connsiteY1687" fmla="*/ 2526853 h 6483416"/>
              <a:gd name="connsiteX1688" fmla="*/ 11156661 w 11968488"/>
              <a:gd name="connsiteY1688" fmla="*/ 2535287 h 6483416"/>
              <a:gd name="connsiteX1689" fmla="*/ 11151264 w 11968488"/>
              <a:gd name="connsiteY1689" fmla="*/ 2537994 h 6483416"/>
              <a:gd name="connsiteX1690" fmla="*/ 11138099 w 11968488"/>
              <a:gd name="connsiteY1690" fmla="*/ 2549139 h 6483416"/>
              <a:gd name="connsiteX1691" fmla="*/ 11137450 w 11968488"/>
              <a:gd name="connsiteY1691" fmla="*/ 2540393 h 6483416"/>
              <a:gd name="connsiteX1692" fmla="*/ 11129032 w 11968488"/>
              <a:gd name="connsiteY1692" fmla="*/ 2540082 h 6483416"/>
              <a:gd name="connsiteX1693" fmla="*/ 11136802 w 11968488"/>
              <a:gd name="connsiteY1693" fmla="*/ 2531647 h 6483416"/>
              <a:gd name="connsiteX1694" fmla="*/ 11142196 w 11968488"/>
              <a:gd name="connsiteY1694" fmla="*/ 2528937 h 6483416"/>
              <a:gd name="connsiteX1695" fmla="*/ 11079172 w 11968488"/>
              <a:gd name="connsiteY1695" fmla="*/ 2546964 h 6483416"/>
              <a:gd name="connsiteX1696" fmla="*/ 11024590 w 11968488"/>
              <a:gd name="connsiteY1696" fmla="*/ 2556215 h 6483416"/>
              <a:gd name="connsiteX1697" fmla="*/ 11020727 w 11968488"/>
              <a:gd name="connsiteY1697" fmla="*/ 2557733 h 6483416"/>
              <a:gd name="connsiteX1698" fmla="*/ 11022151 w 11968488"/>
              <a:gd name="connsiteY1698" fmla="*/ 2562743 h 6483416"/>
              <a:gd name="connsiteX1699" fmla="*/ 11000685 w 11968488"/>
              <a:gd name="connsiteY1699" fmla="*/ 2565600 h 6483416"/>
              <a:gd name="connsiteX1700" fmla="*/ 10983124 w 11968488"/>
              <a:gd name="connsiteY1700" fmla="*/ 2572493 h 6483416"/>
              <a:gd name="connsiteX1701" fmla="*/ 10964561 w 11968488"/>
              <a:gd name="connsiteY1701" fmla="*/ 2572171 h 6483416"/>
              <a:gd name="connsiteX1702" fmla="*/ 10961864 w 11968488"/>
              <a:gd name="connsiteY1702" fmla="*/ 2570763 h 6483416"/>
              <a:gd name="connsiteX1703" fmla="*/ 10944655 w 11968488"/>
              <a:gd name="connsiteY1703" fmla="*/ 2573053 h 6483416"/>
              <a:gd name="connsiteX1704" fmla="*/ 10936083 w 11968488"/>
              <a:gd name="connsiteY1704" fmla="*/ 2575481 h 6483416"/>
              <a:gd name="connsiteX1705" fmla="*/ 10930109 w 11968488"/>
              <a:gd name="connsiteY1705" fmla="*/ 2579258 h 6483416"/>
              <a:gd name="connsiteX1706" fmla="*/ 10914703 w 11968488"/>
              <a:gd name="connsiteY1706" fmla="*/ 2593229 h 6483416"/>
              <a:gd name="connsiteX1707" fmla="*/ 10879888 w 11968488"/>
              <a:gd name="connsiteY1707" fmla="*/ 2595987 h 6483416"/>
              <a:gd name="connsiteX1708" fmla="*/ 10866832 w 11968488"/>
              <a:gd name="connsiteY1708" fmla="*/ 2602417 h 6483416"/>
              <a:gd name="connsiteX1709" fmla="*/ 10738512 w 11968488"/>
              <a:gd name="connsiteY1709" fmla="*/ 2668647 h 6483416"/>
              <a:gd name="connsiteX1710" fmla="*/ 10657288 w 11968488"/>
              <a:gd name="connsiteY1710" fmla="*/ 2703525 h 6483416"/>
              <a:gd name="connsiteX1711" fmla="*/ 10610988 w 11968488"/>
              <a:gd name="connsiteY1711" fmla="*/ 2708705 h 6483416"/>
              <a:gd name="connsiteX1712" fmla="*/ 10604551 w 11968488"/>
              <a:gd name="connsiteY1712" fmla="*/ 2712625 h 6483416"/>
              <a:gd name="connsiteX1713" fmla="*/ 10616642 w 11968488"/>
              <a:gd name="connsiteY1713" fmla="*/ 2724702 h 6483416"/>
              <a:gd name="connsiteX1714" fmla="*/ 10584757 w 11968488"/>
              <a:gd name="connsiteY1714" fmla="*/ 2742832 h 6483416"/>
              <a:gd name="connsiteX1715" fmla="*/ 10577460 w 11968488"/>
              <a:gd name="connsiteY1715" fmla="*/ 2743848 h 6483416"/>
              <a:gd name="connsiteX1716" fmla="*/ 10574645 w 11968488"/>
              <a:gd name="connsiteY1716" fmla="*/ 2779785 h 6483416"/>
              <a:gd name="connsiteX1717" fmla="*/ 10548302 w 11968488"/>
              <a:gd name="connsiteY1717" fmla="*/ 2799333 h 6483416"/>
              <a:gd name="connsiteX1718" fmla="*/ 10528234 w 11968488"/>
              <a:gd name="connsiteY1718" fmla="*/ 2773646 h 6483416"/>
              <a:gd name="connsiteX1719" fmla="*/ 10509355 w 11968488"/>
              <a:gd name="connsiteY1719" fmla="*/ 2824387 h 6483416"/>
              <a:gd name="connsiteX1720" fmla="*/ 10509014 w 11968488"/>
              <a:gd name="connsiteY1720" fmla="*/ 2802382 h 6483416"/>
              <a:gd name="connsiteX1721" fmla="*/ 10521925 w 11968488"/>
              <a:gd name="connsiteY1721" fmla="*/ 2775816 h 6483416"/>
              <a:gd name="connsiteX1722" fmla="*/ 10375699 w 11968488"/>
              <a:gd name="connsiteY1722" fmla="*/ 2838642 h 6483416"/>
              <a:gd name="connsiteX1723" fmla="*/ 10362403 w 11968488"/>
              <a:gd name="connsiteY1723" fmla="*/ 2858637 h 6483416"/>
              <a:gd name="connsiteX1724" fmla="*/ 10368638 w 11968488"/>
              <a:gd name="connsiteY1724" fmla="*/ 2885077 h 6483416"/>
              <a:gd name="connsiteX1725" fmla="*/ 10370488 w 11968488"/>
              <a:gd name="connsiteY1725" fmla="*/ 2889832 h 6483416"/>
              <a:gd name="connsiteX1726" fmla="*/ 10392238 w 11968488"/>
              <a:gd name="connsiteY1726" fmla="*/ 2879326 h 6483416"/>
              <a:gd name="connsiteX1727" fmla="*/ 10419803 w 11968488"/>
              <a:gd name="connsiteY1727" fmla="*/ 2871330 h 6483416"/>
              <a:gd name="connsiteX1728" fmla="*/ 10427691 w 11968488"/>
              <a:gd name="connsiteY1728" fmla="*/ 2868556 h 6483416"/>
              <a:gd name="connsiteX1729" fmla="*/ 10441406 w 11968488"/>
              <a:gd name="connsiteY1729" fmla="*/ 2862279 h 6483416"/>
              <a:gd name="connsiteX1730" fmla="*/ 10484518 w 11968488"/>
              <a:gd name="connsiteY1730" fmla="*/ 2848448 h 6483416"/>
              <a:gd name="connsiteX1731" fmla="*/ 10496314 w 11968488"/>
              <a:gd name="connsiteY1731" fmla="*/ 2848332 h 6483416"/>
              <a:gd name="connsiteX1732" fmla="*/ 10497314 w 11968488"/>
              <a:gd name="connsiteY1732" fmla="*/ 2848148 h 6483416"/>
              <a:gd name="connsiteX1733" fmla="*/ 10506842 w 11968488"/>
              <a:gd name="connsiteY1733" fmla="*/ 2839750 h 6483416"/>
              <a:gd name="connsiteX1734" fmla="*/ 10515643 w 11968488"/>
              <a:gd name="connsiteY1734" fmla="*/ 2837788 h 6483416"/>
              <a:gd name="connsiteX1735" fmla="*/ 10516892 w 11968488"/>
              <a:gd name="connsiteY1735" fmla="*/ 2836779 h 6483416"/>
              <a:gd name="connsiteX1736" fmla="*/ 10535013 w 11968488"/>
              <a:gd name="connsiteY1736" fmla="*/ 2832580 h 6483416"/>
              <a:gd name="connsiteX1737" fmla="*/ 10547176 w 11968488"/>
              <a:gd name="connsiteY1737" fmla="*/ 2827089 h 6483416"/>
              <a:gd name="connsiteX1738" fmla="*/ 10589203 w 11968488"/>
              <a:gd name="connsiteY1738" fmla="*/ 2818431 h 6483416"/>
              <a:gd name="connsiteX1739" fmla="*/ 10591401 w 11968488"/>
              <a:gd name="connsiteY1739" fmla="*/ 2822269 h 6483416"/>
              <a:gd name="connsiteX1740" fmla="*/ 10602204 w 11968488"/>
              <a:gd name="connsiteY1740" fmla="*/ 2820580 h 6483416"/>
              <a:gd name="connsiteX1741" fmla="*/ 10606780 w 11968488"/>
              <a:gd name="connsiteY1741" fmla="*/ 2821722 h 6483416"/>
              <a:gd name="connsiteX1742" fmla="*/ 10631285 w 11968488"/>
              <a:gd name="connsiteY1742" fmla="*/ 2812157 h 6483416"/>
              <a:gd name="connsiteX1743" fmla="*/ 10653898 w 11968488"/>
              <a:gd name="connsiteY1743" fmla="*/ 2811491 h 6483416"/>
              <a:gd name="connsiteX1744" fmla="*/ 10680125 w 11968488"/>
              <a:gd name="connsiteY1744" fmla="*/ 2804399 h 6483416"/>
              <a:gd name="connsiteX1745" fmla="*/ 10717436 w 11968488"/>
              <a:gd name="connsiteY1745" fmla="*/ 2804827 h 6483416"/>
              <a:gd name="connsiteX1746" fmla="*/ 10734122 w 11968488"/>
              <a:gd name="connsiteY1746" fmla="*/ 2798405 h 6483416"/>
              <a:gd name="connsiteX1747" fmla="*/ 10802436 w 11968488"/>
              <a:gd name="connsiteY1747" fmla="*/ 2777797 h 6483416"/>
              <a:gd name="connsiteX1748" fmla="*/ 10815635 w 11968488"/>
              <a:gd name="connsiteY1748" fmla="*/ 2779299 h 6483416"/>
              <a:gd name="connsiteX1749" fmla="*/ 10820536 w 11968488"/>
              <a:gd name="connsiteY1749" fmla="*/ 2778102 h 6483416"/>
              <a:gd name="connsiteX1750" fmla="*/ 10818334 w 11968488"/>
              <a:gd name="connsiteY1750" fmla="*/ 2777815 h 6483416"/>
              <a:gd name="connsiteX1751" fmla="*/ 10890568 w 11968488"/>
              <a:gd name="connsiteY1751" fmla="*/ 2750559 h 6483416"/>
              <a:gd name="connsiteX1752" fmla="*/ 10893870 w 11968488"/>
              <a:gd name="connsiteY1752" fmla="*/ 2749474 h 6483416"/>
              <a:gd name="connsiteX1753" fmla="*/ 10901754 w 11968488"/>
              <a:gd name="connsiteY1753" fmla="*/ 2736117 h 6483416"/>
              <a:gd name="connsiteX1754" fmla="*/ 10912391 w 11968488"/>
              <a:gd name="connsiteY1754" fmla="*/ 2722702 h 6483416"/>
              <a:gd name="connsiteX1755" fmla="*/ 10970806 w 11968488"/>
              <a:gd name="connsiteY1755" fmla="*/ 2708418 h 6483416"/>
              <a:gd name="connsiteX1756" fmla="*/ 10985984 w 11968488"/>
              <a:gd name="connsiteY1756" fmla="*/ 2704699 h 6483416"/>
              <a:gd name="connsiteX1757" fmla="*/ 10988562 w 11968488"/>
              <a:gd name="connsiteY1757" fmla="*/ 2703617 h 6483416"/>
              <a:gd name="connsiteX1758" fmla="*/ 11031708 w 11968488"/>
              <a:gd name="connsiteY1758" fmla="*/ 2691428 h 6483416"/>
              <a:gd name="connsiteX1759" fmla="*/ 11061974 w 11968488"/>
              <a:gd name="connsiteY1759" fmla="*/ 2689080 h 6483416"/>
              <a:gd name="connsiteX1760" fmla="*/ 11064128 w 11968488"/>
              <a:gd name="connsiteY1760" fmla="*/ 2680983 h 6483416"/>
              <a:gd name="connsiteX1761" fmla="*/ 11142535 w 11968488"/>
              <a:gd name="connsiteY1761" fmla="*/ 2673380 h 6483416"/>
              <a:gd name="connsiteX1762" fmla="*/ 11178383 w 11968488"/>
              <a:gd name="connsiteY1762" fmla="*/ 2660763 h 6483416"/>
              <a:gd name="connsiteX1763" fmla="*/ 11207468 w 11968488"/>
              <a:gd name="connsiteY1763" fmla="*/ 2661052 h 6483416"/>
              <a:gd name="connsiteX1764" fmla="*/ 11212260 w 11968488"/>
              <a:gd name="connsiteY1764" fmla="*/ 2659873 h 6483416"/>
              <a:gd name="connsiteX1765" fmla="*/ 11307822 w 11968488"/>
              <a:gd name="connsiteY1765" fmla="*/ 2633844 h 6483416"/>
              <a:gd name="connsiteX1766" fmla="*/ 11366388 w 11968488"/>
              <a:gd name="connsiteY1766" fmla="*/ 2627543 h 6483416"/>
              <a:gd name="connsiteX1767" fmla="*/ 11367714 w 11968488"/>
              <a:gd name="connsiteY1767" fmla="*/ 2624093 h 6483416"/>
              <a:gd name="connsiteX1768" fmla="*/ 11371198 w 11968488"/>
              <a:gd name="connsiteY1768" fmla="*/ 2621986 h 6483416"/>
              <a:gd name="connsiteX1769" fmla="*/ 11374656 w 11968488"/>
              <a:gd name="connsiteY1769" fmla="*/ 2624137 h 6483416"/>
              <a:gd name="connsiteX1770" fmla="*/ 11395654 w 11968488"/>
              <a:gd name="connsiteY1770" fmla="*/ 2614858 h 6483416"/>
              <a:gd name="connsiteX1771" fmla="*/ 11416358 w 11968488"/>
              <a:gd name="connsiteY1771" fmla="*/ 2612688 h 6483416"/>
              <a:gd name="connsiteX1772" fmla="*/ 11417350 w 11968488"/>
              <a:gd name="connsiteY1772" fmla="*/ 2609077 h 6483416"/>
              <a:gd name="connsiteX1773" fmla="*/ 11420672 w 11968488"/>
              <a:gd name="connsiteY1773" fmla="*/ 2606279 h 6483416"/>
              <a:gd name="connsiteX1774" fmla="*/ 11427662 w 11968488"/>
              <a:gd name="connsiteY1774" fmla="*/ 2608720 h 6483416"/>
              <a:gd name="connsiteX1775" fmla="*/ 11424341 w 11968488"/>
              <a:gd name="connsiteY1775" fmla="*/ 2611518 h 6483416"/>
              <a:gd name="connsiteX1776" fmla="*/ 11421019 w 11968488"/>
              <a:gd name="connsiteY1776" fmla="*/ 2614315 h 6483416"/>
              <a:gd name="connsiteX1777" fmla="*/ 11454930 w 11968488"/>
              <a:gd name="connsiteY1777" fmla="*/ 2602410 h 6483416"/>
              <a:gd name="connsiteX1778" fmla="*/ 11462269 w 11968488"/>
              <a:gd name="connsiteY1778" fmla="*/ 2612889 h 6483416"/>
              <a:gd name="connsiteX1779" fmla="*/ 11604900 w 11968488"/>
              <a:gd name="connsiteY1779" fmla="*/ 2567712 h 6483416"/>
              <a:gd name="connsiteX1780" fmla="*/ 11701034 w 11968488"/>
              <a:gd name="connsiteY1780" fmla="*/ 2561702 h 6483416"/>
              <a:gd name="connsiteX1781" fmla="*/ 11712686 w 11968488"/>
              <a:gd name="connsiteY1781" fmla="*/ 2565771 h 6483416"/>
              <a:gd name="connsiteX1782" fmla="*/ 11770890 w 11968488"/>
              <a:gd name="connsiteY1782" fmla="*/ 2558393 h 6483416"/>
              <a:gd name="connsiteX1783" fmla="*/ 11808820 w 11968488"/>
              <a:gd name="connsiteY1783" fmla="*/ 2559764 h 6483416"/>
              <a:gd name="connsiteX1784" fmla="*/ 11820471 w 11968488"/>
              <a:gd name="connsiteY1784" fmla="*/ 2563831 h 6483416"/>
              <a:gd name="connsiteX1785" fmla="*/ 11819480 w 11968488"/>
              <a:gd name="connsiteY1785" fmla="*/ 2567444 h 6483416"/>
              <a:gd name="connsiteX1786" fmla="*/ 11790874 w 11968488"/>
              <a:gd name="connsiteY1786" fmla="*/ 2569327 h 6483416"/>
              <a:gd name="connsiteX1787" fmla="*/ 11756614 w 11968488"/>
              <a:gd name="connsiteY1787" fmla="*/ 2573195 h 6483416"/>
              <a:gd name="connsiteX1788" fmla="*/ 11737971 w 11968488"/>
              <a:gd name="connsiteY1788" fmla="*/ 2566685 h 6483416"/>
              <a:gd name="connsiteX1789" fmla="*/ 11684428 w 11968488"/>
              <a:gd name="connsiteY1789" fmla="*/ 2575695 h 6483416"/>
              <a:gd name="connsiteX1790" fmla="*/ 11667124 w 11968488"/>
              <a:gd name="connsiteY1790" fmla="*/ 2573608 h 6483416"/>
              <a:gd name="connsiteX1791" fmla="*/ 11662812 w 11968488"/>
              <a:gd name="connsiteY1791" fmla="*/ 2580017 h 6483416"/>
              <a:gd name="connsiteX1792" fmla="*/ 11589982 w 11968488"/>
              <a:gd name="connsiteY1792" fmla="*/ 2594163 h 6483416"/>
              <a:gd name="connsiteX1793" fmla="*/ 11508180 w 11968488"/>
              <a:gd name="connsiteY1793" fmla="*/ 2613090 h 6483416"/>
              <a:gd name="connsiteX1794" fmla="*/ 11505501 w 11968488"/>
              <a:gd name="connsiteY1794" fmla="*/ 2604240 h 6483416"/>
              <a:gd name="connsiteX1795" fmla="*/ 11439021 w 11968488"/>
              <a:gd name="connsiteY1795" fmla="*/ 2632473 h 6483416"/>
              <a:gd name="connsiteX1796" fmla="*/ 11425788 w 11968488"/>
              <a:gd name="connsiteY1796" fmla="*/ 2636461 h 6483416"/>
              <a:gd name="connsiteX1797" fmla="*/ 11452139 w 11968488"/>
              <a:gd name="connsiteY1797" fmla="*/ 2633958 h 6483416"/>
              <a:gd name="connsiteX1798" fmla="*/ 11468238 w 11968488"/>
              <a:gd name="connsiteY1798" fmla="*/ 2633749 h 6483416"/>
              <a:gd name="connsiteX1799" fmla="*/ 11515836 w 11968488"/>
              <a:gd name="connsiteY1799" fmla="*/ 2617794 h 6483416"/>
              <a:gd name="connsiteX1800" fmla="*/ 11529112 w 11968488"/>
              <a:gd name="connsiteY1800" fmla="*/ 2618833 h 6483416"/>
              <a:gd name="connsiteX1801" fmla="*/ 11583892 w 11968488"/>
              <a:gd name="connsiteY1801" fmla="*/ 2606449 h 6483416"/>
              <a:gd name="connsiteX1802" fmla="*/ 11592405 w 11968488"/>
              <a:gd name="connsiteY1802" fmla="*/ 2599473 h 6483416"/>
              <a:gd name="connsiteX1803" fmla="*/ 11618340 w 11968488"/>
              <a:gd name="connsiteY1803" fmla="*/ 2596642 h 6483416"/>
              <a:gd name="connsiteX1804" fmla="*/ 11614194 w 11968488"/>
              <a:gd name="connsiteY1804" fmla="*/ 2593538 h 6483416"/>
              <a:gd name="connsiteX1805" fmla="*/ 11634008 w 11968488"/>
              <a:gd name="connsiteY1805" fmla="*/ 2591286 h 6483416"/>
              <a:gd name="connsiteX1806" fmla="*/ 11637848 w 11968488"/>
              <a:gd name="connsiteY1806" fmla="*/ 2602254 h 6483416"/>
              <a:gd name="connsiteX1807" fmla="*/ 11626630 w 11968488"/>
              <a:gd name="connsiteY1807" fmla="*/ 2602847 h 6483416"/>
              <a:gd name="connsiteX1808" fmla="*/ 11584474 w 11968488"/>
              <a:gd name="connsiteY1808" fmla="*/ 2618564 h 6483416"/>
              <a:gd name="connsiteX1809" fmla="*/ 11560993 w 11968488"/>
              <a:gd name="connsiteY1809" fmla="*/ 2625792 h 6483416"/>
              <a:gd name="connsiteX1810" fmla="*/ 11566948 w 11968488"/>
              <a:gd name="connsiteY1810" fmla="*/ 2627309 h 6483416"/>
              <a:gd name="connsiteX1811" fmla="*/ 11572866 w 11968488"/>
              <a:gd name="connsiteY1811" fmla="*/ 2625656 h 6483416"/>
              <a:gd name="connsiteX1812" fmla="*/ 11575646 w 11968488"/>
              <a:gd name="connsiteY1812" fmla="*/ 2629525 h 6483416"/>
              <a:gd name="connsiteX1813" fmla="*/ 11588262 w 11968488"/>
              <a:gd name="connsiteY1813" fmla="*/ 2632738 h 6483416"/>
              <a:gd name="connsiteX1814" fmla="*/ 11589748 w 11968488"/>
              <a:gd name="connsiteY1814" fmla="*/ 2632524 h 6483416"/>
              <a:gd name="connsiteX1815" fmla="*/ 11638228 w 11968488"/>
              <a:gd name="connsiteY1815" fmla="*/ 2620428 h 6483416"/>
              <a:gd name="connsiteX1816" fmla="*/ 11644309 w 11968488"/>
              <a:gd name="connsiteY1816" fmla="*/ 2620705 h 6483416"/>
              <a:gd name="connsiteX1817" fmla="*/ 11644858 w 11968488"/>
              <a:gd name="connsiteY1817" fmla="*/ 2622273 h 6483416"/>
              <a:gd name="connsiteX1818" fmla="*/ 11659754 w 11968488"/>
              <a:gd name="connsiteY1818" fmla="*/ 2618685 h 6483416"/>
              <a:gd name="connsiteX1819" fmla="*/ 11672978 w 11968488"/>
              <a:gd name="connsiteY1819" fmla="*/ 2633046 h 6483416"/>
              <a:gd name="connsiteX1820" fmla="*/ 11716145 w 11968488"/>
              <a:gd name="connsiteY1820" fmla="*/ 2614161 h 6483416"/>
              <a:gd name="connsiteX1821" fmla="*/ 11725745 w 11968488"/>
              <a:gd name="connsiteY1821" fmla="*/ 2636264 h 6483416"/>
              <a:gd name="connsiteX1822" fmla="*/ 11764442 w 11968488"/>
              <a:gd name="connsiteY1822" fmla="*/ 2624706 h 6483416"/>
              <a:gd name="connsiteX1823" fmla="*/ 11821060 w 11968488"/>
              <a:gd name="connsiteY1823" fmla="*/ 2632768 h 6483416"/>
              <a:gd name="connsiteX1824" fmla="*/ 11908822 w 11968488"/>
              <a:gd name="connsiteY1824" fmla="*/ 2635584 h 6483416"/>
              <a:gd name="connsiteX1825" fmla="*/ 11921646 w 11968488"/>
              <a:gd name="connsiteY1825" fmla="*/ 2640818 h 6483416"/>
              <a:gd name="connsiteX1826" fmla="*/ 11938830 w 11968488"/>
              <a:gd name="connsiteY1826" fmla="*/ 2644097 h 6483416"/>
              <a:gd name="connsiteX1827" fmla="*/ 11940924 w 11968488"/>
              <a:gd name="connsiteY1827" fmla="*/ 2641496 h 6483416"/>
              <a:gd name="connsiteX1828" fmla="*/ 11942352 w 11968488"/>
              <a:gd name="connsiteY1828" fmla="*/ 2644134 h 6483416"/>
              <a:gd name="connsiteX1829" fmla="*/ 11949392 w 11968488"/>
              <a:gd name="connsiteY1829" fmla="*/ 2644206 h 6483416"/>
              <a:gd name="connsiteX1830" fmla="*/ 11947300 w 11968488"/>
              <a:gd name="connsiteY1830" fmla="*/ 2646805 h 6483416"/>
              <a:gd name="connsiteX1831" fmla="*/ 11943779 w 11968488"/>
              <a:gd name="connsiteY1831" fmla="*/ 2646771 h 6483416"/>
              <a:gd name="connsiteX1832" fmla="*/ 11965669 w 11968488"/>
              <a:gd name="connsiteY1832" fmla="*/ 2654858 h 6483416"/>
              <a:gd name="connsiteX1833" fmla="*/ 11893254 w 11968488"/>
              <a:gd name="connsiteY1833" fmla="*/ 2669850 h 6483416"/>
              <a:gd name="connsiteX1834" fmla="*/ 11901625 w 11968488"/>
              <a:gd name="connsiteY1834" fmla="*/ 2659449 h 6483416"/>
              <a:gd name="connsiteX1835" fmla="*/ 11887426 w 11968488"/>
              <a:gd name="connsiteY1835" fmla="*/ 2657955 h 6483416"/>
              <a:gd name="connsiteX1836" fmla="*/ 11853542 w 11968488"/>
              <a:gd name="connsiteY1836" fmla="*/ 2668345 h 6483416"/>
              <a:gd name="connsiteX1837" fmla="*/ 11774295 w 11968488"/>
              <a:gd name="connsiteY1837" fmla="*/ 2684357 h 6483416"/>
              <a:gd name="connsiteX1838" fmla="*/ 11682943 w 11968488"/>
              <a:gd name="connsiteY1838" fmla="*/ 2698986 h 6483416"/>
              <a:gd name="connsiteX1839" fmla="*/ 11606866 w 11968488"/>
              <a:gd name="connsiteY1839" fmla="*/ 2702232 h 6483416"/>
              <a:gd name="connsiteX1840" fmla="*/ 11550842 w 11968488"/>
              <a:gd name="connsiteY1840" fmla="*/ 2714906 h 6483416"/>
              <a:gd name="connsiteX1841" fmla="*/ 11550764 w 11968488"/>
              <a:gd name="connsiteY1841" fmla="*/ 2715517 h 6483416"/>
              <a:gd name="connsiteX1842" fmla="*/ 11550680 w 11968488"/>
              <a:gd name="connsiteY1842" fmla="*/ 2716172 h 6483416"/>
              <a:gd name="connsiteX1843" fmla="*/ 11543741 w 11968488"/>
              <a:gd name="connsiteY1843" fmla="*/ 2716511 h 6483416"/>
              <a:gd name="connsiteX1844" fmla="*/ 11531038 w 11968488"/>
              <a:gd name="connsiteY1844" fmla="*/ 2719385 h 6483416"/>
              <a:gd name="connsiteX1845" fmla="*/ 11531287 w 11968488"/>
              <a:gd name="connsiteY1845" fmla="*/ 2722693 h 6483416"/>
              <a:gd name="connsiteX1846" fmla="*/ 11537520 w 11968488"/>
              <a:gd name="connsiteY1846" fmla="*/ 2724280 h 6483416"/>
              <a:gd name="connsiteX1847" fmla="*/ 11562938 w 11968488"/>
              <a:gd name="connsiteY1847" fmla="*/ 2718111 h 6483416"/>
              <a:gd name="connsiteX1848" fmla="*/ 11564770 w 11968488"/>
              <a:gd name="connsiteY1848" fmla="*/ 2725338 h 6483416"/>
              <a:gd name="connsiteX1849" fmla="*/ 11595215 w 11968488"/>
              <a:gd name="connsiteY1849" fmla="*/ 2714441 h 6483416"/>
              <a:gd name="connsiteX1850" fmla="*/ 11638243 w 11968488"/>
              <a:gd name="connsiteY1850" fmla="*/ 2707834 h 6483416"/>
              <a:gd name="connsiteX1851" fmla="*/ 11675936 w 11968488"/>
              <a:gd name="connsiteY1851" fmla="*/ 2710412 h 6483416"/>
              <a:gd name="connsiteX1852" fmla="*/ 11670602 w 11968488"/>
              <a:gd name="connsiteY1852" fmla="*/ 2719600 h 6483416"/>
              <a:gd name="connsiteX1853" fmla="*/ 11735156 w 11968488"/>
              <a:gd name="connsiteY1853" fmla="*/ 2712259 h 6483416"/>
              <a:gd name="connsiteX1854" fmla="*/ 11806906 w 11968488"/>
              <a:gd name="connsiteY1854" fmla="*/ 2708106 h 6483416"/>
              <a:gd name="connsiteX1855" fmla="*/ 11805182 w 11968488"/>
              <a:gd name="connsiteY1855" fmla="*/ 2721458 h 6483416"/>
              <a:gd name="connsiteX1856" fmla="*/ 11812376 w 11968488"/>
              <a:gd name="connsiteY1856" fmla="*/ 2724645 h 6483416"/>
              <a:gd name="connsiteX1857" fmla="*/ 11807014 w 11968488"/>
              <a:gd name="connsiteY1857" fmla="*/ 2728685 h 6483416"/>
              <a:gd name="connsiteX1858" fmla="*/ 11803431 w 11968488"/>
              <a:gd name="connsiteY1858" fmla="*/ 2729664 h 6483416"/>
              <a:gd name="connsiteX1859" fmla="*/ 11794486 w 11968488"/>
              <a:gd name="connsiteY1859" fmla="*/ 2734684 h 6483416"/>
              <a:gd name="connsiteX1860" fmla="*/ 11794459 w 11968488"/>
              <a:gd name="connsiteY1860" fmla="*/ 2729540 h 6483416"/>
              <a:gd name="connsiteX1861" fmla="*/ 11789072 w 11968488"/>
              <a:gd name="connsiteY1861" fmla="*/ 2728436 h 6483416"/>
              <a:gd name="connsiteX1862" fmla="*/ 11794432 w 11968488"/>
              <a:gd name="connsiteY1862" fmla="*/ 2724395 h 6483416"/>
              <a:gd name="connsiteX1863" fmla="*/ 11798015 w 11968488"/>
              <a:gd name="connsiteY1863" fmla="*/ 2723416 h 6483416"/>
              <a:gd name="connsiteX1864" fmla="*/ 11756766 w 11968488"/>
              <a:gd name="connsiteY1864" fmla="*/ 2726961 h 6483416"/>
              <a:gd name="connsiteX1865" fmla="*/ 11693988 w 11968488"/>
              <a:gd name="connsiteY1865" fmla="*/ 2731239 h 6483416"/>
              <a:gd name="connsiteX1866" fmla="*/ 11674212 w 11968488"/>
              <a:gd name="connsiteY1866" fmla="*/ 2723764 h 6483416"/>
              <a:gd name="connsiteX1867" fmla="*/ 11649156 w 11968488"/>
              <a:gd name="connsiteY1867" fmla="*/ 2735765 h 6483416"/>
              <a:gd name="connsiteX1868" fmla="*/ 11624920 w 11968488"/>
              <a:gd name="connsiteY1868" fmla="*/ 2733371 h 6483416"/>
              <a:gd name="connsiteX1869" fmla="*/ 11611594 w 11968488"/>
              <a:gd name="connsiteY1869" fmla="*/ 2736102 h 6483416"/>
              <a:gd name="connsiteX1870" fmla="*/ 11614366 w 11968488"/>
              <a:gd name="connsiteY1870" fmla="*/ 2738733 h 6483416"/>
              <a:gd name="connsiteX1871" fmla="*/ 11620256 w 11968488"/>
              <a:gd name="connsiteY1871" fmla="*/ 2740797 h 6483416"/>
              <a:gd name="connsiteX1872" fmla="*/ 11676995 w 11968488"/>
              <a:gd name="connsiteY1872" fmla="*/ 2746187 h 6483416"/>
              <a:gd name="connsiteX1873" fmla="*/ 11713329 w 11968488"/>
              <a:gd name="connsiteY1873" fmla="*/ 2755979 h 6483416"/>
              <a:gd name="connsiteX1874" fmla="*/ 11724111 w 11968488"/>
              <a:gd name="connsiteY1874" fmla="*/ 2762693 h 6483416"/>
              <a:gd name="connsiteX1875" fmla="*/ 11722784 w 11968488"/>
              <a:gd name="connsiteY1875" fmla="*/ 2766144 h 6483416"/>
              <a:gd name="connsiteX1876" fmla="*/ 11695078 w 11968488"/>
              <a:gd name="connsiteY1876" fmla="*/ 2761723 h 6483416"/>
              <a:gd name="connsiteX1877" fmla="*/ 11661731 w 11968488"/>
              <a:gd name="connsiteY1877" fmla="*/ 2758066 h 6483416"/>
              <a:gd name="connsiteX1878" fmla="*/ 11644478 w 11968488"/>
              <a:gd name="connsiteY1878" fmla="*/ 2747325 h 6483416"/>
              <a:gd name="connsiteX1879" fmla="*/ 11592052 w 11968488"/>
              <a:gd name="connsiteY1879" fmla="*/ 2744619 h 6483416"/>
              <a:gd name="connsiteX1880" fmla="*/ 11589514 w 11968488"/>
              <a:gd name="connsiteY1880" fmla="*/ 2742359 h 6483416"/>
              <a:gd name="connsiteX1881" fmla="*/ 11588188 w 11968488"/>
              <a:gd name="connsiteY1881" fmla="*/ 2742766 h 6483416"/>
              <a:gd name="connsiteX1882" fmla="*/ 11564878 w 11968488"/>
              <a:gd name="connsiteY1882" fmla="*/ 2745917 h 6483416"/>
              <a:gd name="connsiteX1883" fmla="*/ 11563476 w 11968488"/>
              <a:gd name="connsiteY1883" fmla="*/ 2744645 h 6483416"/>
              <a:gd name="connsiteX1884" fmla="*/ 11536992 w 11968488"/>
              <a:gd name="connsiteY1884" fmla="*/ 2746152 h 6483416"/>
              <a:gd name="connsiteX1885" fmla="*/ 11527418 w 11968488"/>
              <a:gd name="connsiteY1885" fmla="*/ 2745217 h 6483416"/>
              <a:gd name="connsiteX1886" fmla="*/ 11527321 w 11968488"/>
              <a:gd name="connsiteY1886" fmla="*/ 2745466 h 6483416"/>
              <a:gd name="connsiteX1887" fmla="*/ 11553676 w 11968488"/>
              <a:gd name="connsiteY1887" fmla="*/ 2768890 h 6483416"/>
              <a:gd name="connsiteX1888" fmla="*/ 11549516 w 11968488"/>
              <a:gd name="connsiteY1888" fmla="*/ 2770133 h 6483416"/>
              <a:gd name="connsiteX1889" fmla="*/ 11549628 w 11968488"/>
              <a:gd name="connsiteY1889" fmla="*/ 2776425 h 6483416"/>
              <a:gd name="connsiteX1890" fmla="*/ 11506135 w 11968488"/>
              <a:gd name="connsiteY1890" fmla="*/ 2777097 h 6483416"/>
              <a:gd name="connsiteX1891" fmla="*/ 11506580 w 11968488"/>
              <a:gd name="connsiteY1891" fmla="*/ 2801933 h 6483416"/>
              <a:gd name="connsiteX1892" fmla="*/ 11532484 w 11968488"/>
              <a:gd name="connsiteY1892" fmla="*/ 2800188 h 6483416"/>
              <a:gd name="connsiteX1893" fmla="*/ 11532934 w 11968488"/>
              <a:gd name="connsiteY1893" fmla="*/ 2825358 h 6483416"/>
              <a:gd name="connsiteX1894" fmla="*/ 11524196 w 11968488"/>
              <a:gd name="connsiteY1894" fmla="*/ 2827968 h 6483416"/>
              <a:gd name="connsiteX1895" fmla="*/ 11502334 w 11968488"/>
              <a:gd name="connsiteY1895" fmla="*/ 2821847 h 6483416"/>
              <a:gd name="connsiteX1896" fmla="*/ 11502559 w 11968488"/>
              <a:gd name="connsiteY1896" fmla="*/ 2834429 h 6483416"/>
              <a:gd name="connsiteX1897" fmla="*/ 11446745 w 11968488"/>
              <a:gd name="connsiteY1897" fmla="*/ 2894713 h 6483416"/>
              <a:gd name="connsiteX1898" fmla="*/ 11382059 w 11968488"/>
              <a:gd name="connsiteY1898" fmla="*/ 2926685 h 6483416"/>
              <a:gd name="connsiteX1899" fmla="*/ 11382164 w 11968488"/>
              <a:gd name="connsiteY1899" fmla="*/ 2932646 h 6483416"/>
              <a:gd name="connsiteX1900" fmla="*/ 11455815 w 11968488"/>
              <a:gd name="connsiteY1900" fmla="*/ 2910648 h 6483416"/>
              <a:gd name="connsiteX1901" fmla="*/ 11455928 w 11968488"/>
              <a:gd name="connsiteY1901" fmla="*/ 2916941 h 6483416"/>
              <a:gd name="connsiteX1902" fmla="*/ 11443361 w 11968488"/>
              <a:gd name="connsiteY1902" fmla="*/ 2939340 h 6483416"/>
              <a:gd name="connsiteX1903" fmla="*/ 11421616 w 11968488"/>
              <a:gd name="connsiteY1903" fmla="*/ 2939840 h 6483416"/>
              <a:gd name="connsiteX1904" fmla="*/ 11408520 w 11968488"/>
              <a:gd name="connsiteY1904" fmla="*/ 2956070 h 6483416"/>
              <a:gd name="connsiteX1905" fmla="*/ 11408628 w 11968488"/>
              <a:gd name="connsiteY1905" fmla="*/ 2962031 h 6483416"/>
              <a:gd name="connsiteX1906" fmla="*/ 11430716 w 11968488"/>
              <a:gd name="connsiteY1906" fmla="*/ 2980738 h 6483416"/>
              <a:gd name="connsiteX1907" fmla="*/ 11417816 w 11968488"/>
              <a:gd name="connsiteY1907" fmla="*/ 2984590 h 6483416"/>
              <a:gd name="connsiteX1908" fmla="*/ 11417569 w 11968488"/>
              <a:gd name="connsiteY1908" fmla="*/ 2984480 h 6483416"/>
              <a:gd name="connsiteX1909" fmla="*/ 11418458 w 11968488"/>
              <a:gd name="connsiteY1909" fmla="*/ 2987194 h 6483416"/>
              <a:gd name="connsiteX1910" fmla="*/ 11407732 w 11968488"/>
              <a:gd name="connsiteY1910" fmla="*/ 2987393 h 6483416"/>
              <a:gd name="connsiteX1911" fmla="*/ 11405142 w 11968488"/>
              <a:gd name="connsiteY1911" fmla="*/ 3001026 h 6483416"/>
              <a:gd name="connsiteX1912" fmla="*/ 11411566 w 11968488"/>
              <a:gd name="connsiteY1912" fmla="*/ 3006960 h 6483416"/>
              <a:gd name="connsiteX1913" fmla="*/ 11418540 w 11968488"/>
              <a:gd name="connsiteY1913" fmla="*/ 3005454 h 6483416"/>
              <a:gd name="connsiteX1914" fmla="*/ 11424590 w 11968488"/>
              <a:gd name="connsiteY1914" fmla="*/ 3005943 h 6483416"/>
              <a:gd name="connsiteX1915" fmla="*/ 11426916 w 11968488"/>
              <a:gd name="connsiteY1915" fmla="*/ 3013059 h 6483416"/>
              <a:gd name="connsiteX1916" fmla="*/ 11427112 w 11968488"/>
              <a:gd name="connsiteY1916" fmla="*/ 3013108 h 6483416"/>
              <a:gd name="connsiteX1917" fmla="*/ 11431046 w 11968488"/>
              <a:gd name="connsiteY1917" fmla="*/ 2999282 h 6483416"/>
              <a:gd name="connsiteX1918" fmla="*/ 11431273 w 11968488"/>
              <a:gd name="connsiteY1918" fmla="*/ 3011868 h 6483416"/>
              <a:gd name="connsiteX1919" fmla="*/ 11435850 w 11968488"/>
              <a:gd name="connsiteY1919" fmla="*/ 3010500 h 6483416"/>
              <a:gd name="connsiteX1920" fmla="*/ 11435962 w 11968488"/>
              <a:gd name="connsiteY1920" fmla="*/ 3016791 h 6483416"/>
              <a:gd name="connsiteX1921" fmla="*/ 11429344 w 11968488"/>
              <a:gd name="connsiteY1921" fmla="*/ 3020480 h 6483416"/>
              <a:gd name="connsiteX1922" fmla="*/ 11429610 w 11968488"/>
              <a:gd name="connsiteY1922" fmla="*/ 3021292 h 6483416"/>
              <a:gd name="connsiteX1923" fmla="*/ 11427437 w 11968488"/>
              <a:gd name="connsiteY1923" fmla="*/ 3021544 h 6483416"/>
              <a:gd name="connsiteX1924" fmla="*/ 11420844 w 11968488"/>
              <a:gd name="connsiteY1924" fmla="*/ 3025219 h 6483416"/>
              <a:gd name="connsiteX1925" fmla="*/ 11405806 w 11968488"/>
              <a:gd name="connsiteY1925" fmla="*/ 3038118 h 6483416"/>
              <a:gd name="connsiteX1926" fmla="*/ 11405924 w 11968488"/>
              <a:gd name="connsiteY1926" fmla="*/ 3044740 h 6483416"/>
              <a:gd name="connsiteX1927" fmla="*/ 11453799 w 11968488"/>
              <a:gd name="connsiteY1927" fmla="*/ 3055079 h 6483416"/>
              <a:gd name="connsiteX1928" fmla="*/ 11462204 w 11968488"/>
              <a:gd name="connsiteY1928" fmla="*/ 3033925 h 6483416"/>
              <a:gd name="connsiteX1929" fmla="*/ 11492912 w 11968488"/>
              <a:gd name="connsiteY1929" fmla="*/ 3043398 h 6483416"/>
              <a:gd name="connsiteX1930" fmla="*/ 11480238 w 11968488"/>
              <a:gd name="connsiteY1930" fmla="*/ 3059834 h 6483416"/>
              <a:gd name="connsiteX1931" fmla="*/ 11497298 w 11968488"/>
              <a:gd name="connsiteY1931" fmla="*/ 3054739 h 6483416"/>
              <a:gd name="connsiteX1932" fmla="*/ 11549390 w 11968488"/>
              <a:gd name="connsiteY1932" fmla="*/ 3020204 h 6483416"/>
              <a:gd name="connsiteX1933" fmla="*/ 11549728 w 11968488"/>
              <a:gd name="connsiteY1933" fmla="*/ 3039080 h 6483416"/>
              <a:gd name="connsiteX1934" fmla="*/ 11528980 w 11968488"/>
              <a:gd name="connsiteY1934" fmla="*/ 3095218 h 6483416"/>
              <a:gd name="connsiteX1935" fmla="*/ 11537943 w 11968488"/>
              <a:gd name="connsiteY1935" fmla="*/ 3105191 h 6483416"/>
              <a:gd name="connsiteX1936" fmla="*/ 11529204 w 11968488"/>
              <a:gd name="connsiteY1936" fmla="*/ 3107801 h 6483416"/>
              <a:gd name="connsiteX1937" fmla="*/ 11490316 w 11968488"/>
              <a:gd name="connsiteY1937" fmla="*/ 3132068 h 6483416"/>
              <a:gd name="connsiteX1938" fmla="*/ 11477326 w 11968488"/>
              <a:gd name="connsiteY1938" fmla="*/ 3154258 h 6483416"/>
              <a:gd name="connsiteX1939" fmla="*/ 11486404 w 11968488"/>
              <a:gd name="connsiteY1939" fmla="*/ 3170525 h 6483416"/>
              <a:gd name="connsiteX1940" fmla="*/ 11456140 w 11968488"/>
              <a:gd name="connsiteY1940" fmla="*/ 3185889 h 6483416"/>
              <a:gd name="connsiteX1941" fmla="*/ 11455690 w 11968488"/>
              <a:gd name="connsiteY1941" fmla="*/ 3160719 h 6483416"/>
              <a:gd name="connsiteX1942" fmla="*/ 11404094 w 11968488"/>
              <a:gd name="connsiteY1942" fmla="*/ 3176129 h 6483416"/>
              <a:gd name="connsiteX1943" fmla="*/ 11353420 w 11968488"/>
              <a:gd name="connsiteY1943" fmla="*/ 3266508 h 6483416"/>
              <a:gd name="connsiteX1944" fmla="*/ 11315252 w 11968488"/>
              <a:gd name="connsiteY1944" fmla="*/ 3263798 h 6483416"/>
              <a:gd name="connsiteX1945" fmla="*/ 11304104 w 11968488"/>
              <a:gd name="connsiteY1945" fmla="*/ 3265909 h 6483416"/>
              <a:gd name="connsiteX1946" fmla="*/ 11341162 w 11968488"/>
              <a:gd name="connsiteY1946" fmla="*/ 3280724 h 6483416"/>
              <a:gd name="connsiteX1947" fmla="*/ 11388034 w 11968488"/>
              <a:gd name="connsiteY1947" fmla="*/ 3290633 h 6483416"/>
              <a:gd name="connsiteX1948" fmla="*/ 11398204 w 11968488"/>
              <a:gd name="connsiteY1948" fmla="*/ 3298809 h 6483416"/>
              <a:gd name="connsiteX1949" fmla="*/ 11453518 w 11968488"/>
              <a:gd name="connsiteY1949" fmla="*/ 3311536 h 6483416"/>
              <a:gd name="connsiteX1950" fmla="*/ 11488556 w 11968488"/>
              <a:gd name="connsiteY1950" fmla="*/ 3326099 h 6483416"/>
              <a:gd name="connsiteX1951" fmla="*/ 11498727 w 11968488"/>
              <a:gd name="connsiteY1951" fmla="*/ 3334273 h 6483416"/>
              <a:gd name="connsiteX1952" fmla="*/ 11497218 w 11968488"/>
              <a:gd name="connsiteY1952" fmla="*/ 3337595 h 6483416"/>
              <a:gd name="connsiteX1953" fmla="*/ 11470317 w 11968488"/>
              <a:gd name="connsiteY1953" fmla="*/ 3329571 h 6483416"/>
              <a:gd name="connsiteX1954" fmla="*/ 11437838 w 11968488"/>
              <a:gd name="connsiteY1954" fmla="*/ 3321599 h 6483416"/>
              <a:gd name="connsiteX1955" fmla="*/ 11421564 w 11968488"/>
              <a:gd name="connsiteY1955" fmla="*/ 3308517 h 6483416"/>
              <a:gd name="connsiteX1956" fmla="*/ 11370320 w 11968488"/>
              <a:gd name="connsiteY1956" fmla="*/ 3299061 h 6483416"/>
              <a:gd name="connsiteX1957" fmla="*/ 11354574 w 11968488"/>
              <a:gd name="connsiteY1957" fmla="*/ 3290938 h 6483416"/>
              <a:gd name="connsiteX1958" fmla="*/ 11349520 w 11968488"/>
              <a:gd name="connsiteY1958" fmla="*/ 3295944 h 6483416"/>
              <a:gd name="connsiteX1959" fmla="*/ 11279510 w 11968488"/>
              <a:gd name="connsiteY1959" fmla="*/ 3285005 h 6483416"/>
              <a:gd name="connsiteX1960" fmla="*/ 11240512 w 11968488"/>
              <a:gd name="connsiteY1960" fmla="*/ 3279159 h 6483416"/>
              <a:gd name="connsiteX1961" fmla="*/ 11239835 w 11968488"/>
              <a:gd name="connsiteY1961" fmla="*/ 3279104 h 6483416"/>
              <a:gd name="connsiteX1962" fmla="*/ 11240318 w 11968488"/>
              <a:gd name="connsiteY1962" fmla="*/ 3281310 h 6483416"/>
              <a:gd name="connsiteX1963" fmla="*/ 11231581 w 11968488"/>
              <a:gd name="connsiteY1963" fmla="*/ 3283919 h 6483416"/>
              <a:gd name="connsiteX1964" fmla="*/ 11088638 w 11968488"/>
              <a:gd name="connsiteY1964" fmla="*/ 3314291 h 6483416"/>
              <a:gd name="connsiteX1965" fmla="*/ 11050188 w 11968488"/>
              <a:gd name="connsiteY1965" fmla="*/ 3363065 h 6483416"/>
              <a:gd name="connsiteX1966" fmla="*/ 11019930 w 11968488"/>
              <a:gd name="connsiteY1966" fmla="*/ 3378758 h 6483416"/>
              <a:gd name="connsiteX1967" fmla="*/ 11050526 w 11968488"/>
              <a:gd name="connsiteY1967" fmla="*/ 3381940 h 6483416"/>
              <a:gd name="connsiteX1968" fmla="*/ 11175526 w 11968488"/>
              <a:gd name="connsiteY1968" fmla="*/ 3307318 h 6483416"/>
              <a:gd name="connsiteX1969" fmla="*/ 11188751 w 11968488"/>
              <a:gd name="connsiteY1969" fmla="*/ 3321680 h 6483416"/>
              <a:gd name="connsiteX1970" fmla="*/ 11180350 w 11968488"/>
              <a:gd name="connsiteY1970" fmla="*/ 3343165 h 6483416"/>
              <a:gd name="connsiteX1971" fmla="*/ 11193806 w 11968488"/>
              <a:gd name="connsiteY1971" fmla="*/ 3370444 h 6483416"/>
              <a:gd name="connsiteX1972" fmla="*/ 11224069 w 11968488"/>
              <a:gd name="connsiteY1972" fmla="*/ 3355078 h 6483416"/>
              <a:gd name="connsiteX1973" fmla="*/ 11309080 w 11968488"/>
              <a:gd name="connsiteY1973" fmla="*/ 3384937 h 6483416"/>
              <a:gd name="connsiteX1974" fmla="*/ 11322010 w 11968488"/>
              <a:gd name="connsiteY1974" fmla="*/ 3397106 h 6483416"/>
              <a:gd name="connsiteX1975" fmla="*/ 11324096 w 11968488"/>
              <a:gd name="connsiteY1975" fmla="*/ 3397006 h 6483416"/>
              <a:gd name="connsiteX1976" fmla="*/ 11396309 w 11968488"/>
              <a:gd name="connsiteY1976" fmla="*/ 3420605 h 6483416"/>
              <a:gd name="connsiteX1977" fmla="*/ 11333628 w 11968488"/>
              <a:gd name="connsiteY1977" fmla="*/ 3413865 h 6483416"/>
              <a:gd name="connsiteX1978" fmla="*/ 11297540 w 11968488"/>
              <a:gd name="connsiteY1978" fmla="*/ 3411131 h 6483416"/>
              <a:gd name="connsiteX1979" fmla="*/ 11295536 w 11968488"/>
              <a:gd name="connsiteY1979" fmla="*/ 3411829 h 6483416"/>
              <a:gd name="connsiteX1980" fmla="*/ 11288494 w 11968488"/>
              <a:gd name="connsiteY1980" fmla="*/ 3421187 h 6483416"/>
              <a:gd name="connsiteX1981" fmla="*/ 11297094 w 11968488"/>
              <a:gd name="connsiteY1981" fmla="*/ 3423370 h 6483416"/>
              <a:gd name="connsiteX1982" fmla="*/ 11257810 w 11968488"/>
              <a:gd name="connsiteY1982" fmla="*/ 3437012 h 6483416"/>
              <a:gd name="connsiteX1983" fmla="*/ 11255674 w 11968488"/>
              <a:gd name="connsiteY1983" fmla="*/ 3437368 h 6483416"/>
              <a:gd name="connsiteX1984" fmla="*/ 11255375 w 11968488"/>
              <a:gd name="connsiteY1984" fmla="*/ 3437610 h 6483416"/>
              <a:gd name="connsiteX1985" fmla="*/ 11252211 w 11968488"/>
              <a:gd name="connsiteY1985" fmla="*/ 3439387 h 6483416"/>
              <a:gd name="connsiteX1986" fmla="*/ 11252108 w 11968488"/>
              <a:gd name="connsiteY1986" fmla="*/ 3439328 h 6483416"/>
              <a:gd name="connsiteX1987" fmla="*/ 11251110 w 11968488"/>
              <a:gd name="connsiteY1987" fmla="*/ 3440006 h 6483416"/>
              <a:gd name="connsiteX1988" fmla="*/ 11252211 w 11968488"/>
              <a:gd name="connsiteY1988" fmla="*/ 3439387 h 6483416"/>
              <a:gd name="connsiteX1989" fmla="*/ 11252567 w 11968488"/>
              <a:gd name="connsiteY1989" fmla="*/ 3439590 h 6483416"/>
              <a:gd name="connsiteX1990" fmla="*/ 11253474 w 11968488"/>
              <a:gd name="connsiteY1990" fmla="*/ 3439069 h 6483416"/>
              <a:gd name="connsiteX1991" fmla="*/ 11253402 w 11968488"/>
              <a:gd name="connsiteY1991" fmla="*/ 3439657 h 6483416"/>
              <a:gd name="connsiteX1992" fmla="*/ 11211163 w 11968488"/>
              <a:gd name="connsiteY1992" fmla="*/ 3457434 h 6483416"/>
              <a:gd name="connsiteX1993" fmla="*/ 11210372 w 11968488"/>
              <a:gd name="connsiteY1993" fmla="*/ 3455814 h 6483416"/>
              <a:gd name="connsiteX1994" fmla="*/ 11178349 w 11968488"/>
              <a:gd name="connsiteY1994" fmla="*/ 3467045 h 6483416"/>
              <a:gd name="connsiteX1995" fmla="*/ 11169584 w 11968488"/>
              <a:gd name="connsiteY1995" fmla="*/ 3467451 h 6483416"/>
              <a:gd name="connsiteX1996" fmla="*/ 11126600 w 11968488"/>
              <a:gd name="connsiteY1996" fmla="*/ 3478663 h 6483416"/>
              <a:gd name="connsiteX1997" fmla="*/ 11106184 w 11968488"/>
              <a:gd name="connsiteY1997" fmla="*/ 3482655 h 6483416"/>
              <a:gd name="connsiteX1998" fmla="*/ 11087284 w 11968488"/>
              <a:gd name="connsiteY1998" fmla="*/ 3487803 h 6483416"/>
              <a:gd name="connsiteX1999" fmla="*/ 11087244 w 11968488"/>
              <a:gd name="connsiteY1999" fmla="*/ 3487795 h 6483416"/>
              <a:gd name="connsiteX2000" fmla="*/ 11085787 w 11968488"/>
              <a:gd name="connsiteY2000" fmla="*/ 3488211 h 6483416"/>
              <a:gd name="connsiteX2001" fmla="*/ 11087284 w 11968488"/>
              <a:gd name="connsiteY2001" fmla="*/ 3487803 h 6483416"/>
              <a:gd name="connsiteX2002" fmla="*/ 11089442 w 11968488"/>
              <a:gd name="connsiteY2002" fmla="*/ 3488216 h 6483416"/>
              <a:gd name="connsiteX2003" fmla="*/ 11085811 w 11968488"/>
              <a:gd name="connsiteY2003" fmla="*/ 3490298 h 6483416"/>
              <a:gd name="connsiteX2004" fmla="*/ 11084354 w 11968488"/>
              <a:gd name="connsiteY2004" fmla="*/ 3490714 h 6483416"/>
              <a:gd name="connsiteX2005" fmla="*/ 11085096 w 11968488"/>
              <a:gd name="connsiteY2005" fmla="*/ 3491549 h 6483416"/>
              <a:gd name="connsiteX2006" fmla="*/ 11123019 w 11968488"/>
              <a:gd name="connsiteY2006" fmla="*/ 3484921 h 6483416"/>
              <a:gd name="connsiteX2007" fmla="*/ 11121611 w 11968488"/>
              <a:gd name="connsiteY2007" fmla="*/ 3489513 h 6483416"/>
              <a:gd name="connsiteX2008" fmla="*/ 11111389 w 11968488"/>
              <a:gd name="connsiteY2008" fmla="*/ 3490334 h 6483416"/>
              <a:gd name="connsiteX2009" fmla="*/ 11095341 w 11968488"/>
              <a:gd name="connsiteY2009" fmla="*/ 3492816 h 6483416"/>
              <a:gd name="connsiteX2010" fmla="*/ 11068272 w 11968488"/>
              <a:gd name="connsiteY2010" fmla="*/ 3498051 h 6483416"/>
              <a:gd name="connsiteX2011" fmla="*/ 11058520 w 11968488"/>
              <a:gd name="connsiteY2011" fmla="*/ 3499122 h 6483416"/>
              <a:gd name="connsiteX2012" fmla="*/ 11047596 w 11968488"/>
              <a:gd name="connsiteY2012" fmla="*/ 3522106 h 6483416"/>
              <a:gd name="connsiteX2013" fmla="*/ 11023048 w 11968488"/>
              <a:gd name="connsiteY2013" fmla="*/ 3552950 h 6483416"/>
              <a:gd name="connsiteX2014" fmla="*/ 11023380 w 11968488"/>
              <a:gd name="connsiteY2014" fmla="*/ 3571497 h 6483416"/>
              <a:gd name="connsiteX2015" fmla="*/ 10997279 w 11968488"/>
              <a:gd name="connsiteY2015" fmla="*/ 3585618 h 6483416"/>
              <a:gd name="connsiteX2016" fmla="*/ 10983598 w 11968488"/>
              <a:gd name="connsiteY2016" fmla="*/ 3545756 h 6483416"/>
              <a:gd name="connsiteX2017" fmla="*/ 10801232 w 11968488"/>
              <a:gd name="connsiteY2017" fmla="*/ 3593895 h 6483416"/>
              <a:gd name="connsiteX2018" fmla="*/ 10809834 w 11968488"/>
              <a:gd name="connsiteY2018" fmla="*/ 3560364 h 6483416"/>
              <a:gd name="connsiteX2019" fmla="*/ 10796518 w 11968488"/>
              <a:gd name="connsiteY2019" fmla="*/ 3564341 h 6483416"/>
              <a:gd name="connsiteX2020" fmla="*/ 10775101 w 11968488"/>
              <a:gd name="connsiteY2020" fmla="*/ 3583056 h 6483416"/>
              <a:gd name="connsiteX2021" fmla="*/ 10774988 w 11968488"/>
              <a:gd name="connsiteY2021" fmla="*/ 3576763 h 6483416"/>
              <a:gd name="connsiteX2022" fmla="*/ 10783620 w 11968488"/>
              <a:gd name="connsiteY2022" fmla="*/ 3568193 h 6483416"/>
              <a:gd name="connsiteX2023" fmla="*/ 10757406 w 11968488"/>
              <a:gd name="connsiteY2023" fmla="*/ 3576022 h 6483416"/>
              <a:gd name="connsiteX2024" fmla="*/ 10714546 w 11968488"/>
              <a:gd name="connsiteY2024" fmla="*/ 3588823 h 6483416"/>
              <a:gd name="connsiteX2025" fmla="*/ 10714096 w 11968488"/>
              <a:gd name="connsiteY2025" fmla="*/ 3563654 h 6483416"/>
              <a:gd name="connsiteX2026" fmla="*/ 10705358 w 11968488"/>
              <a:gd name="connsiteY2026" fmla="*/ 3566263 h 6483416"/>
              <a:gd name="connsiteX2027" fmla="*/ 10675433 w 11968488"/>
              <a:gd name="connsiteY2027" fmla="*/ 3600505 h 6483416"/>
              <a:gd name="connsiteX2028" fmla="*/ 10675878 w 11968488"/>
              <a:gd name="connsiteY2028" fmla="*/ 3625341 h 6483416"/>
              <a:gd name="connsiteX2029" fmla="*/ 10650080 w 11968488"/>
              <a:gd name="connsiteY2029" fmla="*/ 3633045 h 6483416"/>
              <a:gd name="connsiteX2030" fmla="*/ 10636426 w 11968488"/>
              <a:gd name="connsiteY2030" fmla="*/ 3618147 h 6483416"/>
              <a:gd name="connsiteX2031" fmla="*/ 10635648 w 11968488"/>
              <a:gd name="connsiteY2031" fmla="*/ 3574764 h 6483416"/>
              <a:gd name="connsiteX2032" fmla="*/ 10588214 w 11968488"/>
              <a:gd name="connsiteY2032" fmla="*/ 3588932 h 6483416"/>
              <a:gd name="connsiteX2033" fmla="*/ 10584610 w 11968488"/>
              <a:gd name="connsiteY2033" fmla="*/ 3621303 h 6483416"/>
              <a:gd name="connsiteX2034" fmla="*/ 10584722 w 11968488"/>
              <a:gd name="connsiteY2034" fmla="*/ 3627595 h 6483416"/>
              <a:gd name="connsiteX2035" fmla="*/ 10540920 w 11968488"/>
              <a:gd name="connsiteY2035" fmla="*/ 3634351 h 6483416"/>
              <a:gd name="connsiteX2036" fmla="*/ 10532739 w 11968488"/>
              <a:gd name="connsiteY2036" fmla="*/ 3668091 h 6483416"/>
              <a:gd name="connsiteX2037" fmla="*/ 10489238 w 11968488"/>
              <a:gd name="connsiteY2037" fmla="*/ 3668432 h 6483416"/>
              <a:gd name="connsiteX2038" fmla="*/ 10489571 w 11968488"/>
              <a:gd name="connsiteY2038" fmla="*/ 3686975 h 6483416"/>
              <a:gd name="connsiteX2039" fmla="*/ 10415478 w 11968488"/>
              <a:gd name="connsiteY2039" fmla="*/ 3684135 h 6483416"/>
              <a:gd name="connsiteX2040" fmla="*/ 10415922 w 11968488"/>
              <a:gd name="connsiteY2040" fmla="*/ 3708972 h 6483416"/>
              <a:gd name="connsiteX2041" fmla="*/ 10398863 w 11968488"/>
              <a:gd name="connsiteY2041" fmla="*/ 3714067 h 6483416"/>
              <a:gd name="connsiteX2042" fmla="*/ 10398419 w 11968488"/>
              <a:gd name="connsiteY2042" fmla="*/ 3689229 h 6483416"/>
              <a:gd name="connsiteX2043" fmla="*/ 10389680 w 11968488"/>
              <a:gd name="connsiteY2043" fmla="*/ 3691839 h 6483416"/>
              <a:gd name="connsiteX2044" fmla="*/ 10389792 w 11968488"/>
              <a:gd name="connsiteY2044" fmla="*/ 3698133 h 6483416"/>
              <a:gd name="connsiteX2045" fmla="*/ 10385998 w 11968488"/>
              <a:gd name="connsiteY2045" fmla="*/ 3743214 h 6483416"/>
              <a:gd name="connsiteX2046" fmla="*/ 10381836 w 11968488"/>
              <a:gd name="connsiteY2046" fmla="*/ 3744456 h 6483416"/>
              <a:gd name="connsiteX2047" fmla="*/ 10377226 w 11968488"/>
              <a:gd name="connsiteY2047" fmla="*/ 3720530 h 6483416"/>
              <a:gd name="connsiteX2048" fmla="*/ 10342723 w 11968488"/>
              <a:gd name="connsiteY2048" fmla="*/ 3756138 h 6483416"/>
              <a:gd name="connsiteX2049" fmla="*/ 10342497 w 11968488"/>
              <a:gd name="connsiteY2049" fmla="*/ 3743554 h 6483416"/>
              <a:gd name="connsiteX2050" fmla="*/ 10312347 w 11968488"/>
              <a:gd name="connsiteY2050" fmla="*/ 3765210 h 6483416"/>
              <a:gd name="connsiteX2051" fmla="*/ 10312454 w 11968488"/>
              <a:gd name="connsiteY2051" fmla="*/ 3771170 h 6483416"/>
              <a:gd name="connsiteX2052" fmla="*/ 10321416 w 11968488"/>
              <a:gd name="connsiteY2052" fmla="*/ 3781145 h 6483416"/>
              <a:gd name="connsiteX2053" fmla="*/ 10308100 w 11968488"/>
              <a:gd name="connsiteY2053" fmla="*/ 3785122 h 6483416"/>
              <a:gd name="connsiteX2054" fmla="*/ 10290818 w 11968488"/>
              <a:gd name="connsiteY2054" fmla="*/ 3777633 h 6483416"/>
              <a:gd name="connsiteX2055" fmla="*/ 10291041 w 11968488"/>
              <a:gd name="connsiteY2055" fmla="*/ 3790217 h 6483416"/>
              <a:gd name="connsiteX2056" fmla="*/ 10300112 w 11968488"/>
              <a:gd name="connsiteY2056" fmla="*/ 3806152 h 6483416"/>
              <a:gd name="connsiteX2057" fmla="*/ 10257170 w 11968488"/>
              <a:gd name="connsiteY2057" fmla="*/ 3837622 h 6483416"/>
              <a:gd name="connsiteX2058" fmla="*/ 10257282 w 11968488"/>
              <a:gd name="connsiteY2058" fmla="*/ 3843914 h 6483416"/>
              <a:gd name="connsiteX2059" fmla="*/ 10330634 w 11968488"/>
              <a:gd name="connsiteY2059" fmla="*/ 3828665 h 6483416"/>
              <a:gd name="connsiteX2060" fmla="*/ 10325797 w 11968488"/>
              <a:gd name="connsiteY2060" fmla="*/ 3792156 h 6483416"/>
              <a:gd name="connsiteX2061" fmla="*/ 10329958 w 11968488"/>
              <a:gd name="connsiteY2061" fmla="*/ 3790912 h 6483416"/>
              <a:gd name="connsiteX2062" fmla="*/ 10413436 w 11968488"/>
              <a:gd name="connsiteY2062" fmla="*/ 3803935 h 6483416"/>
              <a:gd name="connsiteX2063" fmla="*/ 10413318 w 11968488"/>
              <a:gd name="connsiteY2063" fmla="*/ 3797311 h 6483416"/>
              <a:gd name="connsiteX2064" fmla="*/ 10408743 w 11968488"/>
              <a:gd name="connsiteY2064" fmla="*/ 3798680 h 6483416"/>
              <a:gd name="connsiteX2065" fmla="*/ 10417366 w 11968488"/>
              <a:gd name="connsiteY2065" fmla="*/ 3789776 h 6483416"/>
              <a:gd name="connsiteX2066" fmla="*/ 10439456 w 11968488"/>
              <a:gd name="connsiteY2066" fmla="*/ 3808484 h 6483416"/>
              <a:gd name="connsiteX2067" fmla="*/ 10440474 w 11968488"/>
              <a:gd name="connsiteY2067" fmla="*/ 3810765 h 6483416"/>
              <a:gd name="connsiteX2068" fmla="*/ 10444232 w 11968488"/>
              <a:gd name="connsiteY2068" fmla="*/ 3809137 h 6483416"/>
              <a:gd name="connsiteX2069" fmla="*/ 10482964 w 11968488"/>
              <a:gd name="connsiteY2069" fmla="*/ 3798541 h 6483416"/>
              <a:gd name="connsiteX2070" fmla="*/ 10495399 w 11968488"/>
              <a:gd name="connsiteY2070" fmla="*/ 3798710 h 6483416"/>
              <a:gd name="connsiteX2071" fmla="*/ 10494922 w 11968488"/>
              <a:gd name="connsiteY2071" fmla="*/ 3802413 h 6483416"/>
              <a:gd name="connsiteX2072" fmla="*/ 10466137 w 11968488"/>
              <a:gd name="connsiteY2072" fmla="*/ 3813145 h 6483416"/>
              <a:gd name="connsiteX2073" fmla="*/ 10431900 w 11968488"/>
              <a:gd name="connsiteY2073" fmla="*/ 3827510 h 6483416"/>
              <a:gd name="connsiteX2074" fmla="*/ 10429268 w 11968488"/>
              <a:gd name="connsiteY2074" fmla="*/ 3827475 h 6483416"/>
              <a:gd name="connsiteX2075" fmla="*/ 10420426 w 11968488"/>
              <a:gd name="connsiteY2075" fmla="*/ 3832062 h 6483416"/>
              <a:gd name="connsiteX2076" fmla="*/ 10396512 w 11968488"/>
              <a:gd name="connsiteY2076" fmla="*/ 3839953 h 6483416"/>
              <a:gd name="connsiteX2077" fmla="*/ 10397788 w 11968488"/>
              <a:gd name="connsiteY2077" fmla="*/ 3875014 h 6483416"/>
              <a:gd name="connsiteX2078" fmla="*/ 10397450 w 11968488"/>
              <a:gd name="connsiteY2078" fmla="*/ 3888321 h 6483416"/>
              <a:gd name="connsiteX2079" fmla="*/ 10409766 w 11968488"/>
              <a:gd name="connsiteY2079" fmla="*/ 3880706 h 6483416"/>
              <a:gd name="connsiteX2080" fmla="*/ 10425081 w 11968488"/>
              <a:gd name="connsiteY2080" fmla="*/ 3852602 h 6483416"/>
              <a:gd name="connsiteX2081" fmla="*/ 10457376 w 11968488"/>
              <a:gd name="connsiteY2081" fmla="*/ 3828100 h 6483416"/>
              <a:gd name="connsiteX2082" fmla="*/ 10466222 w 11968488"/>
              <a:gd name="connsiteY2082" fmla="*/ 3831453 h 6483416"/>
              <a:gd name="connsiteX2083" fmla="*/ 10466613 w 11968488"/>
              <a:gd name="connsiteY2083" fmla="*/ 3853382 h 6483416"/>
              <a:gd name="connsiteX2084" fmla="*/ 10504112 w 11968488"/>
              <a:gd name="connsiteY2084" fmla="*/ 3832936 h 6483416"/>
              <a:gd name="connsiteX2085" fmla="*/ 10525899 w 11968488"/>
              <a:gd name="connsiteY2085" fmla="*/ 3827731 h 6483416"/>
              <a:gd name="connsiteX2086" fmla="*/ 10630657 w 11968488"/>
              <a:gd name="connsiteY2086" fmla="*/ 3780266 h 6483416"/>
              <a:gd name="connsiteX2087" fmla="*/ 10680714 w 11968488"/>
              <a:gd name="connsiteY2087" fmla="*/ 3760897 h 6483416"/>
              <a:gd name="connsiteX2088" fmla="*/ 10726724 w 11968488"/>
              <a:gd name="connsiteY2088" fmla="*/ 3739509 h 6483416"/>
              <a:gd name="connsiteX2089" fmla="*/ 10726827 w 11968488"/>
              <a:gd name="connsiteY2089" fmla="*/ 3739508 h 6483416"/>
              <a:gd name="connsiteX2090" fmla="*/ 10730369 w 11968488"/>
              <a:gd name="connsiteY2090" fmla="*/ 3737816 h 6483416"/>
              <a:gd name="connsiteX2091" fmla="*/ 10726724 w 11968488"/>
              <a:gd name="connsiteY2091" fmla="*/ 3739509 h 6483416"/>
              <a:gd name="connsiteX2092" fmla="*/ 10721248 w 11968488"/>
              <a:gd name="connsiteY2092" fmla="*/ 3739571 h 6483416"/>
              <a:gd name="connsiteX2093" fmla="*/ 10729836 w 11968488"/>
              <a:gd name="connsiteY2093" fmla="*/ 3732862 h 6483416"/>
              <a:gd name="connsiteX2094" fmla="*/ 10733378 w 11968488"/>
              <a:gd name="connsiteY2094" fmla="*/ 3731171 h 6483416"/>
              <a:gd name="connsiteX2095" fmla="*/ 10731340 w 11968488"/>
              <a:gd name="connsiteY2095" fmla="*/ 3729540 h 6483416"/>
              <a:gd name="connsiteX2096" fmla="*/ 10638176 w 11968488"/>
              <a:gd name="connsiteY2096" fmla="*/ 3763653 h 6483416"/>
              <a:gd name="connsiteX2097" fmla="*/ 10640651 w 11968488"/>
              <a:gd name="connsiteY2097" fmla="*/ 3752057 h 6483416"/>
              <a:gd name="connsiteX2098" fmla="*/ 10665978 w 11968488"/>
              <a:gd name="connsiteY2098" fmla="*/ 3745157 h 6483416"/>
              <a:gd name="connsiteX2099" fmla="*/ 10705477 w 11968488"/>
              <a:gd name="connsiteY2099" fmla="*/ 3731487 h 6483416"/>
              <a:gd name="connsiteX2100" fmla="*/ 10840173 w 11968488"/>
              <a:gd name="connsiteY2100" fmla="*/ 3685334 h 6483416"/>
              <a:gd name="connsiteX2101" fmla="*/ 10853372 w 11968488"/>
              <a:gd name="connsiteY2101" fmla="*/ 3686837 h 6483416"/>
              <a:gd name="connsiteX2102" fmla="*/ 10908106 w 11968488"/>
              <a:gd name="connsiteY2102" fmla="*/ 3676299 h 6483416"/>
              <a:gd name="connsiteX2103" fmla="*/ 10916694 w 11968488"/>
              <a:gd name="connsiteY2103" fmla="*/ 3669591 h 6483416"/>
              <a:gd name="connsiteX2104" fmla="*/ 10942556 w 11968488"/>
              <a:gd name="connsiteY2104" fmla="*/ 3667644 h 6483416"/>
              <a:gd name="connsiteX2105" fmla="*/ 10938480 w 11968488"/>
              <a:gd name="connsiteY2105" fmla="*/ 3664384 h 6483416"/>
              <a:gd name="connsiteX2106" fmla="*/ 10958242 w 11968488"/>
              <a:gd name="connsiteY2106" fmla="*/ 3662810 h 6483416"/>
              <a:gd name="connsiteX2107" fmla="*/ 10961887 w 11968488"/>
              <a:gd name="connsiteY2107" fmla="*/ 3673954 h 6483416"/>
              <a:gd name="connsiteX2108" fmla="*/ 10950710 w 11968488"/>
              <a:gd name="connsiteY2108" fmla="*/ 3674162 h 6483416"/>
              <a:gd name="connsiteX2109" fmla="*/ 10908490 w 11968488"/>
              <a:gd name="connsiteY2109" fmla="*/ 3688481 h 6483416"/>
              <a:gd name="connsiteX2110" fmla="*/ 10868124 w 11968488"/>
              <a:gd name="connsiteY2110" fmla="*/ 3699553 h 6483416"/>
              <a:gd name="connsiteX2111" fmla="*/ 10862058 w 11968488"/>
              <a:gd name="connsiteY2111" fmla="*/ 3698307 h 6483416"/>
              <a:gd name="connsiteX2112" fmla="*/ 10860555 w 11968488"/>
              <a:gd name="connsiteY2112" fmla="*/ 3701630 h 6483416"/>
              <a:gd name="connsiteX2113" fmla="*/ 10868124 w 11968488"/>
              <a:gd name="connsiteY2113" fmla="*/ 3699553 h 6483416"/>
              <a:gd name="connsiteX2114" fmla="*/ 10869678 w 11968488"/>
              <a:gd name="connsiteY2114" fmla="*/ 3699875 h 6483416"/>
              <a:gd name="connsiteX2115" fmla="*/ 10864632 w 11968488"/>
              <a:gd name="connsiteY2115" fmla="*/ 3704888 h 6483416"/>
              <a:gd name="connsiteX2116" fmla="*/ 10863127 w 11968488"/>
              <a:gd name="connsiteY2116" fmla="*/ 3708211 h 6483416"/>
              <a:gd name="connsiteX2117" fmla="*/ 10961968 w 11968488"/>
              <a:gd name="connsiteY2117" fmla="*/ 3692214 h 6483416"/>
              <a:gd name="connsiteX2118" fmla="*/ 10968020 w 11968488"/>
              <a:gd name="connsiteY2118" fmla="*/ 3692704 h 6483416"/>
              <a:gd name="connsiteX2119" fmla="*/ 10973042 w 11968488"/>
              <a:gd name="connsiteY2119" fmla="*/ 3708054 h 6483416"/>
              <a:gd name="connsiteX2120" fmla="*/ 10921946 w 11968488"/>
              <a:gd name="connsiteY2120" fmla="*/ 3713948 h 6483416"/>
              <a:gd name="connsiteX2121" fmla="*/ 10843478 w 11968488"/>
              <a:gd name="connsiteY2121" fmla="*/ 3733225 h 6483416"/>
              <a:gd name="connsiteX2122" fmla="*/ 10788744 w 11968488"/>
              <a:gd name="connsiteY2122" fmla="*/ 3743765 h 6483416"/>
              <a:gd name="connsiteX2123" fmla="*/ 10788842 w 11968488"/>
              <a:gd name="connsiteY2123" fmla="*/ 3761942 h 6483416"/>
              <a:gd name="connsiteX2124" fmla="*/ 10772103 w 11968488"/>
              <a:gd name="connsiteY2124" fmla="*/ 3762132 h 6483416"/>
              <a:gd name="connsiteX2125" fmla="*/ 10773072 w 11968488"/>
              <a:gd name="connsiteY2125" fmla="*/ 3753857 h 6483416"/>
              <a:gd name="connsiteX2126" fmla="*/ 10677337 w 11968488"/>
              <a:gd name="connsiteY2126" fmla="*/ 3781387 h 6483416"/>
              <a:gd name="connsiteX2127" fmla="*/ 10628283 w 11968488"/>
              <a:gd name="connsiteY2127" fmla="*/ 3810041 h 6483416"/>
              <a:gd name="connsiteX2128" fmla="*/ 10573114 w 11968488"/>
              <a:gd name="connsiteY2128" fmla="*/ 3833804 h 6483416"/>
              <a:gd name="connsiteX2129" fmla="*/ 10591358 w 11968488"/>
              <a:gd name="connsiteY2129" fmla="*/ 3830293 h 6483416"/>
              <a:gd name="connsiteX2130" fmla="*/ 10586846 w 11968488"/>
              <a:gd name="connsiteY2130" fmla="*/ 3840260 h 6483416"/>
              <a:gd name="connsiteX2131" fmla="*/ 10546380 w 11968488"/>
              <a:gd name="connsiteY2131" fmla="*/ 3862204 h 6483416"/>
              <a:gd name="connsiteX2132" fmla="*/ 10538762 w 11968488"/>
              <a:gd name="connsiteY2132" fmla="*/ 3860638 h 6483416"/>
              <a:gd name="connsiteX2133" fmla="*/ 10540700 w 11968488"/>
              <a:gd name="connsiteY2133" fmla="*/ 3844089 h 6483416"/>
              <a:gd name="connsiteX2134" fmla="*/ 10515610 w 11968488"/>
              <a:gd name="connsiteY2134" fmla="*/ 3859664 h 6483416"/>
              <a:gd name="connsiteX2135" fmla="*/ 10502098 w 11968488"/>
              <a:gd name="connsiteY2135" fmla="*/ 3867038 h 6483416"/>
              <a:gd name="connsiteX2136" fmla="*/ 10506038 w 11968488"/>
              <a:gd name="connsiteY2136" fmla="*/ 3882484 h 6483416"/>
              <a:gd name="connsiteX2137" fmla="*/ 10501877 w 11968488"/>
              <a:gd name="connsiteY2137" fmla="*/ 3883728 h 6483416"/>
              <a:gd name="connsiteX2138" fmla="*/ 10501990 w 11968488"/>
              <a:gd name="connsiteY2138" fmla="*/ 3890021 h 6483416"/>
              <a:gd name="connsiteX2139" fmla="*/ 10428890 w 11968488"/>
              <a:gd name="connsiteY2139" fmla="*/ 3942815 h 6483416"/>
              <a:gd name="connsiteX2140" fmla="*/ 10454690 w 11968488"/>
              <a:gd name="connsiteY2140" fmla="*/ 3935110 h 6483416"/>
              <a:gd name="connsiteX2141" fmla="*/ 10463426 w 11968488"/>
              <a:gd name="connsiteY2141" fmla="*/ 3932499 h 6483416"/>
              <a:gd name="connsiteX2142" fmla="*/ 10468005 w 11968488"/>
              <a:gd name="connsiteY2142" fmla="*/ 3931133 h 6483416"/>
              <a:gd name="connsiteX2143" fmla="*/ 10468118 w 11968488"/>
              <a:gd name="connsiteY2143" fmla="*/ 3937425 h 6483416"/>
              <a:gd name="connsiteX2144" fmla="*/ 10425286 w 11968488"/>
              <a:gd name="connsiteY2144" fmla="*/ 3975187 h 6483416"/>
              <a:gd name="connsiteX2145" fmla="*/ 10438186 w 11968488"/>
              <a:gd name="connsiteY2145" fmla="*/ 3971334 h 6483416"/>
              <a:gd name="connsiteX2146" fmla="*/ 10446818 w 11968488"/>
              <a:gd name="connsiteY2146" fmla="*/ 3962763 h 6483416"/>
              <a:gd name="connsiteX2147" fmla="*/ 10451199 w 11968488"/>
              <a:gd name="connsiteY2147" fmla="*/ 3973773 h 6483416"/>
              <a:gd name="connsiteX2148" fmla="*/ 10461899 w 11968488"/>
              <a:gd name="connsiteY2148" fmla="*/ 3976259 h 6483416"/>
              <a:gd name="connsiteX2149" fmla="*/ 10505988 w 11968488"/>
              <a:gd name="connsiteY2149" fmla="*/ 3962957 h 6483416"/>
              <a:gd name="connsiteX2150" fmla="*/ 10519188 w 11968488"/>
              <a:gd name="connsiteY2150" fmla="*/ 3964462 h 6483416"/>
              <a:gd name="connsiteX2151" fmla="*/ 10573920 w 11968488"/>
              <a:gd name="connsiteY2151" fmla="*/ 3953923 h 6483416"/>
              <a:gd name="connsiteX2152" fmla="*/ 10582509 w 11968488"/>
              <a:gd name="connsiteY2152" fmla="*/ 3947213 h 6483416"/>
              <a:gd name="connsiteX2153" fmla="*/ 10608371 w 11968488"/>
              <a:gd name="connsiteY2153" fmla="*/ 3945267 h 6483416"/>
              <a:gd name="connsiteX2154" fmla="*/ 10604296 w 11968488"/>
              <a:gd name="connsiteY2154" fmla="*/ 3942009 h 6483416"/>
              <a:gd name="connsiteX2155" fmla="*/ 10620880 w 11968488"/>
              <a:gd name="connsiteY2155" fmla="*/ 3940687 h 6483416"/>
              <a:gd name="connsiteX2156" fmla="*/ 10648534 w 11968488"/>
              <a:gd name="connsiteY2156" fmla="*/ 3925836 h 6483416"/>
              <a:gd name="connsiteX2157" fmla="*/ 10707270 w 11968488"/>
              <a:gd name="connsiteY2157" fmla="*/ 3904116 h 6483416"/>
              <a:gd name="connsiteX2158" fmla="*/ 10708184 w 11968488"/>
              <a:gd name="connsiteY2158" fmla="*/ 3900480 h 6483416"/>
              <a:gd name="connsiteX2159" fmla="*/ 10711461 w 11968488"/>
              <a:gd name="connsiteY2159" fmla="*/ 3897542 h 6483416"/>
              <a:gd name="connsiteX2160" fmla="*/ 10718544 w 11968488"/>
              <a:gd name="connsiteY2160" fmla="*/ 3899632 h 6483416"/>
              <a:gd name="connsiteX2161" fmla="*/ 10715268 w 11968488"/>
              <a:gd name="connsiteY2161" fmla="*/ 3902571 h 6483416"/>
              <a:gd name="connsiteX2162" fmla="*/ 10711992 w 11968488"/>
              <a:gd name="connsiteY2162" fmla="*/ 3905510 h 6483416"/>
              <a:gd name="connsiteX2163" fmla="*/ 10745816 w 11968488"/>
              <a:gd name="connsiteY2163" fmla="*/ 3892059 h 6483416"/>
              <a:gd name="connsiteX2164" fmla="*/ 10753430 w 11968488"/>
              <a:gd name="connsiteY2164" fmla="*/ 3902120 h 6483416"/>
              <a:gd name="connsiteX2165" fmla="*/ 10773514 w 11968488"/>
              <a:gd name="connsiteY2165" fmla="*/ 3894944 h 6483416"/>
              <a:gd name="connsiteX2166" fmla="*/ 10776399 w 11968488"/>
              <a:gd name="connsiteY2166" fmla="*/ 3889300 h 6483416"/>
              <a:gd name="connsiteX2167" fmla="*/ 10787244 w 11968488"/>
              <a:gd name="connsiteY2167" fmla="*/ 3890040 h 6483416"/>
              <a:gd name="connsiteX2168" fmla="*/ 10795239 w 11968488"/>
              <a:gd name="connsiteY2168" fmla="*/ 3887183 h 6483416"/>
              <a:gd name="connsiteX2169" fmla="*/ 10895812 w 11968488"/>
              <a:gd name="connsiteY2169" fmla="*/ 3850413 h 6483416"/>
              <a:gd name="connsiteX2170" fmla="*/ 10992324 w 11968488"/>
              <a:gd name="connsiteY2170" fmla="*/ 3839847 h 6483416"/>
              <a:gd name="connsiteX2171" fmla="*/ 11004131 w 11968488"/>
              <a:gd name="connsiteY2171" fmla="*/ 3843333 h 6483416"/>
              <a:gd name="connsiteX2172" fmla="*/ 11062480 w 11968488"/>
              <a:gd name="connsiteY2172" fmla="*/ 3833219 h 6483416"/>
              <a:gd name="connsiteX2173" fmla="*/ 11100642 w 11968488"/>
              <a:gd name="connsiteY2173" fmla="*/ 3832768 h 6483416"/>
              <a:gd name="connsiteX2174" fmla="*/ 11112448 w 11968488"/>
              <a:gd name="connsiteY2174" fmla="*/ 3836252 h 6483416"/>
              <a:gd name="connsiteX2175" fmla="*/ 11111532 w 11968488"/>
              <a:gd name="connsiteY2175" fmla="*/ 3839890 h 6483416"/>
              <a:gd name="connsiteX2176" fmla="*/ 11082815 w 11968488"/>
              <a:gd name="connsiteY2176" fmla="*/ 3843127 h 6483416"/>
              <a:gd name="connsiteX2177" fmla="*/ 11048460 w 11968488"/>
              <a:gd name="connsiteY2177" fmla="*/ 3848609 h 6483416"/>
              <a:gd name="connsiteX2178" fmla="*/ 11029570 w 11968488"/>
              <a:gd name="connsiteY2178" fmla="*/ 3843032 h 6483416"/>
              <a:gd name="connsiteX2179" fmla="*/ 10975942 w 11968488"/>
              <a:gd name="connsiteY2179" fmla="*/ 3854541 h 6483416"/>
              <a:gd name="connsiteX2180" fmla="*/ 10971450 w 11968488"/>
              <a:gd name="connsiteY2180" fmla="*/ 3852238 h 6483416"/>
              <a:gd name="connsiteX2181" fmla="*/ 10963158 w 11968488"/>
              <a:gd name="connsiteY2181" fmla="*/ 3852917 h 6483416"/>
              <a:gd name="connsiteX2182" fmla="*/ 10963258 w 11968488"/>
              <a:gd name="connsiteY2182" fmla="*/ 3858462 h 6483416"/>
              <a:gd name="connsiteX2183" fmla="*/ 10954738 w 11968488"/>
              <a:gd name="connsiteY2183" fmla="*/ 3873327 h 6483416"/>
              <a:gd name="connsiteX2184" fmla="*/ 11002176 w 11968488"/>
              <a:gd name="connsiteY2184" fmla="*/ 3859160 h 6483416"/>
              <a:gd name="connsiteX2185" fmla="*/ 11037156 w 11968488"/>
              <a:gd name="connsiteY2185" fmla="*/ 3873681 h 6483416"/>
              <a:gd name="connsiteX2186" fmla="*/ 11089698 w 11968488"/>
              <a:gd name="connsiteY2186" fmla="*/ 3864315 h 6483416"/>
              <a:gd name="connsiteX2187" fmla="*/ 11080958 w 11968488"/>
              <a:gd name="connsiteY2187" fmla="*/ 3866925 h 6483416"/>
              <a:gd name="connsiteX2188" fmla="*/ 11080308 w 11968488"/>
              <a:gd name="connsiteY2188" fmla="*/ 3867786 h 6483416"/>
              <a:gd name="connsiteX2189" fmla="*/ 11095026 w 11968488"/>
              <a:gd name="connsiteY2189" fmla="*/ 3864191 h 6483416"/>
              <a:gd name="connsiteX2190" fmla="*/ 11120500 w 11968488"/>
              <a:gd name="connsiteY2190" fmla="*/ 3860803 h 6483416"/>
              <a:gd name="connsiteX2191" fmla="*/ 11129088 w 11968488"/>
              <a:gd name="connsiteY2191" fmla="*/ 3854094 h 6483416"/>
              <a:gd name="connsiteX2192" fmla="*/ 11154951 w 11968488"/>
              <a:gd name="connsiteY2192" fmla="*/ 3852148 h 6483416"/>
              <a:gd name="connsiteX2193" fmla="*/ 11150874 w 11968488"/>
              <a:gd name="connsiteY2193" fmla="*/ 3848887 h 6483416"/>
              <a:gd name="connsiteX2194" fmla="*/ 11170636 w 11968488"/>
              <a:gd name="connsiteY2194" fmla="*/ 3847314 h 6483416"/>
              <a:gd name="connsiteX2195" fmla="*/ 11174282 w 11968488"/>
              <a:gd name="connsiteY2195" fmla="*/ 3858457 h 6483416"/>
              <a:gd name="connsiteX2196" fmla="*/ 11163104 w 11968488"/>
              <a:gd name="connsiteY2196" fmla="*/ 3858666 h 6483416"/>
              <a:gd name="connsiteX2197" fmla="*/ 11120884 w 11968488"/>
              <a:gd name="connsiteY2197" fmla="*/ 3872986 h 6483416"/>
              <a:gd name="connsiteX2198" fmla="*/ 11080518 w 11968488"/>
              <a:gd name="connsiteY2198" fmla="*/ 3884058 h 6483416"/>
              <a:gd name="connsiteX2199" fmla="*/ 11074452 w 11968488"/>
              <a:gd name="connsiteY2199" fmla="*/ 3882811 h 6483416"/>
              <a:gd name="connsiteX2200" fmla="*/ 11072949 w 11968488"/>
              <a:gd name="connsiteY2200" fmla="*/ 3886132 h 6483416"/>
              <a:gd name="connsiteX2201" fmla="*/ 11073560 w 11968488"/>
              <a:gd name="connsiteY2201" fmla="*/ 3885965 h 6483416"/>
              <a:gd name="connsiteX2202" fmla="*/ 11074636 w 11968488"/>
              <a:gd name="connsiteY2202" fmla="*/ 3885182 h 6483416"/>
              <a:gd name="connsiteX2203" fmla="*/ 11075258 w 11968488"/>
              <a:gd name="connsiteY2203" fmla="*/ 3885499 h 6483416"/>
              <a:gd name="connsiteX2204" fmla="*/ 11080518 w 11968488"/>
              <a:gd name="connsiteY2204" fmla="*/ 3884058 h 6483416"/>
              <a:gd name="connsiteX2205" fmla="*/ 11082072 w 11968488"/>
              <a:gd name="connsiteY2205" fmla="*/ 3884376 h 6483416"/>
              <a:gd name="connsiteX2206" fmla="*/ 11077026 w 11968488"/>
              <a:gd name="connsiteY2206" fmla="*/ 3889393 h 6483416"/>
              <a:gd name="connsiteX2207" fmla="*/ 11076412 w 11968488"/>
              <a:gd name="connsiteY2207" fmla="*/ 3890751 h 6483416"/>
              <a:gd name="connsiteX2208" fmla="*/ 11082518 w 11968488"/>
              <a:gd name="connsiteY2208" fmla="*/ 3891945 h 6483416"/>
              <a:gd name="connsiteX2209" fmla="*/ 11125908 w 11968488"/>
              <a:gd name="connsiteY2209" fmla="*/ 3887183 h 6483416"/>
              <a:gd name="connsiteX2210" fmla="*/ 11126866 w 11968488"/>
              <a:gd name="connsiteY2210" fmla="*/ 3886977 h 6483416"/>
              <a:gd name="connsiteX2211" fmla="*/ 11126966 w 11968488"/>
              <a:gd name="connsiteY2211" fmla="*/ 3886878 h 6483416"/>
              <a:gd name="connsiteX2212" fmla="*/ 11146428 w 11968488"/>
              <a:gd name="connsiteY2212" fmla="*/ 3878668 h 6483416"/>
              <a:gd name="connsiteX2213" fmla="*/ 11188472 w 11968488"/>
              <a:gd name="connsiteY2213" fmla="*/ 3868453 h 6483416"/>
              <a:gd name="connsiteX2214" fmla="*/ 11190756 w 11968488"/>
              <a:gd name="connsiteY2214" fmla="*/ 3867954 h 6483416"/>
              <a:gd name="connsiteX2215" fmla="*/ 11198212 w 11968488"/>
              <a:gd name="connsiteY2215" fmla="*/ 3865831 h 6483416"/>
              <a:gd name="connsiteX2216" fmla="*/ 11203848 w 11968488"/>
              <a:gd name="connsiteY2216" fmla="*/ 3863586 h 6483416"/>
              <a:gd name="connsiteX2217" fmla="*/ 11207338 w 11968488"/>
              <a:gd name="connsiteY2217" fmla="*/ 3863833 h 6483416"/>
              <a:gd name="connsiteX2218" fmla="*/ 11255116 w 11968488"/>
              <a:gd name="connsiteY2218" fmla="*/ 3851351 h 6483416"/>
              <a:gd name="connsiteX2219" fmla="*/ 11314168 w 11968488"/>
              <a:gd name="connsiteY2219" fmla="*/ 3834379 h 6483416"/>
              <a:gd name="connsiteX2220" fmla="*/ 11375101 w 11968488"/>
              <a:gd name="connsiteY2220" fmla="*/ 3828112 h 6483416"/>
              <a:gd name="connsiteX2221" fmla="*/ 11464756 w 11968488"/>
              <a:gd name="connsiteY2221" fmla="*/ 3818586 h 6483416"/>
              <a:gd name="connsiteX2222" fmla="*/ 11531598 w 11968488"/>
              <a:gd name="connsiteY2222" fmla="*/ 3831237 h 6483416"/>
              <a:gd name="connsiteX2223" fmla="*/ 11521129 w 11968488"/>
              <a:gd name="connsiteY2223" fmla="*/ 3830498 h 6483416"/>
              <a:gd name="connsiteX2224" fmla="*/ 11525962 w 11968488"/>
              <a:gd name="connsiteY2224" fmla="*/ 3833482 h 6483416"/>
              <a:gd name="connsiteX2225" fmla="*/ 11529451 w 11968488"/>
              <a:gd name="connsiteY2225" fmla="*/ 3833727 h 6483416"/>
              <a:gd name="connsiteX2226" fmla="*/ 11523814 w 11968488"/>
              <a:gd name="connsiteY2226" fmla="*/ 3835973 h 6483416"/>
              <a:gd name="connsiteX2227" fmla="*/ 11521668 w 11968488"/>
              <a:gd name="connsiteY2227" fmla="*/ 3838464 h 6483416"/>
              <a:gd name="connsiteX2228" fmla="*/ 11599244 w 11968488"/>
              <a:gd name="connsiteY2228" fmla="*/ 3838656 h 6483416"/>
              <a:gd name="connsiteX2229" fmla="*/ 11671458 w 11968488"/>
              <a:gd name="connsiteY2229" fmla="*/ 3862256 h 6483416"/>
              <a:gd name="connsiteX2230" fmla="*/ 11544487 w 11968488"/>
              <a:gd name="connsiteY2230" fmla="*/ 3850645 h 6483416"/>
              <a:gd name="connsiteX2231" fmla="*/ 11527577 w 11968488"/>
              <a:gd name="connsiteY2231" fmla="*/ 3857378 h 6483416"/>
              <a:gd name="connsiteX2232" fmla="*/ 11493484 w 11968488"/>
              <a:gd name="connsiteY2232" fmla="*/ 3849686 h 6483416"/>
              <a:gd name="connsiteX2233" fmla="*/ 11463958 w 11968488"/>
              <a:gd name="connsiteY2233" fmla="*/ 3858172 h 6483416"/>
              <a:gd name="connsiteX2234" fmla="*/ 11428524 w 11968488"/>
              <a:gd name="connsiteY2234" fmla="*/ 3847740 h 6483416"/>
              <a:gd name="connsiteX2235" fmla="*/ 11430132 w 11968488"/>
              <a:gd name="connsiteY2235" fmla="*/ 3837284 h 6483416"/>
              <a:gd name="connsiteX2236" fmla="*/ 11403556 w 11968488"/>
              <a:gd name="connsiteY2236" fmla="*/ 3838051 h 6483416"/>
              <a:gd name="connsiteX2237" fmla="*/ 11404900 w 11968488"/>
              <a:gd name="connsiteY2237" fmla="*/ 3840788 h 6483416"/>
              <a:gd name="connsiteX2238" fmla="*/ 11408390 w 11968488"/>
              <a:gd name="connsiteY2238" fmla="*/ 3841035 h 6483416"/>
              <a:gd name="connsiteX2239" fmla="*/ 11406242 w 11968488"/>
              <a:gd name="connsiteY2239" fmla="*/ 3843527 h 6483416"/>
              <a:gd name="connsiteX2240" fmla="*/ 11412418 w 11968488"/>
              <a:gd name="connsiteY2240" fmla="*/ 3849246 h 6483416"/>
              <a:gd name="connsiteX2241" fmla="*/ 11392823 w 11968488"/>
              <a:gd name="connsiteY2241" fmla="*/ 3850506 h 6483416"/>
              <a:gd name="connsiteX2242" fmla="*/ 11390676 w 11968488"/>
              <a:gd name="connsiteY2242" fmla="*/ 3852996 h 6483416"/>
              <a:gd name="connsiteX2243" fmla="*/ 11389333 w 11968488"/>
              <a:gd name="connsiteY2243" fmla="*/ 3850259 h 6483416"/>
              <a:gd name="connsiteX2244" fmla="*/ 11383696 w 11968488"/>
              <a:gd name="connsiteY2244" fmla="*/ 3852503 h 6483416"/>
              <a:gd name="connsiteX2245" fmla="*/ 11382354 w 11968488"/>
              <a:gd name="connsiteY2245" fmla="*/ 3849766 h 6483416"/>
              <a:gd name="connsiteX2246" fmla="*/ 11347192 w 11968488"/>
              <a:gd name="connsiteY2246" fmla="*/ 3860496 h 6483416"/>
              <a:gd name="connsiteX2247" fmla="*/ 11336420 w 11968488"/>
              <a:gd name="connsiteY2247" fmla="*/ 3859334 h 6483416"/>
              <a:gd name="connsiteX2248" fmla="*/ 11336796 w 11968488"/>
              <a:gd name="connsiteY2248" fmla="*/ 3859660 h 6483416"/>
              <a:gd name="connsiteX2249" fmla="*/ 11337374 w 11968488"/>
              <a:gd name="connsiteY2249" fmla="*/ 3860162 h 6483416"/>
              <a:gd name="connsiteX2250" fmla="*/ 11344918 w 11968488"/>
              <a:gd name="connsiteY2250" fmla="*/ 3862067 h 6483416"/>
              <a:gd name="connsiteX2251" fmla="*/ 11339796 w 11968488"/>
              <a:gd name="connsiteY2251" fmla="*/ 3866893 h 6483416"/>
              <a:gd name="connsiteX2252" fmla="*/ 11336239 w 11968488"/>
              <a:gd name="connsiteY2252" fmla="*/ 3868442 h 6483416"/>
              <a:gd name="connsiteX2253" fmla="*/ 11327558 w 11968488"/>
              <a:gd name="connsiteY2253" fmla="*/ 3874815 h 6483416"/>
              <a:gd name="connsiteX2254" fmla="*/ 11327130 w 11968488"/>
              <a:gd name="connsiteY2254" fmla="*/ 3869813 h 6483416"/>
              <a:gd name="connsiteX2255" fmla="*/ 11321580 w 11968488"/>
              <a:gd name="connsiteY2255" fmla="*/ 3869635 h 6483416"/>
              <a:gd name="connsiteX2256" fmla="*/ 11326702 w 11968488"/>
              <a:gd name="connsiteY2256" fmla="*/ 3864810 h 6483416"/>
              <a:gd name="connsiteX2257" fmla="*/ 11330259 w 11968488"/>
              <a:gd name="connsiteY2257" fmla="*/ 3863260 h 6483416"/>
              <a:gd name="connsiteX2258" fmla="*/ 11329914 w 11968488"/>
              <a:gd name="connsiteY2258" fmla="*/ 3863287 h 6483416"/>
              <a:gd name="connsiteX2259" fmla="*/ 11305745 w 11968488"/>
              <a:gd name="connsiteY2259" fmla="*/ 3865177 h 6483416"/>
              <a:gd name="connsiteX2260" fmla="*/ 11296636 w 11968488"/>
              <a:gd name="connsiteY2260" fmla="*/ 3869664 h 6483416"/>
              <a:gd name="connsiteX2261" fmla="*/ 11242943 w 11968488"/>
              <a:gd name="connsiteY2261" fmla="*/ 3918761 h 6483416"/>
              <a:gd name="connsiteX2262" fmla="*/ 11238888 w 11968488"/>
              <a:gd name="connsiteY2262" fmla="*/ 3925964 h 6483416"/>
              <a:gd name="connsiteX2263" fmla="*/ 11182524 w 11968488"/>
              <a:gd name="connsiteY2263" fmla="*/ 3955449 h 6483416"/>
              <a:gd name="connsiteX2264" fmla="*/ 11182299 w 11968488"/>
              <a:gd name="connsiteY2264" fmla="*/ 3942865 h 6483416"/>
              <a:gd name="connsiteX2265" fmla="*/ 11134419 w 11968488"/>
              <a:gd name="connsiteY2265" fmla="*/ 3932195 h 6483416"/>
              <a:gd name="connsiteX2266" fmla="*/ 11130484 w 11968488"/>
              <a:gd name="connsiteY2266" fmla="*/ 3946022 h 6483416"/>
              <a:gd name="connsiteX2267" fmla="*/ 11125680 w 11968488"/>
              <a:gd name="connsiteY2267" fmla="*/ 3934806 h 6483416"/>
              <a:gd name="connsiteX2268" fmla="*/ 11061550 w 11968488"/>
              <a:gd name="connsiteY2268" fmla="*/ 3997905 h 6483416"/>
              <a:gd name="connsiteX2269" fmla="*/ 11026153 w 11968488"/>
              <a:gd name="connsiteY2269" fmla="*/ 3983506 h 6483416"/>
              <a:gd name="connsiteX2270" fmla="*/ 10952723 w 11968488"/>
              <a:gd name="connsiteY2270" fmla="*/ 4017755 h 6483416"/>
              <a:gd name="connsiteX2271" fmla="*/ 10883536 w 11968488"/>
              <a:gd name="connsiteY2271" fmla="*/ 4032093 h 6483416"/>
              <a:gd name="connsiteX2272" fmla="*/ 10883981 w 11968488"/>
              <a:gd name="connsiteY2272" fmla="*/ 4056928 h 6483416"/>
              <a:gd name="connsiteX2273" fmla="*/ 10836544 w 11968488"/>
              <a:gd name="connsiteY2273" fmla="*/ 4071096 h 6483416"/>
              <a:gd name="connsiteX2274" fmla="*/ 10823984 w 11968488"/>
              <a:gd name="connsiteY2274" fmla="*/ 4093825 h 6483416"/>
              <a:gd name="connsiteX2275" fmla="*/ 10824176 w 11968488"/>
              <a:gd name="connsiteY2275" fmla="*/ 4104579 h 6483416"/>
              <a:gd name="connsiteX2276" fmla="*/ 10828920 w 11968488"/>
              <a:gd name="connsiteY2276" fmla="*/ 4103665 h 6483416"/>
              <a:gd name="connsiteX2277" fmla="*/ 10963618 w 11968488"/>
              <a:gd name="connsiteY2277" fmla="*/ 4057513 h 6483416"/>
              <a:gd name="connsiteX2278" fmla="*/ 10976816 w 11968488"/>
              <a:gd name="connsiteY2278" fmla="*/ 4059015 h 6483416"/>
              <a:gd name="connsiteX2279" fmla="*/ 11031550 w 11968488"/>
              <a:gd name="connsiteY2279" fmla="*/ 4048478 h 6483416"/>
              <a:gd name="connsiteX2280" fmla="*/ 11040138 w 11968488"/>
              <a:gd name="connsiteY2280" fmla="*/ 4041770 h 6483416"/>
              <a:gd name="connsiteX2281" fmla="*/ 11066002 w 11968488"/>
              <a:gd name="connsiteY2281" fmla="*/ 4039821 h 6483416"/>
              <a:gd name="connsiteX2282" fmla="*/ 11061926 w 11968488"/>
              <a:gd name="connsiteY2282" fmla="*/ 4036564 h 6483416"/>
              <a:gd name="connsiteX2283" fmla="*/ 11081686 w 11968488"/>
              <a:gd name="connsiteY2283" fmla="*/ 4034990 h 6483416"/>
              <a:gd name="connsiteX2284" fmla="*/ 11083892 w 11968488"/>
              <a:gd name="connsiteY2284" fmla="*/ 4041730 h 6483416"/>
              <a:gd name="connsiteX2285" fmla="*/ 11140516 w 11968488"/>
              <a:gd name="connsiteY2285" fmla="*/ 4019943 h 6483416"/>
              <a:gd name="connsiteX2286" fmla="*/ 11208830 w 11968488"/>
              <a:gd name="connsiteY2286" fmla="*/ 3999334 h 6483416"/>
              <a:gd name="connsiteX2287" fmla="*/ 11222030 w 11968488"/>
              <a:gd name="connsiteY2287" fmla="*/ 4000837 h 6483416"/>
              <a:gd name="connsiteX2288" fmla="*/ 11276762 w 11968488"/>
              <a:gd name="connsiteY2288" fmla="*/ 3990300 h 6483416"/>
              <a:gd name="connsiteX2289" fmla="*/ 11285350 w 11968488"/>
              <a:gd name="connsiteY2289" fmla="*/ 3983592 h 6483416"/>
              <a:gd name="connsiteX2290" fmla="*/ 11311214 w 11968488"/>
              <a:gd name="connsiteY2290" fmla="*/ 3981646 h 6483416"/>
              <a:gd name="connsiteX2291" fmla="*/ 11307138 w 11968488"/>
              <a:gd name="connsiteY2291" fmla="*/ 3978386 h 6483416"/>
              <a:gd name="connsiteX2292" fmla="*/ 11326898 w 11968488"/>
              <a:gd name="connsiteY2292" fmla="*/ 3976811 h 6483416"/>
              <a:gd name="connsiteX2293" fmla="*/ 11330544 w 11968488"/>
              <a:gd name="connsiteY2293" fmla="*/ 3987955 h 6483416"/>
              <a:gd name="connsiteX2294" fmla="*/ 11319367 w 11968488"/>
              <a:gd name="connsiteY2294" fmla="*/ 3988162 h 6483416"/>
              <a:gd name="connsiteX2295" fmla="*/ 11277146 w 11968488"/>
              <a:gd name="connsiteY2295" fmla="*/ 4002484 h 6483416"/>
              <a:gd name="connsiteX2296" fmla="*/ 11236781 w 11968488"/>
              <a:gd name="connsiteY2296" fmla="*/ 4013554 h 6483416"/>
              <a:gd name="connsiteX2297" fmla="*/ 11230716 w 11968488"/>
              <a:gd name="connsiteY2297" fmla="*/ 4012308 h 6483416"/>
              <a:gd name="connsiteX2298" fmla="*/ 11229212 w 11968488"/>
              <a:gd name="connsiteY2298" fmla="*/ 4015630 h 6483416"/>
              <a:gd name="connsiteX2299" fmla="*/ 11236781 w 11968488"/>
              <a:gd name="connsiteY2299" fmla="*/ 4013554 h 6483416"/>
              <a:gd name="connsiteX2300" fmla="*/ 11238335 w 11968488"/>
              <a:gd name="connsiteY2300" fmla="*/ 4013874 h 6483416"/>
              <a:gd name="connsiteX2301" fmla="*/ 11233288 w 11968488"/>
              <a:gd name="connsiteY2301" fmla="*/ 4018890 h 6483416"/>
              <a:gd name="connsiteX2302" fmla="*/ 11231784 w 11968488"/>
              <a:gd name="connsiteY2302" fmla="*/ 4022211 h 6483416"/>
              <a:gd name="connsiteX2303" fmla="*/ 11234153 w 11968488"/>
              <a:gd name="connsiteY2303" fmla="*/ 4021950 h 6483416"/>
              <a:gd name="connsiteX2304" fmla="*/ 11239468 w 11968488"/>
              <a:gd name="connsiteY2304" fmla="*/ 4020396 h 6483416"/>
              <a:gd name="connsiteX2305" fmla="*/ 11257612 w 11968488"/>
              <a:gd name="connsiteY2305" fmla="*/ 4014118 h 6483416"/>
              <a:gd name="connsiteX2306" fmla="*/ 11275330 w 11968488"/>
              <a:gd name="connsiteY2306" fmla="*/ 4010945 h 6483416"/>
              <a:gd name="connsiteX2307" fmla="*/ 11278954 w 11968488"/>
              <a:gd name="connsiteY2307" fmla="*/ 4010842 h 6483416"/>
              <a:gd name="connsiteX2308" fmla="*/ 11287576 w 11968488"/>
              <a:gd name="connsiteY2308" fmla="*/ 4008031 h 6483416"/>
              <a:gd name="connsiteX2309" fmla="*/ 11327334 w 11968488"/>
              <a:gd name="connsiteY2309" fmla="*/ 4006088 h 6483416"/>
              <a:gd name="connsiteX2310" fmla="*/ 11323856 w 11968488"/>
              <a:gd name="connsiteY2310" fmla="*/ 4007677 h 6483416"/>
              <a:gd name="connsiteX2311" fmla="*/ 11330626 w 11968488"/>
              <a:gd name="connsiteY2311" fmla="*/ 4006214 h 6483416"/>
              <a:gd name="connsiteX2312" fmla="*/ 11336677 w 11968488"/>
              <a:gd name="connsiteY2312" fmla="*/ 4006706 h 6483416"/>
              <a:gd name="connsiteX2313" fmla="*/ 11336936 w 11968488"/>
              <a:gd name="connsiteY2313" fmla="*/ 4007497 h 6483416"/>
              <a:gd name="connsiteX2314" fmla="*/ 11356238 w 11968488"/>
              <a:gd name="connsiteY2314" fmla="*/ 4002312 h 6483416"/>
              <a:gd name="connsiteX2315" fmla="*/ 11428675 w 11968488"/>
              <a:gd name="connsiteY2315" fmla="*/ 3986337 h 6483416"/>
              <a:gd name="connsiteX2316" fmla="*/ 11427967 w 11968488"/>
              <a:gd name="connsiteY2316" fmla="*/ 3999621 h 6483416"/>
              <a:gd name="connsiteX2317" fmla="*/ 11435510 w 11968488"/>
              <a:gd name="connsiteY2317" fmla="*/ 4001524 h 6483416"/>
              <a:gd name="connsiteX2318" fmla="*/ 11430388 w 11968488"/>
              <a:gd name="connsiteY2318" fmla="*/ 4006348 h 6483416"/>
              <a:gd name="connsiteX2319" fmla="*/ 11426830 w 11968488"/>
              <a:gd name="connsiteY2319" fmla="*/ 4007896 h 6483416"/>
              <a:gd name="connsiteX2320" fmla="*/ 11418150 w 11968488"/>
              <a:gd name="connsiteY2320" fmla="*/ 4014270 h 6483416"/>
              <a:gd name="connsiteX2321" fmla="*/ 11417722 w 11968488"/>
              <a:gd name="connsiteY2321" fmla="*/ 4009268 h 6483416"/>
              <a:gd name="connsiteX2322" fmla="*/ 11412171 w 11968488"/>
              <a:gd name="connsiteY2322" fmla="*/ 4009090 h 6483416"/>
              <a:gd name="connsiteX2323" fmla="*/ 11417294 w 11968488"/>
              <a:gd name="connsiteY2323" fmla="*/ 4004266 h 6483416"/>
              <a:gd name="connsiteX2324" fmla="*/ 11420851 w 11968488"/>
              <a:gd name="connsiteY2324" fmla="*/ 4002716 h 6483416"/>
              <a:gd name="connsiteX2325" fmla="*/ 11379296 w 11968488"/>
              <a:gd name="connsiteY2325" fmla="*/ 4013026 h 6483416"/>
              <a:gd name="connsiteX2326" fmla="*/ 11343308 w 11968488"/>
              <a:gd name="connsiteY2326" fmla="*/ 4018317 h 6483416"/>
              <a:gd name="connsiteX2327" fmla="*/ 11340760 w 11968488"/>
              <a:gd name="connsiteY2327" fmla="*/ 4019185 h 6483416"/>
              <a:gd name="connsiteX2328" fmla="*/ 11341699 w 11968488"/>
              <a:gd name="connsiteY2328" fmla="*/ 4022051 h 6483416"/>
              <a:gd name="connsiteX2329" fmla="*/ 11327546 w 11968488"/>
              <a:gd name="connsiteY2329" fmla="*/ 4023685 h 6483416"/>
              <a:gd name="connsiteX2330" fmla="*/ 11315967 w 11968488"/>
              <a:gd name="connsiteY2330" fmla="*/ 4027627 h 6483416"/>
              <a:gd name="connsiteX2331" fmla="*/ 11303727 w 11968488"/>
              <a:gd name="connsiteY2331" fmla="*/ 4027443 h 6483416"/>
              <a:gd name="connsiteX2332" fmla="*/ 11301948 w 11968488"/>
              <a:gd name="connsiteY2332" fmla="*/ 4026638 h 6483416"/>
              <a:gd name="connsiteX2333" fmla="*/ 11290602 w 11968488"/>
              <a:gd name="connsiteY2333" fmla="*/ 4027947 h 6483416"/>
              <a:gd name="connsiteX2334" fmla="*/ 11284950 w 11968488"/>
              <a:gd name="connsiteY2334" fmla="*/ 4029336 h 6483416"/>
              <a:gd name="connsiteX2335" fmla="*/ 11281010 w 11968488"/>
              <a:gd name="connsiteY2335" fmla="*/ 4031496 h 6483416"/>
              <a:gd name="connsiteX2336" fmla="*/ 11270853 w 11968488"/>
              <a:gd name="connsiteY2336" fmla="*/ 4039487 h 6483416"/>
              <a:gd name="connsiteX2337" fmla="*/ 11247898 w 11968488"/>
              <a:gd name="connsiteY2337" fmla="*/ 4041064 h 6483416"/>
              <a:gd name="connsiteX2338" fmla="*/ 11239289 w 11968488"/>
              <a:gd name="connsiteY2338" fmla="*/ 4044742 h 6483416"/>
              <a:gd name="connsiteX2339" fmla="*/ 11154681 w 11968488"/>
              <a:gd name="connsiteY2339" fmla="*/ 4082621 h 6483416"/>
              <a:gd name="connsiteX2340" fmla="*/ 11101126 w 11968488"/>
              <a:gd name="connsiteY2340" fmla="*/ 4102569 h 6483416"/>
              <a:gd name="connsiteX2341" fmla="*/ 11070598 w 11968488"/>
              <a:gd name="connsiteY2341" fmla="*/ 4105532 h 6483416"/>
              <a:gd name="connsiteX2342" fmla="*/ 11066354 w 11968488"/>
              <a:gd name="connsiteY2342" fmla="*/ 4107774 h 6483416"/>
              <a:gd name="connsiteX2343" fmla="*/ 11074326 w 11968488"/>
              <a:gd name="connsiteY2343" fmla="*/ 4114680 h 6483416"/>
              <a:gd name="connsiteX2344" fmla="*/ 11053302 w 11968488"/>
              <a:gd name="connsiteY2344" fmla="*/ 4125050 h 6483416"/>
              <a:gd name="connsiteX2345" fmla="*/ 11048490 w 11968488"/>
              <a:gd name="connsiteY2345" fmla="*/ 4125631 h 6483416"/>
              <a:gd name="connsiteX2346" fmla="*/ 11046635 w 11968488"/>
              <a:gd name="connsiteY2346" fmla="*/ 4146185 h 6483416"/>
              <a:gd name="connsiteX2347" fmla="*/ 11029266 w 11968488"/>
              <a:gd name="connsiteY2347" fmla="*/ 4157365 h 6483416"/>
              <a:gd name="connsiteX2348" fmla="*/ 11016034 w 11968488"/>
              <a:gd name="connsiteY2348" fmla="*/ 4142673 h 6483416"/>
              <a:gd name="connsiteX2349" fmla="*/ 11003586 w 11968488"/>
              <a:gd name="connsiteY2349" fmla="*/ 4171694 h 6483416"/>
              <a:gd name="connsiteX2350" fmla="*/ 11003361 w 11968488"/>
              <a:gd name="connsiteY2350" fmla="*/ 4159109 h 6483416"/>
              <a:gd name="connsiteX2351" fmla="*/ 11011874 w 11968488"/>
              <a:gd name="connsiteY2351" fmla="*/ 4143915 h 6483416"/>
              <a:gd name="connsiteX2352" fmla="*/ 10904018 w 11968488"/>
              <a:gd name="connsiteY2352" fmla="*/ 4194771 h 6483416"/>
              <a:gd name="connsiteX2353" fmla="*/ 10899779 w 11968488"/>
              <a:gd name="connsiteY2353" fmla="*/ 4215014 h 6483416"/>
              <a:gd name="connsiteX2354" fmla="*/ 10900170 w 11968488"/>
              <a:gd name="connsiteY2354" fmla="*/ 4215399 h 6483416"/>
              <a:gd name="connsiteX2355" fmla="*/ 10908722 w 11968488"/>
              <a:gd name="connsiteY2355" fmla="*/ 4210508 h 6483416"/>
              <a:gd name="connsiteX2356" fmla="*/ 10926364 w 11968488"/>
              <a:gd name="connsiteY2356" fmla="*/ 4203116 h 6483416"/>
              <a:gd name="connsiteX2357" fmla="*/ 10969510 w 11968488"/>
              <a:gd name="connsiteY2357" fmla="*/ 4190926 h 6483416"/>
              <a:gd name="connsiteX2358" fmla="*/ 10981245 w 11968488"/>
              <a:gd name="connsiteY2358" fmla="*/ 4191274 h 6483416"/>
              <a:gd name="connsiteX2359" fmla="*/ 10983172 w 11968488"/>
              <a:gd name="connsiteY2359" fmla="*/ 4190993 h 6483416"/>
              <a:gd name="connsiteX2360" fmla="*/ 10983275 w 11968488"/>
              <a:gd name="connsiteY2360" fmla="*/ 4190952 h 6483416"/>
              <a:gd name="connsiteX2361" fmla="*/ 10996166 w 11968488"/>
              <a:gd name="connsiteY2361" fmla="*/ 4185905 h 6483416"/>
              <a:gd name="connsiteX2362" fmla="*/ 10995489 w 11968488"/>
              <a:gd name="connsiteY2362" fmla="*/ 4185404 h 6483416"/>
              <a:gd name="connsiteX2363" fmla="*/ 11001929 w 11968488"/>
              <a:gd name="connsiteY2363" fmla="*/ 4180481 h 6483416"/>
              <a:gd name="connsiteX2364" fmla="*/ 11017935 w 11968488"/>
              <a:gd name="connsiteY2364" fmla="*/ 4177385 h 6483416"/>
              <a:gd name="connsiteX2365" fmla="*/ 11028524 w 11968488"/>
              <a:gd name="connsiteY2365" fmla="*/ 4173240 h 6483416"/>
              <a:gd name="connsiteX2366" fmla="*/ 11056234 w 11968488"/>
              <a:gd name="connsiteY2366" fmla="*/ 4168288 h 6483416"/>
              <a:gd name="connsiteX2367" fmla="*/ 11057683 w 11968488"/>
              <a:gd name="connsiteY2367" fmla="*/ 4170483 h 6483416"/>
              <a:gd name="connsiteX2368" fmla="*/ 11064806 w 11968488"/>
              <a:gd name="connsiteY2368" fmla="*/ 4169517 h 6483416"/>
              <a:gd name="connsiteX2369" fmla="*/ 11080335 w 11968488"/>
              <a:gd name="connsiteY2369" fmla="*/ 4172879 h 6483416"/>
              <a:gd name="connsiteX2370" fmla="*/ 11155412 w 11968488"/>
              <a:gd name="connsiteY2370" fmla="*/ 4160652 h 6483416"/>
              <a:gd name="connsiteX2371" fmla="*/ 11157322 w 11968488"/>
              <a:gd name="connsiteY2371" fmla="*/ 4157759 h 6483416"/>
              <a:gd name="connsiteX2372" fmla="*/ 11158987 w 11968488"/>
              <a:gd name="connsiteY2372" fmla="*/ 4160070 h 6483416"/>
              <a:gd name="connsiteX2373" fmla="*/ 11166136 w 11968488"/>
              <a:gd name="connsiteY2373" fmla="*/ 4158906 h 6483416"/>
              <a:gd name="connsiteX2374" fmla="*/ 11164227 w 11968488"/>
              <a:gd name="connsiteY2374" fmla="*/ 4161800 h 6483416"/>
              <a:gd name="connsiteX2375" fmla="*/ 11160652 w 11968488"/>
              <a:gd name="connsiteY2375" fmla="*/ 4162381 h 6483416"/>
              <a:gd name="connsiteX2376" fmla="*/ 11183522 w 11968488"/>
              <a:gd name="connsiteY2376" fmla="*/ 4166402 h 6483416"/>
              <a:gd name="connsiteX2377" fmla="*/ 11111286 w 11968488"/>
              <a:gd name="connsiteY2377" fmla="*/ 4193658 h 6483416"/>
              <a:gd name="connsiteX2378" fmla="*/ 11118928 w 11968488"/>
              <a:gd name="connsiteY2378" fmla="*/ 4182085 h 6483416"/>
              <a:gd name="connsiteX2379" fmla="*/ 11062419 w 11968488"/>
              <a:gd name="connsiteY2379" fmla="*/ 4186124 h 6483416"/>
              <a:gd name="connsiteX2380" fmla="*/ 11060193 w 11968488"/>
              <a:gd name="connsiteY2380" fmla="*/ 4186582 h 6483416"/>
              <a:gd name="connsiteX2381" fmla="*/ 11056678 w 11968488"/>
              <a:gd name="connsiteY2381" fmla="*/ 4193126 h 6483416"/>
              <a:gd name="connsiteX2382" fmla="*/ 10991576 w 11968488"/>
              <a:gd name="connsiteY2382" fmla="*/ 4225220 h 6483416"/>
              <a:gd name="connsiteX2383" fmla="*/ 11004588 w 11968488"/>
              <a:gd name="connsiteY2383" fmla="*/ 4227659 h 6483416"/>
              <a:gd name="connsiteX2384" fmla="*/ 10991794 w 11968488"/>
              <a:gd name="connsiteY2384" fmla="*/ 4237473 h 6483416"/>
              <a:gd name="connsiteX2385" fmla="*/ 10996514 w 11968488"/>
              <a:gd name="connsiteY2385" fmla="*/ 4267360 h 6483416"/>
              <a:gd name="connsiteX2386" fmla="*/ 11008933 w 11968488"/>
              <a:gd name="connsiteY2386" fmla="*/ 4281168 h 6483416"/>
              <a:gd name="connsiteX2387" fmla="*/ 11018780 w 11968488"/>
              <a:gd name="connsiteY2387" fmla="*/ 4280464 h 6483416"/>
              <a:gd name="connsiteX2388" fmla="*/ 11035604 w 11968488"/>
              <a:gd name="connsiteY2388" fmla="*/ 4280819 h 6483416"/>
              <a:gd name="connsiteX2389" fmla="*/ 11079480 w 11968488"/>
              <a:gd name="connsiteY2389" fmla="*/ 4267583 h 6483416"/>
              <a:gd name="connsiteX2390" fmla="*/ 11092676 w 11968488"/>
              <a:gd name="connsiteY2390" fmla="*/ 4269085 h 6483416"/>
              <a:gd name="connsiteX2391" fmla="*/ 11147412 w 11968488"/>
              <a:gd name="connsiteY2391" fmla="*/ 4258548 h 6483416"/>
              <a:gd name="connsiteX2392" fmla="*/ 11156000 w 11968488"/>
              <a:gd name="connsiteY2392" fmla="*/ 4251839 h 6483416"/>
              <a:gd name="connsiteX2393" fmla="*/ 11181863 w 11968488"/>
              <a:gd name="connsiteY2393" fmla="*/ 4249892 h 6483416"/>
              <a:gd name="connsiteX2394" fmla="*/ 11177786 w 11968488"/>
              <a:gd name="connsiteY2394" fmla="*/ 4246634 h 6483416"/>
              <a:gd name="connsiteX2395" fmla="*/ 11197548 w 11968488"/>
              <a:gd name="connsiteY2395" fmla="*/ 4245059 h 6483416"/>
              <a:gd name="connsiteX2396" fmla="*/ 11201192 w 11968488"/>
              <a:gd name="connsiteY2396" fmla="*/ 4256202 h 6483416"/>
              <a:gd name="connsiteX2397" fmla="*/ 11190016 w 11968488"/>
              <a:gd name="connsiteY2397" fmla="*/ 4256410 h 6483416"/>
              <a:gd name="connsiteX2398" fmla="*/ 11147796 w 11968488"/>
              <a:gd name="connsiteY2398" fmla="*/ 4270732 h 6483416"/>
              <a:gd name="connsiteX2399" fmla="*/ 11107430 w 11968488"/>
              <a:gd name="connsiteY2399" fmla="*/ 4281802 h 6483416"/>
              <a:gd name="connsiteX2400" fmla="*/ 11101364 w 11968488"/>
              <a:gd name="connsiteY2400" fmla="*/ 4280556 h 6483416"/>
              <a:gd name="connsiteX2401" fmla="*/ 11099860 w 11968488"/>
              <a:gd name="connsiteY2401" fmla="*/ 4283878 h 6483416"/>
              <a:gd name="connsiteX2402" fmla="*/ 11107430 w 11968488"/>
              <a:gd name="connsiteY2402" fmla="*/ 4281802 h 6483416"/>
              <a:gd name="connsiteX2403" fmla="*/ 11108982 w 11968488"/>
              <a:gd name="connsiteY2403" fmla="*/ 4282122 h 6483416"/>
              <a:gd name="connsiteX2404" fmla="*/ 11103938 w 11968488"/>
              <a:gd name="connsiteY2404" fmla="*/ 4287138 h 6483416"/>
              <a:gd name="connsiteX2405" fmla="*/ 11102434 w 11968488"/>
              <a:gd name="connsiteY2405" fmla="*/ 4290461 h 6483416"/>
              <a:gd name="connsiteX2406" fmla="*/ 11201275 w 11968488"/>
              <a:gd name="connsiteY2406" fmla="*/ 4274463 h 6483416"/>
              <a:gd name="connsiteX2407" fmla="*/ 11207326 w 11968488"/>
              <a:gd name="connsiteY2407" fmla="*/ 4274952 h 6483416"/>
              <a:gd name="connsiteX2408" fmla="*/ 11212348 w 11968488"/>
              <a:gd name="connsiteY2408" fmla="*/ 4290300 h 6483416"/>
              <a:gd name="connsiteX2409" fmla="*/ 11161250 w 11968488"/>
              <a:gd name="connsiteY2409" fmla="*/ 4296196 h 6483416"/>
              <a:gd name="connsiteX2410" fmla="*/ 11082783 w 11968488"/>
              <a:gd name="connsiteY2410" fmla="*/ 4315473 h 6483416"/>
              <a:gd name="connsiteX2411" fmla="*/ 11028050 w 11968488"/>
              <a:gd name="connsiteY2411" fmla="*/ 4326011 h 6483416"/>
              <a:gd name="connsiteX2412" fmla="*/ 11028148 w 11968488"/>
              <a:gd name="connsiteY2412" fmla="*/ 4344190 h 6483416"/>
              <a:gd name="connsiteX2413" fmla="*/ 11011408 w 11968488"/>
              <a:gd name="connsiteY2413" fmla="*/ 4344380 h 6483416"/>
              <a:gd name="connsiteX2414" fmla="*/ 11012378 w 11968488"/>
              <a:gd name="connsiteY2414" fmla="*/ 4336105 h 6483416"/>
              <a:gd name="connsiteX2415" fmla="*/ 11010276 w 11968488"/>
              <a:gd name="connsiteY2415" fmla="*/ 4336795 h 6483416"/>
              <a:gd name="connsiteX2416" fmla="*/ 11004421 w 11968488"/>
              <a:gd name="connsiteY2416" fmla="*/ 4344028 h 6483416"/>
              <a:gd name="connsiteX2417" fmla="*/ 10994022 w 11968488"/>
              <a:gd name="connsiteY2417" fmla="*/ 4361991 h 6483416"/>
              <a:gd name="connsiteX2418" fmla="*/ 10993692 w 11968488"/>
              <a:gd name="connsiteY2418" fmla="*/ 4343446 h 6483416"/>
              <a:gd name="connsiteX2419" fmla="*/ 10953601 w 11968488"/>
              <a:gd name="connsiteY2419" fmla="*/ 4356086 h 6483416"/>
              <a:gd name="connsiteX2420" fmla="*/ 10942948 w 11968488"/>
              <a:gd name="connsiteY2420" fmla="*/ 4357119 h 6483416"/>
              <a:gd name="connsiteX2421" fmla="*/ 10916643 w 11968488"/>
              <a:gd name="connsiteY2421" fmla="*/ 4363637 h 6483416"/>
              <a:gd name="connsiteX2422" fmla="*/ 10867588 w 11968488"/>
              <a:gd name="connsiteY2422" fmla="*/ 4392290 h 6483416"/>
              <a:gd name="connsiteX2423" fmla="*/ 10834882 w 11968488"/>
              <a:gd name="connsiteY2423" fmla="*/ 4406377 h 6483416"/>
              <a:gd name="connsiteX2424" fmla="*/ 10833824 w 11968488"/>
              <a:gd name="connsiteY2424" fmla="*/ 4409836 h 6483416"/>
              <a:gd name="connsiteX2425" fmla="*/ 10899068 w 11968488"/>
              <a:gd name="connsiteY2425" fmla="*/ 4408993 h 6483416"/>
              <a:gd name="connsiteX2426" fmla="*/ 10899405 w 11968488"/>
              <a:gd name="connsiteY2426" fmla="*/ 4427872 h 6483416"/>
              <a:gd name="connsiteX2427" fmla="*/ 10869137 w 11968488"/>
              <a:gd name="connsiteY2427" fmla="*/ 4442903 h 6483416"/>
              <a:gd name="connsiteX2428" fmla="*/ 10869249 w 11968488"/>
              <a:gd name="connsiteY2428" fmla="*/ 4449196 h 6483416"/>
              <a:gd name="connsiteX2429" fmla="*/ 10926094 w 11968488"/>
              <a:gd name="connsiteY2429" fmla="*/ 4469840 h 6483416"/>
              <a:gd name="connsiteX2430" fmla="*/ 10934386 w 11968488"/>
              <a:gd name="connsiteY2430" fmla="*/ 4442393 h 6483416"/>
              <a:gd name="connsiteX2431" fmla="*/ 10934493 w 11968488"/>
              <a:gd name="connsiteY2431" fmla="*/ 4448354 h 6483416"/>
              <a:gd name="connsiteX2432" fmla="*/ 10987402 w 11968488"/>
              <a:gd name="connsiteY2432" fmla="*/ 4482826 h 6483416"/>
              <a:gd name="connsiteX2433" fmla="*/ 11017664 w 11968488"/>
              <a:gd name="connsiteY2433" fmla="*/ 4467461 h 6483416"/>
              <a:gd name="connsiteX2434" fmla="*/ 11017997 w 11968488"/>
              <a:gd name="connsiteY2434" fmla="*/ 4486006 h 6483416"/>
              <a:gd name="connsiteX2435" fmla="*/ 11026544 w 11968488"/>
              <a:gd name="connsiteY2435" fmla="*/ 4496106 h 6483416"/>
              <a:gd name="connsiteX2436" fmla="*/ 11100829 w 11968488"/>
              <a:gd name="connsiteY2436" fmla="*/ 4486239 h 6483416"/>
              <a:gd name="connsiteX2437" fmla="*/ 11101481 w 11968488"/>
              <a:gd name="connsiteY2437" fmla="*/ 4493409 h 6483416"/>
              <a:gd name="connsiteX2438" fmla="*/ 11102192 w 11968488"/>
              <a:gd name="connsiteY2438" fmla="*/ 4495342 h 6483416"/>
              <a:gd name="connsiteX2439" fmla="*/ 11109860 w 11968488"/>
              <a:gd name="connsiteY2439" fmla="*/ 4495399 h 6483416"/>
              <a:gd name="connsiteX2440" fmla="*/ 11159078 w 11968488"/>
              <a:gd name="connsiteY2440" fmla="*/ 4487609 h 6483416"/>
              <a:gd name="connsiteX2441" fmla="*/ 11170780 w 11968488"/>
              <a:gd name="connsiteY2441" fmla="*/ 4491494 h 6483416"/>
              <a:gd name="connsiteX2442" fmla="*/ 11229036 w 11968488"/>
              <a:gd name="connsiteY2442" fmla="*/ 4483254 h 6483416"/>
              <a:gd name="connsiteX2443" fmla="*/ 11267042 w 11968488"/>
              <a:gd name="connsiteY2443" fmla="*/ 4484054 h 6483416"/>
              <a:gd name="connsiteX2444" fmla="*/ 11278744 w 11968488"/>
              <a:gd name="connsiteY2444" fmla="*/ 4487938 h 6483416"/>
              <a:gd name="connsiteX2445" fmla="*/ 11277776 w 11968488"/>
              <a:gd name="connsiteY2445" fmla="*/ 4491559 h 6483416"/>
              <a:gd name="connsiteX2446" fmla="*/ 11249132 w 11968488"/>
              <a:gd name="connsiteY2446" fmla="*/ 4493869 h 6483416"/>
              <a:gd name="connsiteX2447" fmla="*/ 11214840 w 11968488"/>
              <a:gd name="connsiteY2447" fmla="*/ 4498244 h 6483416"/>
              <a:gd name="connsiteX2448" fmla="*/ 11196117 w 11968488"/>
              <a:gd name="connsiteY2448" fmla="*/ 4492026 h 6483416"/>
              <a:gd name="connsiteX2449" fmla="*/ 11142540 w 11968488"/>
              <a:gd name="connsiteY2449" fmla="*/ 4501819 h 6483416"/>
              <a:gd name="connsiteX2450" fmla="*/ 11125191 w 11968488"/>
              <a:gd name="connsiteY2450" fmla="*/ 4499998 h 6483416"/>
              <a:gd name="connsiteX2451" fmla="*/ 11120917 w 11968488"/>
              <a:gd name="connsiteY2451" fmla="*/ 4506461 h 6483416"/>
              <a:gd name="connsiteX2452" fmla="*/ 11086756 w 11968488"/>
              <a:gd name="connsiteY2452" fmla="*/ 4516298 h 6483416"/>
              <a:gd name="connsiteX2453" fmla="*/ 11071432 w 11968488"/>
              <a:gd name="connsiteY2453" fmla="*/ 4518425 h 6483416"/>
              <a:gd name="connsiteX2454" fmla="*/ 11058324 w 11968488"/>
              <a:gd name="connsiteY2454" fmla="*/ 4521655 h 6483416"/>
              <a:gd name="connsiteX2455" fmla="*/ 11018884 w 11968488"/>
              <a:gd name="connsiteY2455" fmla="*/ 4535680 h 6483416"/>
              <a:gd name="connsiteX2456" fmla="*/ 10992896 w 11968488"/>
              <a:gd name="connsiteY2456" fmla="*/ 4556094 h 6483416"/>
              <a:gd name="connsiteX2457" fmla="*/ 10932336 w 11968488"/>
              <a:gd name="connsiteY2457" fmla="*/ 4561530 h 6483416"/>
              <a:gd name="connsiteX2458" fmla="*/ 10902518 w 11968488"/>
              <a:gd name="connsiteY2458" fmla="*/ 4601732 h 6483416"/>
              <a:gd name="connsiteX2459" fmla="*/ 10798412 w 11968488"/>
              <a:gd name="connsiteY2459" fmla="*/ 4651799 h 6483416"/>
              <a:gd name="connsiteX2460" fmla="*/ 10747432 w 11968488"/>
              <a:gd name="connsiteY2460" fmla="*/ 4629993 h 6483416"/>
              <a:gd name="connsiteX2461" fmla="*/ 10728826 w 11968488"/>
              <a:gd name="connsiteY2461" fmla="*/ 4635152 h 6483416"/>
              <a:gd name="connsiteX2462" fmla="*/ 10734842 w 11968488"/>
              <a:gd name="connsiteY2462" fmla="*/ 4635386 h 6483416"/>
              <a:gd name="connsiteX2463" fmla="*/ 10736457 w 11968488"/>
              <a:gd name="connsiteY2463" fmla="*/ 4638878 h 6483416"/>
              <a:gd name="connsiteX2464" fmla="*/ 10714614 w 11968488"/>
              <a:gd name="connsiteY2464" fmla="*/ 4656255 h 6483416"/>
              <a:gd name="connsiteX2465" fmla="*/ 10704921 w 11968488"/>
              <a:gd name="connsiteY2465" fmla="*/ 4661787 h 6483416"/>
              <a:gd name="connsiteX2466" fmla="*/ 10700104 w 11968488"/>
              <a:gd name="connsiteY2466" fmla="*/ 4669545 h 6483416"/>
              <a:gd name="connsiteX2467" fmla="*/ 10590142 w 11968488"/>
              <a:gd name="connsiteY2467" fmla="*/ 4701684 h 6483416"/>
              <a:gd name="connsiteX2468" fmla="*/ 10590250 w 11968488"/>
              <a:gd name="connsiteY2468" fmla="*/ 4707644 h 6483416"/>
              <a:gd name="connsiteX2469" fmla="*/ 10596122 w 11968488"/>
              <a:gd name="connsiteY2469" fmla="*/ 4714422 h 6483416"/>
              <a:gd name="connsiteX2470" fmla="*/ 10595288 w 11968488"/>
              <a:gd name="connsiteY2470" fmla="*/ 4717608 h 6483416"/>
              <a:gd name="connsiteX2471" fmla="*/ 10621752 w 11968488"/>
              <a:gd name="connsiteY2471" fmla="*/ 4715718 h 6483416"/>
              <a:gd name="connsiteX2472" fmla="*/ 10659758 w 11968488"/>
              <a:gd name="connsiteY2472" fmla="*/ 4716517 h 6483416"/>
              <a:gd name="connsiteX2473" fmla="*/ 10671460 w 11968488"/>
              <a:gd name="connsiteY2473" fmla="*/ 4720403 h 6483416"/>
              <a:gd name="connsiteX2474" fmla="*/ 10670494 w 11968488"/>
              <a:gd name="connsiteY2474" fmla="*/ 4724023 h 6483416"/>
              <a:gd name="connsiteX2475" fmla="*/ 10641848 w 11968488"/>
              <a:gd name="connsiteY2475" fmla="*/ 4726333 h 6483416"/>
              <a:gd name="connsiteX2476" fmla="*/ 10607555 w 11968488"/>
              <a:gd name="connsiteY2476" fmla="*/ 4730708 h 6483416"/>
              <a:gd name="connsiteX2477" fmla="*/ 10588834 w 11968488"/>
              <a:gd name="connsiteY2477" fmla="*/ 4724489 h 6483416"/>
              <a:gd name="connsiteX2478" fmla="*/ 10584812 w 11968488"/>
              <a:gd name="connsiteY2478" fmla="*/ 4725159 h 6483416"/>
              <a:gd name="connsiteX2479" fmla="*/ 10569769 w 11968488"/>
              <a:gd name="connsiteY2479" fmla="*/ 4734904 h 6483416"/>
              <a:gd name="connsiteX2480" fmla="*/ 10547835 w 11968488"/>
              <a:gd name="connsiteY2480" fmla="*/ 4745282 h 6483416"/>
              <a:gd name="connsiteX2481" fmla="*/ 10556496 w 11968488"/>
              <a:gd name="connsiteY2481" fmla="*/ 4761675 h 6483416"/>
              <a:gd name="connsiteX2482" fmla="*/ 10530698 w 11968488"/>
              <a:gd name="connsiteY2482" fmla="*/ 4769378 h 6483416"/>
              <a:gd name="connsiteX2483" fmla="*/ 10513108 w 11968488"/>
              <a:gd name="connsiteY2483" fmla="*/ 4768306 h 6483416"/>
              <a:gd name="connsiteX2484" fmla="*/ 10500541 w 11968488"/>
              <a:gd name="connsiteY2484" fmla="*/ 4790703 h 6483416"/>
              <a:gd name="connsiteX2485" fmla="*/ 10500654 w 11968488"/>
              <a:gd name="connsiteY2485" fmla="*/ 4796995 h 6483416"/>
              <a:gd name="connsiteX2486" fmla="*/ 10531700 w 11968488"/>
              <a:gd name="connsiteY2486" fmla="*/ 4825345 h 6483416"/>
              <a:gd name="connsiteX2487" fmla="*/ 10527982 w 11968488"/>
              <a:gd name="connsiteY2487" fmla="*/ 4851425 h 6483416"/>
              <a:gd name="connsiteX2488" fmla="*/ 10592917 w 11968488"/>
              <a:gd name="connsiteY2488" fmla="*/ 4856668 h 6483416"/>
              <a:gd name="connsiteX2489" fmla="*/ 10593367 w 11968488"/>
              <a:gd name="connsiteY2489" fmla="*/ 4881837 h 6483416"/>
              <a:gd name="connsiteX2490" fmla="*/ 10599437 w 11968488"/>
              <a:gd name="connsiteY2490" fmla="*/ 4885528 h 6483416"/>
              <a:gd name="connsiteX2491" fmla="*/ 10612815 w 11968488"/>
              <a:gd name="connsiteY2491" fmla="*/ 4883612 h 6483416"/>
              <a:gd name="connsiteX2492" fmla="*/ 10613571 w 11968488"/>
              <a:gd name="connsiteY2492" fmla="*/ 4883351 h 6483416"/>
              <a:gd name="connsiteX2493" fmla="*/ 10615066 w 11968488"/>
              <a:gd name="connsiteY2493" fmla="*/ 4881682 h 6483416"/>
              <a:gd name="connsiteX2494" fmla="*/ 10619998 w 11968488"/>
              <a:gd name="connsiteY2494" fmla="*/ 4873883 h 6483416"/>
              <a:gd name="connsiteX2495" fmla="*/ 10622190 w 11968488"/>
              <a:gd name="connsiteY2495" fmla="*/ 4880378 h 6483416"/>
              <a:gd name="connsiteX2496" fmla="*/ 10643932 w 11968488"/>
              <a:gd name="connsiteY2496" fmla="*/ 4872885 h 6483416"/>
              <a:gd name="connsiteX2497" fmla="*/ 10657691 w 11968488"/>
              <a:gd name="connsiteY2497" fmla="*/ 4875077 h 6483416"/>
              <a:gd name="connsiteX2498" fmla="*/ 10665342 w 11968488"/>
              <a:gd name="connsiteY2498" fmla="*/ 4869581 h 6483416"/>
              <a:gd name="connsiteX2499" fmla="*/ 10672123 w 11968488"/>
              <a:gd name="connsiteY2499" fmla="*/ 4864642 h 6483416"/>
              <a:gd name="connsiteX2500" fmla="*/ 10720003 w 11968488"/>
              <a:gd name="connsiteY2500" fmla="*/ 4875313 h 6483416"/>
              <a:gd name="connsiteX2501" fmla="*/ 10732570 w 11968488"/>
              <a:gd name="connsiteY2501" fmla="*/ 4852915 h 6483416"/>
              <a:gd name="connsiteX2502" fmla="*/ 10745914 w 11968488"/>
              <a:gd name="connsiteY2502" fmla="*/ 4873899 h 6483416"/>
              <a:gd name="connsiteX2503" fmla="*/ 10784802 w 11968488"/>
              <a:gd name="connsiteY2503" fmla="*/ 4849634 h 6483416"/>
              <a:gd name="connsiteX2504" fmla="*/ 10785140 w 11968488"/>
              <a:gd name="connsiteY2504" fmla="*/ 4868510 h 6483416"/>
              <a:gd name="connsiteX2505" fmla="*/ 10802122 w 11968488"/>
              <a:gd name="connsiteY2505" fmla="*/ 4876548 h 6483416"/>
              <a:gd name="connsiteX2506" fmla="*/ 10812179 w 11968488"/>
              <a:gd name="connsiteY2506" fmla="*/ 4886419 h 6483416"/>
              <a:gd name="connsiteX2507" fmla="*/ 10844200 w 11968488"/>
              <a:gd name="connsiteY2507" fmla="*/ 4891979 h 6483416"/>
              <a:gd name="connsiteX2508" fmla="*/ 10855361 w 11968488"/>
              <a:gd name="connsiteY2508" fmla="*/ 4897645 h 6483416"/>
              <a:gd name="connsiteX2509" fmla="*/ 10854165 w 11968488"/>
              <a:gd name="connsiteY2509" fmla="*/ 4901171 h 6483416"/>
              <a:gd name="connsiteX2510" fmla="*/ 10826023 w 11968488"/>
              <a:gd name="connsiteY2510" fmla="*/ 4899271 h 6483416"/>
              <a:gd name="connsiteX2511" fmla="*/ 10807896 w 11968488"/>
              <a:gd name="connsiteY2511" fmla="*/ 4896777 h 6483416"/>
              <a:gd name="connsiteX2512" fmla="*/ 10805987 w 11968488"/>
              <a:gd name="connsiteY2512" fmla="*/ 4897002 h 6483416"/>
              <a:gd name="connsiteX2513" fmla="*/ 10779730 w 11968488"/>
              <a:gd name="connsiteY2513" fmla="*/ 4914624 h 6483416"/>
              <a:gd name="connsiteX2514" fmla="*/ 10704644 w 11968488"/>
              <a:gd name="connsiteY2514" fmla="*/ 4998758 h 6483416"/>
              <a:gd name="connsiteX2515" fmla="*/ 10665608 w 11968488"/>
              <a:gd name="connsiteY2515" fmla="*/ 4991439 h 6483416"/>
              <a:gd name="connsiteX2516" fmla="*/ 10609772 w 11968488"/>
              <a:gd name="connsiteY2516" fmla="*/ 5027091 h 6483416"/>
              <a:gd name="connsiteX2517" fmla="*/ 10609434 w 11968488"/>
              <a:gd name="connsiteY2517" fmla="*/ 5008216 h 6483416"/>
              <a:gd name="connsiteX2518" fmla="*/ 10496255 w 11968488"/>
              <a:gd name="connsiteY2518" fmla="*/ 5042017 h 6483416"/>
              <a:gd name="connsiteX2519" fmla="*/ 10496700 w 11968488"/>
              <a:gd name="connsiteY2519" fmla="*/ 5066854 h 6483416"/>
              <a:gd name="connsiteX2520" fmla="*/ 10436815 w 11968488"/>
              <a:gd name="connsiteY2520" fmla="*/ 5110042 h 6483416"/>
              <a:gd name="connsiteX2521" fmla="*/ 10419890 w 11968488"/>
              <a:gd name="connsiteY2521" fmla="*/ 5146060 h 6483416"/>
              <a:gd name="connsiteX2522" fmla="*/ 10407324 w 11968488"/>
              <a:gd name="connsiteY2522" fmla="*/ 5154382 h 6483416"/>
              <a:gd name="connsiteX2523" fmla="*/ 10411065 w 11968488"/>
              <a:gd name="connsiteY2523" fmla="*/ 5154409 h 6483416"/>
              <a:gd name="connsiteX2524" fmla="*/ 10460284 w 11968488"/>
              <a:gd name="connsiteY2524" fmla="*/ 5146618 h 6483416"/>
              <a:gd name="connsiteX2525" fmla="*/ 10471986 w 11968488"/>
              <a:gd name="connsiteY2525" fmla="*/ 5150504 h 6483416"/>
              <a:gd name="connsiteX2526" fmla="*/ 10530242 w 11968488"/>
              <a:gd name="connsiteY2526" fmla="*/ 5142264 h 6483416"/>
              <a:gd name="connsiteX2527" fmla="*/ 10568248 w 11968488"/>
              <a:gd name="connsiteY2527" fmla="*/ 5143064 h 6483416"/>
              <a:gd name="connsiteX2528" fmla="*/ 10579950 w 11968488"/>
              <a:gd name="connsiteY2528" fmla="*/ 5146949 h 6483416"/>
              <a:gd name="connsiteX2529" fmla="*/ 10578982 w 11968488"/>
              <a:gd name="connsiteY2529" fmla="*/ 5150569 h 6483416"/>
              <a:gd name="connsiteX2530" fmla="*/ 10550338 w 11968488"/>
              <a:gd name="connsiteY2530" fmla="*/ 5152878 h 6483416"/>
              <a:gd name="connsiteX2531" fmla="*/ 10516046 w 11968488"/>
              <a:gd name="connsiteY2531" fmla="*/ 5157254 h 6483416"/>
              <a:gd name="connsiteX2532" fmla="*/ 10497323 w 11968488"/>
              <a:gd name="connsiteY2532" fmla="*/ 5151035 h 6483416"/>
              <a:gd name="connsiteX2533" fmla="*/ 10443746 w 11968488"/>
              <a:gd name="connsiteY2533" fmla="*/ 5160829 h 6483416"/>
              <a:gd name="connsiteX2534" fmla="*/ 10426396 w 11968488"/>
              <a:gd name="connsiteY2534" fmla="*/ 5159009 h 6483416"/>
              <a:gd name="connsiteX2535" fmla="*/ 10422122 w 11968488"/>
              <a:gd name="connsiteY2535" fmla="*/ 5165471 h 6483416"/>
              <a:gd name="connsiteX2536" fmla="*/ 10349262 w 11968488"/>
              <a:gd name="connsiteY2536" fmla="*/ 5180683 h 6483416"/>
              <a:gd name="connsiteX2537" fmla="*/ 10328512 w 11968488"/>
              <a:gd name="connsiteY2537" fmla="*/ 5185136 h 6483416"/>
              <a:gd name="connsiteX2538" fmla="*/ 10324832 w 11968488"/>
              <a:gd name="connsiteY2538" fmla="*/ 5187434 h 6483416"/>
              <a:gd name="connsiteX2539" fmla="*/ 10320583 w 11968488"/>
              <a:gd name="connsiteY2539" fmla="*/ 5207014 h 6483416"/>
              <a:gd name="connsiteX2540" fmla="*/ 10307685 w 11968488"/>
              <a:gd name="connsiteY2540" fmla="*/ 5210867 h 6483416"/>
              <a:gd name="connsiteX2541" fmla="*/ 10294460 w 11968488"/>
              <a:gd name="connsiteY2541" fmla="*/ 5196505 h 6483416"/>
              <a:gd name="connsiteX2542" fmla="*/ 10268466 w 11968488"/>
              <a:gd name="connsiteY2542" fmla="*/ 5216587 h 6483416"/>
              <a:gd name="connsiteX2543" fmla="*/ 10255594 w 11968488"/>
              <a:gd name="connsiteY2543" fmla="*/ 5207369 h 6483416"/>
              <a:gd name="connsiteX2544" fmla="*/ 10255292 w 11968488"/>
              <a:gd name="connsiteY2544" fmla="*/ 5207476 h 6483416"/>
              <a:gd name="connsiteX2545" fmla="*/ 10256640 w 11968488"/>
              <a:gd name="connsiteY2545" fmla="*/ 5211751 h 6483416"/>
              <a:gd name="connsiteX2546" fmla="*/ 10242404 w 11968488"/>
              <a:gd name="connsiteY2546" fmla="*/ 5220399 h 6483416"/>
              <a:gd name="connsiteX2547" fmla="*/ 10238894 w 11968488"/>
              <a:gd name="connsiteY2547" fmla="*/ 5223998 h 6483416"/>
              <a:gd name="connsiteX2548" fmla="*/ 10235832 w 11968488"/>
              <a:gd name="connsiteY2548" fmla="*/ 5226289 h 6483416"/>
              <a:gd name="connsiteX2549" fmla="*/ 10235722 w 11968488"/>
              <a:gd name="connsiteY2549" fmla="*/ 5226250 h 6483416"/>
              <a:gd name="connsiteX2550" fmla="*/ 10234766 w 11968488"/>
              <a:gd name="connsiteY2550" fmla="*/ 5227087 h 6483416"/>
              <a:gd name="connsiteX2551" fmla="*/ 10235832 w 11968488"/>
              <a:gd name="connsiteY2551" fmla="*/ 5226289 h 6483416"/>
              <a:gd name="connsiteX2552" fmla="*/ 10236209 w 11968488"/>
              <a:gd name="connsiteY2552" fmla="*/ 5226423 h 6483416"/>
              <a:gd name="connsiteX2553" fmla="*/ 10237087 w 11968488"/>
              <a:gd name="connsiteY2553" fmla="*/ 5225754 h 6483416"/>
              <a:gd name="connsiteX2554" fmla="*/ 10237063 w 11968488"/>
              <a:gd name="connsiteY2554" fmla="*/ 5226337 h 6483416"/>
              <a:gd name="connsiteX2555" fmla="*/ 10195695 w 11968488"/>
              <a:gd name="connsiteY2555" fmla="*/ 5251162 h 6483416"/>
              <a:gd name="connsiteX2556" fmla="*/ 10194758 w 11968488"/>
              <a:gd name="connsiteY2556" fmla="*/ 5249731 h 6483416"/>
              <a:gd name="connsiteX2557" fmla="*/ 10163206 w 11968488"/>
              <a:gd name="connsiteY2557" fmla="*/ 5266368 h 6483416"/>
              <a:gd name="connsiteX2558" fmla="*/ 10154348 w 11968488"/>
              <a:gd name="connsiteY2558" fmla="*/ 5268331 h 6483416"/>
              <a:gd name="connsiteX2559" fmla="*/ 10111672 w 11968488"/>
              <a:gd name="connsiteY2559" fmla="*/ 5286916 h 6483416"/>
              <a:gd name="connsiteX2560" fmla="*/ 10091293 w 11968488"/>
              <a:gd name="connsiteY2560" fmla="*/ 5294446 h 6483416"/>
              <a:gd name="connsiteX2561" fmla="*/ 10072546 w 11968488"/>
              <a:gd name="connsiteY2561" fmla="*/ 5302829 h 6483416"/>
              <a:gd name="connsiteX2562" fmla="*/ 10072505 w 11968488"/>
              <a:gd name="connsiteY2562" fmla="*/ 5302828 h 6483416"/>
              <a:gd name="connsiteX2563" fmla="*/ 10071062 w 11968488"/>
              <a:gd name="connsiteY2563" fmla="*/ 5303493 h 6483416"/>
              <a:gd name="connsiteX2564" fmla="*/ 10072546 w 11968488"/>
              <a:gd name="connsiteY2564" fmla="*/ 5302829 h 6483416"/>
              <a:gd name="connsiteX2565" fmla="*/ 10074770 w 11968488"/>
              <a:gd name="connsiteY2565" fmla="*/ 5302843 h 6483416"/>
              <a:gd name="connsiteX2566" fmla="*/ 10071262 w 11968488"/>
              <a:gd name="connsiteY2566" fmla="*/ 5305515 h 6483416"/>
              <a:gd name="connsiteX2567" fmla="*/ 10069819 w 11968488"/>
              <a:gd name="connsiteY2567" fmla="*/ 5306179 h 6483416"/>
              <a:gd name="connsiteX2568" fmla="*/ 10070641 w 11968488"/>
              <a:gd name="connsiteY2568" fmla="*/ 5306859 h 6483416"/>
              <a:gd name="connsiteX2569" fmla="*/ 10108564 w 11968488"/>
              <a:gd name="connsiteY2569" fmla="*/ 5293632 h 6483416"/>
              <a:gd name="connsiteX2570" fmla="*/ 10107522 w 11968488"/>
              <a:gd name="connsiteY2570" fmla="*/ 5298341 h 6483416"/>
              <a:gd name="connsiteX2571" fmla="*/ 10097220 w 11968488"/>
              <a:gd name="connsiteY2571" fmla="*/ 5300970 h 6483416"/>
              <a:gd name="connsiteX2572" fmla="*/ 10081143 w 11968488"/>
              <a:gd name="connsiteY2572" fmla="*/ 5306254 h 6483416"/>
              <a:gd name="connsiteX2573" fmla="*/ 10026324 w 11968488"/>
              <a:gd name="connsiteY2573" fmla="*/ 5324086 h 6483416"/>
              <a:gd name="connsiteX2574" fmla="*/ 10020972 w 11968488"/>
              <a:gd name="connsiteY2574" fmla="*/ 5323377 h 6483416"/>
              <a:gd name="connsiteX2575" fmla="*/ 9998722 w 11968488"/>
              <a:gd name="connsiteY2575" fmla="*/ 5327275 h 6483416"/>
              <a:gd name="connsiteX2576" fmla="*/ 9995216 w 11968488"/>
              <a:gd name="connsiteY2576" fmla="*/ 5329946 h 6483416"/>
              <a:gd name="connsiteX2577" fmla="*/ 9990024 w 11968488"/>
              <a:gd name="connsiteY2577" fmla="*/ 5329991 h 6483416"/>
              <a:gd name="connsiteX2578" fmla="*/ 9981996 w 11968488"/>
              <a:gd name="connsiteY2578" fmla="*/ 5334571 h 6483416"/>
              <a:gd name="connsiteX2579" fmla="*/ 9983166 w 11968488"/>
              <a:gd name="connsiteY2579" fmla="*/ 5332108 h 6483416"/>
              <a:gd name="connsiteX2580" fmla="*/ 9978330 w 11968488"/>
              <a:gd name="connsiteY2580" fmla="*/ 5332407 h 6483416"/>
              <a:gd name="connsiteX2581" fmla="*/ 9977040 w 11968488"/>
              <a:gd name="connsiteY2581" fmla="*/ 5328316 h 6483416"/>
              <a:gd name="connsiteX2582" fmla="*/ 9974722 w 11968488"/>
              <a:gd name="connsiteY2582" fmla="*/ 5329286 h 6483416"/>
              <a:gd name="connsiteX2583" fmla="*/ 9973464 w 11968488"/>
              <a:gd name="connsiteY2583" fmla="*/ 5324801 h 6483416"/>
              <a:gd name="connsiteX2584" fmla="*/ 9971262 w 11968488"/>
              <a:gd name="connsiteY2584" fmla="*/ 5327067 h 6483416"/>
              <a:gd name="connsiteX2585" fmla="*/ 9953422 w 11968488"/>
              <a:gd name="connsiteY2585" fmla="*/ 5338683 h 6483416"/>
              <a:gd name="connsiteX2586" fmla="*/ 9952506 w 11968488"/>
              <a:gd name="connsiteY2586" fmla="*/ 5329172 h 6483416"/>
              <a:gd name="connsiteX2587" fmla="*/ 9945772 w 11968488"/>
              <a:gd name="connsiteY2587" fmla="*/ 5333189 h 6483416"/>
              <a:gd name="connsiteX2588" fmla="*/ 9917794 w 11968488"/>
              <a:gd name="connsiteY2588" fmla="*/ 5327311 h 6483416"/>
              <a:gd name="connsiteX2589" fmla="*/ 9918132 w 11968488"/>
              <a:gd name="connsiteY2589" fmla="*/ 5346187 h 6483416"/>
              <a:gd name="connsiteX2590" fmla="*/ 9882842 w 11968488"/>
              <a:gd name="connsiteY2590" fmla="*/ 5337750 h 6483416"/>
              <a:gd name="connsiteX2591" fmla="*/ 9839794 w 11968488"/>
              <a:gd name="connsiteY2591" fmla="*/ 5363259 h 6483416"/>
              <a:gd name="connsiteX2592" fmla="*/ 9813769 w 11968488"/>
              <a:gd name="connsiteY2592" fmla="*/ 5358379 h 6483416"/>
              <a:gd name="connsiteX2593" fmla="*/ 9796736 w 11968488"/>
              <a:gd name="connsiteY2593" fmla="*/ 5388437 h 6483416"/>
              <a:gd name="connsiteX2594" fmla="*/ 9762319 w 11968488"/>
              <a:gd name="connsiteY2594" fmla="*/ 5405375 h 6483416"/>
              <a:gd name="connsiteX2595" fmla="*/ 9761982 w 11968488"/>
              <a:gd name="connsiteY2595" fmla="*/ 5386498 h 6483416"/>
              <a:gd name="connsiteX2596" fmla="*/ 9675236 w 11968488"/>
              <a:gd name="connsiteY2596" fmla="*/ 5424724 h 6483416"/>
              <a:gd name="connsiteX2597" fmla="*/ 9644014 w 11968488"/>
              <a:gd name="connsiteY2597" fmla="*/ 5409953 h 6483416"/>
              <a:gd name="connsiteX2598" fmla="*/ 9601134 w 11968488"/>
              <a:gd name="connsiteY2598" fmla="*/ 5421962 h 6483416"/>
              <a:gd name="connsiteX2599" fmla="*/ 9603580 w 11968488"/>
              <a:gd name="connsiteY2599" fmla="*/ 5429716 h 6483416"/>
              <a:gd name="connsiteX2600" fmla="*/ 9589346 w 11968488"/>
              <a:gd name="connsiteY2600" fmla="*/ 5438363 h 6483416"/>
              <a:gd name="connsiteX2601" fmla="*/ 9585834 w 11968488"/>
              <a:gd name="connsiteY2601" fmla="*/ 5441962 h 6483416"/>
              <a:gd name="connsiteX2602" fmla="*/ 9582774 w 11968488"/>
              <a:gd name="connsiteY2602" fmla="*/ 5444253 h 6483416"/>
              <a:gd name="connsiteX2603" fmla="*/ 9582663 w 11968488"/>
              <a:gd name="connsiteY2603" fmla="*/ 5444215 h 6483416"/>
              <a:gd name="connsiteX2604" fmla="*/ 9581708 w 11968488"/>
              <a:gd name="connsiteY2604" fmla="*/ 5445051 h 6483416"/>
              <a:gd name="connsiteX2605" fmla="*/ 9582774 w 11968488"/>
              <a:gd name="connsiteY2605" fmla="*/ 5444253 h 6483416"/>
              <a:gd name="connsiteX2606" fmla="*/ 9583152 w 11968488"/>
              <a:gd name="connsiteY2606" fmla="*/ 5444386 h 6483416"/>
              <a:gd name="connsiteX2607" fmla="*/ 9584028 w 11968488"/>
              <a:gd name="connsiteY2607" fmla="*/ 5443717 h 6483416"/>
              <a:gd name="connsiteX2608" fmla="*/ 9584005 w 11968488"/>
              <a:gd name="connsiteY2608" fmla="*/ 5444301 h 6483416"/>
              <a:gd name="connsiteX2609" fmla="*/ 9542636 w 11968488"/>
              <a:gd name="connsiteY2609" fmla="*/ 5469124 h 6483416"/>
              <a:gd name="connsiteX2610" fmla="*/ 9541698 w 11968488"/>
              <a:gd name="connsiteY2610" fmla="*/ 5467695 h 6483416"/>
              <a:gd name="connsiteX2611" fmla="*/ 9510148 w 11968488"/>
              <a:gd name="connsiteY2611" fmla="*/ 5484331 h 6483416"/>
              <a:gd name="connsiteX2612" fmla="*/ 9501288 w 11968488"/>
              <a:gd name="connsiteY2612" fmla="*/ 5486294 h 6483416"/>
              <a:gd name="connsiteX2613" fmla="*/ 9458614 w 11968488"/>
              <a:gd name="connsiteY2613" fmla="*/ 5504878 h 6483416"/>
              <a:gd name="connsiteX2614" fmla="*/ 9438234 w 11968488"/>
              <a:gd name="connsiteY2614" fmla="*/ 5512409 h 6483416"/>
              <a:gd name="connsiteX2615" fmla="*/ 9419489 w 11968488"/>
              <a:gd name="connsiteY2615" fmla="*/ 5520793 h 6483416"/>
              <a:gd name="connsiteX2616" fmla="*/ 9419447 w 11968488"/>
              <a:gd name="connsiteY2616" fmla="*/ 5520793 h 6483416"/>
              <a:gd name="connsiteX2617" fmla="*/ 9418004 w 11968488"/>
              <a:gd name="connsiteY2617" fmla="*/ 5521456 h 6483416"/>
              <a:gd name="connsiteX2618" fmla="*/ 9419489 w 11968488"/>
              <a:gd name="connsiteY2618" fmla="*/ 5520793 h 6483416"/>
              <a:gd name="connsiteX2619" fmla="*/ 9421711 w 11968488"/>
              <a:gd name="connsiteY2619" fmla="*/ 5520807 h 6483416"/>
              <a:gd name="connsiteX2620" fmla="*/ 9418204 w 11968488"/>
              <a:gd name="connsiteY2620" fmla="*/ 5523479 h 6483416"/>
              <a:gd name="connsiteX2621" fmla="*/ 9416760 w 11968488"/>
              <a:gd name="connsiteY2621" fmla="*/ 5524144 h 6483416"/>
              <a:gd name="connsiteX2622" fmla="*/ 9417582 w 11968488"/>
              <a:gd name="connsiteY2622" fmla="*/ 5524823 h 6483416"/>
              <a:gd name="connsiteX2623" fmla="*/ 9455505 w 11968488"/>
              <a:gd name="connsiteY2623" fmla="*/ 5511595 h 6483416"/>
              <a:gd name="connsiteX2624" fmla="*/ 9454462 w 11968488"/>
              <a:gd name="connsiteY2624" fmla="*/ 5516305 h 6483416"/>
              <a:gd name="connsiteX2625" fmla="*/ 9444160 w 11968488"/>
              <a:gd name="connsiteY2625" fmla="*/ 5518933 h 6483416"/>
              <a:gd name="connsiteX2626" fmla="*/ 9428084 w 11968488"/>
              <a:gd name="connsiteY2626" fmla="*/ 5524217 h 6483416"/>
              <a:gd name="connsiteX2627" fmla="*/ 9373265 w 11968488"/>
              <a:gd name="connsiteY2627" fmla="*/ 5542050 h 6483416"/>
              <a:gd name="connsiteX2628" fmla="*/ 9367914 w 11968488"/>
              <a:gd name="connsiteY2628" fmla="*/ 5541339 h 6483416"/>
              <a:gd name="connsiteX2629" fmla="*/ 9356014 w 11968488"/>
              <a:gd name="connsiteY2629" fmla="*/ 5544041 h 6483416"/>
              <a:gd name="connsiteX2630" fmla="*/ 9353324 w 11968488"/>
              <a:gd name="connsiteY2630" fmla="*/ 5544354 h 6483416"/>
              <a:gd name="connsiteX2631" fmla="*/ 9320868 w 11968488"/>
              <a:gd name="connsiteY2631" fmla="*/ 5562189 h 6483416"/>
              <a:gd name="connsiteX2632" fmla="*/ 9246992 w 11968488"/>
              <a:gd name="connsiteY2632" fmla="*/ 5571601 h 6483416"/>
              <a:gd name="connsiteX2633" fmla="*/ 9225913 w 11968488"/>
              <a:gd name="connsiteY2633" fmla="*/ 5609193 h 6483416"/>
              <a:gd name="connsiteX2634" fmla="*/ 9186687 w 11968488"/>
              <a:gd name="connsiteY2634" fmla="*/ 5614582 h 6483416"/>
              <a:gd name="connsiteX2635" fmla="*/ 9156761 w 11968488"/>
              <a:gd name="connsiteY2635" fmla="*/ 5648823 h 6483416"/>
              <a:gd name="connsiteX2636" fmla="*/ 9126049 w 11968488"/>
              <a:gd name="connsiteY2636" fmla="*/ 5639019 h 6483416"/>
              <a:gd name="connsiteX2637" fmla="*/ 9067287 w 11968488"/>
              <a:gd name="connsiteY2637" fmla="*/ 5660271 h 6483416"/>
              <a:gd name="connsiteX2638" fmla="*/ 9056148 w 11968488"/>
              <a:gd name="connsiteY2638" fmla="*/ 5661809 h 6483416"/>
              <a:gd name="connsiteX2639" fmla="*/ 9037919 w 11968488"/>
              <a:gd name="connsiteY2639" fmla="*/ 5669962 h 6483416"/>
              <a:gd name="connsiteX2640" fmla="*/ 9037877 w 11968488"/>
              <a:gd name="connsiteY2640" fmla="*/ 5669961 h 6483416"/>
              <a:gd name="connsiteX2641" fmla="*/ 9036433 w 11968488"/>
              <a:gd name="connsiteY2641" fmla="*/ 5670625 h 6483416"/>
              <a:gd name="connsiteX2642" fmla="*/ 9037919 w 11968488"/>
              <a:gd name="connsiteY2642" fmla="*/ 5669962 h 6483416"/>
              <a:gd name="connsiteX2643" fmla="*/ 9040142 w 11968488"/>
              <a:gd name="connsiteY2643" fmla="*/ 5669976 h 6483416"/>
              <a:gd name="connsiteX2644" fmla="*/ 9036633 w 11968488"/>
              <a:gd name="connsiteY2644" fmla="*/ 5672648 h 6483416"/>
              <a:gd name="connsiteX2645" fmla="*/ 9035190 w 11968488"/>
              <a:gd name="connsiteY2645" fmla="*/ 5673312 h 6483416"/>
              <a:gd name="connsiteX2646" fmla="*/ 9036012 w 11968488"/>
              <a:gd name="connsiteY2646" fmla="*/ 5673991 h 6483416"/>
              <a:gd name="connsiteX2647" fmla="*/ 9073936 w 11968488"/>
              <a:gd name="connsiteY2647" fmla="*/ 5660765 h 6483416"/>
              <a:gd name="connsiteX2648" fmla="*/ 9072892 w 11968488"/>
              <a:gd name="connsiteY2648" fmla="*/ 5665473 h 6483416"/>
              <a:gd name="connsiteX2649" fmla="*/ 9062590 w 11968488"/>
              <a:gd name="connsiteY2649" fmla="*/ 5668101 h 6483416"/>
              <a:gd name="connsiteX2650" fmla="*/ 9046514 w 11968488"/>
              <a:gd name="connsiteY2650" fmla="*/ 5673385 h 6483416"/>
              <a:gd name="connsiteX2651" fmla="*/ 8991694 w 11968488"/>
              <a:gd name="connsiteY2651" fmla="*/ 5691218 h 6483416"/>
              <a:gd name="connsiteX2652" fmla="*/ 8986342 w 11968488"/>
              <a:gd name="connsiteY2652" fmla="*/ 5690510 h 6483416"/>
              <a:gd name="connsiteX2653" fmla="*/ 8964094 w 11968488"/>
              <a:gd name="connsiteY2653" fmla="*/ 5694406 h 6483416"/>
              <a:gd name="connsiteX2654" fmla="*/ 8960586 w 11968488"/>
              <a:gd name="connsiteY2654" fmla="*/ 5697078 h 6483416"/>
              <a:gd name="connsiteX2655" fmla="*/ 8950084 w 11968488"/>
              <a:gd name="connsiteY2655" fmla="*/ 5697683 h 6483416"/>
              <a:gd name="connsiteX2656" fmla="*/ 8951728 w 11968488"/>
              <a:gd name="connsiteY2656" fmla="*/ 5699041 h 6483416"/>
              <a:gd name="connsiteX2657" fmla="*/ 8943702 w 11968488"/>
              <a:gd name="connsiteY2657" fmla="*/ 5699539 h 6483416"/>
              <a:gd name="connsiteX2658" fmla="*/ 8942260 w 11968488"/>
              <a:gd name="connsiteY2658" fmla="*/ 5694971 h 6483416"/>
              <a:gd name="connsiteX2659" fmla="*/ 8946798 w 11968488"/>
              <a:gd name="connsiteY2659" fmla="*/ 5694967 h 6483416"/>
              <a:gd name="connsiteX2660" fmla="*/ 8963980 w 11968488"/>
              <a:gd name="connsiteY2660" fmla="*/ 5689437 h 6483416"/>
              <a:gd name="connsiteX2661" fmla="*/ 8980400 w 11968488"/>
              <a:gd name="connsiteY2661" fmla="*/ 5685218 h 6483416"/>
              <a:gd name="connsiteX2662" fmla="*/ 8982856 w 11968488"/>
              <a:gd name="connsiteY2662" fmla="*/ 5685771 h 6483416"/>
              <a:gd name="connsiteX2663" fmla="*/ 8983478 w 11968488"/>
              <a:gd name="connsiteY2663" fmla="*/ 5684427 h 6483416"/>
              <a:gd name="connsiteX2664" fmla="*/ 8980400 w 11968488"/>
              <a:gd name="connsiteY2664" fmla="*/ 5685218 h 6483416"/>
              <a:gd name="connsiteX2665" fmla="*/ 8979770 w 11968488"/>
              <a:gd name="connsiteY2665" fmla="*/ 5685078 h 6483416"/>
              <a:gd name="connsiteX2666" fmla="*/ 8981836 w 11968488"/>
              <a:gd name="connsiteY2666" fmla="*/ 5683069 h 6483416"/>
              <a:gd name="connsiteX2667" fmla="*/ 8982457 w 11968488"/>
              <a:gd name="connsiteY2667" fmla="*/ 5681726 h 6483416"/>
              <a:gd name="connsiteX2668" fmla="*/ 8942290 w 11968488"/>
              <a:gd name="connsiteY2668" fmla="*/ 5687527 h 6483416"/>
              <a:gd name="connsiteX2669" fmla="*/ 8939836 w 11968488"/>
              <a:gd name="connsiteY2669" fmla="*/ 5687284 h 6483416"/>
              <a:gd name="connsiteX2670" fmla="*/ 8937851 w 11968488"/>
              <a:gd name="connsiteY2670" fmla="*/ 5680991 h 6483416"/>
              <a:gd name="connsiteX2671" fmla="*/ 8942249 w 11968488"/>
              <a:gd name="connsiteY2671" fmla="*/ 5680561 h 6483416"/>
              <a:gd name="connsiteX2672" fmla="*/ 8939190 w 11968488"/>
              <a:gd name="connsiteY2672" fmla="*/ 5669854 h 6483416"/>
              <a:gd name="connsiteX2673" fmla="*/ 8857443 w 11968488"/>
              <a:gd name="connsiteY2673" fmla="*/ 5706921 h 6483416"/>
              <a:gd name="connsiteX2674" fmla="*/ 8853311 w 11968488"/>
              <a:gd name="connsiteY2674" fmla="*/ 5733126 h 6483416"/>
              <a:gd name="connsiteX2675" fmla="*/ 8887960 w 11968488"/>
              <a:gd name="connsiteY2675" fmla="*/ 5729104 h 6483416"/>
              <a:gd name="connsiteX2676" fmla="*/ 8871452 w 11968488"/>
              <a:gd name="connsiteY2676" fmla="*/ 5764998 h 6483416"/>
              <a:gd name="connsiteX2677" fmla="*/ 8841414 w 11968488"/>
              <a:gd name="connsiteY2677" fmla="*/ 5792944 h 6483416"/>
              <a:gd name="connsiteX2678" fmla="*/ 8854532 w 11968488"/>
              <a:gd name="connsiteY2678" fmla="*/ 5801347 h 6483416"/>
              <a:gd name="connsiteX2679" fmla="*/ 8880528 w 11968488"/>
              <a:gd name="connsiteY2679" fmla="*/ 5781263 h 6483416"/>
              <a:gd name="connsiteX2680" fmla="*/ 8893646 w 11968488"/>
              <a:gd name="connsiteY2680" fmla="*/ 5789665 h 6483416"/>
              <a:gd name="connsiteX2681" fmla="*/ 8962386 w 11968488"/>
              <a:gd name="connsiteY2681" fmla="*/ 5750490 h 6483416"/>
              <a:gd name="connsiteX2682" fmla="*/ 8962718 w 11968488"/>
              <a:gd name="connsiteY2682" fmla="*/ 5769034 h 6483416"/>
              <a:gd name="connsiteX2683" fmla="*/ 8967294 w 11968488"/>
              <a:gd name="connsiteY2683" fmla="*/ 5767668 h 6483416"/>
              <a:gd name="connsiteX2684" fmla="*/ 9240144 w 11968488"/>
              <a:gd name="connsiteY2684" fmla="*/ 5679852 h 6483416"/>
              <a:gd name="connsiteX2685" fmla="*/ 9372803 w 11968488"/>
              <a:gd name="connsiteY2685" fmla="*/ 5659210 h 6483416"/>
              <a:gd name="connsiteX2686" fmla="*/ 9237164 w 11968488"/>
              <a:gd name="connsiteY2686" fmla="*/ 5722520 h 6483416"/>
              <a:gd name="connsiteX2687" fmla="*/ 9223729 w 11968488"/>
              <a:gd name="connsiteY2687" fmla="*/ 5727358 h 6483416"/>
              <a:gd name="connsiteX2688" fmla="*/ 9223727 w 11968488"/>
              <a:gd name="connsiteY2688" fmla="*/ 5727372 h 6483416"/>
              <a:gd name="connsiteX2689" fmla="*/ 9182360 w 11968488"/>
              <a:gd name="connsiteY2689" fmla="*/ 5752195 h 6483416"/>
              <a:gd name="connsiteX2690" fmla="*/ 9181420 w 11968488"/>
              <a:gd name="connsiteY2690" fmla="*/ 5750765 h 6483416"/>
              <a:gd name="connsiteX2691" fmla="*/ 9149870 w 11968488"/>
              <a:gd name="connsiteY2691" fmla="*/ 5767402 h 6483416"/>
              <a:gd name="connsiteX2692" fmla="*/ 9141012 w 11968488"/>
              <a:gd name="connsiteY2692" fmla="*/ 5769366 h 6483416"/>
              <a:gd name="connsiteX2693" fmla="*/ 9098337 w 11968488"/>
              <a:gd name="connsiteY2693" fmla="*/ 5787950 h 6483416"/>
              <a:gd name="connsiteX2694" fmla="*/ 9077957 w 11968488"/>
              <a:gd name="connsiteY2694" fmla="*/ 5795480 h 6483416"/>
              <a:gd name="connsiteX2695" fmla="*/ 9059212 w 11968488"/>
              <a:gd name="connsiteY2695" fmla="*/ 5803863 h 6483416"/>
              <a:gd name="connsiteX2696" fmla="*/ 9059170 w 11968488"/>
              <a:gd name="connsiteY2696" fmla="*/ 5803864 h 6483416"/>
              <a:gd name="connsiteX2697" fmla="*/ 9057727 w 11968488"/>
              <a:gd name="connsiteY2697" fmla="*/ 5804528 h 6483416"/>
              <a:gd name="connsiteX2698" fmla="*/ 9059212 w 11968488"/>
              <a:gd name="connsiteY2698" fmla="*/ 5803863 h 6483416"/>
              <a:gd name="connsiteX2699" fmla="*/ 9061434 w 11968488"/>
              <a:gd name="connsiteY2699" fmla="*/ 5803879 h 6483416"/>
              <a:gd name="connsiteX2700" fmla="*/ 9057926 w 11968488"/>
              <a:gd name="connsiteY2700" fmla="*/ 5806551 h 6483416"/>
              <a:gd name="connsiteX2701" fmla="*/ 9056483 w 11968488"/>
              <a:gd name="connsiteY2701" fmla="*/ 5807214 h 6483416"/>
              <a:gd name="connsiteX2702" fmla="*/ 9057304 w 11968488"/>
              <a:gd name="connsiteY2702" fmla="*/ 5807894 h 6483416"/>
              <a:gd name="connsiteX2703" fmla="*/ 9095228 w 11968488"/>
              <a:gd name="connsiteY2703" fmla="*/ 5794668 h 6483416"/>
              <a:gd name="connsiteX2704" fmla="*/ 9094184 w 11968488"/>
              <a:gd name="connsiteY2704" fmla="*/ 5799376 h 6483416"/>
              <a:gd name="connsiteX2705" fmla="*/ 9083882 w 11968488"/>
              <a:gd name="connsiteY2705" fmla="*/ 5802004 h 6483416"/>
              <a:gd name="connsiteX2706" fmla="*/ 9067808 w 11968488"/>
              <a:gd name="connsiteY2706" fmla="*/ 5807287 h 6483416"/>
              <a:gd name="connsiteX2707" fmla="*/ 9012988 w 11968488"/>
              <a:gd name="connsiteY2707" fmla="*/ 5825121 h 6483416"/>
              <a:gd name="connsiteX2708" fmla="*/ 9007636 w 11968488"/>
              <a:gd name="connsiteY2708" fmla="*/ 5824413 h 6483416"/>
              <a:gd name="connsiteX2709" fmla="*/ 8985388 w 11968488"/>
              <a:gd name="connsiteY2709" fmla="*/ 5828308 h 6483416"/>
              <a:gd name="connsiteX2710" fmla="*/ 8981880 w 11968488"/>
              <a:gd name="connsiteY2710" fmla="*/ 5830981 h 6483416"/>
              <a:gd name="connsiteX2711" fmla="*/ 8978748 w 11968488"/>
              <a:gd name="connsiteY2711" fmla="*/ 5831008 h 6483416"/>
              <a:gd name="connsiteX2712" fmla="*/ 8967188 w 11968488"/>
              <a:gd name="connsiteY2712" fmla="*/ 5836043 h 6483416"/>
              <a:gd name="connsiteX2713" fmla="*/ 8946808 w 11968488"/>
              <a:gd name="connsiteY2713" fmla="*/ 5843571 h 6483416"/>
              <a:gd name="connsiteX2714" fmla="*/ 8928063 w 11968488"/>
              <a:gd name="connsiteY2714" fmla="*/ 5851955 h 6483416"/>
              <a:gd name="connsiteX2715" fmla="*/ 8928021 w 11968488"/>
              <a:gd name="connsiteY2715" fmla="*/ 5851955 h 6483416"/>
              <a:gd name="connsiteX2716" fmla="*/ 8926577 w 11968488"/>
              <a:gd name="connsiteY2716" fmla="*/ 5852620 h 6483416"/>
              <a:gd name="connsiteX2717" fmla="*/ 8928063 w 11968488"/>
              <a:gd name="connsiteY2717" fmla="*/ 5851955 h 6483416"/>
              <a:gd name="connsiteX2718" fmla="*/ 8930286 w 11968488"/>
              <a:gd name="connsiteY2718" fmla="*/ 5851970 h 6483416"/>
              <a:gd name="connsiteX2719" fmla="*/ 8926777 w 11968488"/>
              <a:gd name="connsiteY2719" fmla="*/ 5854643 h 6483416"/>
              <a:gd name="connsiteX2720" fmla="*/ 8925333 w 11968488"/>
              <a:gd name="connsiteY2720" fmla="*/ 5855306 h 6483416"/>
              <a:gd name="connsiteX2721" fmla="*/ 8926156 w 11968488"/>
              <a:gd name="connsiteY2721" fmla="*/ 5855985 h 6483416"/>
              <a:gd name="connsiteX2722" fmla="*/ 8964080 w 11968488"/>
              <a:gd name="connsiteY2722" fmla="*/ 5842760 h 6483416"/>
              <a:gd name="connsiteX2723" fmla="*/ 8963035 w 11968488"/>
              <a:gd name="connsiteY2723" fmla="*/ 5847468 h 6483416"/>
              <a:gd name="connsiteX2724" fmla="*/ 8952734 w 11968488"/>
              <a:gd name="connsiteY2724" fmla="*/ 5850097 h 6483416"/>
              <a:gd name="connsiteX2725" fmla="*/ 8936658 w 11968488"/>
              <a:gd name="connsiteY2725" fmla="*/ 5855380 h 6483416"/>
              <a:gd name="connsiteX2726" fmla="*/ 8881839 w 11968488"/>
              <a:gd name="connsiteY2726" fmla="*/ 5873211 h 6483416"/>
              <a:gd name="connsiteX2727" fmla="*/ 8876489 w 11968488"/>
              <a:gd name="connsiteY2727" fmla="*/ 5872502 h 6483416"/>
              <a:gd name="connsiteX2728" fmla="*/ 8870484 w 11968488"/>
              <a:gd name="connsiteY2728" fmla="*/ 5873866 h 6483416"/>
              <a:gd name="connsiteX2729" fmla="*/ 8826210 w 11968488"/>
              <a:gd name="connsiteY2729" fmla="*/ 5907604 h 6483416"/>
              <a:gd name="connsiteX2730" fmla="*/ 8761445 w 11968488"/>
              <a:gd name="connsiteY2730" fmla="*/ 5929362 h 6483416"/>
              <a:gd name="connsiteX2731" fmla="*/ 8656220 w 11968488"/>
              <a:gd name="connsiteY2731" fmla="*/ 5916839 h 6483416"/>
              <a:gd name="connsiteX2732" fmla="*/ 8630979 w 11968488"/>
              <a:gd name="connsiteY2732" fmla="*/ 5955674 h 6483416"/>
              <a:gd name="connsiteX2733" fmla="*/ 8579080 w 11968488"/>
              <a:gd name="connsiteY2733" fmla="*/ 5977501 h 6483416"/>
              <a:gd name="connsiteX2734" fmla="*/ 8535136 w 11968488"/>
              <a:gd name="connsiteY2734" fmla="*/ 5953004 h 6483416"/>
              <a:gd name="connsiteX2735" fmla="*/ 8526206 w 11968488"/>
              <a:gd name="connsiteY2735" fmla="*/ 5968321 h 6483416"/>
              <a:gd name="connsiteX2736" fmla="*/ 8512418 w 11968488"/>
              <a:gd name="connsiteY2736" fmla="*/ 5922499 h 6483416"/>
              <a:gd name="connsiteX2737" fmla="*/ 8524868 w 11968488"/>
              <a:gd name="connsiteY2737" fmla="*/ 5893479 h 6483416"/>
              <a:gd name="connsiteX2738" fmla="*/ 8524316 w 11968488"/>
              <a:gd name="connsiteY2738" fmla="*/ 5862680 h 6483416"/>
              <a:gd name="connsiteX2739" fmla="*/ 8498404 w 11968488"/>
              <a:gd name="connsiteY2739" fmla="*/ 5864093 h 6483416"/>
              <a:gd name="connsiteX2740" fmla="*/ 8494174 w 11968488"/>
              <a:gd name="connsiteY2740" fmla="*/ 5852745 h 6483416"/>
              <a:gd name="connsiteX2741" fmla="*/ 8493458 w 11968488"/>
              <a:gd name="connsiteY2741" fmla="*/ 5841769 h 6483416"/>
              <a:gd name="connsiteX2742" fmla="*/ 8482626 w 11968488"/>
              <a:gd name="connsiteY2742" fmla="*/ 5842721 h 6483416"/>
              <a:gd name="connsiteX2743" fmla="*/ 8463028 w 11968488"/>
              <a:gd name="connsiteY2743" fmla="*/ 5836963 h 6483416"/>
              <a:gd name="connsiteX2744" fmla="*/ 8462642 w 11968488"/>
              <a:gd name="connsiteY2744" fmla="*/ 5837452 h 6483416"/>
              <a:gd name="connsiteX2745" fmla="*/ 8462915 w 11968488"/>
              <a:gd name="connsiteY2745" fmla="*/ 5836930 h 6483416"/>
              <a:gd name="connsiteX2746" fmla="*/ 8461226 w 11968488"/>
              <a:gd name="connsiteY2746" fmla="*/ 5836434 h 6483416"/>
              <a:gd name="connsiteX2747" fmla="*/ 8425688 w 11968488"/>
              <a:gd name="connsiteY2747" fmla="*/ 5841130 h 6483416"/>
              <a:gd name="connsiteX2748" fmla="*/ 8394038 w 11968488"/>
              <a:gd name="connsiteY2748" fmla="*/ 5839807 h 6483416"/>
              <a:gd name="connsiteX2749" fmla="*/ 8330066 w 11968488"/>
              <a:gd name="connsiteY2749" fmla="*/ 5791245 h 6483416"/>
              <a:gd name="connsiteX2750" fmla="*/ 8217466 w 11968488"/>
              <a:gd name="connsiteY2750" fmla="*/ 5707265 h 6483416"/>
              <a:gd name="connsiteX2751" fmla="*/ 8262878 w 11968488"/>
              <a:gd name="connsiteY2751" fmla="*/ 5794617 h 6483416"/>
              <a:gd name="connsiteX2752" fmla="*/ 8328284 w 11968488"/>
              <a:gd name="connsiteY2752" fmla="*/ 5837607 h 6483416"/>
              <a:gd name="connsiteX2753" fmla="*/ 8338442 w 11968488"/>
              <a:gd name="connsiteY2753" fmla="*/ 5858777 h 6483416"/>
              <a:gd name="connsiteX2754" fmla="*/ 8269011 w 11968488"/>
              <a:gd name="connsiteY2754" fmla="*/ 5825374 h 6483416"/>
              <a:gd name="connsiteX2755" fmla="*/ 8285989 w 11968488"/>
              <a:gd name="connsiteY2755" fmla="*/ 5859468 h 6483416"/>
              <a:gd name="connsiteX2756" fmla="*/ 8306382 w 11968488"/>
              <a:gd name="connsiteY2756" fmla="*/ 5868152 h 6483416"/>
              <a:gd name="connsiteX2757" fmla="*/ 8315520 w 11968488"/>
              <a:gd name="connsiteY2757" fmla="*/ 5884196 h 6483416"/>
              <a:gd name="connsiteX2758" fmla="*/ 8301670 w 11968488"/>
              <a:gd name="connsiteY2758" fmla="*/ 5895570 h 6483416"/>
              <a:gd name="connsiteX2759" fmla="*/ 8280728 w 11968488"/>
              <a:gd name="connsiteY2759" fmla="*/ 5901150 h 6483416"/>
              <a:gd name="connsiteX2760" fmla="*/ 8364408 w 11968488"/>
              <a:gd name="connsiteY2760" fmla="*/ 5976228 h 6483416"/>
              <a:gd name="connsiteX2761" fmla="*/ 8431646 w 11968488"/>
              <a:gd name="connsiteY2761" fmla="*/ 6066692 h 6483416"/>
              <a:gd name="connsiteX2762" fmla="*/ 8423053 w 11968488"/>
              <a:gd name="connsiteY2762" fmla="*/ 6062601 h 6483416"/>
              <a:gd name="connsiteX2763" fmla="*/ 8422430 w 11968488"/>
              <a:gd name="connsiteY2763" fmla="*/ 6065949 h 6483416"/>
              <a:gd name="connsiteX2764" fmla="*/ 8409154 w 11968488"/>
              <a:gd name="connsiteY2764" fmla="*/ 6060551 h 6483416"/>
              <a:gd name="connsiteX2765" fmla="*/ 8405246 w 11968488"/>
              <a:gd name="connsiteY2765" fmla="*/ 6060533 h 6483416"/>
              <a:gd name="connsiteX2766" fmla="*/ 8402204 w 11968488"/>
              <a:gd name="connsiteY2766" fmla="*/ 6059760 h 6483416"/>
              <a:gd name="connsiteX2767" fmla="*/ 8402146 w 11968488"/>
              <a:gd name="connsiteY2767" fmla="*/ 6059623 h 6483416"/>
              <a:gd name="connsiteX2768" fmla="*/ 8401144 w 11968488"/>
              <a:gd name="connsiteY2768" fmla="*/ 6059490 h 6483416"/>
              <a:gd name="connsiteX2769" fmla="*/ 8402204 w 11968488"/>
              <a:gd name="connsiteY2769" fmla="*/ 6059760 h 6483416"/>
              <a:gd name="connsiteX2770" fmla="*/ 8402400 w 11968488"/>
              <a:gd name="connsiteY2770" fmla="*/ 6060228 h 6483416"/>
              <a:gd name="connsiteX2771" fmla="*/ 8403276 w 11968488"/>
              <a:gd name="connsiteY2771" fmla="*/ 6060439 h 6483416"/>
              <a:gd name="connsiteX2772" fmla="*/ 8403008 w 11968488"/>
              <a:gd name="connsiteY2772" fmla="*/ 6060941 h 6483416"/>
              <a:gd name="connsiteX2773" fmla="*/ 8364558 w 11968488"/>
              <a:gd name="connsiteY2773" fmla="*/ 6044979 h 6483416"/>
              <a:gd name="connsiteX2774" fmla="*/ 8364549 w 11968488"/>
              <a:gd name="connsiteY2774" fmla="*/ 6042829 h 6483416"/>
              <a:gd name="connsiteX2775" fmla="*/ 8336217 w 11968488"/>
              <a:gd name="connsiteY2775" fmla="*/ 6028600 h 6483416"/>
              <a:gd name="connsiteX2776" fmla="*/ 8329434 w 11968488"/>
              <a:gd name="connsiteY2776" fmla="*/ 6022177 h 6483416"/>
              <a:gd name="connsiteX2777" fmla="*/ 8292809 w 11968488"/>
              <a:gd name="connsiteY2777" fmla="*/ 5999418 h 6483416"/>
              <a:gd name="connsiteX2778" fmla="*/ 8275900 w 11968488"/>
              <a:gd name="connsiteY2778" fmla="*/ 5987343 h 6483416"/>
              <a:gd name="connsiteX2779" fmla="*/ 8259718 w 11968488"/>
              <a:gd name="connsiteY2779" fmla="*/ 5977543 h 6483416"/>
              <a:gd name="connsiteX2780" fmla="*/ 8259689 w 11968488"/>
              <a:gd name="connsiteY2780" fmla="*/ 5977503 h 6483416"/>
              <a:gd name="connsiteX2781" fmla="*/ 8258436 w 11968488"/>
              <a:gd name="connsiteY2781" fmla="*/ 5976765 h 6483416"/>
              <a:gd name="connsiteX2782" fmla="*/ 8259718 w 11968488"/>
              <a:gd name="connsiteY2782" fmla="*/ 5977543 h 6483416"/>
              <a:gd name="connsiteX2783" fmla="*/ 8261200 w 11968488"/>
              <a:gd name="connsiteY2783" fmla="*/ 5979609 h 6483416"/>
              <a:gd name="connsiteX2784" fmla="*/ 8257694 w 11968488"/>
              <a:gd name="connsiteY2784" fmla="*/ 5978763 h 6483416"/>
              <a:gd name="connsiteX2785" fmla="*/ 8256440 w 11968488"/>
              <a:gd name="connsiteY2785" fmla="*/ 5978025 h 6483416"/>
              <a:gd name="connsiteX2786" fmla="*/ 8256697 w 11968488"/>
              <a:gd name="connsiteY2786" fmla="*/ 5979393 h 6483416"/>
              <a:gd name="connsiteX2787" fmla="*/ 8287823 w 11968488"/>
              <a:gd name="connsiteY2787" fmla="*/ 6002567 h 6483416"/>
              <a:gd name="connsiteX2788" fmla="*/ 8285084 w 11968488"/>
              <a:gd name="connsiteY2788" fmla="*/ 6005824 h 6483416"/>
              <a:gd name="connsiteX2789" fmla="*/ 8277048 w 11968488"/>
              <a:gd name="connsiteY2789" fmla="*/ 5998663 h 6483416"/>
              <a:gd name="connsiteX2790" fmla="*/ 8263994 w 11968488"/>
              <a:gd name="connsiteY2790" fmla="*/ 5988552 h 6483416"/>
              <a:gd name="connsiteX2791" fmla="*/ 8219559 w 11968488"/>
              <a:gd name="connsiteY2791" fmla="*/ 5953898 h 6483416"/>
              <a:gd name="connsiteX2792" fmla="*/ 8216280 w 11968488"/>
              <a:gd name="connsiteY2792" fmla="*/ 5948320 h 6483416"/>
              <a:gd name="connsiteX2793" fmla="*/ 8199693 w 11968488"/>
              <a:gd name="connsiteY2793" fmla="*/ 5931263 h 6483416"/>
              <a:gd name="connsiteX2794" fmla="*/ 8196186 w 11968488"/>
              <a:gd name="connsiteY2794" fmla="*/ 5930417 h 6483416"/>
              <a:gd name="connsiteX2795" fmla="*/ 8188889 w 11968488"/>
              <a:gd name="connsiteY2795" fmla="*/ 5921258 h 6483416"/>
              <a:gd name="connsiteX2796" fmla="*/ 8189403 w 11968488"/>
              <a:gd name="connsiteY2796" fmla="*/ 5923994 h 6483416"/>
              <a:gd name="connsiteX2797" fmla="*/ 8183811 w 11968488"/>
              <a:gd name="connsiteY2797" fmla="*/ 5917029 h 6483416"/>
              <a:gd name="connsiteX2798" fmla="*/ 8183928 w 11968488"/>
              <a:gd name="connsiteY2798" fmla="*/ 5916403 h 6483416"/>
              <a:gd name="connsiteX2799" fmla="*/ 8153238 w 11968488"/>
              <a:gd name="connsiteY2799" fmla="*/ 5896544 h 6483416"/>
              <a:gd name="connsiteX2800" fmla="*/ 8153241 w 11968488"/>
              <a:gd name="connsiteY2800" fmla="*/ 5898023 h 6483416"/>
              <a:gd name="connsiteX2801" fmla="*/ 8154277 w 11968488"/>
              <a:gd name="connsiteY2801" fmla="*/ 5900709 h 6483416"/>
              <a:gd name="connsiteX2802" fmla="*/ 8153646 w 11968488"/>
              <a:gd name="connsiteY2802" fmla="*/ 5900573 h 6483416"/>
              <a:gd name="connsiteX2803" fmla="*/ 8151179 w 11968488"/>
              <a:gd name="connsiteY2803" fmla="*/ 5898569 h 6483416"/>
              <a:gd name="connsiteX2804" fmla="*/ 8151183 w 11968488"/>
              <a:gd name="connsiteY2804" fmla="*/ 5900052 h 6483416"/>
              <a:gd name="connsiteX2805" fmla="*/ 8153646 w 11968488"/>
              <a:gd name="connsiteY2805" fmla="*/ 5900573 h 6483416"/>
              <a:gd name="connsiteX2806" fmla="*/ 8166797 w 11968488"/>
              <a:gd name="connsiteY2806" fmla="*/ 5911263 h 6483416"/>
              <a:gd name="connsiteX2807" fmla="*/ 8180094 w 11968488"/>
              <a:gd name="connsiteY2807" fmla="*/ 5923464 h 6483416"/>
              <a:gd name="connsiteX2808" fmla="*/ 8184213 w 11968488"/>
              <a:gd name="connsiteY2808" fmla="*/ 5925361 h 6483416"/>
              <a:gd name="connsiteX2809" fmla="*/ 8180993 w 11968488"/>
              <a:gd name="connsiteY2809" fmla="*/ 5928909 h 6483416"/>
              <a:gd name="connsiteX2810" fmla="*/ 8173911 w 11968488"/>
              <a:gd name="connsiteY2810" fmla="*/ 5925105 h 6483416"/>
              <a:gd name="connsiteX2811" fmla="*/ 8175971 w 11968488"/>
              <a:gd name="connsiteY2811" fmla="*/ 5924559 h 6483416"/>
              <a:gd name="connsiteX2812" fmla="*/ 8166684 w 11968488"/>
              <a:gd name="connsiteY2812" fmla="*/ 5919622 h 6483416"/>
              <a:gd name="connsiteX2813" fmla="*/ 8164615 w 11968488"/>
              <a:gd name="connsiteY2813" fmla="*/ 5915731 h 6483416"/>
              <a:gd name="connsiteX2814" fmla="*/ 8146034 w 11968488"/>
              <a:gd name="connsiteY2814" fmla="*/ 5902899 h 6483416"/>
              <a:gd name="connsiteX2815" fmla="*/ 8140875 w 11968488"/>
              <a:gd name="connsiteY2815" fmla="*/ 5901308 h 6483416"/>
              <a:gd name="connsiteX2816" fmla="*/ 8098533 w 11968488"/>
              <a:gd name="connsiteY2816" fmla="*/ 5862216 h 6483416"/>
              <a:gd name="connsiteX2817" fmla="*/ 8086141 w 11968488"/>
              <a:gd name="connsiteY2817" fmla="*/ 5850702 h 6483416"/>
              <a:gd name="connsiteX2818" fmla="*/ 8077881 w 11968488"/>
              <a:gd name="connsiteY2818" fmla="*/ 5844010 h 6483416"/>
              <a:gd name="connsiteX2819" fmla="*/ 8078903 w 11968488"/>
              <a:gd name="connsiteY2819" fmla="*/ 5839299 h 6483416"/>
              <a:gd name="connsiteX2820" fmla="*/ 8088068 w 11968488"/>
              <a:gd name="connsiteY2820" fmla="*/ 5847888 h 6483416"/>
              <a:gd name="connsiteX2821" fmla="*/ 8076763 w 11968488"/>
              <a:gd name="connsiteY2821" fmla="*/ 5829516 h 6483416"/>
              <a:gd name="connsiteX2822" fmla="*/ 8047895 w 11968488"/>
              <a:gd name="connsiteY2822" fmla="*/ 5797193 h 6483416"/>
              <a:gd name="connsiteX2823" fmla="*/ 8040669 w 11968488"/>
              <a:gd name="connsiteY2823" fmla="*/ 5791710 h 6483416"/>
              <a:gd name="connsiteX2824" fmla="*/ 8029817 w 11968488"/>
              <a:gd name="connsiteY2824" fmla="*/ 5777565 h 6483416"/>
              <a:gd name="connsiteX2825" fmla="*/ 8023682 w 11968488"/>
              <a:gd name="connsiteY2825" fmla="*/ 5769569 h 6483416"/>
              <a:gd name="connsiteX2826" fmla="*/ 8016439 w 11968488"/>
              <a:gd name="connsiteY2826" fmla="*/ 5766864 h 6483416"/>
              <a:gd name="connsiteX2827" fmla="*/ 7967537 w 11968488"/>
              <a:gd name="connsiteY2827" fmla="*/ 5738578 h 6483416"/>
              <a:gd name="connsiteX2828" fmla="*/ 7947892 w 11968488"/>
              <a:gd name="connsiteY2828" fmla="*/ 5742153 h 6483416"/>
              <a:gd name="connsiteX2829" fmla="*/ 7943380 w 11968488"/>
              <a:gd name="connsiteY2829" fmla="*/ 5796095 h 6483416"/>
              <a:gd name="connsiteX2830" fmla="*/ 7959747 w 11968488"/>
              <a:gd name="connsiteY2830" fmla="*/ 5814364 h 6483416"/>
              <a:gd name="connsiteX2831" fmla="*/ 7982584 w 11968488"/>
              <a:gd name="connsiteY2831" fmla="*/ 5886348 h 6483416"/>
              <a:gd name="connsiteX2832" fmla="*/ 8015537 w 11968488"/>
              <a:gd name="connsiteY2832" fmla="*/ 5912223 h 6483416"/>
              <a:gd name="connsiteX2833" fmla="*/ 8022304 w 11968488"/>
              <a:gd name="connsiteY2833" fmla="*/ 5924192 h 6483416"/>
              <a:gd name="connsiteX2834" fmla="*/ 8028942 w 11968488"/>
              <a:gd name="connsiteY2834" fmla="*/ 5928203 h 6483416"/>
              <a:gd name="connsiteX2835" fmla="*/ 8048010 w 11968488"/>
              <a:gd name="connsiteY2835" fmla="*/ 5940637 h 6483416"/>
              <a:gd name="connsiteX2836" fmla="*/ 8042481 w 11968488"/>
              <a:gd name="connsiteY2836" fmla="*/ 5934951 h 6483416"/>
              <a:gd name="connsiteX2837" fmla="*/ 8045473 w 11968488"/>
              <a:gd name="connsiteY2837" fmla="*/ 5933061 h 6483416"/>
              <a:gd name="connsiteX2838" fmla="*/ 8060264 w 11968488"/>
              <a:gd name="connsiteY2838" fmla="*/ 5940545 h 6483416"/>
              <a:gd name="connsiteX2839" fmla="*/ 8062033 w 11968488"/>
              <a:gd name="connsiteY2839" fmla="*/ 5944018 h 6483416"/>
              <a:gd name="connsiteX2840" fmla="*/ 8058556 w 11968488"/>
              <a:gd name="connsiteY2840" fmla="*/ 5949273 h 6483416"/>
              <a:gd name="connsiteX2841" fmla="*/ 8076854 w 11968488"/>
              <a:gd name="connsiteY2841" fmla="*/ 5957603 h 6483416"/>
              <a:gd name="connsiteX2842" fmla="*/ 8096920 w 11968488"/>
              <a:gd name="connsiteY2842" fmla="*/ 5969405 h 6483416"/>
              <a:gd name="connsiteX2843" fmla="*/ 8097434 w 11968488"/>
              <a:gd name="connsiteY2843" fmla="*/ 5972141 h 6483416"/>
              <a:gd name="connsiteX2844" fmla="*/ 8110458 w 11968488"/>
              <a:gd name="connsiteY2844" fmla="*/ 5976151 h 6483416"/>
              <a:gd name="connsiteX2845" fmla="*/ 8119237 w 11968488"/>
              <a:gd name="connsiteY2845" fmla="*/ 5981314 h 6483416"/>
              <a:gd name="connsiteX2846" fmla="*/ 8143752 w 11968488"/>
              <a:gd name="connsiteY2846" fmla="*/ 5988586 h 6483416"/>
              <a:gd name="connsiteX2847" fmla="*/ 8154861 w 11968488"/>
              <a:gd name="connsiteY2847" fmla="*/ 5992517 h 6483416"/>
              <a:gd name="connsiteX2848" fmla="*/ 8152607 w 11968488"/>
              <a:gd name="connsiteY2848" fmla="*/ 6004616 h 6483416"/>
              <a:gd name="connsiteX2849" fmla="*/ 8139332 w 11968488"/>
              <a:gd name="connsiteY2849" fmla="*/ 5999217 h 6483416"/>
              <a:gd name="connsiteX2850" fmla="*/ 8135423 w 11968488"/>
              <a:gd name="connsiteY2850" fmla="*/ 5999201 h 6483416"/>
              <a:gd name="connsiteX2851" fmla="*/ 8132382 w 11968488"/>
              <a:gd name="connsiteY2851" fmla="*/ 5998426 h 6483416"/>
              <a:gd name="connsiteX2852" fmla="*/ 8132325 w 11968488"/>
              <a:gd name="connsiteY2852" fmla="*/ 5998289 h 6483416"/>
              <a:gd name="connsiteX2853" fmla="*/ 8131323 w 11968488"/>
              <a:gd name="connsiteY2853" fmla="*/ 5998157 h 6483416"/>
              <a:gd name="connsiteX2854" fmla="*/ 8132382 w 11968488"/>
              <a:gd name="connsiteY2854" fmla="*/ 5998426 h 6483416"/>
              <a:gd name="connsiteX2855" fmla="*/ 8132576 w 11968488"/>
              <a:gd name="connsiteY2855" fmla="*/ 5998894 h 6483416"/>
              <a:gd name="connsiteX2856" fmla="*/ 8133453 w 11968488"/>
              <a:gd name="connsiteY2856" fmla="*/ 5999105 h 6483416"/>
              <a:gd name="connsiteX2857" fmla="*/ 8133185 w 11968488"/>
              <a:gd name="connsiteY2857" fmla="*/ 5999607 h 6483416"/>
              <a:gd name="connsiteX2858" fmla="*/ 8094737 w 11968488"/>
              <a:gd name="connsiteY2858" fmla="*/ 5983647 h 6483416"/>
              <a:gd name="connsiteX2859" fmla="*/ 8094727 w 11968488"/>
              <a:gd name="connsiteY2859" fmla="*/ 5981497 h 6483416"/>
              <a:gd name="connsiteX2860" fmla="*/ 8066396 w 11968488"/>
              <a:gd name="connsiteY2860" fmla="*/ 5967267 h 6483416"/>
              <a:gd name="connsiteX2861" fmla="*/ 8059612 w 11968488"/>
              <a:gd name="connsiteY2861" fmla="*/ 5960843 h 6483416"/>
              <a:gd name="connsiteX2862" fmla="*/ 8022987 w 11968488"/>
              <a:gd name="connsiteY2862" fmla="*/ 5938085 h 6483416"/>
              <a:gd name="connsiteX2863" fmla="*/ 8017346 w 11968488"/>
              <a:gd name="connsiteY2863" fmla="*/ 5934056 h 6483416"/>
              <a:gd name="connsiteX2864" fmla="*/ 8011292 w 11968488"/>
              <a:gd name="connsiteY2864" fmla="*/ 5932473 h 6483416"/>
              <a:gd name="connsiteX2865" fmla="*/ 7986794 w 11968488"/>
              <a:gd name="connsiteY2865" fmla="*/ 5917628 h 6483416"/>
              <a:gd name="connsiteX2866" fmla="*/ 7986876 w 11968488"/>
              <a:gd name="connsiteY2866" fmla="*/ 5918060 h 6483416"/>
              <a:gd name="connsiteX2867" fmla="*/ 8018000 w 11968488"/>
              <a:gd name="connsiteY2867" fmla="*/ 5941233 h 6483416"/>
              <a:gd name="connsiteX2868" fmla="*/ 8015263 w 11968488"/>
              <a:gd name="connsiteY2868" fmla="*/ 5944490 h 6483416"/>
              <a:gd name="connsiteX2869" fmla="*/ 8007226 w 11968488"/>
              <a:gd name="connsiteY2869" fmla="*/ 5937331 h 6483416"/>
              <a:gd name="connsiteX2870" fmla="*/ 7994172 w 11968488"/>
              <a:gd name="connsiteY2870" fmla="*/ 5927219 h 6483416"/>
              <a:gd name="connsiteX2871" fmla="*/ 7965476 w 11968488"/>
              <a:gd name="connsiteY2871" fmla="*/ 5904840 h 6483416"/>
              <a:gd name="connsiteX2872" fmla="*/ 7920581 w 11968488"/>
              <a:gd name="connsiteY2872" fmla="*/ 5881694 h 6483416"/>
              <a:gd name="connsiteX2873" fmla="*/ 7911108 w 11968488"/>
              <a:gd name="connsiteY2873" fmla="*/ 5842693 h 6483416"/>
              <a:gd name="connsiteX2874" fmla="*/ 7903068 w 11968488"/>
              <a:gd name="connsiteY2874" fmla="*/ 5798118 h 6483416"/>
              <a:gd name="connsiteX2875" fmla="*/ 7888881 w 11968488"/>
              <a:gd name="connsiteY2875" fmla="*/ 5786535 h 6483416"/>
              <a:gd name="connsiteX2876" fmla="*/ 7885399 w 11968488"/>
              <a:gd name="connsiteY2876" fmla="*/ 5771426 h 6483416"/>
              <a:gd name="connsiteX2877" fmla="*/ 7849724 w 11968488"/>
              <a:gd name="connsiteY2877" fmla="*/ 5762882 h 6483416"/>
              <a:gd name="connsiteX2878" fmla="*/ 7803364 w 11968488"/>
              <a:gd name="connsiteY2878" fmla="*/ 5733610 h 6483416"/>
              <a:gd name="connsiteX2879" fmla="*/ 7779678 w 11968488"/>
              <a:gd name="connsiteY2879" fmla="*/ 5717519 h 6483416"/>
              <a:gd name="connsiteX2880" fmla="*/ 7756397 w 11968488"/>
              <a:gd name="connsiteY2880" fmla="*/ 5715625 h 6483416"/>
              <a:gd name="connsiteX2881" fmla="*/ 7748552 w 11968488"/>
              <a:gd name="connsiteY2881" fmla="*/ 5718224 h 6483416"/>
              <a:gd name="connsiteX2882" fmla="*/ 7667822 w 11968488"/>
              <a:gd name="connsiteY2882" fmla="*/ 5732914 h 6483416"/>
              <a:gd name="connsiteX2883" fmla="*/ 7634773 w 11968488"/>
              <a:gd name="connsiteY2883" fmla="*/ 5744241 h 6483416"/>
              <a:gd name="connsiteX2884" fmla="*/ 7623072 w 11968488"/>
              <a:gd name="connsiteY2884" fmla="*/ 5744644 h 6483416"/>
              <a:gd name="connsiteX2885" fmla="*/ 7634138 w 11968488"/>
              <a:gd name="connsiteY2885" fmla="*/ 5754670 h 6483416"/>
              <a:gd name="connsiteX2886" fmla="*/ 7748650 w 11968488"/>
              <a:gd name="connsiteY2886" fmla="*/ 5793736 h 6483416"/>
              <a:gd name="connsiteX2887" fmla="*/ 7754565 w 11968488"/>
              <a:gd name="connsiteY2887" fmla="*/ 5795184 h 6483416"/>
              <a:gd name="connsiteX2888" fmla="*/ 7773222 w 11968488"/>
              <a:gd name="connsiteY2888" fmla="*/ 5824749 h 6483416"/>
              <a:gd name="connsiteX2889" fmla="*/ 7767982 w 11968488"/>
              <a:gd name="connsiteY2889" fmla="*/ 5837872 h 6483416"/>
              <a:gd name="connsiteX2890" fmla="*/ 7764678 w 11968488"/>
              <a:gd name="connsiteY2890" fmla="*/ 5840444 h 6483416"/>
              <a:gd name="connsiteX2891" fmla="*/ 7768271 w 11968488"/>
              <a:gd name="connsiteY2891" fmla="*/ 5840437 h 6483416"/>
              <a:gd name="connsiteX2892" fmla="*/ 7765002 w 11968488"/>
              <a:gd name="connsiteY2892" fmla="*/ 5846993 h 6483416"/>
              <a:gd name="connsiteX2893" fmla="*/ 7762477 w 11968488"/>
              <a:gd name="connsiteY2893" fmla="*/ 5847486 h 6483416"/>
              <a:gd name="connsiteX2894" fmla="*/ 7738735 w 11968488"/>
              <a:gd name="connsiteY2894" fmla="*/ 5846393 h 6483416"/>
              <a:gd name="connsiteX2895" fmla="*/ 7723788 w 11968488"/>
              <a:gd name="connsiteY2895" fmla="*/ 5847355 h 6483416"/>
              <a:gd name="connsiteX2896" fmla="*/ 7725111 w 11968488"/>
              <a:gd name="connsiteY2896" fmla="*/ 5848785 h 6483416"/>
              <a:gd name="connsiteX2897" fmla="*/ 7724447 w 11968488"/>
              <a:gd name="connsiteY2897" fmla="*/ 5848992 h 6483416"/>
              <a:gd name="connsiteX2898" fmla="*/ 7721495 w 11968488"/>
              <a:gd name="connsiteY2898" fmla="*/ 5848503 h 6483416"/>
              <a:gd name="connsiteX2899" fmla="*/ 7721854 w 11968488"/>
              <a:gd name="connsiteY2899" fmla="*/ 5849797 h 6483416"/>
              <a:gd name="connsiteX2900" fmla="*/ 7724447 w 11968488"/>
              <a:gd name="connsiteY2900" fmla="*/ 5848992 h 6483416"/>
              <a:gd name="connsiteX2901" fmla="*/ 7740185 w 11968488"/>
              <a:gd name="connsiteY2901" fmla="*/ 5851599 h 6483416"/>
              <a:gd name="connsiteX2902" fmla="*/ 7756431 w 11968488"/>
              <a:gd name="connsiteY2902" fmla="*/ 5855455 h 6483416"/>
              <a:gd name="connsiteX2903" fmla="*/ 7761013 w 11968488"/>
              <a:gd name="connsiteY2903" fmla="*/ 5855000 h 6483416"/>
              <a:gd name="connsiteX2904" fmla="*/ 7758642 w 11968488"/>
              <a:gd name="connsiteY2904" fmla="*/ 5859761 h 6483416"/>
              <a:gd name="connsiteX2905" fmla="*/ 7750635 w 11968488"/>
              <a:gd name="connsiteY2905" fmla="*/ 5860066 h 6483416"/>
              <a:gd name="connsiteX2906" fmla="*/ 7752567 w 11968488"/>
              <a:gd name="connsiteY2906" fmla="*/ 5858530 h 6483416"/>
              <a:gd name="connsiteX2907" fmla="*/ 7742080 w 11968488"/>
              <a:gd name="connsiteY2907" fmla="*/ 5858975 h 6483416"/>
              <a:gd name="connsiteX2908" fmla="*/ 7739073 w 11968488"/>
              <a:gd name="connsiteY2908" fmla="*/ 5856630 h 6483416"/>
              <a:gd name="connsiteX2909" fmla="*/ 7717382 w 11968488"/>
              <a:gd name="connsiteY2909" fmla="*/ 5854933 h 6483416"/>
              <a:gd name="connsiteX2910" fmla="*/ 7711836 w 11968488"/>
              <a:gd name="connsiteY2910" fmla="*/ 5856189 h 6483416"/>
              <a:gd name="connsiteX2911" fmla="*/ 7660040 w 11968488"/>
              <a:gd name="connsiteY2911" fmla="*/ 5843699 h 6483416"/>
              <a:gd name="connsiteX2912" fmla="*/ 7644863 w 11968488"/>
              <a:gd name="connsiteY2912" fmla="*/ 5839980 h 6483416"/>
              <a:gd name="connsiteX2913" fmla="*/ 7634984 w 11968488"/>
              <a:gd name="connsiteY2913" fmla="*/ 5838364 h 6483416"/>
              <a:gd name="connsiteX2914" fmla="*/ 7634876 w 11968488"/>
              <a:gd name="connsiteY2914" fmla="*/ 5833713 h 6483416"/>
              <a:gd name="connsiteX2915" fmla="*/ 7670527 w 11968488"/>
              <a:gd name="connsiteY2915" fmla="*/ 5843253 h 6483416"/>
              <a:gd name="connsiteX2916" fmla="*/ 7671493 w 11968488"/>
              <a:gd name="connsiteY2916" fmla="*/ 5842484 h 6483416"/>
              <a:gd name="connsiteX2917" fmla="*/ 7670168 w 11968488"/>
              <a:gd name="connsiteY2917" fmla="*/ 5841959 h 6483416"/>
              <a:gd name="connsiteX2918" fmla="*/ 7667161 w 11968488"/>
              <a:gd name="connsiteY2918" fmla="*/ 5839614 h 6483416"/>
              <a:gd name="connsiteX2919" fmla="*/ 7669410 w 11968488"/>
              <a:gd name="connsiteY2919" fmla="*/ 5839375 h 6483416"/>
              <a:gd name="connsiteX2920" fmla="*/ 7670776 w 11968488"/>
              <a:gd name="connsiteY2920" fmla="*/ 5839897 h 6483416"/>
              <a:gd name="connsiteX2921" fmla="*/ 7669451 w 11968488"/>
              <a:gd name="connsiteY2921" fmla="*/ 5839369 h 6483416"/>
              <a:gd name="connsiteX2922" fmla="*/ 7669410 w 11968488"/>
              <a:gd name="connsiteY2922" fmla="*/ 5839375 h 6483416"/>
              <a:gd name="connsiteX2923" fmla="*/ 7652156 w 11968488"/>
              <a:gd name="connsiteY2923" fmla="*/ 5832795 h 6483416"/>
              <a:gd name="connsiteX2924" fmla="*/ 7633082 w 11968488"/>
              <a:gd name="connsiteY2924" fmla="*/ 5827242 h 6483416"/>
              <a:gd name="connsiteX2925" fmla="*/ 7593706 w 11968488"/>
              <a:gd name="connsiteY2925" fmla="*/ 5812768 h 6483416"/>
              <a:gd name="connsiteX2926" fmla="*/ 7592743 w 11968488"/>
              <a:gd name="connsiteY2926" fmla="*/ 5812646 h 6483416"/>
              <a:gd name="connsiteX2927" fmla="*/ 7588373 w 11968488"/>
              <a:gd name="connsiteY2927" fmla="*/ 5813253 h 6483416"/>
              <a:gd name="connsiteX2928" fmla="*/ 7563427 w 11968488"/>
              <a:gd name="connsiteY2928" fmla="*/ 5829995 h 6483416"/>
              <a:gd name="connsiteX2929" fmla="*/ 7540314 w 11968488"/>
              <a:gd name="connsiteY2929" fmla="*/ 5867712 h 6483416"/>
              <a:gd name="connsiteX2930" fmla="*/ 7519256 w 11968488"/>
              <a:gd name="connsiteY2930" fmla="*/ 5886084 h 6483416"/>
              <a:gd name="connsiteX2931" fmla="*/ 7510342 w 11968488"/>
              <a:gd name="connsiteY2931" fmla="*/ 5868462 h 6483416"/>
              <a:gd name="connsiteX2932" fmla="*/ 7508170 w 11968488"/>
              <a:gd name="connsiteY2932" fmla="*/ 5846608 h 6483416"/>
              <a:gd name="connsiteX2933" fmla="*/ 7505656 w 11968488"/>
              <a:gd name="connsiteY2933" fmla="*/ 5853346 h 6483416"/>
              <a:gd name="connsiteX2934" fmla="*/ 7457600 w 11968488"/>
              <a:gd name="connsiteY2934" fmla="*/ 5878340 h 6483416"/>
              <a:gd name="connsiteX2935" fmla="*/ 7439371 w 11968488"/>
              <a:gd name="connsiteY2935" fmla="*/ 5851086 h 6483416"/>
              <a:gd name="connsiteX2936" fmla="*/ 7376117 w 11968488"/>
              <a:gd name="connsiteY2936" fmla="*/ 5875299 h 6483416"/>
              <a:gd name="connsiteX2937" fmla="*/ 7353774 w 11968488"/>
              <a:gd name="connsiteY2937" fmla="*/ 5886740 h 6483416"/>
              <a:gd name="connsiteX2938" fmla="*/ 7339061 w 11968488"/>
              <a:gd name="connsiteY2938" fmla="*/ 5908870 h 6483416"/>
              <a:gd name="connsiteX2939" fmla="*/ 7375831 w 11968488"/>
              <a:gd name="connsiteY2939" fmla="*/ 5924489 h 6483416"/>
              <a:gd name="connsiteX2940" fmla="*/ 7396917 w 11968488"/>
              <a:gd name="connsiteY2940" fmla="*/ 5916418 h 6483416"/>
              <a:gd name="connsiteX2941" fmla="*/ 7420944 w 11968488"/>
              <a:gd name="connsiteY2941" fmla="*/ 5903921 h 6483416"/>
              <a:gd name="connsiteX2942" fmla="*/ 7429373 w 11968488"/>
              <a:gd name="connsiteY2942" fmla="*/ 5898632 h 6483416"/>
              <a:gd name="connsiteX2943" fmla="*/ 7431630 w 11968488"/>
              <a:gd name="connsiteY2943" fmla="*/ 5951385 h 6483416"/>
              <a:gd name="connsiteX2944" fmla="*/ 7416459 w 11968488"/>
              <a:gd name="connsiteY2944" fmla="*/ 5960904 h 6483416"/>
              <a:gd name="connsiteX2945" fmla="*/ 7373860 w 11968488"/>
              <a:gd name="connsiteY2945" fmla="*/ 5974736 h 6483416"/>
              <a:gd name="connsiteX2946" fmla="*/ 7366689 w 11968488"/>
              <a:gd name="connsiteY2946" fmla="*/ 5976656 h 6483416"/>
              <a:gd name="connsiteX2947" fmla="*/ 7277605 w 11968488"/>
              <a:gd name="connsiteY2947" fmla="*/ 5973225 h 6483416"/>
              <a:gd name="connsiteX2948" fmla="*/ 7257748 w 11968488"/>
              <a:gd name="connsiteY2948" fmla="*/ 5967629 h 6483416"/>
              <a:gd name="connsiteX2949" fmla="*/ 7200292 w 11968488"/>
              <a:gd name="connsiteY2949" fmla="*/ 5952091 h 6483416"/>
              <a:gd name="connsiteX2950" fmla="*/ 7185093 w 11968488"/>
              <a:gd name="connsiteY2950" fmla="*/ 5951310 h 6483416"/>
              <a:gd name="connsiteX2951" fmla="*/ 7151321 w 11968488"/>
              <a:gd name="connsiteY2951" fmla="*/ 5951865 h 6483416"/>
              <a:gd name="connsiteX2952" fmla="*/ 7119380 w 11968488"/>
              <a:gd name="connsiteY2952" fmla="*/ 6002860 h 6483416"/>
              <a:gd name="connsiteX2953" fmla="*/ 7068839 w 11968488"/>
              <a:gd name="connsiteY2953" fmla="*/ 6044891 h 6483416"/>
              <a:gd name="connsiteX2954" fmla="*/ 6894356 w 11968488"/>
              <a:gd name="connsiteY2954" fmla="*/ 5997025 h 6483416"/>
              <a:gd name="connsiteX2955" fmla="*/ 6866085 w 11968488"/>
              <a:gd name="connsiteY2955" fmla="*/ 5982844 h 6483416"/>
              <a:gd name="connsiteX2956" fmla="*/ 6842994 w 11968488"/>
              <a:gd name="connsiteY2956" fmla="*/ 5973630 h 6483416"/>
              <a:gd name="connsiteX2957" fmla="*/ 6832256 w 11968488"/>
              <a:gd name="connsiteY2957" fmla="*/ 5981746 h 6483416"/>
              <a:gd name="connsiteX2958" fmla="*/ 6824152 w 11968488"/>
              <a:gd name="connsiteY2958" fmla="*/ 5962085 h 6483416"/>
              <a:gd name="connsiteX2959" fmla="*/ 6815986 w 11968488"/>
              <a:gd name="connsiteY2959" fmla="*/ 5956241 h 6483416"/>
              <a:gd name="connsiteX2960" fmla="*/ 6805829 w 11968488"/>
              <a:gd name="connsiteY2960" fmla="*/ 5943571 h 6483416"/>
              <a:gd name="connsiteX2961" fmla="*/ 6788908 w 11968488"/>
              <a:gd name="connsiteY2961" fmla="*/ 5936586 h 6483416"/>
              <a:gd name="connsiteX2962" fmla="*/ 6765608 w 11968488"/>
              <a:gd name="connsiteY2962" fmla="*/ 5938915 h 6483416"/>
              <a:gd name="connsiteX2963" fmla="*/ 6752064 w 11968488"/>
              <a:gd name="connsiteY2963" fmla="*/ 5965696 h 6483416"/>
              <a:gd name="connsiteX2964" fmla="*/ 6749374 w 11968488"/>
              <a:gd name="connsiteY2964" fmla="*/ 5932841 h 6483416"/>
              <a:gd name="connsiteX2965" fmla="*/ 6746118 w 11968488"/>
              <a:gd name="connsiteY2965" fmla="*/ 5925476 h 6483416"/>
              <a:gd name="connsiteX2966" fmla="*/ 6728620 w 11968488"/>
              <a:gd name="connsiteY2966" fmla="*/ 5925292 h 6483416"/>
              <a:gd name="connsiteX2967" fmla="*/ 6677988 w 11968488"/>
              <a:gd name="connsiteY2967" fmla="*/ 5916113 h 6483416"/>
              <a:gd name="connsiteX2968" fmla="*/ 6680674 w 11968488"/>
              <a:gd name="connsiteY2968" fmla="*/ 5971175 h 6483416"/>
              <a:gd name="connsiteX2969" fmla="*/ 6689589 w 11968488"/>
              <a:gd name="connsiteY2969" fmla="*/ 5988798 h 6483416"/>
              <a:gd name="connsiteX2970" fmla="*/ 6771930 w 11968488"/>
              <a:gd name="connsiteY2970" fmla="*/ 5996459 h 6483416"/>
              <a:gd name="connsiteX2971" fmla="*/ 6823100 w 11968488"/>
              <a:gd name="connsiteY2971" fmla="*/ 6028839 h 6483416"/>
              <a:gd name="connsiteX2972" fmla="*/ 6850157 w 11968488"/>
              <a:gd name="connsiteY2972" fmla="*/ 6042814 h 6483416"/>
              <a:gd name="connsiteX2973" fmla="*/ 6970926 w 11968488"/>
              <a:gd name="connsiteY2973" fmla="*/ 6054738 h 6483416"/>
              <a:gd name="connsiteX2974" fmla="*/ 6997155 w 11968488"/>
              <a:gd name="connsiteY2974" fmla="*/ 6074394 h 6483416"/>
              <a:gd name="connsiteX2975" fmla="*/ 6936441 w 11968488"/>
              <a:gd name="connsiteY2975" fmla="*/ 6102172 h 6483416"/>
              <a:gd name="connsiteX2976" fmla="*/ 6893178 w 11968488"/>
              <a:gd name="connsiteY2976" fmla="*/ 6104814 h 6483416"/>
              <a:gd name="connsiteX2977" fmla="*/ 6885184 w 11968488"/>
              <a:gd name="connsiteY2977" fmla="*/ 6106818 h 6483416"/>
              <a:gd name="connsiteX2978" fmla="*/ 6898988 w 11968488"/>
              <a:gd name="connsiteY2978" fmla="*/ 6110093 h 6483416"/>
              <a:gd name="connsiteX2979" fmla="*/ 6906265 w 11968488"/>
              <a:gd name="connsiteY2979" fmla="*/ 6109373 h 6483416"/>
              <a:gd name="connsiteX2980" fmla="*/ 6902497 w 11968488"/>
              <a:gd name="connsiteY2980" fmla="*/ 6116933 h 6483416"/>
              <a:gd name="connsiteX2981" fmla="*/ 6889783 w 11968488"/>
              <a:gd name="connsiteY2981" fmla="*/ 6117419 h 6483416"/>
              <a:gd name="connsiteX2982" fmla="*/ 6892851 w 11968488"/>
              <a:gd name="connsiteY2982" fmla="*/ 6114975 h 6483416"/>
              <a:gd name="connsiteX2983" fmla="*/ 6876195 w 11968488"/>
              <a:gd name="connsiteY2983" fmla="*/ 6115686 h 6483416"/>
              <a:gd name="connsiteX2984" fmla="*/ 6871418 w 11968488"/>
              <a:gd name="connsiteY2984" fmla="*/ 6111959 h 6483416"/>
              <a:gd name="connsiteX2985" fmla="*/ 6865086 w 11968488"/>
              <a:gd name="connsiteY2985" fmla="*/ 6111857 h 6483416"/>
              <a:gd name="connsiteX2986" fmla="*/ 6848672 w 11968488"/>
              <a:gd name="connsiteY2986" fmla="*/ 6115972 h 6483416"/>
              <a:gd name="connsiteX2987" fmla="*/ 6819126 w 11968488"/>
              <a:gd name="connsiteY2987" fmla="*/ 6117744 h 6483416"/>
              <a:gd name="connsiteX2988" fmla="*/ 6799791 w 11968488"/>
              <a:gd name="connsiteY2988" fmla="*/ 6105709 h 6483416"/>
              <a:gd name="connsiteX2989" fmla="*/ 6786089 w 11968488"/>
              <a:gd name="connsiteY2989" fmla="*/ 6103027 h 6483416"/>
              <a:gd name="connsiteX2990" fmla="*/ 6745892 w 11968488"/>
              <a:gd name="connsiteY2990" fmla="*/ 6091422 h 6483416"/>
              <a:gd name="connsiteX2991" fmla="*/ 6721787 w 11968488"/>
              <a:gd name="connsiteY2991" fmla="*/ 6085516 h 6483416"/>
              <a:gd name="connsiteX2992" fmla="*/ 6706097 w 11968488"/>
              <a:gd name="connsiteY2992" fmla="*/ 6082947 h 6483416"/>
              <a:gd name="connsiteX2993" fmla="*/ 6705923 w 11968488"/>
              <a:gd name="connsiteY2993" fmla="*/ 6075561 h 6483416"/>
              <a:gd name="connsiteX2994" fmla="*/ 6762548 w 11968488"/>
              <a:gd name="connsiteY2994" fmla="*/ 6090713 h 6483416"/>
              <a:gd name="connsiteX2995" fmla="*/ 6764083 w 11968488"/>
              <a:gd name="connsiteY2995" fmla="*/ 6089493 h 6483416"/>
              <a:gd name="connsiteX2996" fmla="*/ 6761978 w 11968488"/>
              <a:gd name="connsiteY2996" fmla="*/ 6088657 h 6483416"/>
              <a:gd name="connsiteX2997" fmla="*/ 6757202 w 11968488"/>
              <a:gd name="connsiteY2997" fmla="*/ 6084932 h 6483416"/>
              <a:gd name="connsiteX2998" fmla="*/ 6760249 w 11968488"/>
              <a:gd name="connsiteY2998" fmla="*/ 6084609 h 6483416"/>
              <a:gd name="connsiteX2999" fmla="*/ 6755549 w 11968488"/>
              <a:gd name="connsiteY2999" fmla="*/ 6083154 h 6483416"/>
              <a:gd name="connsiteX3000" fmla="*/ 6734907 w 11968488"/>
              <a:gd name="connsiteY3000" fmla="*/ 6077769 h 6483416"/>
              <a:gd name="connsiteX3001" fmla="*/ 6720060 w 11968488"/>
              <a:gd name="connsiteY3001" fmla="*/ 6070227 h 6483416"/>
              <a:gd name="connsiteX3002" fmla="*/ 6711493 w 11968488"/>
              <a:gd name="connsiteY3002" fmla="*/ 6067733 h 6483416"/>
              <a:gd name="connsiteX3003" fmla="*/ 6709385 w 11968488"/>
              <a:gd name="connsiteY3003" fmla="*/ 6067625 h 6483416"/>
              <a:gd name="connsiteX3004" fmla="*/ 6708577 w 11968488"/>
              <a:gd name="connsiteY3004" fmla="*/ 6066885 h 6483416"/>
              <a:gd name="connsiteX3005" fmla="*/ 6703076 w 11968488"/>
              <a:gd name="connsiteY3005" fmla="*/ 6065283 h 6483416"/>
              <a:gd name="connsiteX3006" fmla="*/ 6640534 w 11968488"/>
              <a:gd name="connsiteY3006" fmla="*/ 6042294 h 6483416"/>
              <a:gd name="connsiteX3007" fmla="*/ 6626947 w 11968488"/>
              <a:gd name="connsiteY3007" fmla="*/ 6040562 h 6483416"/>
              <a:gd name="connsiteX3008" fmla="*/ 6581632 w 11968488"/>
              <a:gd name="connsiteY3008" fmla="*/ 6018920 h 6483416"/>
              <a:gd name="connsiteX3009" fmla="*/ 6579671 w 11968488"/>
              <a:gd name="connsiteY3009" fmla="*/ 6021364 h 6483416"/>
              <a:gd name="connsiteX3010" fmla="*/ 6551233 w 11968488"/>
              <a:gd name="connsiteY3010" fmla="*/ 6005211 h 6483416"/>
              <a:gd name="connsiteX3011" fmla="*/ 6570510 w 11968488"/>
              <a:gd name="connsiteY3011" fmla="*/ 6026887 h 6483416"/>
              <a:gd name="connsiteX3012" fmla="*/ 6608652 w 11968488"/>
              <a:gd name="connsiteY3012" fmla="*/ 6137692 h 6483416"/>
              <a:gd name="connsiteX3013" fmla="*/ 6595619 w 11968488"/>
              <a:gd name="connsiteY3013" fmla="*/ 6130539 h 6483416"/>
              <a:gd name="connsiteX3014" fmla="*/ 6594674 w 11968488"/>
              <a:gd name="connsiteY3014" fmla="*/ 6136393 h 6483416"/>
              <a:gd name="connsiteX3015" fmla="*/ 6574539 w 11968488"/>
              <a:gd name="connsiteY3015" fmla="*/ 6126955 h 6483416"/>
              <a:gd name="connsiteX3016" fmla="*/ 6568612 w 11968488"/>
              <a:gd name="connsiteY3016" fmla="*/ 6126923 h 6483416"/>
              <a:gd name="connsiteX3017" fmla="*/ 6563999 w 11968488"/>
              <a:gd name="connsiteY3017" fmla="*/ 6125572 h 6483416"/>
              <a:gd name="connsiteX3018" fmla="*/ 6563910 w 11968488"/>
              <a:gd name="connsiteY3018" fmla="*/ 6125332 h 6483416"/>
              <a:gd name="connsiteX3019" fmla="*/ 6562392 w 11968488"/>
              <a:gd name="connsiteY3019" fmla="*/ 6125100 h 6483416"/>
              <a:gd name="connsiteX3020" fmla="*/ 6563999 w 11968488"/>
              <a:gd name="connsiteY3020" fmla="*/ 6125572 h 6483416"/>
              <a:gd name="connsiteX3021" fmla="*/ 6564295 w 11968488"/>
              <a:gd name="connsiteY3021" fmla="*/ 6126390 h 6483416"/>
              <a:gd name="connsiteX3022" fmla="*/ 6565624 w 11968488"/>
              <a:gd name="connsiteY3022" fmla="*/ 6126759 h 6483416"/>
              <a:gd name="connsiteX3023" fmla="*/ 6565218 w 11968488"/>
              <a:gd name="connsiteY3023" fmla="*/ 6127637 h 6483416"/>
              <a:gd name="connsiteX3024" fmla="*/ 6506903 w 11968488"/>
              <a:gd name="connsiteY3024" fmla="*/ 6099728 h 6483416"/>
              <a:gd name="connsiteX3025" fmla="*/ 6506890 w 11968488"/>
              <a:gd name="connsiteY3025" fmla="*/ 6095969 h 6483416"/>
              <a:gd name="connsiteX3026" fmla="*/ 6463920 w 11968488"/>
              <a:gd name="connsiteY3026" fmla="*/ 6071090 h 6483416"/>
              <a:gd name="connsiteX3027" fmla="*/ 6453633 w 11968488"/>
              <a:gd name="connsiteY3027" fmla="*/ 6059860 h 6483416"/>
              <a:gd name="connsiteX3028" fmla="*/ 6398086 w 11968488"/>
              <a:gd name="connsiteY3028" fmla="*/ 6020067 h 6483416"/>
              <a:gd name="connsiteX3029" fmla="*/ 6372441 w 11968488"/>
              <a:gd name="connsiteY3029" fmla="*/ 5998954 h 6483416"/>
              <a:gd name="connsiteX3030" fmla="*/ 6347898 w 11968488"/>
              <a:gd name="connsiteY3030" fmla="*/ 5981820 h 6483416"/>
              <a:gd name="connsiteX3031" fmla="*/ 6347854 w 11968488"/>
              <a:gd name="connsiteY3031" fmla="*/ 5981750 h 6483416"/>
              <a:gd name="connsiteX3032" fmla="*/ 6345953 w 11968488"/>
              <a:gd name="connsiteY3032" fmla="*/ 5980459 h 6483416"/>
              <a:gd name="connsiteX3033" fmla="*/ 6347898 w 11968488"/>
              <a:gd name="connsiteY3033" fmla="*/ 5981820 h 6483416"/>
              <a:gd name="connsiteX3034" fmla="*/ 6350147 w 11968488"/>
              <a:gd name="connsiteY3034" fmla="*/ 5985432 h 6483416"/>
              <a:gd name="connsiteX3035" fmla="*/ 6344829 w 11968488"/>
              <a:gd name="connsiteY3035" fmla="*/ 5983953 h 6483416"/>
              <a:gd name="connsiteX3036" fmla="*/ 6342927 w 11968488"/>
              <a:gd name="connsiteY3036" fmla="*/ 5982662 h 6483416"/>
              <a:gd name="connsiteX3037" fmla="*/ 6343317 w 11968488"/>
              <a:gd name="connsiteY3037" fmla="*/ 5985054 h 6483416"/>
              <a:gd name="connsiteX3038" fmla="*/ 6390523 w 11968488"/>
              <a:gd name="connsiteY3038" fmla="*/ 6025573 h 6483416"/>
              <a:gd name="connsiteX3039" fmla="*/ 6386370 w 11968488"/>
              <a:gd name="connsiteY3039" fmla="*/ 6031268 h 6483416"/>
              <a:gd name="connsiteX3040" fmla="*/ 6374181 w 11968488"/>
              <a:gd name="connsiteY3040" fmla="*/ 6018747 h 6483416"/>
              <a:gd name="connsiteX3041" fmla="*/ 6354384 w 11968488"/>
              <a:gd name="connsiteY3041" fmla="*/ 6001068 h 6483416"/>
              <a:gd name="connsiteX3042" fmla="*/ 6286991 w 11968488"/>
              <a:gd name="connsiteY3042" fmla="*/ 5940478 h 6483416"/>
              <a:gd name="connsiteX3043" fmla="*/ 6282018 w 11968488"/>
              <a:gd name="connsiteY3043" fmla="*/ 5930725 h 6483416"/>
              <a:gd name="connsiteX3044" fmla="*/ 6256862 w 11968488"/>
              <a:gd name="connsiteY3044" fmla="*/ 5900902 h 6483416"/>
              <a:gd name="connsiteX3045" fmla="*/ 6251544 w 11968488"/>
              <a:gd name="connsiteY3045" fmla="*/ 5899422 h 6483416"/>
              <a:gd name="connsiteX3046" fmla="*/ 6240477 w 11968488"/>
              <a:gd name="connsiteY3046" fmla="*/ 5883408 h 6483416"/>
              <a:gd name="connsiteX3047" fmla="*/ 6241256 w 11968488"/>
              <a:gd name="connsiteY3047" fmla="*/ 5888192 h 6483416"/>
              <a:gd name="connsiteX3048" fmla="*/ 6232775 w 11968488"/>
              <a:gd name="connsiteY3048" fmla="*/ 5876014 h 6483416"/>
              <a:gd name="connsiteX3049" fmla="*/ 6232952 w 11968488"/>
              <a:gd name="connsiteY3049" fmla="*/ 5874920 h 6483416"/>
              <a:gd name="connsiteX3050" fmla="*/ 6186406 w 11968488"/>
              <a:gd name="connsiteY3050" fmla="*/ 5840197 h 6483416"/>
              <a:gd name="connsiteX3051" fmla="*/ 6186411 w 11968488"/>
              <a:gd name="connsiteY3051" fmla="*/ 5842783 h 6483416"/>
              <a:gd name="connsiteX3052" fmla="*/ 6187982 w 11968488"/>
              <a:gd name="connsiteY3052" fmla="*/ 5847479 h 6483416"/>
              <a:gd name="connsiteX3053" fmla="*/ 6187026 w 11968488"/>
              <a:gd name="connsiteY3053" fmla="*/ 5847242 h 6483416"/>
              <a:gd name="connsiteX3054" fmla="*/ 6183284 w 11968488"/>
              <a:gd name="connsiteY3054" fmla="*/ 5843738 h 6483416"/>
              <a:gd name="connsiteX3055" fmla="*/ 6183290 w 11968488"/>
              <a:gd name="connsiteY3055" fmla="*/ 5846331 h 6483416"/>
              <a:gd name="connsiteX3056" fmla="*/ 6187026 w 11968488"/>
              <a:gd name="connsiteY3056" fmla="*/ 5847242 h 6483416"/>
              <a:gd name="connsiteX3057" fmla="*/ 6206971 w 11968488"/>
              <a:gd name="connsiteY3057" fmla="*/ 5865933 h 6483416"/>
              <a:gd name="connsiteX3058" fmla="*/ 6227138 w 11968488"/>
              <a:gd name="connsiteY3058" fmla="*/ 5887265 h 6483416"/>
              <a:gd name="connsiteX3059" fmla="*/ 6233385 w 11968488"/>
              <a:gd name="connsiteY3059" fmla="*/ 5890582 h 6483416"/>
              <a:gd name="connsiteX3060" fmla="*/ 6228501 w 11968488"/>
              <a:gd name="connsiteY3060" fmla="*/ 5896786 h 6483416"/>
              <a:gd name="connsiteX3061" fmla="*/ 6217760 w 11968488"/>
              <a:gd name="connsiteY3061" fmla="*/ 5890135 h 6483416"/>
              <a:gd name="connsiteX3062" fmla="*/ 6220885 w 11968488"/>
              <a:gd name="connsiteY3062" fmla="*/ 5889180 h 6483416"/>
              <a:gd name="connsiteX3063" fmla="*/ 6206799 w 11968488"/>
              <a:gd name="connsiteY3063" fmla="*/ 5880548 h 6483416"/>
              <a:gd name="connsiteX3064" fmla="*/ 6203661 w 11968488"/>
              <a:gd name="connsiteY3064" fmla="*/ 5873745 h 6483416"/>
              <a:gd name="connsiteX3065" fmla="*/ 6175480 w 11968488"/>
              <a:gd name="connsiteY3065" fmla="*/ 5851309 h 6483416"/>
              <a:gd name="connsiteX3066" fmla="*/ 6167657 w 11968488"/>
              <a:gd name="connsiteY3066" fmla="*/ 5848527 h 6483416"/>
              <a:gd name="connsiteX3067" fmla="*/ 6103440 w 11968488"/>
              <a:gd name="connsiteY3067" fmla="*/ 5780176 h 6483416"/>
              <a:gd name="connsiteX3068" fmla="*/ 6084644 w 11968488"/>
              <a:gd name="connsiteY3068" fmla="*/ 5760045 h 6483416"/>
              <a:gd name="connsiteX3069" fmla="*/ 6072117 w 11968488"/>
              <a:gd name="connsiteY3069" fmla="*/ 5748344 h 6483416"/>
              <a:gd name="connsiteX3070" fmla="*/ 6073667 w 11968488"/>
              <a:gd name="connsiteY3070" fmla="*/ 5740107 h 6483416"/>
              <a:gd name="connsiteX3071" fmla="*/ 6087567 w 11968488"/>
              <a:gd name="connsiteY3071" fmla="*/ 5755125 h 6483416"/>
              <a:gd name="connsiteX3072" fmla="*/ 6070422 w 11968488"/>
              <a:gd name="connsiteY3072" fmla="*/ 5723002 h 6483416"/>
              <a:gd name="connsiteX3073" fmla="*/ 6050503 w 11968488"/>
              <a:gd name="connsiteY3073" fmla="*/ 5697290 h 6483416"/>
              <a:gd name="connsiteX3074" fmla="*/ 6047065 w 11968488"/>
              <a:gd name="connsiteY3074" fmla="*/ 5698271 h 6483416"/>
              <a:gd name="connsiteX3075" fmla="*/ 5958136 w 11968488"/>
              <a:gd name="connsiteY3075" fmla="*/ 5709765 h 6483416"/>
              <a:gd name="connsiteX3076" fmla="*/ 5907535 w 11968488"/>
              <a:gd name="connsiteY3076" fmla="*/ 5716790 h 6483416"/>
              <a:gd name="connsiteX3077" fmla="*/ 5899161 w 11968488"/>
              <a:gd name="connsiteY3077" fmla="*/ 5720571 h 6483416"/>
              <a:gd name="connsiteX3078" fmla="*/ 5909532 w 11968488"/>
              <a:gd name="connsiteY3078" fmla="*/ 5760755 h 6483416"/>
              <a:gd name="connsiteX3079" fmla="*/ 5927587 w 11968488"/>
              <a:gd name="connsiteY3079" fmla="*/ 5822370 h 6483416"/>
              <a:gd name="connsiteX3080" fmla="*/ 5977565 w 11968488"/>
              <a:gd name="connsiteY3080" fmla="*/ 5867611 h 6483416"/>
              <a:gd name="connsiteX3081" fmla="*/ 5987828 w 11968488"/>
              <a:gd name="connsiteY3081" fmla="*/ 5888538 h 6483416"/>
              <a:gd name="connsiteX3082" fmla="*/ 5997895 w 11968488"/>
              <a:gd name="connsiteY3082" fmla="*/ 5895551 h 6483416"/>
              <a:gd name="connsiteX3083" fmla="*/ 6026814 w 11968488"/>
              <a:gd name="connsiteY3083" fmla="*/ 5917291 h 6483416"/>
              <a:gd name="connsiteX3084" fmla="*/ 6018429 w 11968488"/>
              <a:gd name="connsiteY3084" fmla="*/ 5907350 h 6483416"/>
              <a:gd name="connsiteX3085" fmla="*/ 6022967 w 11968488"/>
              <a:gd name="connsiteY3085" fmla="*/ 5904045 h 6483416"/>
              <a:gd name="connsiteX3086" fmla="*/ 6045399 w 11968488"/>
              <a:gd name="connsiteY3086" fmla="*/ 5917131 h 6483416"/>
              <a:gd name="connsiteX3087" fmla="*/ 6048082 w 11968488"/>
              <a:gd name="connsiteY3087" fmla="*/ 5923203 h 6483416"/>
              <a:gd name="connsiteX3088" fmla="*/ 6042809 w 11968488"/>
              <a:gd name="connsiteY3088" fmla="*/ 5932391 h 6483416"/>
              <a:gd name="connsiteX3089" fmla="*/ 6070560 w 11968488"/>
              <a:gd name="connsiteY3089" fmla="*/ 5946956 h 6483416"/>
              <a:gd name="connsiteX3090" fmla="*/ 6100993 w 11968488"/>
              <a:gd name="connsiteY3090" fmla="*/ 5967591 h 6483416"/>
              <a:gd name="connsiteX3091" fmla="*/ 6101772 w 11968488"/>
              <a:gd name="connsiteY3091" fmla="*/ 5972375 h 6483416"/>
              <a:gd name="connsiteX3092" fmla="*/ 6121524 w 11968488"/>
              <a:gd name="connsiteY3092" fmla="*/ 5979386 h 6483416"/>
              <a:gd name="connsiteX3093" fmla="*/ 6134839 w 11968488"/>
              <a:gd name="connsiteY3093" fmla="*/ 5988413 h 6483416"/>
              <a:gd name="connsiteX3094" fmla="*/ 6172019 w 11968488"/>
              <a:gd name="connsiteY3094" fmla="*/ 6001128 h 6483416"/>
              <a:gd name="connsiteX3095" fmla="*/ 6188868 w 11968488"/>
              <a:gd name="connsiteY3095" fmla="*/ 6008001 h 6483416"/>
              <a:gd name="connsiteX3096" fmla="*/ 6185450 w 11968488"/>
              <a:gd name="connsiteY3096" fmla="*/ 6029155 h 6483416"/>
              <a:gd name="connsiteX3097" fmla="*/ 6165316 w 11968488"/>
              <a:gd name="connsiteY3097" fmla="*/ 6019716 h 6483416"/>
              <a:gd name="connsiteX3098" fmla="*/ 6159388 w 11968488"/>
              <a:gd name="connsiteY3098" fmla="*/ 6019688 h 6483416"/>
              <a:gd name="connsiteX3099" fmla="*/ 6154776 w 11968488"/>
              <a:gd name="connsiteY3099" fmla="*/ 6018333 h 6483416"/>
              <a:gd name="connsiteX3100" fmla="*/ 6154689 w 11968488"/>
              <a:gd name="connsiteY3100" fmla="*/ 6018093 h 6483416"/>
              <a:gd name="connsiteX3101" fmla="*/ 6153169 w 11968488"/>
              <a:gd name="connsiteY3101" fmla="*/ 6017862 h 6483416"/>
              <a:gd name="connsiteX3102" fmla="*/ 6154776 w 11968488"/>
              <a:gd name="connsiteY3102" fmla="*/ 6018333 h 6483416"/>
              <a:gd name="connsiteX3103" fmla="*/ 6155070 w 11968488"/>
              <a:gd name="connsiteY3103" fmla="*/ 6019151 h 6483416"/>
              <a:gd name="connsiteX3104" fmla="*/ 6156400 w 11968488"/>
              <a:gd name="connsiteY3104" fmla="*/ 6019520 h 6483416"/>
              <a:gd name="connsiteX3105" fmla="*/ 6155994 w 11968488"/>
              <a:gd name="connsiteY3105" fmla="*/ 6020397 h 6483416"/>
              <a:gd name="connsiteX3106" fmla="*/ 6097681 w 11968488"/>
              <a:gd name="connsiteY3106" fmla="*/ 5992492 h 6483416"/>
              <a:gd name="connsiteX3107" fmla="*/ 6097667 w 11968488"/>
              <a:gd name="connsiteY3107" fmla="*/ 5988733 h 6483416"/>
              <a:gd name="connsiteX3108" fmla="*/ 6054699 w 11968488"/>
              <a:gd name="connsiteY3108" fmla="*/ 5963853 h 6483416"/>
              <a:gd name="connsiteX3109" fmla="*/ 6044410 w 11968488"/>
              <a:gd name="connsiteY3109" fmla="*/ 5952621 h 6483416"/>
              <a:gd name="connsiteX3110" fmla="*/ 5988863 w 11968488"/>
              <a:gd name="connsiteY3110" fmla="*/ 5912829 h 6483416"/>
              <a:gd name="connsiteX3111" fmla="*/ 5980308 w 11968488"/>
              <a:gd name="connsiteY3111" fmla="*/ 5905785 h 6483416"/>
              <a:gd name="connsiteX3112" fmla="*/ 5971127 w 11968488"/>
              <a:gd name="connsiteY3112" fmla="*/ 5903017 h 6483416"/>
              <a:gd name="connsiteX3113" fmla="*/ 5933972 w 11968488"/>
              <a:gd name="connsiteY3113" fmla="*/ 5877061 h 6483416"/>
              <a:gd name="connsiteX3114" fmla="*/ 5934095 w 11968488"/>
              <a:gd name="connsiteY3114" fmla="*/ 5877817 h 6483416"/>
              <a:gd name="connsiteX3115" fmla="*/ 5981301 w 11968488"/>
              <a:gd name="connsiteY3115" fmla="*/ 5918334 h 6483416"/>
              <a:gd name="connsiteX3116" fmla="*/ 5977149 w 11968488"/>
              <a:gd name="connsiteY3116" fmla="*/ 5924028 h 6483416"/>
              <a:gd name="connsiteX3117" fmla="*/ 5964960 w 11968488"/>
              <a:gd name="connsiteY3117" fmla="*/ 5911511 h 6483416"/>
              <a:gd name="connsiteX3118" fmla="*/ 5945162 w 11968488"/>
              <a:gd name="connsiteY3118" fmla="*/ 5893831 h 6483416"/>
              <a:gd name="connsiteX3119" fmla="*/ 5901639 w 11968488"/>
              <a:gd name="connsiteY3119" fmla="*/ 5854702 h 6483416"/>
              <a:gd name="connsiteX3120" fmla="*/ 5881514 w 11968488"/>
              <a:gd name="connsiteY3120" fmla="*/ 5842741 h 6483416"/>
              <a:gd name="connsiteX3121" fmla="*/ 5885877 w 11968488"/>
              <a:gd name="connsiteY3121" fmla="*/ 5850236 h 6483416"/>
              <a:gd name="connsiteX3122" fmla="*/ 5894711 w 11968488"/>
              <a:gd name="connsiteY3122" fmla="*/ 5867372 h 6483416"/>
              <a:gd name="connsiteX3123" fmla="*/ 5897195 w 11968488"/>
              <a:gd name="connsiteY3123" fmla="*/ 5870778 h 6483416"/>
              <a:gd name="connsiteX3124" fmla="*/ 5900232 w 11968488"/>
              <a:gd name="connsiteY3124" fmla="*/ 5868380 h 6483416"/>
              <a:gd name="connsiteX3125" fmla="*/ 5901386 w 11968488"/>
              <a:gd name="connsiteY3125" fmla="*/ 5859521 h 6483416"/>
              <a:gd name="connsiteX3126" fmla="*/ 5906940 w 11968488"/>
              <a:gd name="connsiteY3126" fmla="*/ 5861761 h 6483416"/>
              <a:gd name="connsiteX3127" fmla="*/ 5915502 w 11968488"/>
              <a:gd name="connsiteY3127" fmla="*/ 5877689 h 6483416"/>
              <a:gd name="connsiteX3128" fmla="*/ 5919611 w 11968488"/>
              <a:gd name="connsiteY3128" fmla="*/ 5884175 h 6483416"/>
              <a:gd name="connsiteX3129" fmla="*/ 5927528 w 11968488"/>
              <a:gd name="connsiteY3129" fmla="*/ 5882984 h 6483416"/>
              <a:gd name="connsiteX3130" fmla="*/ 5955693 w 11968488"/>
              <a:gd name="connsiteY3130" fmla="*/ 5929546 h 6483416"/>
              <a:gd name="connsiteX3131" fmla="*/ 6105265 w 11968488"/>
              <a:gd name="connsiteY3131" fmla="*/ 6092837 h 6483416"/>
              <a:gd name="connsiteX3132" fmla="*/ 6126645 w 11968488"/>
              <a:gd name="connsiteY3132" fmla="*/ 6118242 h 6483416"/>
              <a:gd name="connsiteX3133" fmla="*/ 6131620 w 11968488"/>
              <a:gd name="connsiteY3133" fmla="*/ 6147743 h 6483416"/>
              <a:gd name="connsiteX3134" fmla="*/ 6124772 w 11968488"/>
              <a:gd name="connsiteY3134" fmla="*/ 6150757 h 6483416"/>
              <a:gd name="connsiteX3135" fmla="*/ 6121743 w 11968488"/>
              <a:gd name="connsiteY3135" fmla="*/ 6153465 h 6483416"/>
              <a:gd name="connsiteX3136" fmla="*/ 6117605 w 11968488"/>
              <a:gd name="connsiteY3136" fmla="*/ 6151190 h 6483416"/>
              <a:gd name="connsiteX3137" fmla="*/ 6112582 w 11968488"/>
              <a:gd name="connsiteY3137" fmla="*/ 6146226 h 6483416"/>
              <a:gd name="connsiteX3138" fmla="*/ 6112487 w 11968488"/>
              <a:gd name="connsiteY3138" fmla="*/ 6146158 h 6483416"/>
              <a:gd name="connsiteX3139" fmla="*/ 6058907 w 11968488"/>
              <a:gd name="connsiteY3139" fmla="*/ 6102805 h 6483416"/>
              <a:gd name="connsiteX3140" fmla="*/ 6059951 w 11968488"/>
              <a:gd name="connsiteY3140" fmla="*/ 6106617 h 6483416"/>
              <a:gd name="connsiteX3141" fmla="*/ 6058819 w 11968488"/>
              <a:gd name="connsiteY3141" fmla="*/ 6106159 h 6483416"/>
              <a:gd name="connsiteX3142" fmla="*/ 6054612 w 11968488"/>
              <a:gd name="connsiteY3142" fmla="*/ 6101555 h 6483416"/>
              <a:gd name="connsiteX3143" fmla="*/ 6054397 w 11968488"/>
              <a:gd name="connsiteY3143" fmla="*/ 6104377 h 6483416"/>
              <a:gd name="connsiteX3144" fmla="*/ 6058819 w 11968488"/>
              <a:gd name="connsiteY3144" fmla="*/ 6106159 h 6483416"/>
              <a:gd name="connsiteX3145" fmla="*/ 6081245 w 11968488"/>
              <a:gd name="connsiteY3145" fmla="*/ 6130709 h 6483416"/>
              <a:gd name="connsiteX3146" fmla="*/ 6103712 w 11968488"/>
              <a:gd name="connsiteY3146" fmla="*/ 6158183 h 6483416"/>
              <a:gd name="connsiteX3147" fmla="*/ 6110955 w 11968488"/>
              <a:gd name="connsiteY3147" fmla="*/ 6163109 h 6483416"/>
              <a:gd name="connsiteX3148" fmla="*/ 6104543 w 11968488"/>
              <a:gd name="connsiteY3148" fmla="*/ 6168844 h 6483416"/>
              <a:gd name="connsiteX3149" fmla="*/ 6092174 w 11968488"/>
              <a:gd name="connsiteY3149" fmla="*/ 6159343 h 6483416"/>
              <a:gd name="connsiteX3150" fmla="*/ 6096020 w 11968488"/>
              <a:gd name="connsiteY3150" fmla="*/ 6158957 h 6483416"/>
              <a:gd name="connsiteX3151" fmla="*/ 6079791 w 11968488"/>
              <a:gd name="connsiteY3151" fmla="*/ 6146595 h 6483416"/>
              <a:gd name="connsiteX3152" fmla="*/ 6076592 w 11968488"/>
              <a:gd name="connsiteY3152" fmla="*/ 6138521 h 6483416"/>
              <a:gd name="connsiteX3153" fmla="*/ 6044566 w 11968488"/>
              <a:gd name="connsiteY3153" fmla="*/ 6108162 h 6483416"/>
              <a:gd name="connsiteX3154" fmla="*/ 6035382 w 11968488"/>
              <a:gd name="connsiteY3154" fmla="*/ 6103488 h 6483416"/>
              <a:gd name="connsiteX3155" fmla="*/ 5998105 w 11968488"/>
              <a:gd name="connsiteY3155" fmla="*/ 6060715 h 6483416"/>
              <a:gd name="connsiteX3156" fmla="*/ 5978324 w 11968488"/>
              <a:gd name="connsiteY3156" fmla="*/ 6034605 h 6483416"/>
              <a:gd name="connsiteX3157" fmla="*/ 5923434 w 11968488"/>
              <a:gd name="connsiteY3157" fmla="*/ 5982551 h 6483416"/>
              <a:gd name="connsiteX3158" fmla="*/ 5850365 w 11968488"/>
              <a:gd name="connsiteY3158" fmla="*/ 5906275 h 6483416"/>
              <a:gd name="connsiteX3159" fmla="*/ 5839219 w 11968488"/>
              <a:gd name="connsiteY3159" fmla="*/ 5892626 h 6483416"/>
              <a:gd name="connsiteX3160" fmla="*/ 5829078 w 11968488"/>
              <a:gd name="connsiteY3160" fmla="*/ 5895421 h 6483416"/>
              <a:gd name="connsiteX3161" fmla="*/ 5829173 w 11968488"/>
              <a:gd name="connsiteY3161" fmla="*/ 5909973 h 6483416"/>
              <a:gd name="connsiteX3162" fmla="*/ 5911828 w 11968488"/>
              <a:gd name="connsiteY3162" fmla="*/ 6029541 h 6483416"/>
              <a:gd name="connsiteX3163" fmla="*/ 5915797 w 11968488"/>
              <a:gd name="connsiteY3163" fmla="*/ 6042596 h 6483416"/>
              <a:gd name="connsiteX3164" fmla="*/ 5905418 w 11968488"/>
              <a:gd name="connsiteY3164" fmla="*/ 6054463 h 6483416"/>
              <a:gd name="connsiteX3165" fmla="*/ 5863180 w 11968488"/>
              <a:gd name="connsiteY3165" fmla="*/ 6038236 h 6483416"/>
              <a:gd name="connsiteX3166" fmla="*/ 5828790 w 11968488"/>
              <a:gd name="connsiteY3166" fmla="*/ 6033569 h 6483416"/>
              <a:gd name="connsiteX3167" fmla="*/ 5798846 w 11968488"/>
              <a:gd name="connsiteY3167" fmla="*/ 6023817 h 6483416"/>
              <a:gd name="connsiteX3168" fmla="*/ 5744031 w 11968488"/>
              <a:gd name="connsiteY3168" fmla="*/ 5957462 h 6483416"/>
              <a:gd name="connsiteX3169" fmla="*/ 5647360 w 11968488"/>
              <a:gd name="connsiteY3169" fmla="*/ 5842188 h 6483416"/>
              <a:gd name="connsiteX3170" fmla="*/ 5679693 w 11968488"/>
              <a:gd name="connsiteY3170" fmla="*/ 5943041 h 6483416"/>
              <a:gd name="connsiteX3171" fmla="*/ 5736567 w 11968488"/>
              <a:gd name="connsiteY3171" fmla="*/ 6004112 h 6483416"/>
              <a:gd name="connsiteX3172" fmla="*/ 5743597 w 11968488"/>
              <a:gd name="connsiteY3172" fmla="*/ 6028330 h 6483416"/>
              <a:gd name="connsiteX3173" fmla="*/ 5681702 w 11968488"/>
              <a:gd name="connsiteY3173" fmla="*/ 5975932 h 6483416"/>
              <a:gd name="connsiteX3174" fmla="*/ 5693611 w 11968488"/>
              <a:gd name="connsiteY3174" fmla="*/ 6015098 h 6483416"/>
              <a:gd name="connsiteX3175" fmla="*/ 5711932 w 11968488"/>
              <a:gd name="connsiteY3175" fmla="*/ 6029341 h 6483416"/>
              <a:gd name="connsiteX3176" fmla="*/ 5718629 w 11968488"/>
              <a:gd name="connsiteY3176" fmla="*/ 6048077 h 6483416"/>
              <a:gd name="connsiteX3177" fmla="*/ 5704038 w 11968488"/>
              <a:gd name="connsiteY3177" fmla="*/ 6055958 h 6483416"/>
              <a:gd name="connsiteX3178" fmla="*/ 5683423 w 11968488"/>
              <a:gd name="connsiteY3178" fmla="*/ 6056069 h 6483416"/>
              <a:gd name="connsiteX3179" fmla="*/ 5753688 w 11968488"/>
              <a:gd name="connsiteY3179" fmla="*/ 6154610 h 6483416"/>
              <a:gd name="connsiteX3180" fmla="*/ 5806399 w 11968488"/>
              <a:gd name="connsiteY3180" fmla="*/ 6264424 h 6483416"/>
              <a:gd name="connsiteX3181" fmla="*/ 5632959 w 11968488"/>
              <a:gd name="connsiteY3181" fmla="*/ 6060979 h 6483416"/>
              <a:gd name="connsiteX3182" fmla="*/ 5634632 w 11968488"/>
              <a:gd name="connsiteY3182" fmla="*/ 6088387 h 6483416"/>
              <a:gd name="connsiteX3183" fmla="*/ 5615737 w 11968488"/>
              <a:gd name="connsiteY3183" fmla="*/ 6077732 h 6483416"/>
              <a:gd name="connsiteX3184" fmla="*/ 5536001 w 11968488"/>
              <a:gd name="connsiteY3184" fmla="*/ 5992949 h 6483416"/>
              <a:gd name="connsiteX3185" fmla="*/ 5487595 w 11968488"/>
              <a:gd name="connsiteY3185" fmla="*/ 5901674 h 6483416"/>
              <a:gd name="connsiteX3186" fmla="*/ 5448708 w 11968488"/>
              <a:gd name="connsiteY3186" fmla="*/ 5849365 h 6483416"/>
              <a:gd name="connsiteX3187" fmla="*/ 5405707 w 11968488"/>
              <a:gd name="connsiteY3187" fmla="*/ 5807622 h 6483416"/>
              <a:gd name="connsiteX3188" fmla="*/ 5386573 w 11968488"/>
              <a:gd name="connsiteY3188" fmla="*/ 5806037 h 6483416"/>
              <a:gd name="connsiteX3189" fmla="*/ 5375571 w 11968488"/>
              <a:gd name="connsiteY3189" fmla="*/ 5859667 h 6483416"/>
              <a:gd name="connsiteX3190" fmla="*/ 5388869 w 11968488"/>
              <a:gd name="connsiteY3190" fmla="*/ 5882585 h 6483416"/>
              <a:gd name="connsiteX3191" fmla="*/ 5401638 w 11968488"/>
              <a:gd name="connsiteY3191" fmla="*/ 5961819 h 6483416"/>
              <a:gd name="connsiteX3192" fmla="*/ 5435741 w 11968488"/>
              <a:gd name="connsiteY3192" fmla="*/ 6013733 h 6483416"/>
              <a:gd name="connsiteX3193" fmla="*/ 5423210 w 11968488"/>
              <a:gd name="connsiteY3193" fmla="*/ 6016330 h 6483416"/>
              <a:gd name="connsiteX3194" fmla="*/ 5343233 w 11968488"/>
              <a:gd name="connsiteY3194" fmla="*/ 5940618 h 6483416"/>
              <a:gd name="connsiteX3195" fmla="*/ 5339073 w 11968488"/>
              <a:gd name="connsiteY3195" fmla="*/ 5898459 h 6483416"/>
              <a:gd name="connsiteX3196" fmla="*/ 5336969 w 11968488"/>
              <a:gd name="connsiteY3196" fmla="*/ 5851015 h 6483416"/>
              <a:gd name="connsiteX3197" fmla="*/ 5324915 w 11968488"/>
              <a:gd name="connsiteY3197" fmla="*/ 5835472 h 6483416"/>
              <a:gd name="connsiteX3198" fmla="*/ 5322334 w 11968488"/>
              <a:gd name="connsiteY3198" fmla="*/ 5806169 h 6483416"/>
              <a:gd name="connsiteX3199" fmla="*/ 5340796 w 11968488"/>
              <a:gd name="connsiteY3199" fmla="*/ 5796791 h 6483416"/>
              <a:gd name="connsiteX3200" fmla="*/ 5355721 w 11968488"/>
              <a:gd name="connsiteY3200" fmla="*/ 5794391 h 6483416"/>
              <a:gd name="connsiteX3201" fmla="*/ 5357108 w 11968488"/>
              <a:gd name="connsiteY3201" fmla="*/ 5778144 h 6483416"/>
              <a:gd name="connsiteX3202" fmla="*/ 5343667 w 11968488"/>
              <a:gd name="connsiteY3202" fmla="*/ 5778849 h 6483416"/>
              <a:gd name="connsiteX3203" fmla="*/ 5326353 w 11968488"/>
              <a:gd name="connsiteY3203" fmla="*/ 5781049 h 6483416"/>
              <a:gd name="connsiteX3204" fmla="*/ 5305209 w 11968488"/>
              <a:gd name="connsiteY3204" fmla="*/ 5746573 h 6483416"/>
              <a:gd name="connsiteX3205" fmla="*/ 5302205 w 11968488"/>
              <a:gd name="connsiteY3205" fmla="*/ 5720165 h 6483416"/>
              <a:gd name="connsiteX3206" fmla="*/ 5291876 w 11968488"/>
              <a:gd name="connsiteY3206" fmla="*/ 5723840 h 6483416"/>
              <a:gd name="connsiteX3207" fmla="*/ 5256824 w 11968488"/>
              <a:gd name="connsiteY3207" fmla="*/ 5789786 h 6483416"/>
              <a:gd name="connsiteX3208" fmla="*/ 5224885 w 11968488"/>
              <a:gd name="connsiteY3208" fmla="*/ 5821908 h 6483416"/>
              <a:gd name="connsiteX3209" fmla="*/ 5211367 w 11968488"/>
              <a:gd name="connsiteY3209" fmla="*/ 5791097 h 6483416"/>
              <a:gd name="connsiteX3210" fmla="*/ 5208072 w 11968488"/>
              <a:gd name="connsiteY3210" fmla="*/ 5752887 h 6483416"/>
              <a:gd name="connsiteX3211" fmla="*/ 5204260 w 11968488"/>
              <a:gd name="connsiteY3211" fmla="*/ 5764668 h 6483416"/>
              <a:gd name="connsiteX3212" fmla="*/ 5131378 w 11968488"/>
              <a:gd name="connsiteY3212" fmla="*/ 5808368 h 6483416"/>
              <a:gd name="connsiteX3213" fmla="*/ 5103728 w 11968488"/>
              <a:gd name="connsiteY3213" fmla="*/ 5760716 h 6483416"/>
              <a:gd name="connsiteX3214" fmla="*/ 5007794 w 11968488"/>
              <a:gd name="connsiteY3214" fmla="*/ 5803051 h 6483416"/>
              <a:gd name="connsiteX3215" fmla="*/ 4973910 w 11968488"/>
              <a:gd name="connsiteY3215" fmla="*/ 5823055 h 6483416"/>
              <a:gd name="connsiteX3216" fmla="*/ 4951595 w 11968488"/>
              <a:gd name="connsiteY3216" fmla="*/ 5861749 h 6483416"/>
              <a:gd name="connsiteX3217" fmla="*/ 5007361 w 11968488"/>
              <a:gd name="connsiteY3217" fmla="*/ 5889058 h 6483416"/>
              <a:gd name="connsiteX3218" fmla="*/ 5039342 w 11968488"/>
              <a:gd name="connsiteY3218" fmla="*/ 5874946 h 6483416"/>
              <a:gd name="connsiteX3219" fmla="*/ 5075782 w 11968488"/>
              <a:gd name="connsiteY3219" fmla="*/ 5853095 h 6483416"/>
              <a:gd name="connsiteX3220" fmla="*/ 5088565 w 11968488"/>
              <a:gd name="connsiteY3220" fmla="*/ 5843848 h 6483416"/>
              <a:gd name="connsiteX3221" fmla="*/ 5091988 w 11968488"/>
              <a:gd name="connsiteY3221" fmla="*/ 5936084 h 6483416"/>
              <a:gd name="connsiteX3222" fmla="*/ 5068979 w 11968488"/>
              <a:gd name="connsiteY3222" fmla="*/ 5952727 h 6483416"/>
              <a:gd name="connsiteX3223" fmla="*/ 5004371 w 11968488"/>
              <a:gd name="connsiteY3223" fmla="*/ 5976912 h 6483416"/>
              <a:gd name="connsiteX3224" fmla="*/ 4993496 w 11968488"/>
              <a:gd name="connsiteY3224" fmla="*/ 5980269 h 6483416"/>
              <a:gd name="connsiteX3225" fmla="*/ 4858387 w 11968488"/>
              <a:gd name="connsiteY3225" fmla="*/ 5974270 h 6483416"/>
              <a:gd name="connsiteX3226" fmla="*/ 4828272 w 11968488"/>
              <a:gd name="connsiteY3226" fmla="*/ 5964486 h 6483416"/>
              <a:gd name="connsiteX3227" fmla="*/ 4741132 w 11968488"/>
              <a:gd name="connsiteY3227" fmla="*/ 5937318 h 6483416"/>
              <a:gd name="connsiteX3228" fmla="*/ 4718082 w 11968488"/>
              <a:gd name="connsiteY3228" fmla="*/ 5935953 h 6483416"/>
              <a:gd name="connsiteX3229" fmla="*/ 4666860 w 11968488"/>
              <a:gd name="connsiteY3229" fmla="*/ 5936923 h 6483416"/>
              <a:gd name="connsiteX3230" fmla="*/ 4618417 w 11968488"/>
              <a:gd name="connsiteY3230" fmla="*/ 6026085 h 6483416"/>
              <a:gd name="connsiteX3231" fmla="*/ 4541765 w 11968488"/>
              <a:gd name="connsiteY3231" fmla="*/ 6099574 h 6483416"/>
              <a:gd name="connsiteX3232" fmla="*/ 4277137 w 11968488"/>
              <a:gd name="connsiteY3232" fmla="*/ 6015883 h 6483416"/>
              <a:gd name="connsiteX3233" fmla="*/ 4189954 w 11968488"/>
              <a:gd name="connsiteY3233" fmla="*/ 5970707 h 6483416"/>
              <a:gd name="connsiteX3234" fmla="*/ 4130892 w 11968488"/>
              <a:gd name="connsiteY3234" fmla="*/ 5905190 h 6483416"/>
              <a:gd name="connsiteX3235" fmla="*/ 4100126 w 11968488"/>
              <a:gd name="connsiteY3235" fmla="*/ 5891362 h 6483416"/>
              <a:gd name="connsiteX3236" fmla="*/ 3948985 w 11968488"/>
              <a:gd name="connsiteY3236" fmla="*/ 5874413 h 6483416"/>
              <a:gd name="connsiteX3237" fmla="*/ 3953061 w 11968488"/>
              <a:gd name="connsiteY3237" fmla="*/ 5970686 h 6483416"/>
              <a:gd name="connsiteX3238" fmla="*/ 3966579 w 11968488"/>
              <a:gd name="connsiteY3238" fmla="*/ 6001498 h 6483416"/>
              <a:gd name="connsiteX3239" fmla="*/ 4091462 w 11968488"/>
              <a:gd name="connsiteY3239" fmla="*/ 6014893 h 6483416"/>
              <a:gd name="connsiteX3240" fmla="*/ 4169069 w 11968488"/>
              <a:gd name="connsiteY3240" fmla="*/ 6071508 h 6483416"/>
              <a:gd name="connsiteX3241" fmla="*/ 4210103 w 11968488"/>
              <a:gd name="connsiteY3241" fmla="*/ 6095943 h 6483416"/>
              <a:gd name="connsiteX3242" fmla="*/ 4393267 w 11968488"/>
              <a:gd name="connsiteY3242" fmla="*/ 6116791 h 6483416"/>
              <a:gd name="connsiteX3243" fmla="*/ 4433046 w 11968488"/>
              <a:gd name="connsiteY3243" fmla="*/ 6151159 h 6483416"/>
              <a:gd name="connsiteX3244" fmla="*/ 4340966 w 11968488"/>
              <a:gd name="connsiteY3244" fmla="*/ 6199727 h 6483416"/>
              <a:gd name="connsiteX3245" fmla="*/ 4275351 w 11968488"/>
              <a:gd name="connsiteY3245" fmla="*/ 6204346 h 6483416"/>
              <a:gd name="connsiteX3246" fmla="*/ 4263226 w 11968488"/>
              <a:gd name="connsiteY3246" fmla="*/ 6207850 h 6483416"/>
              <a:gd name="connsiteX3247" fmla="*/ 4284165 w 11968488"/>
              <a:gd name="connsiteY3247" fmla="*/ 6213577 h 6483416"/>
              <a:gd name="connsiteX3248" fmla="*/ 4295198 w 11968488"/>
              <a:gd name="connsiteY3248" fmla="*/ 6212318 h 6483416"/>
              <a:gd name="connsiteX3249" fmla="*/ 4289484 w 11968488"/>
              <a:gd name="connsiteY3249" fmla="*/ 6225536 h 6483416"/>
              <a:gd name="connsiteX3250" fmla="*/ 4270202 w 11968488"/>
              <a:gd name="connsiteY3250" fmla="*/ 6226386 h 6483416"/>
              <a:gd name="connsiteX3251" fmla="*/ 4274854 w 11968488"/>
              <a:gd name="connsiteY3251" fmla="*/ 6222112 h 6483416"/>
              <a:gd name="connsiteX3252" fmla="*/ 4249593 w 11968488"/>
              <a:gd name="connsiteY3252" fmla="*/ 6223356 h 6483416"/>
              <a:gd name="connsiteX3253" fmla="*/ 4242350 w 11968488"/>
              <a:gd name="connsiteY3253" fmla="*/ 6216839 h 6483416"/>
              <a:gd name="connsiteX3254" fmla="*/ 4232745 w 11968488"/>
              <a:gd name="connsiteY3254" fmla="*/ 6216661 h 6483416"/>
              <a:gd name="connsiteX3255" fmla="*/ 4207852 w 11968488"/>
              <a:gd name="connsiteY3255" fmla="*/ 6223856 h 6483416"/>
              <a:gd name="connsiteX3256" fmla="*/ 4163041 w 11968488"/>
              <a:gd name="connsiteY3256" fmla="*/ 6226954 h 6483416"/>
              <a:gd name="connsiteX3257" fmla="*/ 4133718 w 11968488"/>
              <a:gd name="connsiteY3257" fmla="*/ 6205911 h 6483416"/>
              <a:gd name="connsiteX3258" fmla="*/ 4112935 w 11968488"/>
              <a:gd name="connsiteY3258" fmla="*/ 6201222 h 6483416"/>
              <a:gd name="connsiteX3259" fmla="*/ 4051972 w 11968488"/>
              <a:gd name="connsiteY3259" fmla="*/ 6180931 h 6483416"/>
              <a:gd name="connsiteX3260" fmla="*/ 4015413 w 11968488"/>
              <a:gd name="connsiteY3260" fmla="*/ 6170605 h 6483416"/>
              <a:gd name="connsiteX3261" fmla="*/ 3991617 w 11968488"/>
              <a:gd name="connsiteY3261" fmla="*/ 6166113 h 6483416"/>
              <a:gd name="connsiteX3262" fmla="*/ 3991353 w 11968488"/>
              <a:gd name="connsiteY3262" fmla="*/ 6153199 h 6483416"/>
              <a:gd name="connsiteX3263" fmla="*/ 4077232 w 11968488"/>
              <a:gd name="connsiteY3263" fmla="*/ 6179692 h 6483416"/>
              <a:gd name="connsiteX3264" fmla="*/ 4079560 w 11968488"/>
              <a:gd name="connsiteY3264" fmla="*/ 6177558 h 6483416"/>
              <a:gd name="connsiteX3265" fmla="*/ 4076368 w 11968488"/>
              <a:gd name="connsiteY3265" fmla="*/ 6176097 h 6483416"/>
              <a:gd name="connsiteX3266" fmla="*/ 4069124 w 11968488"/>
              <a:gd name="connsiteY3266" fmla="*/ 6169584 h 6483416"/>
              <a:gd name="connsiteX3267" fmla="*/ 4073745 w 11968488"/>
              <a:gd name="connsiteY3267" fmla="*/ 6169019 h 6483416"/>
              <a:gd name="connsiteX3268" fmla="*/ 4066617 w 11968488"/>
              <a:gd name="connsiteY3268" fmla="*/ 6166475 h 6483416"/>
              <a:gd name="connsiteX3269" fmla="*/ 4035313 w 11968488"/>
              <a:gd name="connsiteY3269" fmla="*/ 6157060 h 6483416"/>
              <a:gd name="connsiteX3270" fmla="*/ 4012795 w 11968488"/>
              <a:gd name="connsiteY3270" fmla="*/ 6143873 h 6483416"/>
              <a:gd name="connsiteX3271" fmla="*/ 3999801 w 11968488"/>
              <a:gd name="connsiteY3271" fmla="*/ 6139512 h 6483416"/>
              <a:gd name="connsiteX3272" fmla="*/ 3996604 w 11968488"/>
              <a:gd name="connsiteY3272" fmla="*/ 6139323 h 6483416"/>
              <a:gd name="connsiteX3273" fmla="*/ 3995377 w 11968488"/>
              <a:gd name="connsiteY3273" fmla="*/ 6138030 h 6483416"/>
              <a:gd name="connsiteX3274" fmla="*/ 3987035 w 11968488"/>
              <a:gd name="connsiteY3274" fmla="*/ 6135229 h 6483416"/>
              <a:gd name="connsiteX3275" fmla="*/ 3892182 w 11968488"/>
              <a:gd name="connsiteY3275" fmla="*/ 6095033 h 6483416"/>
              <a:gd name="connsiteX3276" fmla="*/ 3871576 w 11968488"/>
              <a:gd name="connsiteY3276" fmla="*/ 6092005 h 6483416"/>
              <a:gd name="connsiteX3277" fmla="*/ 3802849 w 11968488"/>
              <a:gd name="connsiteY3277" fmla="*/ 6054165 h 6483416"/>
              <a:gd name="connsiteX3278" fmla="*/ 3799876 w 11968488"/>
              <a:gd name="connsiteY3278" fmla="*/ 6058438 h 6483416"/>
              <a:gd name="connsiteX3279" fmla="*/ 3711214 w 11968488"/>
              <a:gd name="connsiteY3279" fmla="*/ 6000381 h 6483416"/>
              <a:gd name="connsiteX3280" fmla="*/ 3711438 w 11968488"/>
              <a:gd name="connsiteY3280" fmla="*/ 5998752 h 6483416"/>
              <a:gd name="connsiteX3281" fmla="*/ 3713250 w 11968488"/>
              <a:gd name="connsiteY3281" fmla="*/ 6000381 h 6483416"/>
              <a:gd name="connsiteX3282" fmla="*/ 3714235 w 11968488"/>
              <a:gd name="connsiteY3282" fmla="*/ 5999904 h 6483416"/>
              <a:gd name="connsiteX3283" fmla="*/ 3716439 w 11968488"/>
              <a:gd name="connsiteY3283" fmla="*/ 6001838 h 6483416"/>
              <a:gd name="connsiteX3284" fmla="*/ 3714518 w 11968488"/>
              <a:gd name="connsiteY3284" fmla="*/ 5999761 h 6483416"/>
              <a:gd name="connsiteX3285" fmla="*/ 3714235 w 11968488"/>
              <a:gd name="connsiteY3285" fmla="*/ 5999904 h 6483416"/>
              <a:gd name="connsiteX3286" fmla="*/ 3707890 w 11968488"/>
              <a:gd name="connsiteY3286" fmla="*/ 5994330 h 6483416"/>
              <a:gd name="connsiteX3287" fmla="*/ 3701088 w 11968488"/>
              <a:gd name="connsiteY3287" fmla="*/ 5985220 h 6483416"/>
              <a:gd name="connsiteX3288" fmla="*/ 3670628 w 11968488"/>
              <a:gd name="connsiteY3288" fmla="*/ 5964944 h 6483416"/>
              <a:gd name="connsiteX3289" fmla="*/ 3683368 w 11968488"/>
              <a:gd name="connsiteY3289" fmla="*/ 5935472 h 6483416"/>
              <a:gd name="connsiteX3290" fmla="*/ 3708047 w 11968488"/>
              <a:gd name="connsiteY3290" fmla="*/ 5953612 h 6483416"/>
              <a:gd name="connsiteX3291" fmla="*/ 3760580 w 11968488"/>
              <a:gd name="connsiteY3291" fmla="*/ 5996440 h 6483416"/>
              <a:gd name="connsiteX3292" fmla="*/ 3782912 w 11968488"/>
              <a:gd name="connsiteY3292" fmla="*/ 6006656 h 6483416"/>
              <a:gd name="connsiteX3293" fmla="*/ 3795774 w 11968488"/>
              <a:gd name="connsiteY3293" fmla="*/ 6017341 h 6483416"/>
              <a:gd name="connsiteX3294" fmla="*/ 3807847 w 11968488"/>
              <a:gd name="connsiteY3294" fmla="*/ 6026660 h 6483416"/>
              <a:gd name="connsiteX3295" fmla="*/ 3807856 w 11968488"/>
              <a:gd name="connsiteY3295" fmla="*/ 6026111 h 6483416"/>
              <a:gd name="connsiteX3296" fmla="*/ 3799406 w 11968488"/>
              <a:gd name="connsiteY3296" fmla="*/ 5973593 h 6483416"/>
              <a:gd name="connsiteX3297" fmla="*/ 3737181 w 11968488"/>
              <a:gd name="connsiteY3297" fmla="*/ 5923894 h 6483416"/>
              <a:gd name="connsiteX3298" fmla="*/ 3714778 w 11968488"/>
              <a:gd name="connsiteY3298" fmla="*/ 5926569 h 6483416"/>
              <a:gd name="connsiteX3299" fmla="*/ 3673137 w 11968488"/>
              <a:gd name="connsiteY3299" fmla="*/ 5916101 h 6483416"/>
              <a:gd name="connsiteX3300" fmla="*/ 3636563 w 11968488"/>
              <a:gd name="connsiteY3300" fmla="*/ 5883926 h 6483416"/>
              <a:gd name="connsiteX3301" fmla="*/ 3590546 w 11968488"/>
              <a:gd name="connsiteY3301" fmla="*/ 5917211 h 6483416"/>
              <a:gd name="connsiteX3302" fmla="*/ 3568144 w 11968488"/>
              <a:gd name="connsiteY3302" fmla="*/ 5919888 h 6483416"/>
              <a:gd name="connsiteX3303" fmla="*/ 3514284 w 11968488"/>
              <a:gd name="connsiteY3303" fmla="*/ 5886688 h 6483416"/>
              <a:gd name="connsiteX3304" fmla="*/ 3509083 w 11968488"/>
              <a:gd name="connsiteY3304" fmla="*/ 5854368 h 6483416"/>
              <a:gd name="connsiteX3305" fmla="*/ 3533132 w 11968488"/>
              <a:gd name="connsiteY3305" fmla="*/ 5737750 h 6483416"/>
              <a:gd name="connsiteX3306" fmla="*/ 3535559 w 11968488"/>
              <a:gd name="connsiteY3306" fmla="*/ 5681875 h 6483416"/>
              <a:gd name="connsiteX3307" fmla="*/ 3507393 w 11968488"/>
              <a:gd name="connsiteY3307" fmla="*/ 5684208 h 6483416"/>
              <a:gd name="connsiteX3308" fmla="*/ 3471514 w 11968488"/>
              <a:gd name="connsiteY3308" fmla="*/ 5674081 h 6483416"/>
              <a:gd name="connsiteX3309" fmla="*/ 3466988 w 11968488"/>
              <a:gd name="connsiteY3309" fmla="*/ 5669017 h 6483416"/>
              <a:gd name="connsiteX3310" fmla="*/ 3463287 w 11968488"/>
              <a:gd name="connsiteY3310" fmla="*/ 5674930 h 6483416"/>
              <a:gd name="connsiteX3311" fmla="*/ 3441794 w 11968488"/>
              <a:gd name="connsiteY3311" fmla="*/ 5667492 h 6483416"/>
              <a:gd name="connsiteX3312" fmla="*/ 3447610 w 11968488"/>
              <a:gd name="connsiteY3312" fmla="*/ 5664408 h 6483416"/>
              <a:gd name="connsiteX3313" fmla="*/ 3419436 w 11968488"/>
              <a:gd name="connsiteY3313" fmla="*/ 5654821 h 6483416"/>
              <a:gd name="connsiteX3314" fmla="*/ 3412417 w 11968488"/>
              <a:gd name="connsiteY3314" fmla="*/ 5643820 h 6483416"/>
              <a:gd name="connsiteX3315" fmla="*/ 3355269 w 11968488"/>
              <a:gd name="connsiteY3315" fmla="*/ 5615261 h 6483416"/>
              <a:gd name="connsiteX3316" fmla="*/ 3339931 w 11968488"/>
              <a:gd name="connsiteY3316" fmla="*/ 5613586 h 6483416"/>
              <a:gd name="connsiteX3317" fmla="*/ 3207082 w 11968488"/>
              <a:gd name="connsiteY3317" fmla="*/ 5517229 h 6483416"/>
              <a:gd name="connsiteX3318" fmla="*/ 3168181 w 11968488"/>
              <a:gd name="connsiteY3318" fmla="*/ 5488799 h 6483416"/>
              <a:gd name="connsiteX3319" fmla="*/ 3142516 w 11968488"/>
              <a:gd name="connsiteY3319" fmla="*/ 5472976 h 6483416"/>
              <a:gd name="connsiteX3320" fmla="*/ 3144215 w 11968488"/>
              <a:gd name="connsiteY3320" fmla="*/ 5457348 h 6483416"/>
              <a:gd name="connsiteX3321" fmla="*/ 3235257 w 11968488"/>
              <a:gd name="connsiteY3321" fmla="*/ 5526816 h 6483416"/>
              <a:gd name="connsiteX3322" fmla="*/ 3238162 w 11968488"/>
              <a:gd name="connsiteY3322" fmla="*/ 5525272 h 6483416"/>
              <a:gd name="connsiteX3323" fmla="*/ 3234853 w 11968488"/>
              <a:gd name="connsiteY3323" fmla="*/ 5522121 h 6483416"/>
              <a:gd name="connsiteX3324" fmla="*/ 3227835 w 11968488"/>
              <a:gd name="connsiteY3324" fmla="*/ 5511122 h 6483416"/>
              <a:gd name="connsiteX3325" fmla="*/ 3233257 w 11968488"/>
              <a:gd name="connsiteY3325" fmla="*/ 5512527 h 6483416"/>
              <a:gd name="connsiteX3326" fmla="*/ 3230340 w 11968488"/>
              <a:gd name="connsiteY3326" fmla="*/ 5509359 h 6483416"/>
              <a:gd name="connsiteX3327" fmla="*/ 3190726 w 11968488"/>
              <a:gd name="connsiteY3327" fmla="*/ 5472537 h 6483416"/>
              <a:gd name="connsiteX3328" fmla="*/ 3142210 w 11968488"/>
              <a:gd name="connsiteY3328" fmla="*/ 5433874 h 6483416"/>
              <a:gd name="connsiteX3329" fmla="*/ 3137098 w 11968488"/>
              <a:gd name="connsiteY3329" fmla="*/ 5429224 h 6483416"/>
              <a:gd name="connsiteX3330" fmla="*/ 3125073 w 11968488"/>
              <a:gd name="connsiteY3330" fmla="*/ 5437486 h 6483416"/>
              <a:gd name="connsiteX3331" fmla="*/ 2857230 w 11968488"/>
              <a:gd name="connsiteY3331" fmla="*/ 5513624 h 6483416"/>
              <a:gd name="connsiteX3332" fmla="*/ 2705662 w 11968488"/>
              <a:gd name="connsiteY3332" fmla="*/ 5564859 h 6483416"/>
              <a:gd name="connsiteX3333" fmla="*/ 2665124 w 11968488"/>
              <a:gd name="connsiteY3333" fmla="*/ 5605083 h 6483416"/>
              <a:gd name="connsiteX3334" fmla="*/ 2669464 w 11968488"/>
              <a:gd name="connsiteY3334" fmla="*/ 5617307 h 6483416"/>
              <a:gd name="connsiteX3335" fmla="*/ 2683749 w 11968488"/>
              <a:gd name="connsiteY3335" fmla="*/ 5653493 h 6483416"/>
              <a:gd name="connsiteX3336" fmla="*/ 2689581 w 11968488"/>
              <a:gd name="connsiteY3336" fmla="*/ 5652818 h 6483416"/>
              <a:gd name="connsiteX3337" fmla="*/ 2731011 w 11968488"/>
              <a:gd name="connsiteY3337" fmla="*/ 5726296 h 6483416"/>
              <a:gd name="connsiteX3338" fmla="*/ 2747639 w 11968488"/>
              <a:gd name="connsiteY3338" fmla="*/ 5759230 h 6483416"/>
              <a:gd name="connsiteX3339" fmla="*/ 2761038 w 11968488"/>
              <a:gd name="connsiteY3339" fmla="*/ 5789191 h 6483416"/>
              <a:gd name="connsiteX3340" fmla="*/ 2764805 w 11968488"/>
              <a:gd name="connsiteY3340" fmla="*/ 5795147 h 6483416"/>
              <a:gd name="connsiteX3341" fmla="*/ 2769409 w 11968488"/>
              <a:gd name="connsiteY3341" fmla="*/ 5790954 h 6483416"/>
              <a:gd name="connsiteX3342" fmla="*/ 2771161 w 11968488"/>
              <a:gd name="connsiteY3342" fmla="*/ 5775464 h 6483416"/>
              <a:gd name="connsiteX3343" fmla="*/ 2779583 w 11968488"/>
              <a:gd name="connsiteY3343" fmla="*/ 5779381 h 6483416"/>
              <a:gd name="connsiteX3344" fmla="*/ 2792569 w 11968488"/>
              <a:gd name="connsiteY3344" fmla="*/ 5807230 h 6483416"/>
              <a:gd name="connsiteX3345" fmla="*/ 2798802 w 11968488"/>
              <a:gd name="connsiteY3345" fmla="*/ 5818571 h 6483416"/>
              <a:gd name="connsiteX3346" fmla="*/ 2810809 w 11968488"/>
              <a:gd name="connsiteY3346" fmla="*/ 5816488 h 6483416"/>
              <a:gd name="connsiteX3347" fmla="*/ 2853524 w 11968488"/>
              <a:gd name="connsiteY3347" fmla="*/ 5897899 h 6483416"/>
              <a:gd name="connsiteX3348" fmla="*/ 3080372 w 11968488"/>
              <a:gd name="connsiteY3348" fmla="*/ 6183405 h 6483416"/>
              <a:gd name="connsiteX3349" fmla="*/ 3112799 w 11968488"/>
              <a:gd name="connsiteY3349" fmla="*/ 6227825 h 6483416"/>
              <a:gd name="connsiteX3350" fmla="*/ 3120344 w 11968488"/>
              <a:gd name="connsiteY3350" fmla="*/ 6279406 h 6483416"/>
              <a:gd name="connsiteX3351" fmla="*/ 3109956 w 11968488"/>
              <a:gd name="connsiteY3351" fmla="*/ 6284675 h 6483416"/>
              <a:gd name="connsiteX3352" fmla="*/ 3105362 w 11968488"/>
              <a:gd name="connsiteY3352" fmla="*/ 6289410 h 6483416"/>
              <a:gd name="connsiteX3353" fmla="*/ 3099087 w 11968488"/>
              <a:gd name="connsiteY3353" fmla="*/ 6285432 h 6483416"/>
              <a:gd name="connsiteX3354" fmla="*/ 3091469 w 11968488"/>
              <a:gd name="connsiteY3354" fmla="*/ 6276753 h 6483416"/>
              <a:gd name="connsiteX3355" fmla="*/ 3091324 w 11968488"/>
              <a:gd name="connsiteY3355" fmla="*/ 6276634 h 6483416"/>
              <a:gd name="connsiteX3356" fmla="*/ 3010063 w 11968488"/>
              <a:gd name="connsiteY3356" fmla="*/ 6200834 h 6483416"/>
              <a:gd name="connsiteX3357" fmla="*/ 3011646 w 11968488"/>
              <a:gd name="connsiteY3357" fmla="*/ 6207499 h 6483416"/>
              <a:gd name="connsiteX3358" fmla="*/ 3009929 w 11968488"/>
              <a:gd name="connsiteY3358" fmla="*/ 6206698 h 6483416"/>
              <a:gd name="connsiteX3359" fmla="*/ 3003550 w 11968488"/>
              <a:gd name="connsiteY3359" fmla="*/ 6198648 h 6483416"/>
              <a:gd name="connsiteX3360" fmla="*/ 3003222 w 11968488"/>
              <a:gd name="connsiteY3360" fmla="*/ 6203582 h 6483416"/>
              <a:gd name="connsiteX3361" fmla="*/ 3009929 w 11968488"/>
              <a:gd name="connsiteY3361" fmla="*/ 6206698 h 6483416"/>
              <a:gd name="connsiteX3362" fmla="*/ 3043942 w 11968488"/>
              <a:gd name="connsiteY3362" fmla="*/ 6249623 h 6483416"/>
              <a:gd name="connsiteX3363" fmla="*/ 3078017 w 11968488"/>
              <a:gd name="connsiteY3363" fmla="*/ 6297659 h 6483416"/>
              <a:gd name="connsiteX3364" fmla="*/ 3089001 w 11968488"/>
              <a:gd name="connsiteY3364" fmla="*/ 6306272 h 6483416"/>
              <a:gd name="connsiteX3365" fmla="*/ 3079277 w 11968488"/>
              <a:gd name="connsiteY3365" fmla="*/ 6316300 h 6483416"/>
              <a:gd name="connsiteX3366" fmla="*/ 3060517 w 11968488"/>
              <a:gd name="connsiteY3366" fmla="*/ 6299688 h 6483416"/>
              <a:gd name="connsiteX3367" fmla="*/ 3066351 w 11968488"/>
              <a:gd name="connsiteY3367" fmla="*/ 6299013 h 6483416"/>
              <a:gd name="connsiteX3368" fmla="*/ 3041736 w 11968488"/>
              <a:gd name="connsiteY3368" fmla="*/ 6277398 h 6483416"/>
              <a:gd name="connsiteX3369" fmla="*/ 3036885 w 11968488"/>
              <a:gd name="connsiteY3369" fmla="*/ 6263281 h 6483416"/>
              <a:gd name="connsiteX3370" fmla="*/ 2988313 w 11968488"/>
              <a:gd name="connsiteY3370" fmla="*/ 6210200 h 6483416"/>
              <a:gd name="connsiteX3371" fmla="*/ 2974385 w 11968488"/>
              <a:gd name="connsiteY3371" fmla="*/ 6202028 h 6483416"/>
              <a:gd name="connsiteX3372" fmla="*/ 2917849 w 11968488"/>
              <a:gd name="connsiteY3372" fmla="*/ 6127242 h 6483416"/>
              <a:gd name="connsiteX3373" fmla="*/ 2887847 w 11968488"/>
              <a:gd name="connsiteY3373" fmla="*/ 6081590 h 6483416"/>
              <a:gd name="connsiteX3374" fmla="*/ 2804599 w 11968488"/>
              <a:gd name="connsiteY3374" fmla="*/ 5990576 h 6483416"/>
              <a:gd name="connsiteX3375" fmla="*/ 2693780 w 11968488"/>
              <a:gd name="connsiteY3375" fmla="*/ 5857211 h 6483416"/>
              <a:gd name="connsiteX3376" fmla="*/ 2676876 w 11968488"/>
              <a:gd name="connsiteY3376" fmla="*/ 5833347 h 6483416"/>
              <a:gd name="connsiteX3377" fmla="*/ 2661497 w 11968488"/>
              <a:gd name="connsiteY3377" fmla="*/ 5838234 h 6483416"/>
              <a:gd name="connsiteX3378" fmla="*/ 2661640 w 11968488"/>
              <a:gd name="connsiteY3378" fmla="*/ 5863677 h 6483416"/>
              <a:gd name="connsiteX3379" fmla="*/ 2786997 w 11968488"/>
              <a:gd name="connsiteY3379" fmla="*/ 6072736 h 6483416"/>
              <a:gd name="connsiteX3380" fmla="*/ 2793018 w 11968488"/>
              <a:gd name="connsiteY3380" fmla="*/ 6095561 h 6483416"/>
              <a:gd name="connsiteX3381" fmla="*/ 2777276 w 11968488"/>
              <a:gd name="connsiteY3381" fmla="*/ 6116310 h 6483416"/>
              <a:gd name="connsiteX3382" fmla="*/ 2713217 w 11968488"/>
              <a:gd name="connsiteY3382" fmla="*/ 6087938 h 6483416"/>
              <a:gd name="connsiteX3383" fmla="*/ 2661057 w 11968488"/>
              <a:gd name="connsiteY3383" fmla="*/ 6079778 h 6483416"/>
              <a:gd name="connsiteX3384" fmla="*/ 2615643 w 11968488"/>
              <a:gd name="connsiteY3384" fmla="*/ 6062727 h 6483416"/>
              <a:gd name="connsiteX3385" fmla="*/ 2532508 w 11968488"/>
              <a:gd name="connsiteY3385" fmla="*/ 5946709 h 6483416"/>
              <a:gd name="connsiteX3386" fmla="*/ 2385895 w 11968488"/>
              <a:gd name="connsiteY3386" fmla="*/ 5745159 h 6483416"/>
              <a:gd name="connsiteX3387" fmla="*/ 2434932 w 11968488"/>
              <a:gd name="connsiteY3387" fmla="*/ 5921495 h 6483416"/>
              <a:gd name="connsiteX3388" fmla="*/ 2521189 w 11968488"/>
              <a:gd name="connsiteY3388" fmla="*/ 6028274 h 6483416"/>
              <a:gd name="connsiteX3389" fmla="*/ 2531852 w 11968488"/>
              <a:gd name="connsiteY3389" fmla="*/ 6070618 h 6483416"/>
              <a:gd name="connsiteX3390" fmla="*/ 2437978 w 11968488"/>
              <a:gd name="connsiteY3390" fmla="*/ 5979003 h 6483416"/>
              <a:gd name="connsiteX3391" fmla="*/ 2456041 w 11968488"/>
              <a:gd name="connsiteY3391" fmla="*/ 6047483 h 6483416"/>
              <a:gd name="connsiteX3392" fmla="*/ 2483826 w 11968488"/>
              <a:gd name="connsiteY3392" fmla="*/ 6072386 h 6483416"/>
              <a:gd name="connsiteX3393" fmla="*/ 2493984 w 11968488"/>
              <a:gd name="connsiteY3393" fmla="*/ 6105145 h 6483416"/>
              <a:gd name="connsiteX3394" fmla="*/ 2471855 w 11968488"/>
              <a:gd name="connsiteY3394" fmla="*/ 6118924 h 6483416"/>
              <a:gd name="connsiteX3395" fmla="*/ 2440590 w 11968488"/>
              <a:gd name="connsiteY3395" fmla="*/ 6119118 h 6483416"/>
              <a:gd name="connsiteX3396" fmla="*/ 2547157 w 11968488"/>
              <a:gd name="connsiteY3396" fmla="*/ 6291412 h 6483416"/>
              <a:gd name="connsiteX3397" fmla="*/ 2627099 w 11968488"/>
              <a:gd name="connsiteY3397" fmla="*/ 6483416 h 6483416"/>
              <a:gd name="connsiteX3398" fmla="*/ 2364053 w 11968488"/>
              <a:gd name="connsiteY3398" fmla="*/ 6127703 h 6483416"/>
              <a:gd name="connsiteX3399" fmla="*/ 2366592 w 11968488"/>
              <a:gd name="connsiteY3399" fmla="*/ 6175625 h 6483416"/>
              <a:gd name="connsiteX3400" fmla="*/ 2337935 w 11968488"/>
              <a:gd name="connsiteY3400" fmla="*/ 6156995 h 6483416"/>
              <a:gd name="connsiteX3401" fmla="*/ 2217003 w 11968488"/>
              <a:gd name="connsiteY3401" fmla="*/ 6008756 h 6483416"/>
              <a:gd name="connsiteX3402" fmla="*/ 2143589 w 11968488"/>
              <a:gd name="connsiteY3402" fmla="*/ 5849167 h 6483416"/>
              <a:gd name="connsiteX3403" fmla="*/ 2084610 w 11968488"/>
              <a:gd name="connsiteY3403" fmla="*/ 5757707 h 6483416"/>
              <a:gd name="connsiteX3404" fmla="*/ 2019393 w 11968488"/>
              <a:gd name="connsiteY3404" fmla="*/ 5684722 h 6483416"/>
              <a:gd name="connsiteX3405" fmla="*/ 1990374 w 11968488"/>
              <a:gd name="connsiteY3405" fmla="*/ 5681950 h 6483416"/>
              <a:gd name="connsiteX3406" fmla="*/ 1973688 w 11968488"/>
              <a:gd name="connsiteY3406" fmla="*/ 5775720 h 6483416"/>
              <a:gd name="connsiteX3407" fmla="*/ 1993855 w 11968488"/>
              <a:gd name="connsiteY3407" fmla="*/ 5815791 h 6483416"/>
              <a:gd name="connsiteX3408" fmla="*/ 2013224 w 11968488"/>
              <a:gd name="connsiteY3408" fmla="*/ 5954327 h 6483416"/>
              <a:gd name="connsiteX3409" fmla="*/ 2064946 w 11968488"/>
              <a:gd name="connsiteY3409" fmla="*/ 6045096 h 6483416"/>
              <a:gd name="connsiteX3410" fmla="*/ 2045941 w 11968488"/>
              <a:gd name="connsiteY3410" fmla="*/ 6049637 h 6483416"/>
              <a:gd name="connsiteX3411" fmla="*/ 1924644 w 11968488"/>
              <a:gd name="connsiteY3411" fmla="*/ 5917258 h 6483416"/>
              <a:gd name="connsiteX3412" fmla="*/ 1918334 w 11968488"/>
              <a:gd name="connsiteY3412" fmla="*/ 5843545 h 6483416"/>
              <a:gd name="connsiteX3413" fmla="*/ 1915143 w 11968488"/>
              <a:gd name="connsiteY3413" fmla="*/ 5760592 h 6483416"/>
              <a:gd name="connsiteX3414" fmla="*/ 1896863 w 11968488"/>
              <a:gd name="connsiteY3414" fmla="*/ 5733416 h 6483416"/>
              <a:gd name="connsiteX3415" fmla="*/ 1892946 w 11968488"/>
              <a:gd name="connsiteY3415" fmla="*/ 5682181 h 6483416"/>
              <a:gd name="connsiteX3416" fmla="*/ 1920948 w 11968488"/>
              <a:gd name="connsiteY3416" fmla="*/ 5665784 h 6483416"/>
              <a:gd name="connsiteX3417" fmla="*/ 1943583 w 11968488"/>
              <a:gd name="connsiteY3417" fmla="*/ 5661588 h 6483416"/>
              <a:gd name="connsiteX3418" fmla="*/ 1945688 w 11968488"/>
              <a:gd name="connsiteY3418" fmla="*/ 5633181 h 6483416"/>
              <a:gd name="connsiteX3419" fmla="*/ 1925300 w 11968488"/>
              <a:gd name="connsiteY3419" fmla="*/ 5634414 h 6483416"/>
              <a:gd name="connsiteX3420" fmla="*/ 1899041 w 11968488"/>
              <a:gd name="connsiteY3420" fmla="*/ 5638260 h 6483416"/>
              <a:gd name="connsiteX3421" fmla="*/ 1866974 w 11968488"/>
              <a:gd name="connsiteY3421" fmla="*/ 5577981 h 6483416"/>
              <a:gd name="connsiteX3422" fmla="*/ 1831284 w 11968488"/>
              <a:gd name="connsiteY3422" fmla="*/ 5517355 h 6483416"/>
              <a:gd name="connsiteX3423" fmla="*/ 1829034 w 11968488"/>
              <a:gd name="connsiteY3423" fmla="*/ 5520320 h 6483416"/>
              <a:gd name="connsiteX3424" fmla="*/ 1588036 w 11968488"/>
              <a:gd name="connsiteY3424" fmla="*/ 5535446 h 6483416"/>
              <a:gd name="connsiteX3425" fmla="*/ 1496338 w 11968488"/>
              <a:gd name="connsiteY3425" fmla="*/ 5507616 h 6483416"/>
              <a:gd name="connsiteX3426" fmla="*/ 1470076 w 11968488"/>
              <a:gd name="connsiteY3426" fmla="*/ 5511464 h 6483416"/>
              <a:gd name="connsiteX3427" fmla="*/ 1361039 w 11968488"/>
              <a:gd name="connsiteY3427" fmla="*/ 5542375 h 6483416"/>
              <a:gd name="connsiteX3428" fmla="*/ 1279790 w 11968488"/>
              <a:gd name="connsiteY3428" fmla="*/ 5439252 h 6483416"/>
              <a:gd name="connsiteX3429" fmla="*/ 1301482 w 11968488"/>
              <a:gd name="connsiteY3429" fmla="*/ 5349139 h 6483416"/>
              <a:gd name="connsiteX3430" fmla="*/ 1442587 w 11968488"/>
              <a:gd name="connsiteY3430" fmla="*/ 5219570 h 6483416"/>
              <a:gd name="connsiteX3431" fmla="*/ 1455980 w 11968488"/>
              <a:gd name="connsiteY3431" fmla="*/ 5214095 h 6483416"/>
              <a:gd name="connsiteX3432" fmla="*/ 1459465 w 11968488"/>
              <a:gd name="connsiteY3432" fmla="*/ 5206514 h 6483416"/>
              <a:gd name="connsiteX3433" fmla="*/ 1458814 w 11968488"/>
              <a:gd name="connsiteY3433" fmla="*/ 5206432 h 6483416"/>
              <a:gd name="connsiteX3434" fmla="*/ 1337047 w 11968488"/>
              <a:gd name="connsiteY3434" fmla="*/ 5222154 h 6483416"/>
              <a:gd name="connsiteX3435" fmla="*/ 1279484 w 11968488"/>
              <a:gd name="connsiteY3435" fmla="*/ 5225174 h 6483416"/>
              <a:gd name="connsiteX3436" fmla="*/ 1225899 w 11968488"/>
              <a:gd name="connsiteY3436" fmla="*/ 5232813 h 6483416"/>
              <a:gd name="connsiteX3437" fmla="*/ 1225788 w 11968488"/>
              <a:gd name="connsiteY3437" fmla="*/ 5232769 h 6483416"/>
              <a:gd name="connsiteX3438" fmla="*/ 1221654 w 11968488"/>
              <a:gd name="connsiteY3438" fmla="*/ 5233417 h 6483416"/>
              <a:gd name="connsiteX3439" fmla="*/ 1225899 w 11968488"/>
              <a:gd name="connsiteY3439" fmla="*/ 5232813 h 6483416"/>
              <a:gd name="connsiteX3440" fmla="*/ 1231810 w 11968488"/>
              <a:gd name="connsiteY3440" fmla="*/ 5235269 h 6483416"/>
              <a:gd name="connsiteX3441" fmla="*/ 1221297 w 11968488"/>
              <a:gd name="connsiteY3441" fmla="*/ 5240376 h 6483416"/>
              <a:gd name="connsiteX3442" fmla="*/ 1217162 w 11968488"/>
              <a:gd name="connsiteY3442" fmla="*/ 5241027 h 6483416"/>
              <a:gd name="connsiteX3443" fmla="*/ 1219049 w 11968488"/>
              <a:gd name="connsiteY3443" fmla="*/ 5244183 h 6483416"/>
              <a:gd name="connsiteX3444" fmla="*/ 1325814 w 11968488"/>
              <a:gd name="connsiteY3444" fmla="*/ 5241182 h 6483416"/>
              <a:gd name="connsiteX3445" fmla="*/ 1320963 w 11968488"/>
              <a:gd name="connsiteY3445" fmla="*/ 5255752 h 6483416"/>
              <a:gd name="connsiteX3446" fmla="*/ 1292386 w 11968488"/>
              <a:gd name="connsiteY3446" fmla="*/ 5253346 h 6483416"/>
              <a:gd name="connsiteX3447" fmla="*/ 1247271 w 11968488"/>
              <a:gd name="connsiteY3447" fmla="*/ 5253547 h 6483416"/>
              <a:gd name="connsiteX3448" fmla="*/ 1093504 w 11968488"/>
              <a:gd name="connsiteY3448" fmla="*/ 5253591 h 6483416"/>
              <a:gd name="connsiteX3449" fmla="*/ 1079573 w 11968488"/>
              <a:gd name="connsiteY3449" fmla="*/ 5245433 h 6483416"/>
              <a:gd name="connsiteX3450" fmla="*/ 1018641 w 11968488"/>
              <a:gd name="connsiteY3450" fmla="*/ 5234314 h 6483416"/>
              <a:gd name="connsiteX3451" fmla="*/ 1008125 w 11968488"/>
              <a:gd name="connsiteY3451" fmla="*/ 5239422 h 6483416"/>
              <a:gd name="connsiteX3452" fmla="*/ 979904 w 11968488"/>
              <a:gd name="connsiteY3452" fmla="*/ 5230057 h 6483416"/>
              <a:gd name="connsiteX3453" fmla="*/ 983682 w 11968488"/>
              <a:gd name="connsiteY3453" fmla="*/ 5236367 h 6483416"/>
              <a:gd name="connsiteX3454" fmla="*/ 962101 w 11968488"/>
              <a:gd name="connsiteY3454" fmla="*/ 5229331 h 6483416"/>
              <a:gd name="connsiteX3455" fmla="*/ 960276 w 11968488"/>
              <a:gd name="connsiteY3455" fmla="*/ 5212536 h 6483416"/>
              <a:gd name="connsiteX3456" fmla="*/ 972353 w 11968488"/>
              <a:gd name="connsiteY3456" fmla="*/ 5217440 h 6483416"/>
              <a:gd name="connsiteX3457" fmla="*/ 1020523 w 11968488"/>
              <a:gd name="connsiteY3457" fmla="*/ 5217622 h 6483416"/>
              <a:gd name="connsiteX3458" fmla="*/ 1066083 w 11968488"/>
              <a:gd name="connsiteY3458" fmla="*/ 5221348 h 6483416"/>
              <a:gd name="connsiteX3459" fmla="*/ 1072380 w 11968488"/>
              <a:gd name="connsiteY3459" fmla="*/ 5225855 h 6483416"/>
              <a:gd name="connsiteX3460" fmla="*/ 1074626 w 11968488"/>
              <a:gd name="connsiteY3460" fmla="*/ 5222049 h 6483416"/>
              <a:gd name="connsiteX3461" fmla="*/ 1066083 w 11968488"/>
              <a:gd name="connsiteY3461" fmla="*/ 5221348 h 6483416"/>
              <a:gd name="connsiteX3462" fmla="*/ 1064469 w 11968488"/>
              <a:gd name="connsiteY3462" fmla="*/ 5220196 h 6483416"/>
              <a:gd name="connsiteX3463" fmla="*/ 1070849 w 11968488"/>
              <a:gd name="connsiteY3463" fmla="*/ 5215741 h 6483416"/>
              <a:gd name="connsiteX3464" fmla="*/ 1073097 w 11968488"/>
              <a:gd name="connsiteY3464" fmla="*/ 5211933 h 6483416"/>
              <a:gd name="connsiteX3465" fmla="*/ 1050685 w 11968488"/>
              <a:gd name="connsiteY3465" fmla="*/ 5205495 h 6483416"/>
              <a:gd name="connsiteX3466" fmla="*/ 1036475 w 11968488"/>
              <a:gd name="connsiteY3466" fmla="*/ 5206213 h 6483416"/>
              <a:gd name="connsiteX3467" fmla="*/ 985184 w 11968488"/>
              <a:gd name="connsiteY3467" fmla="*/ 5191776 h 6483416"/>
              <a:gd name="connsiteX3468" fmla="*/ 983564 w 11968488"/>
              <a:gd name="connsiteY3468" fmla="*/ 5190803 h 6483416"/>
              <a:gd name="connsiteX3469" fmla="*/ 963629 w 11968488"/>
              <a:gd name="connsiteY3469" fmla="*/ 5187746 h 6483416"/>
              <a:gd name="connsiteX3470" fmla="*/ 957203 w 11968488"/>
              <a:gd name="connsiteY3470" fmla="*/ 5184274 h 6483416"/>
              <a:gd name="connsiteX3471" fmla="*/ 954691 w 11968488"/>
              <a:gd name="connsiteY3471" fmla="*/ 5161142 h 6483416"/>
              <a:gd name="connsiteX3472" fmla="*/ 969828 w 11968488"/>
              <a:gd name="connsiteY3472" fmla="*/ 5165380 h 6483416"/>
              <a:gd name="connsiteX3473" fmla="*/ 970022 w 11968488"/>
              <a:gd name="connsiteY3473" fmla="*/ 5155363 h 6483416"/>
              <a:gd name="connsiteX3474" fmla="*/ 960374 w 11968488"/>
              <a:gd name="connsiteY3474" fmla="*/ 5132193 h 6483416"/>
              <a:gd name="connsiteX3475" fmla="*/ 951671 w 11968488"/>
              <a:gd name="connsiteY3475" fmla="*/ 5035997 h 6483416"/>
              <a:gd name="connsiteX3476" fmla="*/ 955661 w 11968488"/>
              <a:gd name="connsiteY3476" fmla="*/ 5020486 h 6483416"/>
              <a:gd name="connsiteX3477" fmla="*/ 1021606 w 11968488"/>
              <a:gd name="connsiteY3477" fmla="*/ 4902810 h 6483416"/>
              <a:gd name="connsiteX3478" fmla="*/ 1039237 w 11968488"/>
              <a:gd name="connsiteY3478" fmla="*/ 4894958 h 6483416"/>
              <a:gd name="connsiteX3479" fmla="*/ 1069416 w 11968488"/>
              <a:gd name="connsiteY3479" fmla="*/ 4783405 h 6483416"/>
              <a:gd name="connsiteX3480" fmla="*/ 1064411 w 11968488"/>
              <a:gd name="connsiteY3480" fmla="*/ 4779749 h 6483416"/>
              <a:gd name="connsiteX3481" fmla="*/ 970102 w 11968488"/>
              <a:gd name="connsiteY3481" fmla="*/ 4770740 h 6483416"/>
              <a:gd name="connsiteX3482" fmla="*/ 903431 w 11968488"/>
              <a:gd name="connsiteY3482" fmla="*/ 4761195 h 6483416"/>
              <a:gd name="connsiteX3483" fmla="*/ 850616 w 11968488"/>
              <a:gd name="connsiteY3483" fmla="*/ 4876944 h 6483416"/>
              <a:gd name="connsiteX3484" fmla="*/ 834729 w 11968488"/>
              <a:gd name="connsiteY3484" fmla="*/ 4872248 h 6483416"/>
              <a:gd name="connsiteX3485" fmla="*/ 846844 w 11968488"/>
              <a:gd name="connsiteY3485" fmla="*/ 4851153 h 6483416"/>
              <a:gd name="connsiteX3486" fmla="*/ 869335 w 11968488"/>
              <a:gd name="connsiteY3486" fmla="*/ 4821515 h 6483416"/>
              <a:gd name="connsiteX3487" fmla="*/ 845321 w 11968488"/>
              <a:gd name="connsiteY3487" fmla="*/ 4822399 h 6483416"/>
              <a:gd name="connsiteX3488" fmla="*/ 762835 w 11968488"/>
              <a:gd name="connsiteY3488" fmla="*/ 4900347 h 6483416"/>
              <a:gd name="connsiteX3489" fmla="*/ 677158 w 11968488"/>
              <a:gd name="connsiteY3489" fmla="*/ 4895341 h 6483416"/>
              <a:gd name="connsiteX3490" fmla="*/ 656266 w 11968488"/>
              <a:gd name="connsiteY3490" fmla="*/ 4886989 h 6483416"/>
              <a:gd name="connsiteX3491" fmla="*/ 603090 w 11968488"/>
              <a:gd name="connsiteY3491" fmla="*/ 4859659 h 6483416"/>
              <a:gd name="connsiteX3492" fmla="*/ 637623 w 11968488"/>
              <a:gd name="connsiteY3492" fmla="*/ 4716735 h 6483416"/>
              <a:gd name="connsiteX3493" fmla="*/ 824359 w 11968488"/>
              <a:gd name="connsiteY3493" fmla="*/ 4562917 h 6483416"/>
              <a:gd name="connsiteX3494" fmla="*/ 858892 w 11968488"/>
              <a:gd name="connsiteY3494" fmla="*/ 4578930 h 6483416"/>
              <a:gd name="connsiteX3495" fmla="*/ 833790 w 11968488"/>
              <a:gd name="connsiteY3495" fmla="*/ 4627393 h 6483416"/>
              <a:gd name="connsiteX3496" fmla="*/ 799547 w 11968488"/>
              <a:gd name="connsiteY3496" fmla="*/ 4662268 h 6483416"/>
              <a:gd name="connsiteX3497" fmla="*/ 953708 w 11968488"/>
              <a:gd name="connsiteY3497" fmla="*/ 4597524 h 6483416"/>
              <a:gd name="connsiteX3498" fmla="*/ 893931 w 11968488"/>
              <a:gd name="connsiteY3498" fmla="*/ 4604529 h 6483416"/>
              <a:gd name="connsiteX3499" fmla="*/ 875288 w 11968488"/>
              <a:gd name="connsiteY3499" fmla="*/ 4593211 h 6483416"/>
              <a:gd name="connsiteX3500" fmla="*/ 880004 w 11968488"/>
              <a:gd name="connsiteY3500" fmla="*/ 4545980 h 6483416"/>
              <a:gd name="connsiteX3501" fmla="*/ 898139 w 11968488"/>
              <a:gd name="connsiteY3501" fmla="*/ 4547713 h 6483416"/>
              <a:gd name="connsiteX3502" fmla="*/ 923893 w 11968488"/>
              <a:gd name="connsiteY3502" fmla="*/ 4534278 h 6483416"/>
              <a:gd name="connsiteX3503" fmla="*/ 974241 w 11968488"/>
              <a:gd name="connsiteY3503" fmla="*/ 4462798 h 6483416"/>
              <a:gd name="connsiteX3504" fmla="*/ 994264 w 11968488"/>
              <a:gd name="connsiteY3504" fmla="*/ 4477425 h 6483416"/>
              <a:gd name="connsiteX3505" fmla="*/ 1012400 w 11968488"/>
              <a:gd name="connsiteY3505" fmla="*/ 4479156 h 6483416"/>
              <a:gd name="connsiteX3506" fmla="*/ 1051215 w 11968488"/>
              <a:gd name="connsiteY3506" fmla="*/ 4371607 h 6483416"/>
              <a:gd name="connsiteX3507" fmla="*/ 1050706 w 11968488"/>
              <a:gd name="connsiteY3507" fmla="*/ 4362022 h 6483416"/>
              <a:gd name="connsiteX3508" fmla="*/ 1024591 w 11968488"/>
              <a:gd name="connsiteY3508" fmla="*/ 4391316 h 6483416"/>
              <a:gd name="connsiteX3509" fmla="*/ 1004205 w 11968488"/>
              <a:gd name="connsiteY3509" fmla="*/ 4392547 h 6483416"/>
              <a:gd name="connsiteX3510" fmla="*/ 1009936 w 11968488"/>
              <a:gd name="connsiteY3510" fmla="*/ 4364486 h 6483416"/>
              <a:gd name="connsiteX3511" fmla="*/ 1100910 w 11968488"/>
              <a:gd name="connsiteY3511" fmla="*/ 4265097 h 6483416"/>
              <a:gd name="connsiteX3512" fmla="*/ 1015598 w 11968488"/>
              <a:gd name="connsiteY3512" fmla="*/ 4244233 h 6483416"/>
              <a:gd name="connsiteX3513" fmla="*/ 999346 w 11968488"/>
              <a:gd name="connsiteY3513" fmla="*/ 4255399 h 6483416"/>
              <a:gd name="connsiteX3514" fmla="*/ 925710 w 11968488"/>
              <a:gd name="connsiteY3514" fmla="*/ 4296045 h 6483416"/>
              <a:gd name="connsiteX3515" fmla="*/ 791356 w 11968488"/>
              <a:gd name="connsiteY3515" fmla="*/ 4257782 h 6483416"/>
              <a:gd name="connsiteX3516" fmla="*/ 779678 w 11968488"/>
              <a:gd name="connsiteY3516" fmla="*/ 4196271 h 6483416"/>
              <a:gd name="connsiteX3517" fmla="*/ 849977 w 11968488"/>
              <a:gd name="connsiteY3517" fmla="*/ 4047225 h 6483416"/>
              <a:gd name="connsiteX3518" fmla="*/ 875805 w 11968488"/>
              <a:gd name="connsiteY3518" fmla="*/ 3967046 h 6483416"/>
              <a:gd name="connsiteX3519" fmla="*/ 927024 w 11968488"/>
              <a:gd name="connsiteY3519" fmla="*/ 3889287 h 6483416"/>
              <a:gd name="connsiteX3520" fmla="*/ 972510 w 11968488"/>
              <a:gd name="connsiteY3520" fmla="*/ 3839595 h 6483416"/>
              <a:gd name="connsiteX3521" fmla="*/ 932321 w 11968488"/>
              <a:gd name="connsiteY3521" fmla="*/ 3784896 h 6483416"/>
              <a:gd name="connsiteX3522" fmla="*/ 788826 w 11968488"/>
              <a:gd name="connsiteY3522" fmla="*/ 3733044 h 6483416"/>
              <a:gd name="connsiteX3523" fmla="*/ 781281 w 11968488"/>
              <a:gd name="connsiteY3523" fmla="*/ 3681465 h 6483416"/>
              <a:gd name="connsiteX3524" fmla="*/ 789261 w 11968488"/>
              <a:gd name="connsiteY3524" fmla="*/ 3650441 h 6483416"/>
              <a:gd name="connsiteX3525" fmla="*/ 849476 w 11968488"/>
              <a:gd name="connsiteY3525" fmla="*/ 3560827 h 6483416"/>
              <a:gd name="connsiteX3526" fmla="*/ 968596 w 11968488"/>
              <a:gd name="connsiteY3526" fmla="*/ 3629423 h 6483416"/>
              <a:gd name="connsiteX3527" fmla="*/ 997107 w 11968488"/>
              <a:gd name="connsiteY3527" fmla="*/ 3622609 h 6483416"/>
              <a:gd name="connsiteX3528" fmla="*/ 1036281 w 11968488"/>
              <a:gd name="connsiteY3528" fmla="*/ 3658139 h 6483416"/>
              <a:gd name="connsiteX3529" fmla="*/ 1047309 w 11968488"/>
              <a:gd name="connsiteY3529" fmla="*/ 3684621 h 6483416"/>
              <a:gd name="connsiteX3530" fmla="*/ 1061673 w 11968488"/>
              <a:gd name="connsiteY3530" fmla="*/ 3660566 h 6483416"/>
              <a:gd name="connsiteX3531" fmla="*/ 1083292 w 11968488"/>
              <a:gd name="connsiteY3531" fmla="*/ 3637198 h 6483416"/>
              <a:gd name="connsiteX3532" fmla="*/ 1100776 w 11968488"/>
              <a:gd name="connsiteY3532" fmla="*/ 3603902 h 6483416"/>
              <a:gd name="connsiteX3533" fmla="*/ 1158813 w 11968488"/>
              <a:gd name="connsiteY3533" fmla="*/ 3609446 h 6483416"/>
              <a:gd name="connsiteX3534" fmla="*/ 1189426 w 11968488"/>
              <a:gd name="connsiteY3534" fmla="*/ 3574224 h 6483416"/>
              <a:gd name="connsiteX3535" fmla="*/ 1169986 w 11968488"/>
              <a:gd name="connsiteY3535" fmla="*/ 3502436 h 6483416"/>
              <a:gd name="connsiteX3536" fmla="*/ 1105928 w 11968488"/>
              <a:gd name="connsiteY3536" fmla="*/ 3474066 h 6483416"/>
              <a:gd name="connsiteX3537" fmla="*/ 993482 w 11968488"/>
              <a:gd name="connsiteY3537" fmla="*/ 3463325 h 6483416"/>
              <a:gd name="connsiteX3538" fmla="*/ 856007 w 11968488"/>
              <a:gd name="connsiteY3538" fmla="*/ 3434303 h 6483416"/>
              <a:gd name="connsiteX3539" fmla="*/ 839105 w 11968488"/>
              <a:gd name="connsiteY3539" fmla="*/ 3410435 h 6483416"/>
              <a:gd name="connsiteX3540" fmla="*/ 831912 w 11968488"/>
              <a:gd name="connsiteY3540" fmla="*/ 3399823 h 6483416"/>
              <a:gd name="connsiteX3541" fmla="*/ 812962 w 11968488"/>
              <a:gd name="connsiteY3541" fmla="*/ 3400820 h 6483416"/>
              <a:gd name="connsiteX3542" fmla="*/ 807838 w 11968488"/>
              <a:gd name="connsiteY3542" fmla="*/ 3410629 h 6483416"/>
              <a:gd name="connsiteX3543" fmla="*/ 798361 w 11968488"/>
              <a:gd name="connsiteY3543" fmla="*/ 3418710 h 6483416"/>
              <a:gd name="connsiteX3544" fmla="*/ 829387 w 11968488"/>
              <a:gd name="connsiteY3544" fmla="*/ 3418397 h 6483416"/>
              <a:gd name="connsiteX3545" fmla="*/ 824536 w 11968488"/>
              <a:gd name="connsiteY3545" fmla="*/ 3432967 h 6483416"/>
              <a:gd name="connsiteX3546" fmla="*/ 795958 w 11968488"/>
              <a:gd name="connsiteY3546" fmla="*/ 3430563 h 6483416"/>
              <a:gd name="connsiteX3547" fmla="*/ 750844 w 11968488"/>
              <a:gd name="connsiteY3547" fmla="*/ 3430764 h 6483416"/>
              <a:gd name="connsiteX3548" fmla="*/ 597075 w 11968488"/>
              <a:gd name="connsiteY3548" fmla="*/ 3430808 h 6483416"/>
              <a:gd name="connsiteX3549" fmla="*/ 583146 w 11968488"/>
              <a:gd name="connsiteY3549" fmla="*/ 3422648 h 6483416"/>
              <a:gd name="connsiteX3550" fmla="*/ 522211 w 11968488"/>
              <a:gd name="connsiteY3550" fmla="*/ 3411527 h 6483416"/>
              <a:gd name="connsiteX3551" fmla="*/ 511699 w 11968488"/>
              <a:gd name="connsiteY3551" fmla="*/ 3416638 h 6483416"/>
              <a:gd name="connsiteX3552" fmla="*/ 483476 w 11968488"/>
              <a:gd name="connsiteY3552" fmla="*/ 3407273 h 6483416"/>
              <a:gd name="connsiteX3553" fmla="*/ 487253 w 11968488"/>
              <a:gd name="connsiteY3553" fmla="*/ 3413582 h 6483416"/>
              <a:gd name="connsiteX3554" fmla="*/ 465673 w 11968488"/>
              <a:gd name="connsiteY3554" fmla="*/ 3406546 h 6483416"/>
              <a:gd name="connsiteX3555" fmla="*/ 463848 w 11968488"/>
              <a:gd name="connsiteY3555" fmla="*/ 3389750 h 6483416"/>
              <a:gd name="connsiteX3556" fmla="*/ 475925 w 11968488"/>
              <a:gd name="connsiteY3556" fmla="*/ 3394655 h 6483416"/>
              <a:gd name="connsiteX3557" fmla="*/ 524095 w 11968488"/>
              <a:gd name="connsiteY3557" fmla="*/ 3394838 h 6483416"/>
              <a:gd name="connsiteX3558" fmla="*/ 569655 w 11968488"/>
              <a:gd name="connsiteY3558" fmla="*/ 3398566 h 6483416"/>
              <a:gd name="connsiteX3559" fmla="*/ 575953 w 11968488"/>
              <a:gd name="connsiteY3559" fmla="*/ 3403068 h 6483416"/>
              <a:gd name="connsiteX3560" fmla="*/ 578198 w 11968488"/>
              <a:gd name="connsiteY3560" fmla="*/ 3399262 h 6483416"/>
              <a:gd name="connsiteX3561" fmla="*/ 569655 w 11968488"/>
              <a:gd name="connsiteY3561" fmla="*/ 3398566 h 6483416"/>
              <a:gd name="connsiteX3562" fmla="*/ 568041 w 11968488"/>
              <a:gd name="connsiteY3562" fmla="*/ 3397410 h 6483416"/>
              <a:gd name="connsiteX3563" fmla="*/ 574421 w 11968488"/>
              <a:gd name="connsiteY3563" fmla="*/ 3392954 h 6483416"/>
              <a:gd name="connsiteX3564" fmla="*/ 576669 w 11968488"/>
              <a:gd name="connsiteY3564" fmla="*/ 3389147 h 6483416"/>
              <a:gd name="connsiteX3565" fmla="*/ 467200 w 11968488"/>
              <a:gd name="connsiteY3565" fmla="*/ 3364963 h 6483416"/>
              <a:gd name="connsiteX3566" fmla="*/ 460776 w 11968488"/>
              <a:gd name="connsiteY3566" fmla="*/ 3361492 h 6483416"/>
              <a:gd name="connsiteX3567" fmla="*/ 458263 w 11968488"/>
              <a:gd name="connsiteY3567" fmla="*/ 3338357 h 6483416"/>
              <a:gd name="connsiteX3568" fmla="*/ 492349 w 11968488"/>
              <a:gd name="connsiteY3568" fmla="*/ 3347903 h 6483416"/>
              <a:gd name="connsiteX3569" fmla="*/ 455701 w 11968488"/>
              <a:gd name="connsiteY3569" fmla="*/ 3326133 h 6483416"/>
              <a:gd name="connsiteX3570" fmla="*/ 424796 w 11968488"/>
              <a:gd name="connsiteY3570" fmla="*/ 3310467 h 6483416"/>
              <a:gd name="connsiteX3571" fmla="*/ 441628 w 11968488"/>
              <a:gd name="connsiteY3571" fmla="*/ 3242143 h 6483416"/>
              <a:gd name="connsiteX3572" fmla="*/ 505832 w 11968488"/>
              <a:gd name="connsiteY3572" fmla="*/ 3137019 h 6483416"/>
              <a:gd name="connsiteX3573" fmla="*/ 578234 w 11968488"/>
              <a:gd name="connsiteY3573" fmla="*/ 3118503 h 6483416"/>
              <a:gd name="connsiteX3574" fmla="*/ 600505 w 11968488"/>
              <a:gd name="connsiteY3574" fmla="*/ 3130167 h 6483416"/>
              <a:gd name="connsiteX3575" fmla="*/ 658686 w 11968488"/>
              <a:gd name="connsiteY3575" fmla="*/ 3161155 h 6483416"/>
              <a:gd name="connsiteX3576" fmla="*/ 689302 w 11968488"/>
              <a:gd name="connsiteY3576" fmla="*/ 3125934 h 6483416"/>
              <a:gd name="connsiteX3577" fmla="*/ 703667 w 11968488"/>
              <a:gd name="connsiteY3577" fmla="*/ 3101875 h 6483416"/>
              <a:gd name="connsiteX3578" fmla="*/ 712444 w 11968488"/>
              <a:gd name="connsiteY3578" fmla="*/ 3131321 h 6483416"/>
              <a:gd name="connsiteX3579" fmla="*/ 744362 w 11968488"/>
              <a:gd name="connsiteY3579" fmla="*/ 3166159 h 6483416"/>
              <a:gd name="connsiteX3580" fmla="*/ 900048 w 11968488"/>
              <a:gd name="connsiteY3580" fmla="*/ 3130167 h 6483416"/>
              <a:gd name="connsiteX3581" fmla="*/ 968315 w 11968488"/>
              <a:gd name="connsiteY3581" fmla="*/ 3101722 h 6483416"/>
              <a:gd name="connsiteX3582" fmla="*/ 976802 w 11968488"/>
              <a:gd name="connsiteY3582" fmla="*/ 3080282 h 6483416"/>
              <a:gd name="connsiteX3583" fmla="*/ 964760 w 11968488"/>
              <a:gd name="connsiteY3583" fmla="*/ 3034628 h 6483416"/>
              <a:gd name="connsiteX3584" fmla="*/ 942126 w 11968488"/>
              <a:gd name="connsiteY3584" fmla="*/ 3038825 h 6483416"/>
              <a:gd name="connsiteX3585" fmla="*/ 904620 w 11968488"/>
              <a:gd name="connsiteY3585" fmla="*/ 3057493 h 6483416"/>
              <a:gd name="connsiteX3586" fmla="*/ 771643 w 11968488"/>
              <a:gd name="connsiteY3586" fmla="*/ 3022543 h 6483416"/>
              <a:gd name="connsiteX3587" fmla="*/ 751983 w 11968488"/>
              <a:gd name="connsiteY3587" fmla="*/ 2992054 h 6483416"/>
              <a:gd name="connsiteX3588" fmla="*/ 713680 w 11968488"/>
              <a:gd name="connsiteY3588" fmla="*/ 2950250 h 6483416"/>
              <a:gd name="connsiteX3589" fmla="*/ 684227 w 11968488"/>
              <a:gd name="connsiteY3589" fmla="*/ 2871147 h 6483416"/>
              <a:gd name="connsiteX3590" fmla="*/ 674579 w 11968488"/>
              <a:gd name="connsiteY3590" fmla="*/ 2847975 h 6483416"/>
              <a:gd name="connsiteX3591" fmla="*/ 633692 w 11968488"/>
              <a:gd name="connsiteY3591" fmla="*/ 2838664 h 6483416"/>
              <a:gd name="connsiteX3592" fmla="*/ 618886 w 11968488"/>
              <a:gd name="connsiteY3592" fmla="*/ 2837421 h 6483416"/>
              <a:gd name="connsiteX3593" fmla="*/ 573772 w 11968488"/>
              <a:gd name="connsiteY3593" fmla="*/ 2837619 h 6483416"/>
              <a:gd name="connsiteX3594" fmla="*/ 420003 w 11968488"/>
              <a:gd name="connsiteY3594" fmla="*/ 2837664 h 6483416"/>
              <a:gd name="connsiteX3595" fmla="*/ 406073 w 11968488"/>
              <a:gd name="connsiteY3595" fmla="*/ 2829504 h 6483416"/>
              <a:gd name="connsiteX3596" fmla="*/ 345140 w 11968488"/>
              <a:gd name="connsiteY3596" fmla="*/ 2818388 h 6483416"/>
              <a:gd name="connsiteX3597" fmla="*/ 334626 w 11968488"/>
              <a:gd name="connsiteY3597" fmla="*/ 2823495 h 6483416"/>
              <a:gd name="connsiteX3598" fmla="*/ 306405 w 11968488"/>
              <a:gd name="connsiteY3598" fmla="*/ 2814130 h 6483416"/>
              <a:gd name="connsiteX3599" fmla="*/ 310180 w 11968488"/>
              <a:gd name="connsiteY3599" fmla="*/ 2820440 h 6483416"/>
              <a:gd name="connsiteX3600" fmla="*/ 288601 w 11968488"/>
              <a:gd name="connsiteY3600" fmla="*/ 2813401 h 6483416"/>
              <a:gd name="connsiteX3601" fmla="*/ 286776 w 11968488"/>
              <a:gd name="connsiteY3601" fmla="*/ 2796607 h 6483416"/>
              <a:gd name="connsiteX3602" fmla="*/ 298853 w 11968488"/>
              <a:gd name="connsiteY3602" fmla="*/ 2801511 h 6483416"/>
              <a:gd name="connsiteX3603" fmla="*/ 347023 w 11968488"/>
              <a:gd name="connsiteY3603" fmla="*/ 2801697 h 6483416"/>
              <a:gd name="connsiteX3604" fmla="*/ 392584 w 11968488"/>
              <a:gd name="connsiteY3604" fmla="*/ 2805423 h 6483416"/>
              <a:gd name="connsiteX3605" fmla="*/ 398880 w 11968488"/>
              <a:gd name="connsiteY3605" fmla="*/ 2809927 h 6483416"/>
              <a:gd name="connsiteX3606" fmla="*/ 401125 w 11968488"/>
              <a:gd name="connsiteY3606" fmla="*/ 2806122 h 6483416"/>
              <a:gd name="connsiteX3607" fmla="*/ 392584 w 11968488"/>
              <a:gd name="connsiteY3607" fmla="*/ 2805423 h 6483416"/>
              <a:gd name="connsiteX3608" fmla="*/ 390970 w 11968488"/>
              <a:gd name="connsiteY3608" fmla="*/ 2804265 h 6483416"/>
              <a:gd name="connsiteX3609" fmla="*/ 397351 w 11968488"/>
              <a:gd name="connsiteY3609" fmla="*/ 2799814 h 6483416"/>
              <a:gd name="connsiteX3610" fmla="*/ 398941 w 11968488"/>
              <a:gd name="connsiteY3610" fmla="*/ 2797119 h 6483416"/>
              <a:gd name="connsiteX3611" fmla="*/ 378374 w 11968488"/>
              <a:gd name="connsiteY3611" fmla="*/ 2797434 h 6483416"/>
              <a:gd name="connsiteX3612" fmla="*/ 241771 w 11968488"/>
              <a:gd name="connsiteY3612" fmla="*/ 2762136 h 6483416"/>
              <a:gd name="connsiteX3613" fmla="*/ 203757 w 11968488"/>
              <a:gd name="connsiteY3613" fmla="*/ 2771219 h 6483416"/>
              <a:gd name="connsiteX3614" fmla="*/ 160592 w 11968488"/>
              <a:gd name="connsiteY3614" fmla="*/ 2751203 h 6483416"/>
              <a:gd name="connsiteX3615" fmla="*/ 143326 w 11968488"/>
              <a:gd name="connsiteY3615" fmla="*/ 2743197 h 6483416"/>
              <a:gd name="connsiteX3616" fmla="*/ 71433 w 11968488"/>
              <a:gd name="connsiteY3616" fmla="*/ 2771293 h 6483416"/>
              <a:gd name="connsiteX3617" fmla="*/ 21522 w 11968488"/>
              <a:gd name="connsiteY3617" fmla="*/ 2760170 h 6483416"/>
              <a:gd name="connsiteX3618" fmla="*/ 16590 w 11968488"/>
              <a:gd name="connsiteY3618" fmla="*/ 2689768 h 6483416"/>
              <a:gd name="connsiteX3619" fmla="*/ 28197 w 11968488"/>
              <a:gd name="connsiteY3619" fmla="*/ 2659088 h 6483416"/>
              <a:gd name="connsiteX3620" fmla="*/ 72017 w 11968488"/>
              <a:gd name="connsiteY3620" fmla="*/ 2555195 h 6483416"/>
              <a:gd name="connsiteX3621" fmla="*/ 99611 w 11968488"/>
              <a:gd name="connsiteY3621" fmla="*/ 2548450 h 6483416"/>
              <a:gd name="connsiteX3622" fmla="*/ 99314 w 11968488"/>
              <a:gd name="connsiteY3622" fmla="*/ 2542473 h 6483416"/>
              <a:gd name="connsiteX3623" fmla="*/ 106532 w 11968488"/>
              <a:gd name="connsiteY3623" fmla="*/ 2546757 h 6483416"/>
              <a:gd name="connsiteX3624" fmla="*/ 120708 w 11968488"/>
              <a:gd name="connsiteY3624" fmla="*/ 2543294 h 6483416"/>
              <a:gd name="connsiteX3625" fmla="*/ 109450 w 11968488"/>
              <a:gd name="connsiteY3625" fmla="*/ 2537587 h 6483416"/>
              <a:gd name="connsiteX3626" fmla="*/ 108594 w 11968488"/>
              <a:gd name="connsiteY3626" fmla="*/ 2520298 h 6483416"/>
              <a:gd name="connsiteX3627" fmla="*/ 120146 w 11968488"/>
              <a:gd name="connsiteY3627" fmla="*/ 2527157 h 6483416"/>
              <a:gd name="connsiteX3628" fmla="*/ 136052 w 11968488"/>
              <a:gd name="connsiteY3628" fmla="*/ 2529771 h 6483416"/>
              <a:gd name="connsiteX3629" fmla="*/ 135975 w 11968488"/>
              <a:gd name="connsiteY3629" fmla="*/ 2528192 h 6483416"/>
              <a:gd name="connsiteX3630" fmla="*/ 103968 w 11968488"/>
              <a:gd name="connsiteY3630" fmla="*/ 2517899 h 6483416"/>
              <a:gd name="connsiteX3631" fmla="*/ 97869 w 11968488"/>
              <a:gd name="connsiteY3631" fmla="*/ 2513376 h 6483416"/>
              <a:gd name="connsiteX3632" fmla="*/ 96687 w 11968488"/>
              <a:gd name="connsiteY3632" fmla="*/ 2489558 h 6483416"/>
              <a:gd name="connsiteX3633" fmla="*/ 117930 w 11968488"/>
              <a:gd name="connsiteY3633" fmla="*/ 2499269 h 6483416"/>
              <a:gd name="connsiteX3634" fmla="*/ 117873 w 11968488"/>
              <a:gd name="connsiteY3634" fmla="*/ 2498119 h 6483416"/>
              <a:gd name="connsiteX3635" fmla="*/ 119505 w 11968488"/>
              <a:gd name="connsiteY3635" fmla="*/ 2499090 h 6483416"/>
              <a:gd name="connsiteX3636" fmla="*/ 119380 w 11968488"/>
              <a:gd name="connsiteY3636" fmla="*/ 2498170 h 6483416"/>
              <a:gd name="connsiteX3637" fmla="*/ 131650 w 11968488"/>
              <a:gd name="connsiteY3637" fmla="*/ 2502222 h 6483416"/>
              <a:gd name="connsiteX3638" fmla="*/ 133162 w 11968488"/>
              <a:gd name="connsiteY3638" fmla="*/ 2502126 h 6483416"/>
              <a:gd name="connsiteX3639" fmla="*/ 113248 w 11968488"/>
              <a:gd name="connsiteY3639" fmla="*/ 2495722 h 6483416"/>
              <a:gd name="connsiteX3640" fmla="*/ 107149 w 11968488"/>
              <a:gd name="connsiteY3640" fmla="*/ 2491199 h 6483416"/>
              <a:gd name="connsiteX3641" fmla="*/ 105966 w 11968488"/>
              <a:gd name="connsiteY3641" fmla="*/ 2467385 h 6483416"/>
              <a:gd name="connsiteX3642" fmla="*/ 133584 w 11968488"/>
              <a:gd name="connsiteY3642" fmla="*/ 2480008 h 6483416"/>
              <a:gd name="connsiteX3643" fmla="*/ 133437 w 11968488"/>
              <a:gd name="connsiteY3643" fmla="*/ 2477057 h 6483416"/>
              <a:gd name="connsiteX3644" fmla="*/ 122526 w 11968488"/>
              <a:gd name="connsiteY3644" fmla="*/ 2473550 h 6483416"/>
              <a:gd name="connsiteX3645" fmla="*/ 122273 w 11968488"/>
              <a:gd name="connsiteY3645" fmla="*/ 2473361 h 6483416"/>
              <a:gd name="connsiteX3646" fmla="*/ 122170 w 11968488"/>
              <a:gd name="connsiteY3646" fmla="*/ 2473352 h 6483416"/>
              <a:gd name="connsiteX3647" fmla="*/ 115620 w 11968488"/>
              <a:gd name="connsiteY3647" fmla="*/ 2470341 h 6483416"/>
              <a:gd name="connsiteX3648" fmla="*/ 112542 w 11968488"/>
              <a:gd name="connsiteY3648" fmla="*/ 2447559 h 6483416"/>
              <a:gd name="connsiteX3649" fmla="*/ 115392 w 11968488"/>
              <a:gd name="connsiteY3649" fmla="*/ 2448152 h 6483416"/>
              <a:gd name="connsiteX3650" fmla="*/ 115247 w 11968488"/>
              <a:gd name="connsiteY3650" fmla="*/ 2445209 h 6483416"/>
              <a:gd name="connsiteX3651" fmla="*/ 126931 w 11968488"/>
              <a:gd name="connsiteY3651" fmla="*/ 2450551 h 6483416"/>
              <a:gd name="connsiteX3652" fmla="*/ 169414 w 11968488"/>
              <a:gd name="connsiteY3652" fmla="*/ 2459380 h 6483416"/>
              <a:gd name="connsiteX3653" fmla="*/ 258361 w 11968488"/>
              <a:gd name="connsiteY3653" fmla="*/ 2463659 h 6483416"/>
              <a:gd name="connsiteX3654" fmla="*/ 319946 w 11968488"/>
              <a:gd name="connsiteY3654" fmla="*/ 2470588 h 6483416"/>
              <a:gd name="connsiteX3655" fmla="*/ 322706 w 11968488"/>
              <a:gd name="connsiteY3655" fmla="*/ 2445873 h 6483416"/>
              <a:gd name="connsiteX3656" fmla="*/ 341062 w 11968488"/>
              <a:gd name="connsiteY3656" fmla="*/ 2452110 h 6483416"/>
              <a:gd name="connsiteX3657" fmla="*/ 338696 w 11968488"/>
              <a:gd name="connsiteY3657" fmla="*/ 2462968 h 6483416"/>
              <a:gd name="connsiteX3658" fmla="*/ 447853 w 11968488"/>
              <a:gd name="connsiteY3658" fmla="*/ 2462739 h 6483416"/>
              <a:gd name="connsiteX3659" fmla="*/ 506074 w 11968488"/>
              <a:gd name="connsiteY3659" fmla="*/ 2442875 h 6483416"/>
              <a:gd name="connsiteX3660" fmla="*/ 550277 w 11968488"/>
              <a:gd name="connsiteY3660" fmla="*/ 2435397 h 6483416"/>
              <a:gd name="connsiteX3661" fmla="*/ 545190 w 11968488"/>
              <a:gd name="connsiteY3661" fmla="*/ 2434469 h 6483416"/>
              <a:gd name="connsiteX3662" fmla="*/ 391424 w 11968488"/>
              <a:gd name="connsiteY3662" fmla="*/ 2434518 h 6483416"/>
              <a:gd name="connsiteX3663" fmla="*/ 377492 w 11968488"/>
              <a:gd name="connsiteY3663" fmla="*/ 2426356 h 6483416"/>
              <a:gd name="connsiteX3664" fmla="*/ 316559 w 11968488"/>
              <a:gd name="connsiteY3664" fmla="*/ 2415237 h 6483416"/>
              <a:gd name="connsiteX3665" fmla="*/ 306045 w 11968488"/>
              <a:gd name="connsiteY3665" fmla="*/ 2420344 h 6483416"/>
              <a:gd name="connsiteX3666" fmla="*/ 277824 w 11968488"/>
              <a:gd name="connsiteY3666" fmla="*/ 2410982 h 6483416"/>
              <a:gd name="connsiteX3667" fmla="*/ 281602 w 11968488"/>
              <a:gd name="connsiteY3667" fmla="*/ 2417291 h 6483416"/>
              <a:gd name="connsiteX3668" fmla="*/ 260019 w 11968488"/>
              <a:gd name="connsiteY3668" fmla="*/ 2410254 h 6483416"/>
              <a:gd name="connsiteX3669" fmla="*/ 259100 w 11968488"/>
              <a:gd name="connsiteY3669" fmla="*/ 2401786 h 6483416"/>
              <a:gd name="connsiteX3670" fmla="*/ 256627 w 11968488"/>
              <a:gd name="connsiteY3670" fmla="*/ 2399933 h 6483416"/>
              <a:gd name="connsiteX3671" fmla="*/ 252731 w 11968488"/>
              <a:gd name="connsiteY3671" fmla="*/ 2378551 h 6483416"/>
              <a:gd name="connsiteX3672" fmla="*/ 255013 w 11968488"/>
              <a:gd name="connsiteY3672" fmla="*/ 2364167 h 6483416"/>
              <a:gd name="connsiteX3673" fmla="*/ 252611 w 11968488"/>
              <a:gd name="connsiteY3673" fmla="*/ 2342065 h 6483416"/>
              <a:gd name="connsiteX3674" fmla="*/ 262463 w 11968488"/>
              <a:gd name="connsiteY3674" fmla="*/ 2344824 h 6483416"/>
              <a:gd name="connsiteX3675" fmla="*/ 266271 w 11968488"/>
              <a:gd name="connsiteY3675" fmla="*/ 2338917 h 6483416"/>
              <a:gd name="connsiteX3676" fmla="*/ 291836 w 11968488"/>
              <a:gd name="connsiteY3676" fmla="*/ 2321889 h 6483416"/>
              <a:gd name="connsiteX3677" fmla="*/ 362859 w 11968488"/>
              <a:gd name="connsiteY3677" fmla="*/ 2300063 h 6483416"/>
              <a:gd name="connsiteX3678" fmla="*/ 528045 w 11968488"/>
              <a:gd name="connsiteY3678" fmla="*/ 2261804 h 6483416"/>
              <a:gd name="connsiteX3679" fmla="*/ 572155 w 11968488"/>
              <a:gd name="connsiteY3679" fmla="*/ 2208798 h 6483416"/>
              <a:gd name="connsiteX3680" fmla="*/ 595733 w 11968488"/>
              <a:gd name="connsiteY3680" fmla="*/ 2131582 h 6483416"/>
              <a:gd name="connsiteX3681" fmla="*/ 622213 w 11968488"/>
              <a:gd name="connsiteY3681" fmla="*/ 2086429 h 6483416"/>
              <a:gd name="connsiteX3682" fmla="*/ 641365 w 11968488"/>
              <a:gd name="connsiteY3682" fmla="*/ 2107330 h 6483416"/>
              <a:gd name="connsiteX3683" fmla="*/ 651521 w 11968488"/>
              <a:gd name="connsiteY3683" fmla="*/ 2140090 h 6483416"/>
              <a:gd name="connsiteX3684" fmla="*/ 653263 w 11968488"/>
              <a:gd name="connsiteY3684" fmla="*/ 2127541 h 6483416"/>
              <a:gd name="connsiteX3685" fmla="*/ 718991 w 11968488"/>
              <a:gd name="connsiteY3685" fmla="*/ 2051168 h 6483416"/>
              <a:gd name="connsiteX3686" fmla="*/ 755409 w 11968488"/>
              <a:gd name="connsiteY3686" fmla="*/ 2080079 h 6483416"/>
              <a:gd name="connsiteX3687" fmla="*/ 844642 w 11968488"/>
              <a:gd name="connsiteY3687" fmla="*/ 1993239 h 6483416"/>
              <a:gd name="connsiteX3688" fmla="*/ 875257 w 11968488"/>
              <a:gd name="connsiteY3688" fmla="*/ 1958018 h 6483416"/>
              <a:gd name="connsiteX3689" fmla="*/ 890853 w 11968488"/>
              <a:gd name="connsiteY3689" fmla="*/ 1911824 h 6483416"/>
              <a:gd name="connsiteX3690" fmla="*/ 829697 w 11968488"/>
              <a:gd name="connsiteY3690" fmla="*/ 1915520 h 6483416"/>
              <a:gd name="connsiteX3691" fmla="*/ 799955 w 11968488"/>
              <a:gd name="connsiteY3691" fmla="*/ 1944468 h 6483416"/>
              <a:gd name="connsiteX3692" fmla="*/ 767090 w 11968488"/>
              <a:gd name="connsiteY3692" fmla="*/ 1982652 h 6483416"/>
              <a:gd name="connsiteX3693" fmla="*/ 755845 w 11968488"/>
              <a:gd name="connsiteY3693" fmla="*/ 1997470 h 6483416"/>
              <a:gd name="connsiteX3694" fmla="*/ 735895 w 11968488"/>
              <a:gd name="connsiteY3694" fmla="*/ 1916099 h 6483416"/>
              <a:gd name="connsiteX3695" fmla="*/ 756137 w 11968488"/>
              <a:gd name="connsiteY3695" fmla="*/ 1889423 h 6483416"/>
              <a:gd name="connsiteX3696" fmla="*/ 817004 w 11968488"/>
              <a:gd name="connsiteY3696" fmla="*/ 1834840 h 6483416"/>
              <a:gd name="connsiteX3697" fmla="*/ 827377 w 11968488"/>
              <a:gd name="connsiteY3697" fmla="*/ 1826293 h 6483416"/>
              <a:gd name="connsiteX3698" fmla="*/ 930774 w 11968488"/>
              <a:gd name="connsiteY3698" fmla="*/ 1775823 h 6483416"/>
              <a:gd name="connsiteX3699" fmla="*/ 938594 w 11968488"/>
              <a:gd name="connsiteY3699" fmla="*/ 1772903 h 6483416"/>
              <a:gd name="connsiteX3700" fmla="*/ 934448 w 11968488"/>
              <a:gd name="connsiteY3700" fmla="*/ 1742148 h 6483416"/>
              <a:gd name="connsiteX3701" fmla="*/ 917182 w 11968488"/>
              <a:gd name="connsiteY3701" fmla="*/ 1734143 h 6483416"/>
              <a:gd name="connsiteX3702" fmla="*/ 845290 w 11968488"/>
              <a:gd name="connsiteY3702" fmla="*/ 1762241 h 6483416"/>
              <a:gd name="connsiteX3703" fmla="*/ 795376 w 11968488"/>
              <a:gd name="connsiteY3703" fmla="*/ 1751117 h 6483416"/>
              <a:gd name="connsiteX3704" fmla="*/ 790445 w 11968488"/>
              <a:gd name="connsiteY3704" fmla="*/ 1680714 h 6483416"/>
              <a:gd name="connsiteX3705" fmla="*/ 802052 w 11968488"/>
              <a:gd name="connsiteY3705" fmla="*/ 1650034 h 6483416"/>
              <a:gd name="connsiteX3706" fmla="*/ 845872 w 11968488"/>
              <a:gd name="connsiteY3706" fmla="*/ 1546143 h 6483416"/>
              <a:gd name="connsiteX3707" fmla="*/ 1008956 w 11968488"/>
              <a:gd name="connsiteY3707" fmla="*/ 1536289 h 6483416"/>
              <a:gd name="connsiteX3708" fmla="*/ 1050234 w 11968488"/>
              <a:gd name="connsiteY3708" fmla="*/ 1543410 h 6483416"/>
              <a:gd name="connsiteX3709" fmla="*/ 1148454 w 11968488"/>
              <a:gd name="connsiteY3709" fmla="*/ 1512659 h 6483416"/>
              <a:gd name="connsiteX3710" fmla="*/ 1239674 w 11968488"/>
              <a:gd name="connsiteY3710" fmla="*/ 1508155 h 6483416"/>
              <a:gd name="connsiteX3711" fmla="*/ 1261863 w 11968488"/>
              <a:gd name="connsiteY3711" fmla="*/ 1489520 h 6483416"/>
              <a:gd name="connsiteX3712" fmla="*/ 1321951 w 11968488"/>
              <a:gd name="connsiteY3712" fmla="*/ 1472899 h 6483416"/>
              <a:gd name="connsiteX3713" fmla="*/ 1337447 w 11968488"/>
              <a:gd name="connsiteY3713" fmla="*/ 1446870 h 6483416"/>
              <a:gd name="connsiteX3714" fmla="*/ 1377201 w 11968488"/>
              <a:gd name="connsiteY3714" fmla="*/ 1425238 h 6483416"/>
              <a:gd name="connsiteX3715" fmla="*/ 1389825 w 11968488"/>
              <a:gd name="connsiteY3715" fmla="*/ 1413731 h 6483416"/>
              <a:gd name="connsiteX3716" fmla="*/ 1387189 w 11968488"/>
              <a:gd name="connsiteY3716" fmla="*/ 1407400 h 6483416"/>
              <a:gd name="connsiteX3717" fmla="*/ 1381836 w 11968488"/>
              <a:gd name="connsiteY3717" fmla="*/ 1409589 h 6483416"/>
              <a:gd name="connsiteX3718" fmla="*/ 1370192 w 11968488"/>
              <a:gd name="connsiteY3718" fmla="*/ 1396612 h 6483416"/>
              <a:gd name="connsiteX3719" fmla="*/ 1320834 w 11968488"/>
              <a:gd name="connsiteY3719" fmla="*/ 1394423 h 6483416"/>
              <a:gd name="connsiteX3720" fmla="*/ 1261346 w 11968488"/>
              <a:gd name="connsiteY3720" fmla="*/ 1372847 h 6483416"/>
              <a:gd name="connsiteX3721" fmla="*/ 1073887 w 11968488"/>
              <a:gd name="connsiteY3721" fmla="*/ 1399443 h 6483416"/>
              <a:gd name="connsiteX3722" fmla="*/ 1064383 w 11968488"/>
              <a:gd name="connsiteY3722" fmla="*/ 1401718 h 6483416"/>
              <a:gd name="connsiteX3723" fmla="*/ 1026587 w 11968488"/>
              <a:gd name="connsiteY3723" fmla="*/ 1369499 h 6483416"/>
              <a:gd name="connsiteX3724" fmla="*/ 1040128 w 11968488"/>
              <a:gd name="connsiteY3724" fmla="*/ 1329865 h 6483416"/>
              <a:gd name="connsiteX3725" fmla="*/ 1051249 w 11968488"/>
              <a:gd name="connsiteY3725" fmla="*/ 1322454 h 6483416"/>
              <a:gd name="connsiteX3726" fmla="*/ 1049677 w 11968488"/>
              <a:gd name="connsiteY3726" fmla="*/ 1308623 h 6483416"/>
              <a:gd name="connsiteX3727" fmla="*/ 1091372 w 11968488"/>
              <a:gd name="connsiteY3727" fmla="*/ 1294706 h 6483416"/>
              <a:gd name="connsiteX3728" fmla="*/ 1102278 w 11968488"/>
              <a:gd name="connsiteY3728" fmla="*/ 1286383 h 6483416"/>
              <a:gd name="connsiteX3729" fmla="*/ 1111430 w 11968488"/>
              <a:gd name="connsiteY3729" fmla="*/ 1281953 h 6483416"/>
              <a:gd name="connsiteX3730" fmla="*/ 1111707 w 11968488"/>
              <a:gd name="connsiteY3730" fmla="*/ 1282196 h 6483416"/>
              <a:gd name="connsiteX3731" fmla="*/ 1114613 w 11968488"/>
              <a:gd name="connsiteY3731" fmla="*/ 1280409 h 6483416"/>
              <a:gd name="connsiteX3732" fmla="*/ 1111430 w 11968488"/>
              <a:gd name="connsiteY3732" fmla="*/ 1281953 h 6483416"/>
              <a:gd name="connsiteX3733" fmla="*/ 1110479 w 11968488"/>
              <a:gd name="connsiteY3733" fmla="*/ 1281110 h 6483416"/>
              <a:gd name="connsiteX3734" fmla="*/ 1107851 w 11968488"/>
              <a:gd name="connsiteY3734" fmla="*/ 1282419 h 6483416"/>
              <a:gd name="connsiteX3735" fmla="*/ 1108163 w 11968488"/>
              <a:gd name="connsiteY3735" fmla="*/ 1280500 h 6483416"/>
              <a:gd name="connsiteX3736" fmla="*/ 1229190 w 11968488"/>
              <a:gd name="connsiteY3736" fmla="*/ 1241077 h 6483416"/>
              <a:gd name="connsiteX3737" fmla="*/ 1231090 w 11968488"/>
              <a:gd name="connsiteY3737" fmla="*/ 1246828 h 6483416"/>
              <a:gd name="connsiteX3738" fmla="*/ 1322416 w 11968488"/>
              <a:gd name="connsiteY3738" fmla="*/ 1224418 h 6483416"/>
              <a:gd name="connsiteX3739" fmla="*/ 1326533 w 11968488"/>
              <a:gd name="connsiteY3739" fmla="*/ 1224876 h 6483416"/>
              <a:gd name="connsiteX3740" fmla="*/ 1346011 w 11968488"/>
              <a:gd name="connsiteY3740" fmla="*/ 1199747 h 6483416"/>
              <a:gd name="connsiteX3741" fmla="*/ 1369590 w 11968488"/>
              <a:gd name="connsiteY3741" fmla="*/ 1122529 h 6483416"/>
              <a:gd name="connsiteX3742" fmla="*/ 1396068 w 11968488"/>
              <a:gd name="connsiteY3742" fmla="*/ 1077377 h 6483416"/>
              <a:gd name="connsiteX3743" fmla="*/ 1415221 w 11968488"/>
              <a:gd name="connsiteY3743" fmla="*/ 1098276 h 6483416"/>
              <a:gd name="connsiteX3744" fmla="*/ 1425376 w 11968488"/>
              <a:gd name="connsiteY3744" fmla="*/ 1131037 h 6483416"/>
              <a:gd name="connsiteX3745" fmla="*/ 1427118 w 11968488"/>
              <a:gd name="connsiteY3745" fmla="*/ 1118487 h 6483416"/>
              <a:gd name="connsiteX3746" fmla="*/ 1492846 w 11968488"/>
              <a:gd name="connsiteY3746" fmla="*/ 1042114 h 6483416"/>
              <a:gd name="connsiteX3747" fmla="*/ 1529264 w 11968488"/>
              <a:gd name="connsiteY3747" fmla="*/ 1071025 h 6483416"/>
              <a:gd name="connsiteX3748" fmla="*/ 1618496 w 11968488"/>
              <a:gd name="connsiteY3748" fmla="*/ 984185 h 6483416"/>
              <a:gd name="connsiteX3749" fmla="*/ 1649112 w 11968488"/>
              <a:gd name="connsiteY3749" fmla="*/ 948964 h 6483416"/>
              <a:gd name="connsiteX3750" fmla="*/ 1664710 w 11968488"/>
              <a:gd name="connsiteY3750" fmla="*/ 902770 h 6483416"/>
              <a:gd name="connsiteX3751" fmla="*/ 1603553 w 11968488"/>
              <a:gd name="connsiteY3751" fmla="*/ 906466 h 6483416"/>
              <a:gd name="connsiteX3752" fmla="*/ 1573809 w 11968488"/>
              <a:gd name="connsiteY3752" fmla="*/ 935417 h 6483416"/>
              <a:gd name="connsiteX3753" fmla="*/ 1540945 w 11968488"/>
              <a:gd name="connsiteY3753" fmla="*/ 973600 h 6483416"/>
              <a:gd name="connsiteX3754" fmla="*/ 1529701 w 11968488"/>
              <a:gd name="connsiteY3754" fmla="*/ 988418 h 6483416"/>
              <a:gd name="connsiteX3755" fmla="*/ 1509752 w 11968488"/>
              <a:gd name="connsiteY3755" fmla="*/ 907045 h 6483416"/>
              <a:gd name="connsiteX3756" fmla="*/ 1529993 w 11968488"/>
              <a:gd name="connsiteY3756" fmla="*/ 880367 h 6483416"/>
              <a:gd name="connsiteX3757" fmla="*/ 1590859 w 11968488"/>
              <a:gd name="connsiteY3757" fmla="*/ 825788 h 6483416"/>
              <a:gd name="connsiteX3758" fmla="*/ 1601233 w 11968488"/>
              <a:gd name="connsiteY3758" fmla="*/ 817240 h 6483416"/>
              <a:gd name="connsiteX3759" fmla="*/ 1738638 w 11968488"/>
              <a:gd name="connsiteY3759" fmla="*/ 754075 h 6483416"/>
              <a:gd name="connsiteX3760" fmla="*/ 1770774 w 11968488"/>
              <a:gd name="connsiteY3760" fmla="*/ 747608 h 6483416"/>
              <a:gd name="connsiteX3761" fmla="*/ 1863562 w 11968488"/>
              <a:gd name="connsiteY3761" fmla="*/ 727862 h 6483416"/>
              <a:gd name="connsiteX3762" fmla="*/ 1887066 w 11968488"/>
              <a:gd name="connsiteY3762" fmla="*/ 717393 h 6483416"/>
              <a:gd name="connsiteX3763" fmla="*/ 1938575 w 11968488"/>
              <a:gd name="connsiteY3763" fmla="*/ 690522 h 6483416"/>
              <a:gd name="connsiteX3764" fmla="*/ 1971513 w 11968488"/>
              <a:gd name="connsiteY3764" fmla="*/ 585591 h 6483416"/>
              <a:gd name="connsiteX3765" fmla="*/ 2035716 w 11968488"/>
              <a:gd name="connsiteY3765" fmla="*/ 480467 h 6483416"/>
              <a:gd name="connsiteX3766" fmla="*/ 2317704 w 11968488"/>
              <a:gd name="connsiteY3766" fmla="*/ 421576 h 6483416"/>
              <a:gd name="connsiteX3767" fmla="*/ 2413756 w 11968488"/>
              <a:gd name="connsiteY3767" fmla="*/ 418032 h 6483416"/>
              <a:gd name="connsiteX3768" fmla="*/ 2485068 w 11968488"/>
              <a:gd name="connsiteY3768" fmla="*/ 447093 h 6483416"/>
              <a:gd name="connsiteX3769" fmla="*/ 2518585 w 11968488"/>
              <a:gd name="connsiteY3769" fmla="*/ 443937 h 6483416"/>
              <a:gd name="connsiteX3770" fmla="*/ 2674125 w 11968488"/>
              <a:gd name="connsiteY3770" fmla="*/ 382504 h 6483416"/>
              <a:gd name="connsiteX3771" fmla="*/ 2652797 w 11968488"/>
              <a:gd name="connsiteY3771" fmla="*/ 297821 h 6483416"/>
              <a:gd name="connsiteX3772" fmla="*/ 2633644 w 11968488"/>
              <a:gd name="connsiteY3772" fmla="*/ 276918 h 6483416"/>
              <a:gd name="connsiteX3773" fmla="*/ 2505237 w 11968488"/>
              <a:gd name="connsiteY3773" fmla="*/ 328227 h 6483416"/>
              <a:gd name="connsiteX3774" fmla="*/ 2416803 w 11968488"/>
              <a:gd name="connsiteY3774" fmla="*/ 316603 h 6483416"/>
              <a:gd name="connsiteX3775" fmla="*/ 2371028 w 11968488"/>
              <a:gd name="connsiteY3775" fmla="*/ 315410 h 6483416"/>
              <a:gd name="connsiteX3776" fmla="*/ 2182481 w 11968488"/>
              <a:gd name="connsiteY3776" fmla="*/ 389585 h 6483416"/>
              <a:gd name="connsiteX3777" fmla="*/ 2136196 w 11968488"/>
              <a:gd name="connsiteY3777" fmla="*/ 378806 h 6483416"/>
              <a:gd name="connsiteX3778" fmla="*/ 2220423 w 11968488"/>
              <a:gd name="connsiteY3778" fmla="*/ 288309 h 6483416"/>
              <a:gd name="connsiteX3779" fmla="*/ 2285806 w 11968488"/>
              <a:gd name="connsiteY3779" fmla="*/ 250845 h 6483416"/>
              <a:gd name="connsiteX3780" fmla="*/ 2316994 w 11968488"/>
              <a:gd name="connsiteY3780" fmla="*/ 225825 h 6483416"/>
              <a:gd name="connsiteX3781" fmla="*/ 2306163 w 11968488"/>
              <a:gd name="connsiteY3781" fmla="*/ 226806 h 6483416"/>
              <a:gd name="connsiteX3782" fmla="*/ 2302570 w 11968488"/>
              <a:gd name="connsiteY3782" fmla="*/ 220197 h 6483416"/>
              <a:gd name="connsiteX3783" fmla="*/ 2262683 w 11968488"/>
              <a:gd name="connsiteY3783" fmla="*/ 234212 h 6483416"/>
              <a:gd name="connsiteX3784" fmla="*/ 2233868 w 11968488"/>
              <a:gd name="connsiteY3784" fmla="*/ 236821 h 6483416"/>
              <a:gd name="connsiteX3785" fmla="*/ 2159014 w 11968488"/>
              <a:gd name="connsiteY3785" fmla="*/ 263966 h 6483416"/>
              <a:gd name="connsiteX3786" fmla="*/ 2124593 w 11968488"/>
              <a:gd name="connsiteY3786" fmla="*/ 274502 h 6483416"/>
              <a:gd name="connsiteX3787" fmla="*/ 2121456 w 11968488"/>
              <a:gd name="connsiteY3787" fmla="*/ 236540 h 6483416"/>
              <a:gd name="connsiteX3788" fmla="*/ 2163143 w 11968488"/>
              <a:gd name="connsiteY3788" fmla="*/ 225892 h 6483416"/>
              <a:gd name="connsiteX3789" fmla="*/ 2174179 w 11968488"/>
              <a:gd name="connsiteY3789" fmla="*/ 218393 h 6483416"/>
              <a:gd name="connsiteX3790" fmla="*/ 2183370 w 11968488"/>
              <a:gd name="connsiteY3790" fmla="*/ 214670 h 6483416"/>
              <a:gd name="connsiteX3791" fmla="*/ 2183638 w 11968488"/>
              <a:gd name="connsiteY3791" fmla="*/ 214939 h 6483416"/>
              <a:gd name="connsiteX3792" fmla="*/ 2186565 w 11968488"/>
              <a:gd name="connsiteY3792" fmla="*/ 213371 h 6483416"/>
              <a:gd name="connsiteX3793" fmla="*/ 2183370 w 11968488"/>
              <a:gd name="connsiteY3793" fmla="*/ 214670 h 6483416"/>
              <a:gd name="connsiteX3794" fmla="*/ 2182448 w 11968488"/>
              <a:gd name="connsiteY3794" fmla="*/ 213742 h 6483416"/>
              <a:gd name="connsiteX3795" fmla="*/ 2179812 w 11968488"/>
              <a:gd name="connsiteY3795" fmla="*/ 214850 h 6483416"/>
              <a:gd name="connsiteX3796" fmla="*/ 2180175 w 11968488"/>
              <a:gd name="connsiteY3796" fmla="*/ 212939 h 6483416"/>
              <a:gd name="connsiteX3797" fmla="*/ 2301153 w 11968488"/>
              <a:gd name="connsiteY3797" fmla="*/ 183027 h 6483416"/>
              <a:gd name="connsiteX3798" fmla="*/ 2302867 w 11968488"/>
              <a:gd name="connsiteY3798" fmla="*/ 188971 h 6483416"/>
              <a:gd name="connsiteX3799" fmla="*/ 2393942 w 11968488"/>
              <a:gd name="connsiteY3799" fmla="*/ 173793 h 6483416"/>
              <a:gd name="connsiteX3800" fmla="*/ 2394378 w 11968488"/>
              <a:gd name="connsiteY3800" fmla="*/ 173879 h 6483416"/>
              <a:gd name="connsiteX3801" fmla="*/ 2395087 w 11968488"/>
              <a:gd name="connsiteY3801" fmla="*/ 173471 h 6483416"/>
              <a:gd name="connsiteX3802" fmla="*/ 2430320 w 11968488"/>
              <a:gd name="connsiteY3802" fmla="*/ 177778 h 6483416"/>
              <a:gd name="connsiteX3803" fmla="*/ 2539286 w 11968488"/>
              <a:gd name="connsiteY3803" fmla="*/ 171029 h 6483416"/>
              <a:gd name="connsiteX3804" fmla="*/ 2570717 w 11968488"/>
              <a:gd name="connsiteY3804" fmla="*/ 171518 h 6483416"/>
              <a:gd name="connsiteX3805" fmla="*/ 2578704 w 11968488"/>
              <a:gd name="connsiteY3805" fmla="*/ 167962 h 6483416"/>
              <a:gd name="connsiteX3806" fmla="*/ 2585912 w 11968488"/>
              <a:gd name="connsiteY3806" fmla="*/ 170637 h 6483416"/>
              <a:gd name="connsiteX3807" fmla="*/ 2586946 w 11968488"/>
              <a:gd name="connsiteY3807" fmla="*/ 171772 h 6483416"/>
              <a:gd name="connsiteX3808" fmla="*/ 2596455 w 11968488"/>
              <a:gd name="connsiteY3808" fmla="*/ 171921 h 6483416"/>
              <a:gd name="connsiteX3809" fmla="*/ 2649792 w 11968488"/>
              <a:gd name="connsiteY3809" fmla="*/ 167894 h 6483416"/>
              <a:gd name="connsiteX3810" fmla="*/ 2649902 w 11968488"/>
              <a:gd name="connsiteY3810" fmla="*/ 167948 h 6483416"/>
              <a:gd name="connsiteX3811" fmla="*/ 2654017 w 11968488"/>
              <a:gd name="connsiteY3811" fmla="*/ 167574 h 6483416"/>
              <a:gd name="connsiteX3812" fmla="*/ 2649792 w 11968488"/>
              <a:gd name="connsiteY3812" fmla="*/ 167894 h 6483416"/>
              <a:gd name="connsiteX3813" fmla="*/ 2643986 w 11968488"/>
              <a:gd name="connsiteY3813" fmla="*/ 165016 h 6483416"/>
              <a:gd name="connsiteX3814" fmla="*/ 2654538 w 11968488"/>
              <a:gd name="connsiteY3814" fmla="*/ 160594 h 6483416"/>
              <a:gd name="connsiteX3815" fmla="*/ 2658655 w 11968488"/>
              <a:gd name="connsiteY3815" fmla="*/ 160222 h 6483416"/>
              <a:gd name="connsiteX3816" fmla="*/ 2656858 w 11968488"/>
              <a:gd name="connsiteY3816" fmla="*/ 156917 h 6483416"/>
              <a:gd name="connsiteX3817" fmla="*/ 2550883 w 11968488"/>
              <a:gd name="connsiteY3817" fmla="*/ 152646 h 6483416"/>
              <a:gd name="connsiteX3818" fmla="*/ 2556044 w 11968488"/>
              <a:gd name="connsiteY3818" fmla="*/ 138312 h 6483416"/>
              <a:gd name="connsiteX3819" fmla="*/ 2584334 w 11968488"/>
              <a:gd name="connsiteY3819" fmla="*/ 142685 h 6483416"/>
              <a:gd name="connsiteX3820" fmla="*/ 2629090 w 11968488"/>
              <a:gd name="connsiteY3820" fmla="*/ 145566 h 6483416"/>
              <a:gd name="connsiteX3821" fmla="*/ 2704878 w 11968488"/>
              <a:gd name="connsiteY3821" fmla="*/ 146935 h 6483416"/>
              <a:gd name="connsiteX3822" fmla="*/ 2776123 w 11968488"/>
              <a:gd name="connsiteY3822" fmla="*/ 155370 h 6483416"/>
              <a:gd name="connsiteX3823" fmla="*/ 2778009 w 11968488"/>
              <a:gd name="connsiteY3823" fmla="*/ 153870 h 6483416"/>
              <a:gd name="connsiteX3824" fmla="*/ 2786185 w 11968488"/>
              <a:gd name="connsiteY3824" fmla="*/ 155992 h 6483416"/>
              <a:gd name="connsiteX3825" fmla="*/ 2786808 w 11968488"/>
              <a:gd name="connsiteY3825" fmla="*/ 159510 h 6483416"/>
              <a:gd name="connsiteX3826" fmla="*/ 2795241 w 11968488"/>
              <a:gd name="connsiteY3826" fmla="*/ 165184 h 6483416"/>
              <a:gd name="connsiteX3827" fmla="*/ 2855417 w 11968488"/>
              <a:gd name="connsiteY3827" fmla="*/ 180537 h 6483416"/>
              <a:gd name="connsiteX3828" fmla="*/ 2865967 w 11968488"/>
              <a:gd name="connsiteY3828" fmla="*/ 176113 h 6483416"/>
              <a:gd name="connsiteX3829" fmla="*/ 2893737 w 11968488"/>
              <a:gd name="connsiteY3829" fmla="*/ 187462 h 6483416"/>
              <a:gd name="connsiteX3830" fmla="*/ 2890145 w 11968488"/>
              <a:gd name="connsiteY3830" fmla="*/ 180857 h 6483416"/>
              <a:gd name="connsiteX3831" fmla="*/ 2911379 w 11968488"/>
              <a:gd name="connsiteY3831" fmla="*/ 189412 h 6483416"/>
              <a:gd name="connsiteX3832" fmla="*/ 2912112 w 11968488"/>
              <a:gd name="connsiteY3832" fmla="*/ 198285 h 6483416"/>
              <a:gd name="connsiteX3833" fmla="*/ 2922116 w 11968488"/>
              <a:gd name="connsiteY3833" fmla="*/ 192816 h 6483416"/>
              <a:gd name="connsiteX3834" fmla="*/ 2945016 w 11968488"/>
              <a:gd name="connsiteY3834" fmla="*/ 204936 h 6483416"/>
              <a:gd name="connsiteX3835" fmla="*/ 2987671 w 11968488"/>
              <a:gd name="connsiteY3835" fmla="*/ 215368 h 6483416"/>
              <a:gd name="connsiteX3836" fmla="*/ 3028151 w 11968488"/>
              <a:gd name="connsiteY3836" fmla="*/ 162017 h 6483416"/>
              <a:gd name="connsiteX3837" fmla="*/ 3050280 w 11968488"/>
              <a:gd name="connsiteY3837" fmla="*/ 148238 h 6483416"/>
              <a:gd name="connsiteX3838" fmla="*/ 3110565 w 11968488"/>
              <a:gd name="connsiteY3838" fmla="*/ 150815 h 6483416"/>
              <a:gd name="connsiteX3839" fmla="*/ 3121591 w 11968488"/>
              <a:gd name="connsiteY3839" fmla="*/ 177299 h 6483416"/>
              <a:gd name="connsiteX3840" fmla="*/ 3118180 w 11968488"/>
              <a:gd name="connsiteY3840" fmla="*/ 294588 h 6483416"/>
              <a:gd name="connsiteX3841" fmla="*/ 3125723 w 11968488"/>
              <a:gd name="connsiteY3841" fmla="*/ 346166 h 6483416"/>
              <a:gd name="connsiteX3842" fmla="*/ 3153729 w 11968488"/>
              <a:gd name="connsiteY3842" fmla="*/ 329770 h 6483416"/>
              <a:gd name="connsiteX3843" fmla="*/ 3191742 w 11968488"/>
              <a:gd name="connsiteY3843" fmla="*/ 320687 h 6483416"/>
              <a:gd name="connsiteX3844" fmla="*/ 3347714 w 11968488"/>
              <a:gd name="connsiteY3844" fmla="*/ 335582 h 6483416"/>
              <a:gd name="connsiteX3845" fmla="*/ 3413876 w 11968488"/>
              <a:gd name="connsiteY3845" fmla="*/ 335544 h 6483416"/>
              <a:gd name="connsiteX3846" fmla="*/ 3496942 w 11968488"/>
              <a:gd name="connsiteY3846" fmla="*/ 359373 h 6483416"/>
              <a:gd name="connsiteX3847" fmla="*/ 3606777 w 11968488"/>
              <a:gd name="connsiteY3847" fmla="*/ 388934 h 6483416"/>
              <a:gd name="connsiteX3848" fmla="*/ 3659807 w 11968488"/>
              <a:gd name="connsiteY3848" fmla="*/ 390823 h 6483416"/>
              <a:gd name="connsiteX3849" fmla="*/ 3724531 w 11968488"/>
              <a:gd name="connsiteY3849" fmla="*/ 388473 h 6483416"/>
              <a:gd name="connsiteX3850" fmla="*/ 3721238 w 11968488"/>
              <a:gd name="connsiteY3850" fmla="*/ 378988 h 6483416"/>
              <a:gd name="connsiteX3851" fmla="*/ 3723664 w 11968488"/>
              <a:gd name="connsiteY3851" fmla="*/ 323112 h 6483416"/>
              <a:gd name="connsiteX3852" fmla="*/ 3749318 w 11968488"/>
              <a:gd name="connsiteY3852" fmla="*/ 340637 h 6483416"/>
              <a:gd name="connsiteX3853" fmla="*/ 3775548 w 11968488"/>
              <a:gd name="connsiteY3853" fmla="*/ 392393 h 6483416"/>
              <a:gd name="connsiteX3854" fmla="*/ 3858947 w 11968488"/>
              <a:gd name="connsiteY3854" fmla="*/ 425736 h 6483416"/>
              <a:gd name="connsiteX3855" fmla="*/ 3874326 w 11968488"/>
              <a:gd name="connsiteY3855" fmla="*/ 420849 h 6483416"/>
              <a:gd name="connsiteX3856" fmla="*/ 3925326 w 11968488"/>
              <a:gd name="connsiteY3856" fmla="*/ 384395 h 6483416"/>
              <a:gd name="connsiteX3857" fmla="*/ 4052499 w 11968488"/>
              <a:gd name="connsiteY3857" fmla="*/ 355217 h 6483416"/>
              <a:gd name="connsiteX3858" fmla="*/ 4111915 w 11968488"/>
              <a:gd name="connsiteY3858" fmla="*/ 364070 h 6483416"/>
              <a:gd name="connsiteX3859" fmla="*/ 4135928 w 11968488"/>
              <a:gd name="connsiteY3859" fmla="*/ 363185 h 6483416"/>
              <a:gd name="connsiteX3860" fmla="*/ 4212607 w 11968488"/>
              <a:gd name="connsiteY3860" fmla="*/ 380047 h 6483416"/>
              <a:gd name="connsiteX3861" fmla="*/ 4225377 w 11968488"/>
              <a:gd name="connsiteY3861" fmla="*/ 393982 h 6483416"/>
              <a:gd name="connsiteX3862" fmla="*/ 4236621 w 11968488"/>
              <a:gd name="connsiteY3862" fmla="*/ 379162 h 6483416"/>
              <a:gd name="connsiteX3863" fmla="*/ 4270718 w 11968488"/>
              <a:gd name="connsiteY3863" fmla="*/ 318843 h 6483416"/>
              <a:gd name="connsiteX3864" fmla="*/ 4361837 w 11968488"/>
              <a:gd name="connsiteY3864" fmla="*/ 244897 h 6483416"/>
              <a:gd name="connsiteX3865" fmla="*/ 4411241 w 11968488"/>
              <a:gd name="connsiteY3865" fmla="*/ 246436 h 6483416"/>
              <a:gd name="connsiteX3866" fmla="*/ 4477911 w 11968488"/>
              <a:gd name="connsiteY3866" fmla="*/ 255982 h 6483416"/>
              <a:gd name="connsiteX3867" fmla="*/ 4510194 w 11968488"/>
              <a:gd name="connsiteY3867" fmla="*/ 274960 h 6483416"/>
              <a:gd name="connsiteX3868" fmla="*/ 4546831 w 11968488"/>
              <a:gd name="connsiteY3868" fmla="*/ 262565 h 6483416"/>
              <a:gd name="connsiteX3869" fmla="*/ 4588111 w 11968488"/>
              <a:gd name="connsiteY3869" fmla="*/ 269687 h 6483416"/>
              <a:gd name="connsiteX3870" fmla="*/ 4591736 w 11968488"/>
              <a:gd name="connsiteY3870" fmla="*/ 270035 h 6483416"/>
              <a:gd name="connsiteX3871" fmla="*/ 4623371 w 11968488"/>
              <a:gd name="connsiteY3871" fmla="*/ 278569 h 6483416"/>
              <a:gd name="connsiteX3872" fmla="*/ 4633758 w 11968488"/>
              <a:gd name="connsiteY3872" fmla="*/ 288722 h 6483416"/>
              <a:gd name="connsiteX3873" fmla="*/ 4675447 w 11968488"/>
              <a:gd name="connsiteY3873" fmla="*/ 259855 h 6483416"/>
              <a:gd name="connsiteX3874" fmla="*/ 4720634 w 11968488"/>
              <a:gd name="connsiteY3874" fmla="*/ 259883 h 6483416"/>
              <a:gd name="connsiteX3875" fmla="*/ 4851251 w 11968488"/>
              <a:gd name="connsiteY3875" fmla="*/ 237762 h 6483416"/>
              <a:gd name="connsiteX3876" fmla="*/ 4868115 w 11968488"/>
              <a:gd name="connsiteY3876" fmla="*/ 234200 h 6483416"/>
              <a:gd name="connsiteX3877" fmla="*/ 4877408 w 11968488"/>
              <a:gd name="connsiteY3877" fmla="*/ 242628 h 6483416"/>
              <a:gd name="connsiteX3878" fmla="*/ 4882001 w 11968488"/>
              <a:gd name="connsiteY3878" fmla="*/ 242525 h 6483416"/>
              <a:gd name="connsiteX3879" fmla="*/ 4909819 w 11968488"/>
              <a:gd name="connsiteY3879" fmla="*/ 247168 h 6483416"/>
              <a:gd name="connsiteX3880" fmla="*/ 4950289 w 11968488"/>
              <a:gd name="connsiteY3880" fmla="*/ 219578 h 6483416"/>
              <a:gd name="connsiteX3881" fmla="*/ 5038590 w 11968488"/>
              <a:gd name="connsiteY3881" fmla="*/ 217338 h 6483416"/>
              <a:gd name="connsiteX3882" fmla="*/ 5050858 w 11968488"/>
              <a:gd name="connsiteY3882" fmla="*/ 204489 h 6483416"/>
              <a:gd name="connsiteX3883" fmla="*/ 5073851 w 11968488"/>
              <a:gd name="connsiteY3883" fmla="*/ 213308 h 6483416"/>
              <a:gd name="connsiteX3884" fmla="*/ 5093770 w 11968488"/>
              <a:gd name="connsiteY3884" fmla="*/ 253542 h 6483416"/>
              <a:gd name="connsiteX3885" fmla="*/ 5166741 w 11968488"/>
              <a:gd name="connsiteY3885" fmla="*/ 257956 h 6483416"/>
              <a:gd name="connsiteX3886" fmla="*/ 5188513 w 11968488"/>
              <a:gd name="connsiteY3886" fmla="*/ 241734 h 6483416"/>
              <a:gd name="connsiteX3887" fmla="*/ 5232362 w 11968488"/>
              <a:gd name="connsiteY3887" fmla="*/ 224953 h 6483416"/>
              <a:gd name="connsiteX3888" fmla="*/ 5275898 w 11968488"/>
              <a:gd name="connsiteY3888" fmla="*/ 230114 h 6483416"/>
              <a:gd name="connsiteX3889" fmla="*/ 5314543 w 11968488"/>
              <a:gd name="connsiteY3889" fmla="*/ 172723 h 6483416"/>
              <a:gd name="connsiteX3890" fmla="*/ 5336316 w 11968488"/>
              <a:gd name="connsiteY3890" fmla="*/ 156501 h 6483416"/>
              <a:gd name="connsiteX3891" fmla="*/ 5397332 w 11968488"/>
              <a:gd name="connsiteY3891" fmla="*/ 151817 h 6483416"/>
              <a:gd name="connsiteX3892" fmla="*/ 5409590 w 11968488"/>
              <a:gd name="connsiteY3892" fmla="*/ 176577 h 6483416"/>
              <a:gd name="connsiteX3893" fmla="*/ 5411094 w 11968488"/>
              <a:gd name="connsiteY3893" fmla="*/ 292492 h 6483416"/>
              <a:gd name="connsiteX3894" fmla="*/ 5420894 w 11968488"/>
              <a:gd name="connsiteY3894" fmla="*/ 342384 h 6483416"/>
              <a:gd name="connsiteX3895" fmla="*/ 5448494 w 11968488"/>
              <a:gd name="connsiteY3895" fmla="*/ 322882 h 6483416"/>
              <a:gd name="connsiteX3896" fmla="*/ 5486514 w 11968488"/>
              <a:gd name="connsiteY3896" fmla="*/ 309380 h 6483416"/>
              <a:gd name="connsiteX3897" fmla="*/ 5644723 w 11968488"/>
              <a:gd name="connsiteY3897" fmla="*/ 305362 h 6483416"/>
              <a:gd name="connsiteX3898" fmla="*/ 5711564 w 11968488"/>
              <a:gd name="connsiteY3898" fmla="*/ 297396 h 6483416"/>
              <a:gd name="connsiteX3899" fmla="*/ 5796490 w 11968488"/>
              <a:gd name="connsiteY3899" fmla="*/ 310910 h 6483416"/>
              <a:gd name="connsiteX3900" fmla="*/ 5908703 w 11968488"/>
              <a:gd name="connsiteY3900" fmla="*/ 326864 h 6483416"/>
              <a:gd name="connsiteX3901" fmla="*/ 5962359 w 11968488"/>
              <a:gd name="connsiteY3901" fmla="*/ 322369 h 6483416"/>
              <a:gd name="connsiteX3902" fmla="*/ 6165021 w 11968488"/>
              <a:gd name="connsiteY3902" fmla="*/ 332891 h 6483416"/>
              <a:gd name="connsiteX3903" fmla="*/ 6180352 w 11968488"/>
              <a:gd name="connsiteY3903" fmla="*/ 326235 h 6483416"/>
              <a:gd name="connsiteX3904" fmla="*/ 6230338 w 11968488"/>
              <a:gd name="connsiteY3904" fmla="*/ 284225 h 6483416"/>
              <a:gd name="connsiteX3905" fmla="*/ 6357589 w 11968488"/>
              <a:gd name="connsiteY3905" fmla="*/ 240253 h 6483416"/>
              <a:gd name="connsiteX3906" fmla="*/ 6417990 w 11968488"/>
              <a:gd name="connsiteY3906" fmla="*/ 241853 h 6483416"/>
              <a:gd name="connsiteX3907" fmla="*/ 6442213 w 11968488"/>
              <a:gd name="connsiteY3907" fmla="*/ 238105 h 6483416"/>
              <a:gd name="connsiteX3908" fmla="*/ 6520395 w 11968488"/>
              <a:gd name="connsiteY3908" fmla="*/ 245521 h 6483416"/>
              <a:gd name="connsiteX3909" fmla="*/ 6533883 w 11968488"/>
              <a:gd name="connsiteY3909" fmla="*/ 257713 h 6483416"/>
              <a:gd name="connsiteX3910" fmla="*/ 6544617 w 11968488"/>
              <a:gd name="connsiteY3910" fmla="*/ 241773 h 6483416"/>
              <a:gd name="connsiteX3911" fmla="*/ 6576519 w 11968488"/>
              <a:gd name="connsiteY3911" fmla="*/ 178285 h 6483416"/>
              <a:gd name="connsiteX3912" fmla="*/ 6665455 w 11968488"/>
              <a:gd name="connsiteY3912" fmla="*/ 94545 h 6483416"/>
              <a:gd name="connsiteX3913" fmla="*/ 6715431 w 11968488"/>
              <a:gd name="connsiteY3913" fmla="*/ 90142 h 6483416"/>
              <a:gd name="connsiteX3914" fmla="*/ 6783191 w 11968488"/>
              <a:gd name="connsiteY3914" fmla="*/ 91555 h 6483416"/>
              <a:gd name="connsiteX3915" fmla="*/ 6816607 w 11968488"/>
              <a:gd name="connsiteY3915" fmla="*/ 106378 h 6483416"/>
              <a:gd name="connsiteX3916" fmla="*/ 6853096 w 11968488"/>
              <a:gd name="connsiteY3916" fmla="*/ 89782 h 6483416"/>
              <a:gd name="connsiteX3917" fmla="*/ 6895102 w 11968488"/>
              <a:gd name="connsiteY3917" fmla="*/ 91847 h 6483416"/>
              <a:gd name="connsiteX3918" fmla="*/ 6898779 w 11968488"/>
              <a:gd name="connsiteY3918" fmla="*/ 91754 h 6483416"/>
              <a:gd name="connsiteX3919" fmla="*/ 7027545 w 11968488"/>
              <a:gd name="connsiteY3919" fmla="*/ 126092 h 6483416"/>
              <a:gd name="connsiteX3920" fmla="*/ 7088266 w 11968488"/>
              <a:gd name="connsiteY3920" fmla="*/ 68140 h 6483416"/>
              <a:gd name="connsiteX3921" fmla="*/ 7125986 w 11968488"/>
              <a:gd name="connsiteY3921" fmla="*/ 38977 h 6483416"/>
              <a:gd name="connsiteX3922" fmla="*/ 7253227 w 11968488"/>
              <a:gd name="connsiteY3922" fmla="*/ 32613 h 6483416"/>
              <a:gd name="connsiteX3923" fmla="*/ 7319150 w 11968488"/>
              <a:gd name="connsiteY3923" fmla="*/ 15268 h 6483416"/>
              <a:gd name="connsiteX3924" fmla="*/ 7385681 w 11968488"/>
              <a:gd name="connsiteY3924" fmla="*/ 29249 h 6483416"/>
              <a:gd name="connsiteX3925" fmla="*/ 7517510 w 11968488"/>
              <a:gd name="connsiteY3925" fmla="*/ 69776 h 6483416"/>
              <a:gd name="connsiteX3926" fmla="*/ 7607638 w 11968488"/>
              <a:gd name="connsiteY3926" fmla="*/ 123896 h 6483416"/>
              <a:gd name="connsiteX3927" fmla="*/ 7612772 w 11968488"/>
              <a:gd name="connsiteY3927" fmla="*/ 150257 h 6483416"/>
              <a:gd name="connsiteX3928" fmla="*/ 7611677 w 11968488"/>
              <a:gd name="connsiteY3928" fmla="*/ 172331 h 6483416"/>
              <a:gd name="connsiteX3929" fmla="*/ 7621673 w 11968488"/>
              <a:gd name="connsiteY3929" fmla="*/ 172666 h 6483416"/>
              <a:gd name="connsiteX3930" fmla="*/ 7686337 w 11968488"/>
              <a:gd name="connsiteY3930" fmla="*/ 198375 h 6483416"/>
              <a:gd name="connsiteX3931" fmla="*/ 7729115 w 11968488"/>
              <a:gd name="connsiteY3931" fmla="*/ 208243 h 6483416"/>
              <a:gd name="connsiteX3932" fmla="*/ 7769392 w 11968488"/>
              <a:gd name="connsiteY3932" fmla="*/ 210896 h 6483416"/>
              <a:gd name="connsiteX3933" fmla="*/ 7779901 w 11968488"/>
              <a:gd name="connsiteY3933" fmla="*/ 203360 h 6483416"/>
              <a:gd name="connsiteX3934" fmla="*/ 7762144 w 11968488"/>
              <a:gd name="connsiteY3934" fmla="*/ 171044 h 6483416"/>
              <a:gd name="connsiteX3935" fmla="*/ 7745321 w 11968488"/>
              <a:gd name="connsiteY3935" fmla="*/ 165088 h 6483416"/>
              <a:gd name="connsiteX3936" fmla="*/ 7704194 w 11968488"/>
              <a:gd name="connsiteY3936" fmla="*/ 130008 h 6483416"/>
              <a:gd name="connsiteX3937" fmla="*/ 7664043 w 11968488"/>
              <a:gd name="connsiteY3937" fmla="*/ 118254 h 6483416"/>
              <a:gd name="connsiteX3938" fmla="*/ 7669340 w 11968488"/>
              <a:gd name="connsiteY3938" fmla="*/ 111453 h 6483416"/>
              <a:gd name="connsiteX3939" fmla="*/ 7743411 w 11968488"/>
              <a:gd name="connsiteY3939" fmla="*/ 115400 h 6483416"/>
              <a:gd name="connsiteX3940" fmla="*/ 7763942 w 11968488"/>
              <a:gd name="connsiteY3940" fmla="*/ 135214 h 6483416"/>
              <a:gd name="connsiteX3941" fmla="*/ 7785724 w 11968488"/>
              <a:gd name="connsiteY3941" fmla="*/ 158638 h 6483416"/>
              <a:gd name="connsiteX3942" fmla="*/ 7798691 w 11968488"/>
              <a:gd name="connsiteY3942" fmla="*/ 161353 h 6483416"/>
              <a:gd name="connsiteX3943" fmla="*/ 7812802 w 11968488"/>
              <a:gd name="connsiteY3943" fmla="*/ 175261 h 6483416"/>
              <a:gd name="connsiteX3944" fmla="*/ 7807421 w 11968488"/>
              <a:gd name="connsiteY3944" fmla="*/ 188129 h 6483416"/>
              <a:gd name="connsiteX3945" fmla="*/ 7800812 w 11968488"/>
              <a:gd name="connsiteY3945" fmla="*/ 195873 h 6483416"/>
              <a:gd name="connsiteX3946" fmla="*/ 7807189 w 11968488"/>
              <a:gd name="connsiteY3946" fmla="*/ 204814 h 6483416"/>
              <a:gd name="connsiteX3947" fmla="*/ 7813778 w 11968488"/>
              <a:gd name="connsiteY3947" fmla="*/ 198587 h 6483416"/>
              <a:gd name="connsiteX3948" fmla="*/ 7821702 w 11968488"/>
              <a:gd name="connsiteY3948" fmla="*/ 189903 h 6483416"/>
              <a:gd name="connsiteX3949" fmla="*/ 7832751 w 11968488"/>
              <a:gd name="connsiteY3949" fmla="*/ 185064 h 6483416"/>
              <a:gd name="connsiteX3950" fmla="*/ 7836124 w 11968488"/>
              <a:gd name="connsiteY3950" fmla="*/ 176415 h 6483416"/>
              <a:gd name="connsiteX3951" fmla="*/ 7897392 w 11968488"/>
              <a:gd name="connsiteY3951" fmla="*/ 176415 h 6483416"/>
              <a:gd name="connsiteX3952" fmla="*/ 7909389 w 11968488"/>
              <a:gd name="connsiteY3952" fmla="*/ 161559 h 6483416"/>
              <a:gd name="connsiteX3953" fmla="*/ 7952572 w 11968488"/>
              <a:gd name="connsiteY3953" fmla="*/ 130592 h 6483416"/>
              <a:gd name="connsiteX3954" fmla="*/ 7990538 w 11968488"/>
              <a:gd name="connsiteY3954" fmla="*/ 112375 h 6483416"/>
              <a:gd name="connsiteX3955" fmla="*/ 7998461 w 11968488"/>
              <a:gd name="connsiteY3955" fmla="*/ 103690 h 6483416"/>
              <a:gd name="connsiteX3956" fmla="*/ 8027633 w 11968488"/>
              <a:gd name="connsiteY3956" fmla="*/ 63248 h 6483416"/>
              <a:gd name="connsiteX3957" fmla="*/ 8080856 w 11968488"/>
              <a:gd name="connsiteY3957" fmla="*/ 70132 h 6483416"/>
              <a:gd name="connsiteX3958" fmla="*/ 8096007 w 11968488"/>
              <a:gd name="connsiteY3958" fmla="*/ 102816 h 6483416"/>
              <a:gd name="connsiteX3959" fmla="*/ 8081592 w 11968488"/>
              <a:gd name="connsiteY3959" fmla="*/ 176415 h 6483416"/>
              <a:gd name="connsiteX3960" fmla="*/ 8091130 w 11968488"/>
              <a:gd name="connsiteY3960" fmla="*/ 176415 h 6483416"/>
              <a:gd name="connsiteX3961" fmla="*/ 8115668 w 11968488"/>
              <a:gd name="connsiteY3961" fmla="*/ 150311 h 6483416"/>
              <a:gd name="connsiteX3962" fmla="*/ 8134387 w 11968488"/>
              <a:gd name="connsiteY3962" fmla="*/ 132863 h 6483416"/>
              <a:gd name="connsiteX3963" fmla="*/ 8150608 w 11968488"/>
              <a:gd name="connsiteY3963" fmla="*/ 115205 h 6483416"/>
              <a:gd name="connsiteX3964" fmla="*/ 8150656 w 11968488"/>
              <a:gd name="connsiteY3964" fmla="*/ 115185 h 6483416"/>
              <a:gd name="connsiteX3965" fmla="*/ 8151893 w 11968488"/>
              <a:gd name="connsiteY3965" fmla="*/ 113806 h 6483416"/>
              <a:gd name="connsiteX3966" fmla="*/ 8150608 w 11968488"/>
              <a:gd name="connsiteY3966" fmla="*/ 115205 h 6483416"/>
              <a:gd name="connsiteX3967" fmla="*/ 8147995 w 11968488"/>
              <a:gd name="connsiteY3967" fmla="*/ 116184 h 6483416"/>
              <a:gd name="connsiteX3968" fmla="*/ 8150277 w 11968488"/>
              <a:gd name="connsiteY3968" fmla="*/ 111661 h 6483416"/>
              <a:gd name="connsiteX3969" fmla="*/ 8151513 w 11968488"/>
              <a:gd name="connsiteY3969" fmla="*/ 110281 h 6483416"/>
              <a:gd name="connsiteX3970" fmla="*/ 8150087 w 11968488"/>
              <a:gd name="connsiteY3970" fmla="*/ 109897 h 6483416"/>
              <a:gd name="connsiteX3971" fmla="*/ 8114719 w 11968488"/>
              <a:gd name="connsiteY3971" fmla="*/ 141496 h 6483416"/>
              <a:gd name="connsiteX3972" fmla="*/ 8112724 w 11968488"/>
              <a:gd name="connsiteY3972" fmla="*/ 135825 h 6483416"/>
              <a:gd name="connsiteX3973" fmla="*/ 8122991 w 11968488"/>
              <a:gd name="connsiteY3973" fmla="*/ 128308 h 6483416"/>
              <a:gd name="connsiteX3974" fmla="*/ 8138203 w 11968488"/>
              <a:gd name="connsiteY3974" fmla="*/ 115269 h 6483416"/>
              <a:gd name="connsiteX3975" fmla="*/ 8190210 w 11968488"/>
              <a:gd name="connsiteY3975" fmla="*/ 71015 h 6483416"/>
              <a:gd name="connsiteX3976" fmla="*/ 8196959 w 11968488"/>
              <a:gd name="connsiteY3976" fmla="*/ 69401 h 6483416"/>
              <a:gd name="connsiteX3977" fmla="*/ 8220346 w 11968488"/>
              <a:gd name="connsiteY3977" fmla="*/ 55132 h 6483416"/>
              <a:gd name="connsiteX3978" fmla="*/ 8222629 w 11968488"/>
              <a:gd name="connsiteY3978" fmla="*/ 50608 h 6483416"/>
              <a:gd name="connsiteX3979" fmla="*/ 8234513 w 11968488"/>
              <a:gd name="connsiteY3979" fmla="*/ 45237 h 6483416"/>
              <a:gd name="connsiteX3980" fmla="*/ 8231660 w 11968488"/>
              <a:gd name="connsiteY3980" fmla="*/ 44472 h 6483416"/>
              <a:gd name="connsiteX3981" fmla="*/ 8240717 w 11968488"/>
              <a:gd name="connsiteY3981" fmla="*/ 40327 h 6483416"/>
              <a:gd name="connsiteX3982" fmla="*/ 8245526 w 11968488"/>
              <a:gd name="connsiteY3982" fmla="*/ 44731 h 6483416"/>
              <a:gd name="connsiteX3983" fmla="*/ 8240217 w 11968488"/>
              <a:gd name="connsiteY3983" fmla="*/ 46766 h 6483416"/>
              <a:gd name="connsiteX3984" fmla="*/ 8223876 w 11968488"/>
              <a:gd name="connsiteY3984" fmla="*/ 60572 h 6483416"/>
              <a:gd name="connsiteX3985" fmla="*/ 8207533 w 11968488"/>
              <a:gd name="connsiteY3985" fmla="*/ 72587 h 6483416"/>
              <a:gd name="connsiteX3986" fmla="*/ 8204279 w 11968488"/>
              <a:gd name="connsiteY3986" fmla="*/ 73076 h 6483416"/>
              <a:gd name="connsiteX3987" fmla="*/ 8204469 w 11968488"/>
              <a:gd name="connsiteY3987" fmla="*/ 74839 h 6483416"/>
              <a:gd name="connsiteX3988" fmla="*/ 8207533 w 11968488"/>
              <a:gd name="connsiteY3988" fmla="*/ 72587 h 6483416"/>
              <a:gd name="connsiteX3989" fmla="*/ 8208367 w 11968488"/>
              <a:gd name="connsiteY3989" fmla="*/ 72461 h 6483416"/>
              <a:gd name="connsiteX3990" fmla="*/ 8207321 w 11968488"/>
              <a:gd name="connsiteY3990" fmla="*/ 75604 h 6483416"/>
              <a:gd name="connsiteX3991" fmla="*/ 8207511 w 11968488"/>
              <a:gd name="connsiteY3991" fmla="*/ 77368 h 6483416"/>
              <a:gd name="connsiteX3992" fmla="*/ 8216699 w 11968488"/>
              <a:gd name="connsiteY3992" fmla="*/ 72809 h 6483416"/>
              <a:gd name="connsiteX3993" fmla="*/ 8221327 w 11968488"/>
              <a:gd name="connsiteY3993" fmla="*/ 68509 h 6483416"/>
              <a:gd name="connsiteX3994" fmla="*/ 8242281 w 11968488"/>
              <a:gd name="connsiteY3994" fmla="*/ 57989 h 6483416"/>
              <a:gd name="connsiteX3995" fmla="*/ 8243072 w 11968488"/>
              <a:gd name="connsiteY3995" fmla="*/ 57809 h 6483416"/>
              <a:gd name="connsiteX3996" fmla="*/ 8250579 w 11968488"/>
              <a:gd name="connsiteY3996" fmla="*/ 52970 h 6483416"/>
              <a:gd name="connsiteX3997" fmla="*/ 8253619 w 11968488"/>
              <a:gd name="connsiteY3997" fmla="*/ 52140 h 6483416"/>
              <a:gd name="connsiteX3998" fmla="*/ 8260242 w 11968488"/>
              <a:gd name="connsiteY3998" fmla="*/ 58205 h 6483416"/>
              <a:gd name="connsiteX3999" fmla="*/ 8254063 w 11968488"/>
              <a:gd name="connsiteY3999" fmla="*/ 61316 h 6483416"/>
              <a:gd name="connsiteX4000" fmla="*/ 8256498 w 11968488"/>
              <a:gd name="connsiteY4000" fmla="*/ 64312 h 6483416"/>
              <a:gd name="connsiteX4001" fmla="*/ 8265544 w 11968488"/>
              <a:gd name="connsiteY4001" fmla="*/ 68335 h 6483416"/>
              <a:gd name="connsiteX4002" fmla="*/ 8292496 w 11968488"/>
              <a:gd name="connsiteY4002" fmla="*/ 94059 h 6483416"/>
              <a:gd name="connsiteX4003" fmla="*/ 8295017 w 11968488"/>
              <a:gd name="connsiteY4003" fmla="*/ 99758 h 6483416"/>
              <a:gd name="connsiteX4004" fmla="*/ 8302077 w 11968488"/>
              <a:gd name="connsiteY4004" fmla="*/ 153263 h 6483416"/>
              <a:gd name="connsiteX4005" fmla="*/ 8298072 w 11968488"/>
              <a:gd name="connsiteY4005" fmla="*/ 160639 h 6483416"/>
              <a:gd name="connsiteX4006" fmla="*/ 8315703 w 11968488"/>
              <a:gd name="connsiteY4006" fmla="*/ 202056 h 6483416"/>
              <a:gd name="connsiteX4007" fmla="*/ 8318309 w 11968488"/>
              <a:gd name="connsiteY4007" fmla="*/ 201689 h 6483416"/>
              <a:gd name="connsiteX4008" fmla="*/ 8352461 w 11968488"/>
              <a:gd name="connsiteY4008" fmla="*/ 177199 h 6483416"/>
              <a:gd name="connsiteX4009" fmla="*/ 8377398 w 11968488"/>
              <a:gd name="connsiteY4009" fmla="*/ 160818 h 6483416"/>
              <a:gd name="connsiteX4010" fmla="*/ 8366377 w 11968488"/>
              <a:gd name="connsiteY4010" fmla="*/ 111656 h 6483416"/>
              <a:gd name="connsiteX4011" fmla="*/ 8372923 w 11968488"/>
              <a:gd name="connsiteY4011" fmla="*/ 108463 h 6483416"/>
              <a:gd name="connsiteX4012" fmla="*/ 8374090 w 11968488"/>
              <a:gd name="connsiteY4012" fmla="*/ 118139 h 6483416"/>
              <a:gd name="connsiteX4013" fmla="*/ 8373878 w 11968488"/>
              <a:gd name="connsiteY4013" fmla="*/ 133307 h 6483416"/>
              <a:gd name="connsiteX4014" fmla="*/ 8381781 w 11968488"/>
              <a:gd name="connsiteY4014" fmla="*/ 126139 h 6483416"/>
              <a:gd name="connsiteX4015" fmla="*/ 8390232 w 11968488"/>
              <a:gd name="connsiteY4015" fmla="*/ 79533 h 6483416"/>
              <a:gd name="connsiteX4016" fmla="*/ 8420465 w 11968488"/>
              <a:gd name="connsiteY4016" fmla="*/ 56351 h 6483416"/>
              <a:gd name="connsiteX4017" fmla="*/ 8429617 w 11968488"/>
              <a:gd name="connsiteY4017" fmla="*/ 52791 h 6483416"/>
              <a:gd name="connsiteX4018" fmla="*/ 8454427 w 11968488"/>
              <a:gd name="connsiteY4018" fmla="*/ 45512 h 6483416"/>
              <a:gd name="connsiteX4019" fmla="*/ 8478414 w 11968488"/>
              <a:gd name="connsiteY4019" fmla="*/ 97387 h 6483416"/>
              <a:gd name="connsiteX4020" fmla="*/ 8453631 w 11968488"/>
              <a:gd name="connsiteY4020" fmla="*/ 196250 h 6483416"/>
              <a:gd name="connsiteX4021" fmla="*/ 8437953 w 11968488"/>
              <a:gd name="connsiteY4021" fmla="*/ 201487 h 6483416"/>
              <a:gd name="connsiteX4022" fmla="*/ 8434349 w 11968488"/>
              <a:gd name="connsiteY4022" fmla="*/ 180044 h 6483416"/>
              <a:gd name="connsiteX4023" fmla="*/ 8437230 w 11968488"/>
              <a:gd name="connsiteY4023" fmla="*/ 159958 h 6483416"/>
              <a:gd name="connsiteX4024" fmla="*/ 8413942 w 11968488"/>
              <a:gd name="connsiteY4024" fmla="*/ 186419 h 6483416"/>
              <a:gd name="connsiteX4025" fmla="*/ 8404824 w 11968488"/>
              <a:gd name="connsiteY4025" fmla="*/ 212895 h 6483416"/>
              <a:gd name="connsiteX4026" fmla="*/ 8414268 w 11968488"/>
              <a:gd name="connsiteY4026" fmla="*/ 213422 h 6483416"/>
              <a:gd name="connsiteX4027" fmla="*/ 8415436 w 11968488"/>
              <a:gd name="connsiteY4027" fmla="*/ 213412 h 6483416"/>
              <a:gd name="connsiteX4028" fmla="*/ 8419710 w 11968488"/>
              <a:gd name="connsiteY4028" fmla="*/ 204057 h 6483416"/>
              <a:gd name="connsiteX4029" fmla="*/ 8428842 w 11968488"/>
              <a:gd name="connsiteY4029" fmla="*/ 202014 h 6483416"/>
              <a:gd name="connsiteX4030" fmla="*/ 8436360 w 11968488"/>
              <a:gd name="connsiteY4030" fmla="*/ 213238 h 6483416"/>
              <a:gd name="connsiteX4031" fmla="*/ 8451576 w 11968488"/>
              <a:gd name="connsiteY4031" fmla="*/ 213112 h 6483416"/>
              <a:gd name="connsiteX4032" fmla="*/ 8495314 w 11968488"/>
              <a:gd name="connsiteY4032" fmla="*/ 224970 h 6483416"/>
              <a:gd name="connsiteX4033" fmla="*/ 8500132 w 11968488"/>
              <a:gd name="connsiteY4033" fmla="*/ 211726 h 6483416"/>
              <a:gd name="connsiteX4034" fmla="*/ 8613768 w 11968488"/>
              <a:gd name="connsiteY4034" fmla="*/ 239738 h 6483416"/>
              <a:gd name="connsiteX4035" fmla="*/ 8723636 w 11968488"/>
              <a:gd name="connsiteY4035" fmla="*/ 257775 h 6483416"/>
              <a:gd name="connsiteX4036" fmla="*/ 8726988 w 11968488"/>
              <a:gd name="connsiteY4036" fmla="*/ 253643 h 6483416"/>
              <a:gd name="connsiteX4037" fmla="*/ 8728869 w 11968488"/>
              <a:gd name="connsiteY4037" fmla="*/ 258631 h 6483416"/>
              <a:gd name="connsiteX4038" fmla="*/ 8739334 w 11968488"/>
              <a:gd name="connsiteY4038" fmla="*/ 260348 h 6483416"/>
              <a:gd name="connsiteX4039" fmla="*/ 8735981 w 11968488"/>
              <a:gd name="connsiteY4039" fmla="*/ 264478 h 6483416"/>
              <a:gd name="connsiteX4040" fmla="*/ 8730751 w 11968488"/>
              <a:gd name="connsiteY4040" fmla="*/ 263620 h 6483416"/>
              <a:gd name="connsiteX4041" fmla="*/ 8762555 w 11968488"/>
              <a:gd name="connsiteY4041" fmla="*/ 282877 h 6483416"/>
              <a:gd name="connsiteX4042" fmla="*/ 8733126 w 11968488"/>
              <a:gd name="connsiteY4042" fmla="*/ 286379 h 6483416"/>
              <a:gd name="connsiteX4043" fmla="*/ 8729727 w 11968488"/>
              <a:gd name="connsiteY4043" fmla="*/ 287603 h 6483416"/>
              <a:gd name="connsiteX4044" fmla="*/ 8745756 w 11968488"/>
              <a:gd name="connsiteY4044" fmla="*/ 292689 h 6483416"/>
              <a:gd name="connsiteX4045" fmla="*/ 8758974 w 11968488"/>
              <a:gd name="connsiteY4045" fmla="*/ 302030 h 6483416"/>
              <a:gd name="connsiteX4046" fmla="*/ 8748688 w 11968488"/>
              <a:gd name="connsiteY4046" fmla="*/ 304336 h 6483416"/>
              <a:gd name="connsiteX4047" fmla="*/ 8749016 w 11968488"/>
              <a:gd name="connsiteY4047" fmla="*/ 304705 h 6483416"/>
              <a:gd name="connsiteX4048" fmla="*/ 8758908 w 11968488"/>
              <a:gd name="connsiteY4048" fmla="*/ 331959 h 6483416"/>
              <a:gd name="connsiteX4049" fmla="*/ 8752735 w 11968488"/>
              <a:gd name="connsiteY4049" fmla="*/ 338086 h 6483416"/>
              <a:gd name="connsiteX4050" fmla="*/ 8771251 w 11968488"/>
              <a:gd name="connsiteY4050" fmla="*/ 337228 h 6483416"/>
              <a:gd name="connsiteX4051" fmla="*/ 8829886 w 11968488"/>
              <a:gd name="connsiteY4051" fmla="*/ 340672 h 6483416"/>
              <a:gd name="connsiteX4052" fmla="*/ 9029716 w 11968488"/>
              <a:gd name="connsiteY4052" fmla="*/ 353247 h 6483416"/>
              <a:gd name="connsiteX4053" fmla="*/ 9047582 w 11968488"/>
              <a:gd name="connsiteY4053" fmla="*/ 365140 h 6483416"/>
              <a:gd name="connsiteX4054" fmla="*/ 9126445 w 11968488"/>
              <a:gd name="connsiteY4054" fmla="*/ 384785 h 6483416"/>
              <a:gd name="connsiteX4055" fmla="*/ 9140256 w 11968488"/>
              <a:gd name="connsiteY4055" fmla="*/ 378925 h 6483416"/>
              <a:gd name="connsiteX4056" fmla="*/ 9176661 w 11968488"/>
              <a:gd name="connsiteY4056" fmla="*/ 393573 h 6483416"/>
              <a:gd name="connsiteX4057" fmla="*/ 9171936 w 11968488"/>
              <a:gd name="connsiteY4057" fmla="*/ 384955 h 6483416"/>
              <a:gd name="connsiteX4058" fmla="*/ 9199777 w 11968488"/>
              <a:gd name="connsiteY4058" fmla="*/ 395995 h 6483416"/>
              <a:gd name="connsiteX4059" fmla="*/ 9201664 w 11968488"/>
              <a:gd name="connsiteY4059" fmla="*/ 418265 h 6483416"/>
              <a:gd name="connsiteX4060" fmla="*/ 9186110 w 11968488"/>
              <a:gd name="connsiteY4060" fmla="*/ 410815 h 6483416"/>
              <a:gd name="connsiteX4061" fmla="*/ 9123516 w 11968488"/>
              <a:gd name="connsiteY4061" fmla="*/ 406617 h 6483416"/>
              <a:gd name="connsiteX4062" fmla="*/ 9064414 w 11968488"/>
              <a:gd name="connsiteY4062" fmla="*/ 397967 h 6483416"/>
              <a:gd name="connsiteX4063" fmla="*/ 9056363 w 11968488"/>
              <a:gd name="connsiteY4063" fmla="*/ 391513 h 6483416"/>
              <a:gd name="connsiteX4064" fmla="*/ 9053337 w 11968488"/>
              <a:gd name="connsiteY4064" fmla="*/ 396343 h 6483416"/>
              <a:gd name="connsiteX4065" fmla="*/ 9064414 w 11968488"/>
              <a:gd name="connsiteY4065" fmla="*/ 397967 h 6483416"/>
              <a:gd name="connsiteX4066" fmla="*/ 9066479 w 11968488"/>
              <a:gd name="connsiteY4066" fmla="*/ 399617 h 6483416"/>
              <a:gd name="connsiteX4067" fmla="*/ 9058059 w 11968488"/>
              <a:gd name="connsiteY4067" fmla="*/ 404961 h 6483416"/>
              <a:gd name="connsiteX4068" fmla="*/ 9055029 w 11968488"/>
              <a:gd name="connsiteY4068" fmla="*/ 409790 h 6483416"/>
              <a:gd name="connsiteX4069" fmla="*/ 9126443 w 11968488"/>
              <a:gd name="connsiteY4069" fmla="*/ 435256 h 6483416"/>
              <a:gd name="connsiteX4070" fmla="*/ 9174377 w 11968488"/>
              <a:gd name="connsiteY4070" fmla="*/ 445766 h 6483416"/>
              <a:gd name="connsiteX4071" fmla="*/ 9263464 w 11968488"/>
              <a:gd name="connsiteY4071" fmla="*/ 446885 h 6483416"/>
              <a:gd name="connsiteX4072" fmla="*/ 9364012 w 11968488"/>
              <a:gd name="connsiteY4072" fmla="*/ 458211 h 6483416"/>
              <a:gd name="connsiteX4073" fmla="*/ 9381881 w 11968488"/>
              <a:gd name="connsiteY4073" fmla="*/ 470103 h 6483416"/>
              <a:gd name="connsiteX4074" fmla="*/ 9460746 w 11968488"/>
              <a:gd name="connsiteY4074" fmla="*/ 489753 h 6483416"/>
              <a:gd name="connsiteX4075" fmla="*/ 9474555 w 11968488"/>
              <a:gd name="connsiteY4075" fmla="*/ 483889 h 6483416"/>
              <a:gd name="connsiteX4076" fmla="*/ 9510960 w 11968488"/>
              <a:gd name="connsiteY4076" fmla="*/ 498541 h 6483416"/>
              <a:gd name="connsiteX4077" fmla="*/ 9506234 w 11968488"/>
              <a:gd name="connsiteY4077" fmla="*/ 489921 h 6483416"/>
              <a:gd name="connsiteX4078" fmla="*/ 9534076 w 11968488"/>
              <a:gd name="connsiteY4078" fmla="*/ 500961 h 6483416"/>
              <a:gd name="connsiteX4079" fmla="*/ 9535960 w 11968488"/>
              <a:gd name="connsiteY4079" fmla="*/ 523233 h 6483416"/>
              <a:gd name="connsiteX4080" fmla="*/ 9520409 w 11968488"/>
              <a:gd name="connsiteY4080" fmla="*/ 515783 h 6483416"/>
              <a:gd name="connsiteX4081" fmla="*/ 9457812 w 11968488"/>
              <a:gd name="connsiteY4081" fmla="*/ 511583 h 6483416"/>
              <a:gd name="connsiteX4082" fmla="*/ 9398714 w 11968488"/>
              <a:gd name="connsiteY4082" fmla="*/ 502933 h 6483416"/>
              <a:gd name="connsiteX4083" fmla="*/ 9390661 w 11968488"/>
              <a:gd name="connsiteY4083" fmla="*/ 496482 h 6483416"/>
              <a:gd name="connsiteX4084" fmla="*/ 9387635 w 11968488"/>
              <a:gd name="connsiteY4084" fmla="*/ 501307 h 6483416"/>
              <a:gd name="connsiteX4085" fmla="*/ 9398714 w 11968488"/>
              <a:gd name="connsiteY4085" fmla="*/ 502933 h 6483416"/>
              <a:gd name="connsiteX4086" fmla="*/ 9400778 w 11968488"/>
              <a:gd name="connsiteY4086" fmla="*/ 504586 h 6483416"/>
              <a:gd name="connsiteX4087" fmla="*/ 9392358 w 11968488"/>
              <a:gd name="connsiteY4087" fmla="*/ 509925 h 6483416"/>
              <a:gd name="connsiteX4088" fmla="*/ 9389329 w 11968488"/>
              <a:gd name="connsiteY4088" fmla="*/ 514756 h 6483416"/>
              <a:gd name="connsiteX4089" fmla="*/ 9460741 w 11968488"/>
              <a:gd name="connsiteY4089" fmla="*/ 540226 h 6483416"/>
              <a:gd name="connsiteX4090" fmla="*/ 9470090 w 11968488"/>
              <a:gd name="connsiteY4090" fmla="*/ 542273 h 6483416"/>
              <a:gd name="connsiteX4091" fmla="*/ 9477109 w 11968488"/>
              <a:gd name="connsiteY4091" fmla="*/ 541277 h 6483416"/>
              <a:gd name="connsiteX4092" fmla="*/ 9535918 w 11968488"/>
              <a:gd name="connsiteY4092" fmla="*/ 523719 h 6483416"/>
              <a:gd name="connsiteX4093" fmla="*/ 9546369 w 11968488"/>
              <a:gd name="connsiteY4093" fmla="*/ 574803 h 6483416"/>
              <a:gd name="connsiteX4094" fmla="*/ 9556003 w 11968488"/>
              <a:gd name="connsiteY4094" fmla="*/ 603347 h 6483416"/>
              <a:gd name="connsiteX4095" fmla="*/ 9606952 w 11968488"/>
              <a:gd name="connsiteY4095" fmla="*/ 582547 h 6483416"/>
              <a:gd name="connsiteX4096" fmla="*/ 9599148 w 11968488"/>
              <a:gd name="connsiteY4096" fmla="*/ 570831 h 6483416"/>
              <a:gd name="connsiteX4097" fmla="*/ 9656730 w 11968488"/>
              <a:gd name="connsiteY4097" fmla="*/ 534942 h 6483416"/>
              <a:gd name="connsiteX4098" fmla="*/ 9722117 w 11968488"/>
              <a:gd name="connsiteY4098" fmla="*/ 510759 h 6483416"/>
              <a:gd name="connsiteX4099" fmla="*/ 9768161 w 11968488"/>
              <a:gd name="connsiteY4099" fmla="*/ 504591 h 6483416"/>
              <a:gd name="connsiteX4100" fmla="*/ 9771216 w 11968488"/>
              <a:gd name="connsiteY4100" fmla="*/ 490357 h 6483416"/>
              <a:gd name="connsiteX4101" fmla="*/ 9890449 w 11968488"/>
              <a:gd name="connsiteY4101" fmla="*/ 471723 h 6483416"/>
              <a:gd name="connsiteX4102" fmla="*/ 10004481 w 11968488"/>
              <a:gd name="connsiteY4102" fmla="*/ 445275 h 6483416"/>
              <a:gd name="connsiteX4103" fmla="*/ 10007309 w 11968488"/>
              <a:gd name="connsiteY4103" fmla="*/ 440113 h 6483416"/>
              <a:gd name="connsiteX4104" fmla="*/ 10009909 w 11968488"/>
              <a:gd name="connsiteY4104" fmla="*/ 444019 h 6483416"/>
              <a:gd name="connsiteX4105" fmla="*/ 10020770 w 11968488"/>
              <a:gd name="connsiteY4105" fmla="*/ 441501 h 6483416"/>
              <a:gd name="connsiteX4106" fmla="*/ 10017942 w 11968488"/>
              <a:gd name="connsiteY4106" fmla="*/ 446661 h 6483416"/>
              <a:gd name="connsiteX4107" fmla="*/ 10016546 w 11968488"/>
              <a:gd name="connsiteY4107" fmla="*/ 448671 h 6483416"/>
              <a:gd name="connsiteX4108" fmla="*/ 10012511 w 11968488"/>
              <a:gd name="connsiteY4108" fmla="*/ 447922 h 6483416"/>
              <a:gd name="connsiteX4109" fmla="*/ 10015141 w 11968488"/>
              <a:gd name="connsiteY4109" fmla="*/ 450693 h 6483416"/>
              <a:gd name="connsiteX4110" fmla="*/ 10016546 w 11968488"/>
              <a:gd name="connsiteY4110" fmla="*/ 448671 h 6483416"/>
              <a:gd name="connsiteX4111" fmla="*/ 10022125 w 11968488"/>
              <a:gd name="connsiteY4111" fmla="*/ 449707 h 6483416"/>
              <a:gd name="connsiteX4112" fmla="*/ 10033085 w 11968488"/>
              <a:gd name="connsiteY4112" fmla="*/ 448221 h 6483416"/>
              <a:gd name="connsiteX4113" fmla="*/ 10039371 w 11968488"/>
              <a:gd name="connsiteY4113" fmla="*/ 450459 h 6483416"/>
              <a:gd name="connsiteX4114" fmla="*/ 10100677 w 11968488"/>
              <a:gd name="connsiteY4114" fmla="*/ 423262 h 6483416"/>
              <a:gd name="connsiteX4115" fmla="*/ 10204285 w 11968488"/>
              <a:gd name="connsiteY4115" fmla="*/ 387230 h 6483416"/>
              <a:gd name="connsiteX4116" fmla="*/ 10224302 w 11968488"/>
              <a:gd name="connsiteY4116" fmla="*/ 389856 h 6483416"/>
              <a:gd name="connsiteX4117" fmla="*/ 10231734 w 11968488"/>
              <a:gd name="connsiteY4117" fmla="*/ 387763 h 6483416"/>
              <a:gd name="connsiteX4118" fmla="*/ 10228395 w 11968488"/>
              <a:gd name="connsiteY4118" fmla="*/ 387261 h 6483416"/>
              <a:gd name="connsiteX4119" fmla="*/ 10337948 w 11968488"/>
              <a:gd name="connsiteY4119" fmla="*/ 339605 h 6483416"/>
              <a:gd name="connsiteX4120" fmla="*/ 10342955 w 11968488"/>
              <a:gd name="connsiteY4120" fmla="*/ 337708 h 6483416"/>
              <a:gd name="connsiteX4121" fmla="*/ 10354913 w 11968488"/>
              <a:gd name="connsiteY4121" fmla="*/ 314353 h 6483416"/>
              <a:gd name="connsiteX4122" fmla="*/ 10371046 w 11968488"/>
              <a:gd name="connsiteY4122" fmla="*/ 290899 h 6483416"/>
              <a:gd name="connsiteX4123" fmla="*/ 10459641 w 11968488"/>
              <a:gd name="connsiteY4123" fmla="*/ 265924 h 6483416"/>
              <a:gd name="connsiteX4124" fmla="*/ 10482659 w 11968488"/>
              <a:gd name="connsiteY4124" fmla="*/ 259420 h 6483416"/>
              <a:gd name="connsiteX4125" fmla="*/ 10486570 w 11968488"/>
              <a:gd name="connsiteY4125" fmla="*/ 257530 h 6483416"/>
              <a:gd name="connsiteX4126" fmla="*/ 10552007 w 11968488"/>
              <a:gd name="connsiteY4126" fmla="*/ 236218 h 6483416"/>
              <a:gd name="connsiteX4127" fmla="*/ 10597909 w 11968488"/>
              <a:gd name="connsiteY4127" fmla="*/ 232113 h 6483416"/>
              <a:gd name="connsiteX4128" fmla="*/ 10601177 w 11968488"/>
              <a:gd name="connsiteY4128" fmla="*/ 217955 h 6483416"/>
              <a:gd name="connsiteX4129" fmla="*/ 10720091 w 11968488"/>
              <a:gd name="connsiteY4129" fmla="*/ 204662 h 6483416"/>
              <a:gd name="connsiteX4130" fmla="*/ 10774459 w 11968488"/>
              <a:gd name="connsiteY4130" fmla="*/ 182602 h 6483416"/>
              <a:gd name="connsiteX4131" fmla="*/ 10818571 w 11968488"/>
              <a:gd name="connsiteY4131" fmla="*/ 183107 h 6483416"/>
              <a:gd name="connsiteX4132" fmla="*/ 10825838 w 11968488"/>
              <a:gd name="connsiteY4132" fmla="*/ 181046 h 6483416"/>
              <a:gd name="connsiteX4133" fmla="*/ 10970772 w 11968488"/>
              <a:gd name="connsiteY4133" fmla="*/ 135535 h 6483416"/>
              <a:gd name="connsiteX4134" fmla="*/ 11059595 w 11968488"/>
              <a:gd name="connsiteY4134" fmla="*/ 124518 h 6483416"/>
              <a:gd name="connsiteX4135" fmla="*/ 11061607 w 11968488"/>
              <a:gd name="connsiteY4135" fmla="*/ 118486 h 6483416"/>
              <a:gd name="connsiteX4136" fmla="*/ 11066891 w 11968488"/>
              <a:gd name="connsiteY4136" fmla="*/ 114802 h 6483416"/>
              <a:gd name="connsiteX4137" fmla="*/ 11072135 w 11968488"/>
              <a:gd name="connsiteY4137" fmla="*/ 118563 h 6483416"/>
              <a:gd name="connsiteX4138" fmla="*/ 11103982 w 11968488"/>
              <a:gd name="connsiteY4138" fmla="*/ 102339 h 6483416"/>
              <a:gd name="connsiteX4139" fmla="*/ 11135383 w 11968488"/>
              <a:gd name="connsiteY4139" fmla="*/ 98545 h 6483416"/>
              <a:gd name="connsiteX4140" fmla="*/ 11136886 w 11968488"/>
              <a:gd name="connsiteY4140" fmla="*/ 92230 h 6483416"/>
              <a:gd name="connsiteX4141" fmla="*/ 11141923 w 11968488"/>
              <a:gd name="connsiteY4141" fmla="*/ 87339 h 6483416"/>
              <a:gd name="connsiteX4142" fmla="*/ 11152526 w 11968488"/>
              <a:gd name="connsiteY4142" fmla="*/ 91607 h 6483416"/>
              <a:gd name="connsiteX4143" fmla="*/ 11147489 w 11968488"/>
              <a:gd name="connsiteY4143" fmla="*/ 96499 h 6483416"/>
              <a:gd name="connsiteX4144" fmla="*/ 11142450 w 11968488"/>
              <a:gd name="connsiteY4144" fmla="*/ 101390 h 6483416"/>
              <a:gd name="connsiteX4145" fmla="*/ 11193882 w 11968488"/>
              <a:gd name="connsiteY4145" fmla="*/ 80575 h 6483416"/>
              <a:gd name="connsiteX4146" fmla="*/ 11205012 w 11968488"/>
              <a:gd name="connsiteY4146" fmla="*/ 98897 h 6483416"/>
              <a:gd name="connsiteX4147" fmla="*/ 11421333 w 11968488"/>
              <a:gd name="connsiteY4147" fmla="*/ 19907 h 6483416"/>
              <a:gd name="connsiteX4148" fmla="*/ 11567132 w 11968488"/>
              <a:gd name="connsiteY4148" fmla="*/ 9399 h 6483416"/>
              <a:gd name="connsiteX4149" fmla="*/ 11584804 w 11968488"/>
              <a:gd name="connsiteY4149" fmla="*/ 16513 h 6483416"/>
              <a:gd name="connsiteX4150" fmla="*/ 11673079 w 11968488"/>
              <a:gd name="connsiteY4150" fmla="*/ 3613 h 6483416"/>
              <a:gd name="connsiteX4151" fmla="*/ 11702969 w 11968488"/>
              <a:gd name="connsiteY4151" fmla="*/ 76 h 648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</a:cxnLst>
            <a:rect l="l" t="t" r="r" b="b"/>
            <a:pathLst>
              <a:path w="11968488" h="6483416">
                <a:moveTo>
                  <a:pt x="8230044" y="5919227"/>
                </a:moveTo>
                <a:cubicBezTo>
                  <a:pt x="8224586" y="5934386"/>
                  <a:pt x="8242935" y="5932817"/>
                  <a:pt x="8235156" y="5944857"/>
                </a:cubicBezTo>
                <a:lnTo>
                  <a:pt x="8235153" y="5944860"/>
                </a:lnTo>
                <a:lnTo>
                  <a:pt x="8235336" y="5945082"/>
                </a:lnTo>
                <a:cubicBezTo>
                  <a:pt x="8238290" y="5948188"/>
                  <a:pt x="8241304" y="5950873"/>
                  <a:pt x="8243813" y="5952349"/>
                </a:cubicBezTo>
                <a:cubicBezTo>
                  <a:pt x="8241532" y="5946138"/>
                  <a:pt x="8246548" y="5949091"/>
                  <a:pt x="8247034" y="5945726"/>
                </a:cubicBezTo>
                <a:cubicBezTo>
                  <a:pt x="8249540" y="5947202"/>
                  <a:pt x="8248800" y="5949198"/>
                  <a:pt x="8251565" y="5952043"/>
                </a:cubicBezTo>
                <a:cubicBezTo>
                  <a:pt x="8255583" y="5955620"/>
                  <a:pt x="8246548" y="5949091"/>
                  <a:pt x="8249827" y="5954670"/>
                </a:cubicBezTo>
                <a:cubicBezTo>
                  <a:pt x="8260629" y="5964673"/>
                  <a:pt x="8270405" y="5969206"/>
                  <a:pt x="8280466" y="5981207"/>
                </a:cubicBezTo>
                <a:lnTo>
                  <a:pt x="8283428" y="5982085"/>
                </a:lnTo>
                <a:lnTo>
                  <a:pt x="8272177" y="5973451"/>
                </a:lnTo>
                <a:cubicBezTo>
                  <a:pt x="8256806" y="5958513"/>
                  <a:pt x="8242625" y="5940842"/>
                  <a:pt x="8230044" y="5919227"/>
                </a:cubicBezTo>
                <a:close/>
                <a:moveTo>
                  <a:pt x="8191779" y="5918863"/>
                </a:moveTo>
                <a:lnTo>
                  <a:pt x="8195899" y="5922098"/>
                </a:lnTo>
                <a:lnTo>
                  <a:pt x="8193850" y="5920169"/>
                </a:lnTo>
                <a:close/>
                <a:moveTo>
                  <a:pt x="6483691" y="5915825"/>
                </a:moveTo>
                <a:cubicBezTo>
                  <a:pt x="6480972" y="5915435"/>
                  <a:pt x="6477256" y="5916961"/>
                  <a:pt x="6471992" y="5921554"/>
                </a:cubicBezTo>
                <a:cubicBezTo>
                  <a:pt x="6465993" y="5927253"/>
                  <a:pt x="6456393" y="5919250"/>
                  <a:pt x="6448617" y="5926789"/>
                </a:cubicBezTo>
                <a:lnTo>
                  <a:pt x="6445801" y="5932368"/>
                </a:lnTo>
                <a:lnTo>
                  <a:pt x="6469928" y="5959512"/>
                </a:lnTo>
                <a:cubicBezTo>
                  <a:pt x="6480907" y="5969060"/>
                  <a:pt x="6492919" y="5976215"/>
                  <a:pt x="6506677" y="5979520"/>
                </a:cubicBezTo>
                <a:lnTo>
                  <a:pt x="6519863" y="5985340"/>
                </a:lnTo>
                <a:lnTo>
                  <a:pt x="6519021" y="5984698"/>
                </a:lnTo>
                <a:cubicBezTo>
                  <a:pt x="6517350" y="5982892"/>
                  <a:pt x="6515873" y="5980932"/>
                  <a:pt x="6514536" y="5979488"/>
                </a:cubicBezTo>
                <a:lnTo>
                  <a:pt x="6494452" y="5967891"/>
                </a:lnTo>
                <a:lnTo>
                  <a:pt x="6502852" y="5951035"/>
                </a:lnTo>
                <a:lnTo>
                  <a:pt x="6519124" y="5961410"/>
                </a:lnTo>
                <a:cubicBezTo>
                  <a:pt x="6531598" y="5968418"/>
                  <a:pt x="6543354" y="5975371"/>
                  <a:pt x="6553762" y="5985905"/>
                </a:cubicBezTo>
                <a:cubicBezTo>
                  <a:pt x="6560074" y="5988409"/>
                  <a:pt x="6564281" y="5990080"/>
                  <a:pt x="6568487" y="5991748"/>
                </a:cubicBezTo>
                <a:cubicBezTo>
                  <a:pt x="6573265" y="5995474"/>
                  <a:pt x="6574985" y="5996613"/>
                  <a:pt x="6576967" y="5997859"/>
                </a:cubicBezTo>
                <a:lnTo>
                  <a:pt x="6584927" y="6003189"/>
                </a:lnTo>
                <a:lnTo>
                  <a:pt x="6584933" y="6002875"/>
                </a:lnTo>
                <a:cubicBezTo>
                  <a:pt x="6597963" y="5981803"/>
                  <a:pt x="6586134" y="5978906"/>
                  <a:pt x="6579363" y="5972838"/>
                </a:cubicBezTo>
                <a:cubicBezTo>
                  <a:pt x="6566249" y="5963010"/>
                  <a:pt x="6547677" y="5964345"/>
                  <a:pt x="6538334" y="5944413"/>
                </a:cubicBezTo>
                <a:cubicBezTo>
                  <a:pt x="6535362" y="5938539"/>
                  <a:pt x="6528192" y="5940459"/>
                  <a:pt x="6523563" y="5945943"/>
                </a:cubicBezTo>
                <a:cubicBezTo>
                  <a:pt x="6511363" y="5961336"/>
                  <a:pt x="6504164" y="5952956"/>
                  <a:pt x="6496106" y="5939956"/>
                </a:cubicBezTo>
                <a:cubicBezTo>
                  <a:pt x="6491028" y="5935404"/>
                  <a:pt x="6491848" y="5916995"/>
                  <a:pt x="6483691" y="5915825"/>
                </a:cubicBezTo>
                <a:close/>
                <a:moveTo>
                  <a:pt x="6302895" y="5879857"/>
                </a:moveTo>
                <a:cubicBezTo>
                  <a:pt x="6294615" y="5906362"/>
                  <a:pt x="6322444" y="5903619"/>
                  <a:pt x="6310647" y="5924670"/>
                </a:cubicBezTo>
                <a:lnTo>
                  <a:pt x="6310643" y="5924675"/>
                </a:lnTo>
                <a:lnTo>
                  <a:pt x="6310920" y="5925063"/>
                </a:lnTo>
                <a:cubicBezTo>
                  <a:pt x="6315400" y="5930494"/>
                  <a:pt x="6319971" y="5935189"/>
                  <a:pt x="6323776" y="5937769"/>
                </a:cubicBezTo>
                <a:cubicBezTo>
                  <a:pt x="6320316" y="5926910"/>
                  <a:pt x="6327925" y="5932073"/>
                  <a:pt x="6328662" y="5926189"/>
                </a:cubicBezTo>
                <a:cubicBezTo>
                  <a:pt x="6332463" y="5928770"/>
                  <a:pt x="6331340" y="5932260"/>
                  <a:pt x="6335533" y="5937234"/>
                </a:cubicBezTo>
                <a:cubicBezTo>
                  <a:pt x="6341628" y="5943488"/>
                  <a:pt x="6327925" y="5932073"/>
                  <a:pt x="6332897" y="5941827"/>
                </a:cubicBezTo>
                <a:cubicBezTo>
                  <a:pt x="6349280" y="5959317"/>
                  <a:pt x="6364107" y="5967243"/>
                  <a:pt x="6379366" y="5988226"/>
                </a:cubicBezTo>
                <a:lnTo>
                  <a:pt x="6383857" y="5989761"/>
                </a:lnTo>
                <a:lnTo>
                  <a:pt x="6366794" y="5974665"/>
                </a:lnTo>
                <a:cubicBezTo>
                  <a:pt x="6343482" y="5948547"/>
                  <a:pt x="6321975" y="5917650"/>
                  <a:pt x="6302895" y="5879857"/>
                </a:cubicBezTo>
                <a:close/>
                <a:moveTo>
                  <a:pt x="6244859" y="5879221"/>
                </a:moveTo>
                <a:lnTo>
                  <a:pt x="6251108" y="5884877"/>
                </a:lnTo>
                <a:lnTo>
                  <a:pt x="6248001" y="5881504"/>
                </a:lnTo>
                <a:close/>
                <a:moveTo>
                  <a:pt x="8101464" y="5860843"/>
                </a:moveTo>
                <a:lnTo>
                  <a:pt x="8107821" y="5867151"/>
                </a:lnTo>
                <a:lnTo>
                  <a:pt x="8108319" y="5867018"/>
                </a:lnTo>
                <a:close/>
                <a:moveTo>
                  <a:pt x="8462642" y="5837452"/>
                </a:moveTo>
                <a:lnTo>
                  <a:pt x="8460358" y="5841830"/>
                </a:lnTo>
                <a:cubicBezTo>
                  <a:pt x="8458202" y="5844056"/>
                  <a:pt x="8458624" y="5842909"/>
                  <a:pt x="8460542" y="5840116"/>
                </a:cubicBezTo>
                <a:close/>
                <a:moveTo>
                  <a:pt x="6397275" y="5836065"/>
                </a:moveTo>
                <a:cubicBezTo>
                  <a:pt x="6392180" y="5836360"/>
                  <a:pt x="6386542" y="5839090"/>
                  <a:pt x="6379764" y="5848251"/>
                </a:cubicBezTo>
                <a:lnTo>
                  <a:pt x="6396584" y="5868277"/>
                </a:lnTo>
                <a:lnTo>
                  <a:pt x="6403793" y="5837951"/>
                </a:lnTo>
                <a:lnTo>
                  <a:pt x="6403958" y="5837204"/>
                </a:lnTo>
                <a:close/>
                <a:moveTo>
                  <a:pt x="8952995" y="5832557"/>
                </a:moveTo>
                <a:lnTo>
                  <a:pt x="8943380" y="5836368"/>
                </a:lnTo>
                <a:lnTo>
                  <a:pt x="8948248" y="5835244"/>
                </a:lnTo>
                <a:close/>
                <a:moveTo>
                  <a:pt x="8506254" y="5811808"/>
                </a:moveTo>
                <a:lnTo>
                  <a:pt x="8505098" y="5812152"/>
                </a:lnTo>
                <a:lnTo>
                  <a:pt x="8506112" y="5812849"/>
                </a:lnTo>
                <a:close/>
                <a:moveTo>
                  <a:pt x="5820038" y="5799552"/>
                </a:moveTo>
                <a:lnTo>
                  <a:pt x="5822886" y="5805370"/>
                </a:lnTo>
                <a:lnTo>
                  <a:pt x="5826112" y="5806152"/>
                </a:lnTo>
                <a:close/>
                <a:moveTo>
                  <a:pt x="6107884" y="5777776"/>
                </a:moveTo>
                <a:lnTo>
                  <a:pt x="6117526" y="5788805"/>
                </a:lnTo>
                <a:lnTo>
                  <a:pt x="6118281" y="5788572"/>
                </a:lnTo>
                <a:close/>
                <a:moveTo>
                  <a:pt x="5812583" y="5773336"/>
                </a:moveTo>
                <a:lnTo>
                  <a:pt x="5808274" y="5775525"/>
                </a:lnTo>
                <a:lnTo>
                  <a:pt x="5813409" y="5786014"/>
                </a:lnTo>
                <a:lnTo>
                  <a:pt x="5812246" y="5774731"/>
                </a:lnTo>
                <a:close/>
                <a:moveTo>
                  <a:pt x="9130890" y="5756276"/>
                </a:moveTo>
                <a:lnTo>
                  <a:pt x="9094946" y="5772574"/>
                </a:lnTo>
                <a:lnTo>
                  <a:pt x="9094408" y="5773124"/>
                </a:lnTo>
                <a:lnTo>
                  <a:pt x="9091347" y="5775416"/>
                </a:lnTo>
                <a:lnTo>
                  <a:pt x="9091236" y="5775377"/>
                </a:lnTo>
                <a:cubicBezTo>
                  <a:pt x="9090954" y="5775376"/>
                  <a:pt x="9090593" y="5775541"/>
                  <a:pt x="9090282" y="5776214"/>
                </a:cubicBezTo>
                <a:lnTo>
                  <a:pt x="9091347" y="5775416"/>
                </a:lnTo>
                <a:lnTo>
                  <a:pt x="9091726" y="5775550"/>
                </a:lnTo>
                <a:cubicBezTo>
                  <a:pt x="9092036" y="5774878"/>
                  <a:pt x="9092397" y="5774711"/>
                  <a:pt x="9092602" y="5774881"/>
                </a:cubicBezTo>
                <a:lnTo>
                  <a:pt x="9092578" y="5775465"/>
                </a:lnTo>
                <a:lnTo>
                  <a:pt x="9069170" y="5789510"/>
                </a:lnTo>
                <a:lnTo>
                  <a:pt x="9079396" y="5787154"/>
                </a:lnTo>
                <a:cubicBezTo>
                  <a:pt x="9084148" y="5781794"/>
                  <a:pt x="9092186" y="5779152"/>
                  <a:pt x="9099402" y="5775831"/>
                </a:cubicBezTo>
                <a:cubicBezTo>
                  <a:pt x="9107439" y="5773189"/>
                  <a:pt x="9115476" y="5770547"/>
                  <a:pt x="9121872" y="5766545"/>
                </a:cubicBezTo>
                <a:cubicBezTo>
                  <a:pt x="9116099" y="5769202"/>
                  <a:pt x="9115898" y="5767181"/>
                  <a:pt x="9114456" y="5767845"/>
                </a:cubicBezTo>
                <a:cubicBezTo>
                  <a:pt x="9116522" y="5765838"/>
                  <a:pt x="9115698" y="5765158"/>
                  <a:pt x="9116320" y="5763816"/>
                </a:cubicBezTo>
                <a:cubicBezTo>
                  <a:pt x="9120339" y="5762493"/>
                  <a:pt x="9122659" y="5761163"/>
                  <a:pt x="9124878" y="5759744"/>
                </a:cubicBezTo>
                <a:close/>
                <a:moveTo>
                  <a:pt x="9187072" y="5737057"/>
                </a:moveTo>
                <a:lnTo>
                  <a:pt x="9177622" y="5738219"/>
                </a:lnTo>
                <a:cubicBezTo>
                  <a:pt x="9165656" y="5741886"/>
                  <a:pt x="9150662" y="5747737"/>
                  <a:pt x="9135274" y="5754288"/>
                </a:cubicBezTo>
                <a:lnTo>
                  <a:pt x="9133168" y="5755246"/>
                </a:lnTo>
                <a:lnTo>
                  <a:pt x="9135904" y="5755858"/>
                </a:lnTo>
                <a:cubicBezTo>
                  <a:pt x="9135482" y="5759224"/>
                  <a:pt x="9131974" y="5761896"/>
                  <a:pt x="9135060" y="5762590"/>
                </a:cubicBezTo>
                <a:cubicBezTo>
                  <a:pt x="9142898" y="5757926"/>
                  <a:pt x="9147850" y="5754589"/>
                  <a:pt x="9155065" y="5751268"/>
                </a:cubicBezTo>
                <a:cubicBezTo>
                  <a:pt x="9160838" y="5748610"/>
                  <a:pt x="9167233" y="5744610"/>
                  <a:pt x="9178156" y="5740639"/>
                </a:cubicBezTo>
                <a:cubicBezTo>
                  <a:pt x="9178156" y="5740639"/>
                  <a:pt x="9178357" y="5742662"/>
                  <a:pt x="9179800" y="5741998"/>
                </a:cubicBezTo>
                <a:cubicBezTo>
                  <a:pt x="9184030" y="5738993"/>
                  <a:pt x="9185628" y="5737994"/>
                  <a:pt x="9187047" y="5737076"/>
                </a:cubicBezTo>
                <a:close/>
                <a:moveTo>
                  <a:pt x="8418756" y="5704279"/>
                </a:moveTo>
                <a:cubicBezTo>
                  <a:pt x="8415140" y="5703167"/>
                  <a:pt x="8410230" y="5704060"/>
                  <a:pt x="8408796" y="5709633"/>
                </a:cubicBezTo>
                <a:cubicBezTo>
                  <a:pt x="8406204" y="5713646"/>
                  <a:pt x="8407088" y="5722339"/>
                  <a:pt x="8410704" y="5723451"/>
                </a:cubicBezTo>
                <a:cubicBezTo>
                  <a:pt x="8440321" y="5737983"/>
                  <a:pt x="8458846" y="5773455"/>
                  <a:pt x="8482975" y="5796952"/>
                </a:cubicBezTo>
                <a:lnTo>
                  <a:pt x="8483663" y="5797424"/>
                </a:lnTo>
                <a:lnTo>
                  <a:pt x="8491704" y="5782150"/>
                </a:lnTo>
                <a:cubicBezTo>
                  <a:pt x="8495709" y="5774778"/>
                  <a:pt x="8499522" y="5767948"/>
                  <a:pt x="8502740" y="5762529"/>
                </a:cubicBezTo>
                <a:lnTo>
                  <a:pt x="8504240" y="5760281"/>
                </a:lnTo>
                <a:lnTo>
                  <a:pt x="8431782" y="5714304"/>
                </a:lnTo>
                <a:cubicBezTo>
                  <a:pt x="8428304" y="5709625"/>
                  <a:pt x="8423530" y="5706952"/>
                  <a:pt x="8418756" y="5704279"/>
                </a:cubicBezTo>
                <a:close/>
                <a:moveTo>
                  <a:pt x="8525044" y="5687544"/>
                </a:moveTo>
                <a:lnTo>
                  <a:pt x="8530590" y="5695687"/>
                </a:lnTo>
                <a:lnTo>
                  <a:pt x="8531470" y="5696696"/>
                </a:lnTo>
                <a:lnTo>
                  <a:pt x="8534626" y="5690802"/>
                </a:lnTo>
                <a:close/>
                <a:moveTo>
                  <a:pt x="9012199" y="5667876"/>
                </a:moveTo>
                <a:lnTo>
                  <a:pt x="9004848" y="5668890"/>
                </a:lnTo>
                <a:lnTo>
                  <a:pt x="9002637" y="5669550"/>
                </a:lnTo>
                <a:close/>
                <a:moveTo>
                  <a:pt x="2639379" y="5623075"/>
                </a:moveTo>
                <a:lnTo>
                  <a:pt x="2629942" y="5628602"/>
                </a:lnTo>
                <a:cubicBezTo>
                  <a:pt x="2634838" y="5652909"/>
                  <a:pt x="2642074" y="5670290"/>
                  <a:pt x="2652105" y="5680784"/>
                </a:cubicBezTo>
                <a:lnTo>
                  <a:pt x="2673906" y="5686874"/>
                </a:lnTo>
                <a:lnTo>
                  <a:pt x="2667857" y="5674902"/>
                </a:lnTo>
                <a:lnTo>
                  <a:pt x="2663635" y="5677112"/>
                </a:lnTo>
                <a:close/>
                <a:moveTo>
                  <a:pt x="3374673" y="5593377"/>
                </a:moveTo>
                <a:lnTo>
                  <a:pt x="3374818" y="5595066"/>
                </a:lnTo>
                <a:cubicBezTo>
                  <a:pt x="3377724" y="5593524"/>
                  <a:pt x="3381033" y="5596677"/>
                  <a:pt x="3378528" y="5602914"/>
                </a:cubicBezTo>
                <a:lnTo>
                  <a:pt x="3376668" y="5602901"/>
                </a:lnTo>
                <a:lnTo>
                  <a:pt x="3369004" y="5598154"/>
                </a:lnTo>
                <a:cubicBezTo>
                  <a:pt x="3369404" y="5602849"/>
                  <a:pt x="3369404" y="5602849"/>
                  <a:pt x="3369404" y="5602849"/>
                </a:cubicBezTo>
                <a:lnTo>
                  <a:pt x="3376668" y="5602901"/>
                </a:lnTo>
                <a:lnTo>
                  <a:pt x="3417542" y="5628217"/>
                </a:lnTo>
                <a:lnTo>
                  <a:pt x="3453976" y="5654447"/>
                </a:lnTo>
                <a:lnTo>
                  <a:pt x="3412133" y="5607598"/>
                </a:lnTo>
                <a:lnTo>
                  <a:pt x="3397234" y="5600794"/>
                </a:lnTo>
                <a:close/>
                <a:moveTo>
                  <a:pt x="9394204" y="5518280"/>
                </a:moveTo>
                <a:lnTo>
                  <a:pt x="9393482" y="5518757"/>
                </a:lnTo>
                <a:lnTo>
                  <a:pt x="9394335" y="5518607"/>
                </a:lnTo>
                <a:close/>
                <a:moveTo>
                  <a:pt x="8569595" y="5478255"/>
                </a:moveTo>
                <a:lnTo>
                  <a:pt x="8516882" y="5498733"/>
                </a:lnTo>
                <a:cubicBezTo>
                  <a:pt x="8471246" y="5512348"/>
                  <a:pt x="8426496" y="5534657"/>
                  <a:pt x="8390334" y="5587275"/>
                </a:cubicBezTo>
                <a:cubicBezTo>
                  <a:pt x="8385150" y="5595301"/>
                  <a:pt x="8377919" y="5593075"/>
                  <a:pt x="8372733" y="5601101"/>
                </a:cubicBezTo>
                <a:cubicBezTo>
                  <a:pt x="8382755" y="5625838"/>
                  <a:pt x="8397079" y="5633856"/>
                  <a:pt x="8418157" y="5624708"/>
                </a:cubicBezTo>
                <a:cubicBezTo>
                  <a:pt x="8426820" y="5621361"/>
                  <a:pt x="8433028" y="5618460"/>
                  <a:pt x="8437528" y="5628266"/>
                </a:cubicBezTo>
                <a:cubicBezTo>
                  <a:pt x="8442540" y="5640634"/>
                  <a:pt x="8450791" y="5647986"/>
                  <a:pt x="8459530" y="5654585"/>
                </a:cubicBezTo>
                <a:lnTo>
                  <a:pt x="8474220" y="5667440"/>
                </a:lnTo>
                <a:lnTo>
                  <a:pt x="8472204" y="5615557"/>
                </a:lnTo>
                <a:lnTo>
                  <a:pt x="8480942" y="5612949"/>
                </a:lnTo>
                <a:cubicBezTo>
                  <a:pt x="8485102" y="5611705"/>
                  <a:pt x="8485102" y="5611705"/>
                  <a:pt x="8493728" y="5602803"/>
                </a:cubicBezTo>
                <a:lnTo>
                  <a:pt x="8493390" y="5583927"/>
                </a:lnTo>
                <a:cubicBezTo>
                  <a:pt x="8495418" y="5580326"/>
                  <a:pt x="8519911" y="5546459"/>
                  <a:pt x="8543897" y="5513493"/>
                </a:cubicBezTo>
                <a:close/>
                <a:moveTo>
                  <a:pt x="9572981" y="5438287"/>
                </a:moveTo>
                <a:lnTo>
                  <a:pt x="9568514" y="5439577"/>
                </a:lnTo>
                <a:cubicBezTo>
                  <a:pt x="9557150" y="5441432"/>
                  <a:pt x="9545236" y="5441909"/>
                  <a:pt x="9536764" y="5447769"/>
                </a:cubicBezTo>
                <a:cubicBezTo>
                  <a:pt x="9506612" y="5469094"/>
                  <a:pt x="9450438" y="5485871"/>
                  <a:pt x="9402395" y="5512870"/>
                </a:cubicBezTo>
                <a:lnTo>
                  <a:pt x="9400766" y="5513947"/>
                </a:lnTo>
                <a:lnTo>
                  <a:pt x="9400728" y="5514607"/>
                </a:lnTo>
                <a:cubicBezTo>
                  <a:pt x="9414740" y="5511329"/>
                  <a:pt x="9425463" y="5505338"/>
                  <a:pt x="9439674" y="5504082"/>
                </a:cubicBezTo>
                <a:cubicBezTo>
                  <a:pt x="9444424" y="5498724"/>
                  <a:pt x="9452463" y="5496081"/>
                  <a:pt x="9459678" y="5492761"/>
                </a:cubicBezTo>
                <a:cubicBezTo>
                  <a:pt x="9467717" y="5490117"/>
                  <a:pt x="9475754" y="5487475"/>
                  <a:pt x="9482148" y="5483475"/>
                </a:cubicBezTo>
                <a:cubicBezTo>
                  <a:pt x="9476376" y="5486132"/>
                  <a:pt x="9476176" y="5484109"/>
                  <a:pt x="9474734" y="5484773"/>
                </a:cubicBezTo>
                <a:cubicBezTo>
                  <a:pt x="9476798" y="5482766"/>
                  <a:pt x="9475976" y="5482087"/>
                  <a:pt x="9476596" y="5480743"/>
                </a:cubicBezTo>
                <a:cubicBezTo>
                  <a:pt x="9484634" y="5478101"/>
                  <a:pt x="9485878" y="5475414"/>
                  <a:pt x="9493095" y="5472094"/>
                </a:cubicBezTo>
                <a:cubicBezTo>
                  <a:pt x="9493916" y="5472773"/>
                  <a:pt x="9494738" y="5473452"/>
                  <a:pt x="9496180" y="5472787"/>
                </a:cubicBezTo>
                <a:cubicBezTo>
                  <a:pt x="9495760" y="5476152"/>
                  <a:pt x="9492252" y="5478824"/>
                  <a:pt x="9495338" y="5479517"/>
                </a:cubicBezTo>
                <a:cubicBezTo>
                  <a:pt x="9503174" y="5474854"/>
                  <a:pt x="9508126" y="5471518"/>
                  <a:pt x="9515342" y="5468197"/>
                </a:cubicBezTo>
                <a:cubicBezTo>
                  <a:pt x="9521114" y="5465539"/>
                  <a:pt x="9527508" y="5461540"/>
                  <a:pt x="9538432" y="5457568"/>
                </a:cubicBezTo>
                <a:cubicBezTo>
                  <a:pt x="9538432" y="5457568"/>
                  <a:pt x="9538634" y="5459591"/>
                  <a:pt x="9540077" y="5458925"/>
                </a:cubicBezTo>
                <a:cubicBezTo>
                  <a:pt x="9548535" y="5452918"/>
                  <a:pt x="9546472" y="5454926"/>
                  <a:pt x="9553487" y="5449582"/>
                </a:cubicBezTo>
                <a:cubicBezTo>
                  <a:pt x="9556374" y="5448253"/>
                  <a:pt x="9559259" y="5446925"/>
                  <a:pt x="9563590" y="5444932"/>
                </a:cubicBezTo>
                <a:close/>
                <a:moveTo>
                  <a:pt x="9986917" y="5324186"/>
                </a:moveTo>
                <a:lnTo>
                  <a:pt x="9978187" y="5327837"/>
                </a:lnTo>
                <a:lnTo>
                  <a:pt x="9981428" y="5327835"/>
                </a:lnTo>
                <a:lnTo>
                  <a:pt x="9985865" y="5326406"/>
                </a:lnTo>
                <a:close/>
                <a:moveTo>
                  <a:pt x="10017086" y="5314593"/>
                </a:moveTo>
                <a:lnTo>
                  <a:pt x="10016571" y="5314669"/>
                </a:lnTo>
                <a:lnTo>
                  <a:pt x="10015820" y="5315266"/>
                </a:lnTo>
                <a:lnTo>
                  <a:pt x="10007482" y="5320024"/>
                </a:lnTo>
                <a:lnTo>
                  <a:pt x="10015028" y="5318087"/>
                </a:lnTo>
                <a:lnTo>
                  <a:pt x="10017485" y="5318638"/>
                </a:lnTo>
                <a:cubicBezTo>
                  <a:pt x="10017485" y="5318638"/>
                  <a:pt x="10017485" y="5318638"/>
                  <a:pt x="10018106" y="5317296"/>
                </a:cubicBezTo>
                <a:lnTo>
                  <a:pt x="10015028" y="5318087"/>
                </a:lnTo>
                <a:lnTo>
                  <a:pt x="10014398" y="5317945"/>
                </a:lnTo>
                <a:cubicBezTo>
                  <a:pt x="10014199" y="5315923"/>
                  <a:pt x="10015642" y="5315258"/>
                  <a:pt x="10016464" y="5315937"/>
                </a:cubicBezTo>
                <a:cubicBezTo>
                  <a:pt x="10017086" y="5314593"/>
                  <a:pt x="10017086" y="5314593"/>
                  <a:pt x="10017086" y="5314593"/>
                </a:cubicBezTo>
                <a:close/>
                <a:moveTo>
                  <a:pt x="10046792" y="5299137"/>
                </a:moveTo>
                <a:lnTo>
                  <a:pt x="10040168" y="5301909"/>
                </a:lnTo>
                <a:lnTo>
                  <a:pt x="10047393" y="5300644"/>
                </a:lnTo>
                <a:close/>
                <a:moveTo>
                  <a:pt x="10128814" y="5264601"/>
                </a:moveTo>
                <a:lnTo>
                  <a:pt x="10111746" y="5271966"/>
                </a:lnTo>
                <a:lnTo>
                  <a:pt x="10053812" y="5296201"/>
                </a:lnTo>
                <a:lnTo>
                  <a:pt x="10053787" y="5296643"/>
                </a:lnTo>
                <a:cubicBezTo>
                  <a:pt x="10067798" y="5293366"/>
                  <a:pt x="10078522" y="5287374"/>
                  <a:pt x="10092732" y="5286118"/>
                </a:cubicBezTo>
                <a:cubicBezTo>
                  <a:pt x="10097484" y="5280760"/>
                  <a:pt x="10105522" y="5278119"/>
                  <a:pt x="10112738" y="5274796"/>
                </a:cubicBezTo>
                <a:cubicBezTo>
                  <a:pt x="10120775" y="5272153"/>
                  <a:pt x="10128812" y="5269512"/>
                  <a:pt x="10135207" y="5265512"/>
                </a:cubicBezTo>
                <a:cubicBezTo>
                  <a:pt x="10129434" y="5268169"/>
                  <a:pt x="10129234" y="5266146"/>
                  <a:pt x="10127790" y="5266810"/>
                </a:cubicBezTo>
                <a:close/>
                <a:moveTo>
                  <a:pt x="10227309" y="5219426"/>
                </a:moveTo>
                <a:lnTo>
                  <a:pt x="10180008" y="5242507"/>
                </a:lnTo>
                <a:lnTo>
                  <a:pt x="10148778" y="5255984"/>
                </a:lnTo>
                <a:lnTo>
                  <a:pt x="10147502" y="5259191"/>
                </a:lnTo>
                <a:cubicBezTo>
                  <a:pt x="10146958" y="5260367"/>
                  <a:pt x="10146854" y="5261208"/>
                  <a:pt x="10148396" y="5261555"/>
                </a:cubicBezTo>
                <a:cubicBezTo>
                  <a:pt x="10156233" y="5256890"/>
                  <a:pt x="10161184" y="5253555"/>
                  <a:pt x="10168401" y="5250234"/>
                </a:cubicBezTo>
                <a:cubicBezTo>
                  <a:pt x="10174174" y="5247576"/>
                  <a:pt x="10180568" y="5243574"/>
                  <a:pt x="10191492" y="5239605"/>
                </a:cubicBezTo>
                <a:cubicBezTo>
                  <a:pt x="10191492" y="5239605"/>
                  <a:pt x="10191691" y="5241627"/>
                  <a:pt x="10193135" y="5240962"/>
                </a:cubicBezTo>
                <a:cubicBezTo>
                  <a:pt x="10201594" y="5234955"/>
                  <a:pt x="10199530" y="5236962"/>
                  <a:pt x="10206546" y="5231618"/>
                </a:cubicBezTo>
                <a:cubicBezTo>
                  <a:pt x="10209432" y="5230290"/>
                  <a:pt x="10212320" y="5228962"/>
                  <a:pt x="10216650" y="5226969"/>
                </a:cubicBezTo>
                <a:close/>
                <a:moveTo>
                  <a:pt x="1313022" y="5187793"/>
                </a:moveTo>
                <a:lnTo>
                  <a:pt x="1277369" y="5196590"/>
                </a:lnTo>
                <a:lnTo>
                  <a:pt x="1270307" y="5197067"/>
                </a:lnTo>
                <a:lnTo>
                  <a:pt x="1286984" y="5198971"/>
                </a:lnTo>
                <a:close/>
                <a:moveTo>
                  <a:pt x="1390210" y="5170197"/>
                </a:moveTo>
                <a:lnTo>
                  <a:pt x="1358506" y="5176574"/>
                </a:lnTo>
                <a:lnTo>
                  <a:pt x="1315662" y="5187143"/>
                </a:lnTo>
                <a:lnTo>
                  <a:pt x="1345213" y="5182900"/>
                </a:lnTo>
                <a:cubicBezTo>
                  <a:pt x="1367770" y="5182798"/>
                  <a:pt x="1390329" y="5182698"/>
                  <a:pt x="1409108" y="5176292"/>
                </a:cubicBezTo>
                <a:cubicBezTo>
                  <a:pt x="1392573" y="5178894"/>
                  <a:pt x="1392932" y="5171932"/>
                  <a:pt x="1388800" y="5172584"/>
                </a:cubicBezTo>
                <a:close/>
                <a:moveTo>
                  <a:pt x="1445757" y="5166337"/>
                </a:moveTo>
                <a:lnTo>
                  <a:pt x="1444619" y="5168541"/>
                </a:lnTo>
                <a:cubicBezTo>
                  <a:pt x="1442654" y="5171869"/>
                  <a:pt x="1442002" y="5174561"/>
                  <a:pt x="1445958" y="5177390"/>
                </a:cubicBezTo>
                <a:lnTo>
                  <a:pt x="1459083" y="5173767"/>
                </a:lnTo>
                <a:lnTo>
                  <a:pt x="1458919" y="5173052"/>
                </a:lnTo>
                <a:close/>
                <a:moveTo>
                  <a:pt x="10916759" y="4332119"/>
                </a:moveTo>
                <a:lnTo>
                  <a:pt x="10877482" y="4345901"/>
                </a:lnTo>
                <a:lnTo>
                  <a:pt x="10874869" y="4340804"/>
                </a:lnTo>
                <a:lnTo>
                  <a:pt x="10854459" y="4347407"/>
                </a:lnTo>
                <a:lnTo>
                  <a:pt x="10845541" y="4372250"/>
                </a:lnTo>
                <a:lnTo>
                  <a:pt x="10869962" y="4362513"/>
                </a:lnTo>
                <a:lnTo>
                  <a:pt x="10919148" y="4343483"/>
                </a:lnTo>
                <a:lnTo>
                  <a:pt x="10919048" y="4342058"/>
                </a:lnTo>
                <a:close/>
                <a:moveTo>
                  <a:pt x="10850051" y="4141263"/>
                </a:moveTo>
                <a:lnTo>
                  <a:pt x="10848849" y="4141658"/>
                </a:lnTo>
                <a:lnTo>
                  <a:pt x="10841963" y="4143363"/>
                </a:lnTo>
                <a:lnTo>
                  <a:pt x="10842046" y="4144696"/>
                </a:lnTo>
                <a:close/>
                <a:moveTo>
                  <a:pt x="10854784" y="4101718"/>
                </a:moveTo>
                <a:lnTo>
                  <a:pt x="10824334" y="4113376"/>
                </a:lnTo>
                <a:lnTo>
                  <a:pt x="10824429" y="4118661"/>
                </a:lnTo>
                <a:lnTo>
                  <a:pt x="10837328" y="4114809"/>
                </a:lnTo>
                <a:lnTo>
                  <a:pt x="10837378" y="4117632"/>
                </a:lnTo>
                <a:lnTo>
                  <a:pt x="10850169" y="4111686"/>
                </a:lnTo>
                <a:lnTo>
                  <a:pt x="10850272" y="4111686"/>
                </a:lnTo>
                <a:cubicBezTo>
                  <a:pt x="10850272" y="4111686"/>
                  <a:pt x="10850272" y="4111686"/>
                  <a:pt x="10853814" y="4109994"/>
                </a:cubicBezTo>
                <a:lnTo>
                  <a:pt x="10850169" y="4111686"/>
                </a:lnTo>
                <a:lnTo>
                  <a:pt x="10844692" y="4111749"/>
                </a:lnTo>
                <a:cubicBezTo>
                  <a:pt x="10846195" y="4108426"/>
                  <a:pt x="10847699" y="4105104"/>
                  <a:pt x="10853280" y="4105041"/>
                </a:cubicBezTo>
                <a:cubicBezTo>
                  <a:pt x="10853280" y="4105041"/>
                  <a:pt x="10856823" y="4103349"/>
                  <a:pt x="10856823" y="4103349"/>
                </a:cubicBezTo>
                <a:cubicBezTo>
                  <a:pt x="10858325" y="4100026"/>
                  <a:pt x="10856288" y="4098396"/>
                  <a:pt x="10854784" y="4101718"/>
                </a:cubicBezTo>
                <a:close/>
                <a:moveTo>
                  <a:pt x="11029878" y="4061225"/>
                </a:moveTo>
                <a:lnTo>
                  <a:pt x="11012655" y="4065949"/>
                </a:lnTo>
                <a:lnTo>
                  <a:pt x="11019516" y="4065732"/>
                </a:lnTo>
                <a:close/>
                <a:moveTo>
                  <a:pt x="11099996" y="4043539"/>
                </a:moveTo>
                <a:cubicBezTo>
                  <a:pt x="11074667" y="4050439"/>
                  <a:pt x="11037742" y="4070690"/>
                  <a:pt x="11006833" y="4077652"/>
                </a:cubicBezTo>
                <a:cubicBezTo>
                  <a:pt x="11005548" y="4074362"/>
                  <a:pt x="11004018" y="4073138"/>
                  <a:pt x="11003886" y="4071901"/>
                </a:cubicBezTo>
                <a:lnTo>
                  <a:pt x="11008297" y="4067145"/>
                </a:lnTo>
                <a:lnTo>
                  <a:pt x="10991568" y="4071733"/>
                </a:lnTo>
                <a:lnTo>
                  <a:pt x="10985503" y="4070486"/>
                </a:lnTo>
                <a:cubicBezTo>
                  <a:pt x="10985503" y="4070486"/>
                  <a:pt x="10985503" y="4070486"/>
                  <a:pt x="10984000" y="4073808"/>
                </a:cubicBezTo>
                <a:lnTo>
                  <a:pt x="10991568" y="4071733"/>
                </a:lnTo>
                <a:lnTo>
                  <a:pt x="10993122" y="4072051"/>
                </a:lnTo>
                <a:cubicBezTo>
                  <a:pt x="10993656" y="4077004"/>
                  <a:pt x="10990114" y="4078696"/>
                  <a:pt x="10988076" y="4077067"/>
                </a:cubicBezTo>
                <a:cubicBezTo>
                  <a:pt x="10986572" y="4080390"/>
                  <a:pt x="10986572" y="4080390"/>
                  <a:pt x="10986572" y="4080390"/>
                </a:cubicBezTo>
                <a:lnTo>
                  <a:pt x="11033324" y="4075257"/>
                </a:lnTo>
                <a:lnTo>
                  <a:pt x="11034925" y="4074777"/>
                </a:lnTo>
                <a:lnTo>
                  <a:pt x="11038992" y="4074420"/>
                </a:lnTo>
                <a:lnTo>
                  <a:pt x="11060294" y="4069818"/>
                </a:lnTo>
                <a:lnTo>
                  <a:pt x="11095380" y="4053508"/>
                </a:lnTo>
                <a:lnTo>
                  <a:pt x="11095484" y="4053507"/>
                </a:lnTo>
                <a:cubicBezTo>
                  <a:pt x="11095484" y="4053507"/>
                  <a:pt x="11095484" y="4053507"/>
                  <a:pt x="11099026" y="4051813"/>
                </a:cubicBezTo>
                <a:lnTo>
                  <a:pt x="11095380" y="4053508"/>
                </a:lnTo>
                <a:lnTo>
                  <a:pt x="11089904" y="4053570"/>
                </a:lnTo>
                <a:cubicBezTo>
                  <a:pt x="11091408" y="4050248"/>
                  <a:pt x="11092912" y="4046925"/>
                  <a:pt x="11098492" y="4046863"/>
                </a:cubicBezTo>
                <a:cubicBezTo>
                  <a:pt x="11098492" y="4046863"/>
                  <a:pt x="11102034" y="4045170"/>
                  <a:pt x="11102034" y="4045170"/>
                </a:cubicBezTo>
                <a:cubicBezTo>
                  <a:pt x="11103538" y="4041845"/>
                  <a:pt x="11101500" y="4040217"/>
                  <a:pt x="11099996" y="4043539"/>
                </a:cubicBezTo>
                <a:close/>
                <a:moveTo>
                  <a:pt x="10613165" y="3969611"/>
                </a:moveTo>
                <a:lnTo>
                  <a:pt x="10592874" y="3977379"/>
                </a:lnTo>
                <a:lnTo>
                  <a:pt x="10610976" y="3973470"/>
                </a:lnTo>
                <a:lnTo>
                  <a:pt x="10611663" y="3972934"/>
                </a:lnTo>
                <a:cubicBezTo>
                  <a:pt x="10611663" y="3972934"/>
                  <a:pt x="10615204" y="3971240"/>
                  <a:pt x="10615204" y="3971240"/>
                </a:cubicBezTo>
                <a:cubicBezTo>
                  <a:pt x="10616708" y="3967919"/>
                  <a:pt x="10614670" y="3966288"/>
                  <a:pt x="10613165" y="3969611"/>
                </a:cubicBezTo>
                <a:close/>
                <a:moveTo>
                  <a:pt x="10572762" y="3966530"/>
                </a:moveTo>
                <a:lnTo>
                  <a:pt x="10533938" y="3977178"/>
                </a:lnTo>
                <a:lnTo>
                  <a:pt x="10527874" y="3975932"/>
                </a:lnTo>
                <a:cubicBezTo>
                  <a:pt x="10527874" y="3975932"/>
                  <a:pt x="10527874" y="3975932"/>
                  <a:pt x="10526370" y="3979253"/>
                </a:cubicBezTo>
                <a:lnTo>
                  <a:pt x="10533938" y="3977178"/>
                </a:lnTo>
                <a:lnTo>
                  <a:pt x="10535493" y="3977497"/>
                </a:lnTo>
                <a:cubicBezTo>
                  <a:pt x="10536026" y="3982451"/>
                  <a:pt x="10532485" y="3984142"/>
                  <a:pt x="10530446" y="3982513"/>
                </a:cubicBezTo>
                <a:lnTo>
                  <a:pt x="10529716" y="3984126"/>
                </a:lnTo>
                <a:lnTo>
                  <a:pt x="10530819" y="3985630"/>
                </a:lnTo>
                <a:lnTo>
                  <a:pt x="10537769" y="3984866"/>
                </a:lnTo>
                <a:lnTo>
                  <a:pt x="10554674" y="3976243"/>
                </a:lnTo>
                <a:close/>
                <a:moveTo>
                  <a:pt x="10743885" y="3938377"/>
                </a:moveTo>
                <a:cubicBezTo>
                  <a:pt x="10743885" y="3938377"/>
                  <a:pt x="10743885" y="3938377"/>
                  <a:pt x="10742382" y="3941699"/>
                </a:cubicBezTo>
                <a:lnTo>
                  <a:pt x="10746912" y="3940457"/>
                </a:lnTo>
                <a:lnTo>
                  <a:pt x="10747587" y="3939138"/>
                </a:lnTo>
                <a:close/>
                <a:moveTo>
                  <a:pt x="10661254" y="3925685"/>
                </a:moveTo>
                <a:cubicBezTo>
                  <a:pt x="10654894" y="3925761"/>
                  <a:pt x="10641524" y="3933530"/>
                  <a:pt x="10627924" y="3942209"/>
                </a:cubicBezTo>
                <a:lnTo>
                  <a:pt x="10625216" y="3943976"/>
                </a:lnTo>
                <a:lnTo>
                  <a:pt x="10627702" y="3951578"/>
                </a:lnTo>
                <a:lnTo>
                  <a:pt x="10616526" y="3951785"/>
                </a:lnTo>
                <a:lnTo>
                  <a:pt x="10609650" y="3954117"/>
                </a:lnTo>
                <a:lnTo>
                  <a:pt x="10608200" y="3955063"/>
                </a:lnTo>
                <a:cubicBezTo>
                  <a:pt x="10602134" y="3959009"/>
                  <a:pt x="10596858" y="3962333"/>
                  <a:pt x="10593220" y="3964189"/>
                </a:cubicBezTo>
                <a:cubicBezTo>
                  <a:pt x="10593220" y="3964189"/>
                  <a:pt x="10595580" y="3964887"/>
                  <a:pt x="10595580" y="3964887"/>
                </a:cubicBezTo>
                <a:cubicBezTo>
                  <a:pt x="10598858" y="3961947"/>
                  <a:pt x="10597942" y="3965582"/>
                  <a:pt x="10597942" y="3965582"/>
                </a:cubicBezTo>
                <a:cubicBezTo>
                  <a:pt x="10597942" y="3965582"/>
                  <a:pt x="10594666" y="3968522"/>
                  <a:pt x="10594666" y="3968522"/>
                </a:cubicBezTo>
                <a:cubicBezTo>
                  <a:pt x="10591391" y="3971461"/>
                  <a:pt x="10589029" y="3970763"/>
                  <a:pt x="10589029" y="3970763"/>
                </a:cubicBezTo>
                <a:lnTo>
                  <a:pt x="10589219" y="3970818"/>
                </a:lnTo>
                <a:lnTo>
                  <a:pt x="10645332" y="3949227"/>
                </a:lnTo>
                <a:lnTo>
                  <a:pt x="10647300" y="3942071"/>
                </a:lnTo>
                <a:cubicBezTo>
                  <a:pt x="10650739" y="3937227"/>
                  <a:pt x="10655882" y="3931910"/>
                  <a:pt x="10661254" y="3925685"/>
                </a:cubicBezTo>
                <a:close/>
                <a:moveTo>
                  <a:pt x="10770620" y="3900607"/>
                </a:moveTo>
                <a:lnTo>
                  <a:pt x="10757399" y="3905244"/>
                </a:lnTo>
                <a:cubicBezTo>
                  <a:pt x="10747238" y="3909081"/>
                  <a:pt x="10739144" y="3913527"/>
                  <a:pt x="10730496" y="3922691"/>
                </a:cubicBezTo>
                <a:lnTo>
                  <a:pt x="10722522" y="3925463"/>
                </a:lnTo>
                <a:lnTo>
                  <a:pt x="10735199" y="3926906"/>
                </a:lnTo>
                <a:lnTo>
                  <a:pt x="10758111" y="3921309"/>
                </a:lnTo>
                <a:lnTo>
                  <a:pt x="10759368" y="3919357"/>
                </a:lnTo>
                <a:cubicBezTo>
                  <a:pt x="10762016" y="3915444"/>
                  <a:pt x="10764666" y="3911533"/>
                  <a:pt x="10767456" y="3906798"/>
                </a:cubicBezTo>
                <a:close/>
                <a:moveTo>
                  <a:pt x="10962008" y="3853009"/>
                </a:moveTo>
                <a:lnTo>
                  <a:pt x="10958500" y="3853298"/>
                </a:lnTo>
                <a:cubicBezTo>
                  <a:pt x="10952862" y="3855539"/>
                  <a:pt x="10943033" y="3864355"/>
                  <a:pt x="10954308" y="3859871"/>
                </a:cubicBezTo>
                <a:cubicBezTo>
                  <a:pt x="10934118" y="3869535"/>
                  <a:pt x="10907762" y="3873472"/>
                  <a:pt x="10881406" y="3877407"/>
                </a:cubicBezTo>
                <a:cubicBezTo>
                  <a:pt x="10867770" y="3881194"/>
                  <a:pt x="10854362" y="3884073"/>
                  <a:pt x="10840842" y="3887404"/>
                </a:cubicBezTo>
                <a:lnTo>
                  <a:pt x="10813658" y="3895787"/>
                </a:lnTo>
                <a:lnTo>
                  <a:pt x="10819696" y="3898093"/>
                </a:lnTo>
                <a:cubicBezTo>
                  <a:pt x="10831225" y="3902473"/>
                  <a:pt x="10842130" y="3903961"/>
                  <a:pt x="10859232" y="3889533"/>
                </a:cubicBezTo>
                <a:lnTo>
                  <a:pt x="10859452" y="3901785"/>
                </a:lnTo>
                <a:cubicBezTo>
                  <a:pt x="10855402" y="3909320"/>
                  <a:pt x="10855402" y="3909320"/>
                  <a:pt x="10850938" y="3916979"/>
                </a:cubicBezTo>
                <a:lnTo>
                  <a:pt x="10881314" y="3907908"/>
                </a:lnTo>
                <a:cubicBezTo>
                  <a:pt x="10897876" y="3921687"/>
                  <a:pt x="10923578" y="3893973"/>
                  <a:pt x="10944426" y="3871218"/>
                </a:cubicBezTo>
                <a:close/>
                <a:moveTo>
                  <a:pt x="11191418" y="3449701"/>
                </a:moveTo>
                <a:lnTo>
                  <a:pt x="11164602" y="3455150"/>
                </a:lnTo>
                <a:lnTo>
                  <a:pt x="11163706" y="3456950"/>
                </a:lnTo>
                <a:cubicBezTo>
                  <a:pt x="11163080" y="3458046"/>
                  <a:pt x="11162906" y="3458880"/>
                  <a:pt x="11164376" y="3459509"/>
                </a:cubicBezTo>
                <a:cubicBezTo>
                  <a:pt x="11172374" y="3456180"/>
                  <a:pt x="11177461" y="3453681"/>
                  <a:pt x="11184744" y="3451603"/>
                </a:cubicBezTo>
                <a:close/>
                <a:moveTo>
                  <a:pt x="11212464" y="3445173"/>
                </a:moveTo>
                <a:lnTo>
                  <a:pt x="11208924" y="3445941"/>
                </a:lnTo>
                <a:lnTo>
                  <a:pt x="11209534" y="3446627"/>
                </a:lnTo>
                <a:close/>
                <a:moveTo>
                  <a:pt x="774471" y="3403612"/>
                </a:moveTo>
                <a:lnTo>
                  <a:pt x="729473" y="3410027"/>
                </a:lnTo>
                <a:lnTo>
                  <a:pt x="729360" y="3409980"/>
                </a:lnTo>
                <a:cubicBezTo>
                  <a:pt x="729360" y="3409980"/>
                  <a:pt x="729360" y="3409980"/>
                  <a:pt x="725227" y="3410632"/>
                </a:cubicBezTo>
                <a:lnTo>
                  <a:pt x="729473" y="3410027"/>
                </a:lnTo>
                <a:lnTo>
                  <a:pt x="735382" y="3412484"/>
                </a:lnTo>
                <a:cubicBezTo>
                  <a:pt x="733137" y="3416290"/>
                  <a:pt x="730891" y="3420097"/>
                  <a:pt x="724868" y="3417589"/>
                </a:cubicBezTo>
                <a:cubicBezTo>
                  <a:pt x="724868" y="3417589"/>
                  <a:pt x="720733" y="3418243"/>
                  <a:pt x="720733" y="3418243"/>
                </a:cubicBezTo>
                <a:cubicBezTo>
                  <a:pt x="718488" y="3422051"/>
                  <a:pt x="720376" y="3425204"/>
                  <a:pt x="722623" y="3421397"/>
                </a:cubicBezTo>
                <a:cubicBezTo>
                  <a:pt x="736911" y="3422600"/>
                  <a:pt x="754952" y="3420623"/>
                  <a:pt x="773747" y="3418958"/>
                </a:cubicBezTo>
                <a:lnTo>
                  <a:pt x="797861" y="3418715"/>
                </a:lnTo>
                <a:lnTo>
                  <a:pt x="788830" y="3415169"/>
                </a:lnTo>
                <a:close/>
                <a:moveTo>
                  <a:pt x="591522" y="3363080"/>
                </a:moveTo>
                <a:lnTo>
                  <a:pt x="602544" y="3364367"/>
                </a:lnTo>
                <a:cubicBezTo>
                  <a:pt x="611576" y="3368119"/>
                  <a:pt x="622676" y="3371551"/>
                  <a:pt x="633585" y="3373715"/>
                </a:cubicBezTo>
                <a:lnTo>
                  <a:pt x="660657" y="3375314"/>
                </a:lnTo>
                <a:lnTo>
                  <a:pt x="653097" y="3373597"/>
                </a:lnTo>
                <a:cubicBezTo>
                  <a:pt x="637428" y="3367332"/>
                  <a:pt x="620900" y="3364762"/>
                  <a:pt x="604013" y="3363545"/>
                </a:cubicBezTo>
                <a:close/>
                <a:moveTo>
                  <a:pt x="11212184" y="3072819"/>
                </a:moveTo>
                <a:lnTo>
                  <a:pt x="11181976" y="3082719"/>
                </a:lnTo>
                <a:lnTo>
                  <a:pt x="11138176" y="3093570"/>
                </a:lnTo>
                <a:lnTo>
                  <a:pt x="11130357" y="3097209"/>
                </a:lnTo>
                <a:lnTo>
                  <a:pt x="11111672" y="3110788"/>
                </a:lnTo>
                <a:lnTo>
                  <a:pt x="11101058" y="3115731"/>
                </a:lnTo>
                <a:lnTo>
                  <a:pt x="11085408" y="3133807"/>
                </a:lnTo>
                <a:cubicBezTo>
                  <a:pt x="11089686" y="3139187"/>
                  <a:pt x="11085408" y="3133807"/>
                  <a:pt x="11094264" y="3137820"/>
                </a:cubicBezTo>
                <a:cubicBezTo>
                  <a:pt x="11107489" y="3152183"/>
                  <a:pt x="11124443" y="3141126"/>
                  <a:pt x="11150657" y="3133297"/>
                </a:cubicBezTo>
                <a:lnTo>
                  <a:pt x="11150988" y="3151843"/>
                </a:lnTo>
                <a:cubicBezTo>
                  <a:pt x="11159727" y="3149231"/>
                  <a:pt x="11163888" y="3147990"/>
                  <a:pt x="11172739" y="3151672"/>
                </a:cubicBezTo>
                <a:cubicBezTo>
                  <a:pt x="11168274" y="3159330"/>
                  <a:pt x="11168381" y="3165292"/>
                  <a:pt x="11164338" y="3173158"/>
                </a:cubicBezTo>
                <a:cubicBezTo>
                  <a:pt x="11173130" y="3173528"/>
                  <a:pt x="11178650" y="3178122"/>
                  <a:pt x="11183600" y="3182886"/>
                </a:cubicBezTo>
                <a:lnTo>
                  <a:pt x="11190782" y="3187767"/>
                </a:lnTo>
                <a:lnTo>
                  <a:pt x="11211580" y="3184945"/>
                </a:lnTo>
                <a:cubicBezTo>
                  <a:pt x="11217849" y="3184812"/>
                  <a:pt x="11223239" y="3185711"/>
                  <a:pt x="11227108" y="3188306"/>
                </a:cubicBezTo>
                <a:cubicBezTo>
                  <a:pt x="11249048" y="3174406"/>
                  <a:pt x="11275738" y="3172641"/>
                  <a:pt x="11302184" y="3176082"/>
                </a:cubicBezTo>
                <a:cubicBezTo>
                  <a:pt x="11304094" y="3173187"/>
                  <a:pt x="11304094" y="3173187"/>
                  <a:pt x="11304094" y="3173187"/>
                </a:cubicBezTo>
                <a:cubicBezTo>
                  <a:pt x="11304094" y="3173187"/>
                  <a:pt x="11305759" y="3175499"/>
                  <a:pt x="11305759" y="3175499"/>
                </a:cubicBezTo>
                <a:cubicBezTo>
                  <a:pt x="11307669" y="3172606"/>
                  <a:pt x="11312910" y="3174335"/>
                  <a:pt x="11312910" y="3174335"/>
                </a:cubicBezTo>
                <a:cubicBezTo>
                  <a:pt x="11316484" y="3173752"/>
                  <a:pt x="11314575" y="3176646"/>
                  <a:pt x="11310999" y="3177227"/>
                </a:cubicBezTo>
                <a:cubicBezTo>
                  <a:pt x="11309089" y="3180120"/>
                  <a:pt x="11309089" y="3180120"/>
                  <a:pt x="11307424" y="3177810"/>
                </a:cubicBezTo>
                <a:cubicBezTo>
                  <a:pt x="11314330" y="3181849"/>
                  <a:pt x="11328874" y="3174318"/>
                  <a:pt x="11330294" y="3181831"/>
                </a:cubicBezTo>
                <a:cubicBezTo>
                  <a:pt x="11299784" y="3189382"/>
                  <a:pt x="11291656" y="3211362"/>
                  <a:pt x="11258060" y="3209087"/>
                </a:cubicBezTo>
                <a:cubicBezTo>
                  <a:pt x="11254728" y="3204465"/>
                  <a:pt x="11263790" y="3200409"/>
                  <a:pt x="11265699" y="3197514"/>
                </a:cubicBezTo>
                <a:lnTo>
                  <a:pt x="11257641" y="3198090"/>
                </a:lnTo>
                <a:lnTo>
                  <a:pt x="11256200" y="3198660"/>
                </a:lnTo>
                <a:cubicBezTo>
                  <a:pt x="11244266" y="3203887"/>
                  <a:pt x="11232333" y="3209118"/>
                  <a:pt x="11221514" y="3212348"/>
                </a:cubicBezTo>
                <a:cubicBezTo>
                  <a:pt x="11226536" y="3235818"/>
                  <a:pt x="11226310" y="3223234"/>
                  <a:pt x="11213328" y="3245756"/>
                </a:cubicBezTo>
                <a:cubicBezTo>
                  <a:pt x="11226520" y="3246561"/>
                  <a:pt x="11232222" y="3249603"/>
                  <a:pt x="11236412" y="3263489"/>
                </a:cubicBezTo>
                <a:lnTo>
                  <a:pt x="11236816" y="3265336"/>
                </a:lnTo>
                <a:lnTo>
                  <a:pt x="11266636" y="3267502"/>
                </a:lnTo>
                <a:lnTo>
                  <a:pt x="11270600" y="3266970"/>
                </a:lnTo>
                <a:lnTo>
                  <a:pt x="11270588" y="3266276"/>
                </a:lnTo>
                <a:cubicBezTo>
                  <a:pt x="11274946" y="3252656"/>
                  <a:pt x="11270368" y="3254024"/>
                  <a:pt x="11274832" y="3246365"/>
                </a:cubicBezTo>
                <a:cubicBezTo>
                  <a:pt x="11278656" y="3226245"/>
                  <a:pt x="11270143" y="3241438"/>
                  <a:pt x="11283346" y="3231170"/>
                </a:cubicBezTo>
                <a:cubicBezTo>
                  <a:pt x="11295907" y="3208442"/>
                  <a:pt x="11308806" y="3204588"/>
                  <a:pt x="11330561" y="3204749"/>
                </a:cubicBezTo>
                <a:cubicBezTo>
                  <a:pt x="11334385" y="3184629"/>
                  <a:pt x="11334159" y="3172046"/>
                  <a:pt x="11333828" y="3153501"/>
                </a:cubicBezTo>
                <a:cubicBezTo>
                  <a:pt x="11333828" y="3153501"/>
                  <a:pt x="11329667" y="3154745"/>
                  <a:pt x="11325398" y="3150026"/>
                </a:cubicBezTo>
                <a:cubicBezTo>
                  <a:pt x="11303536" y="3143905"/>
                  <a:pt x="11238095" y="3157123"/>
                  <a:pt x="11228468" y="3110058"/>
                </a:cubicBezTo>
                <a:lnTo>
                  <a:pt x="11215570" y="3113910"/>
                </a:lnTo>
                <a:close/>
                <a:moveTo>
                  <a:pt x="11187909" y="3042780"/>
                </a:moveTo>
                <a:cubicBezTo>
                  <a:pt x="11175244" y="3046229"/>
                  <a:pt x="11159681" y="3053017"/>
                  <a:pt x="11143421" y="3059813"/>
                </a:cubicBezTo>
                <a:lnTo>
                  <a:pt x="11137326" y="3061950"/>
                </a:lnTo>
                <a:lnTo>
                  <a:pt x="11138490" y="3064100"/>
                </a:lnTo>
                <a:lnTo>
                  <a:pt x="11143913" y="3071055"/>
                </a:lnTo>
                <a:lnTo>
                  <a:pt x="11183294" y="3052749"/>
                </a:lnTo>
                <a:lnTo>
                  <a:pt x="11183397" y="3052748"/>
                </a:lnTo>
                <a:cubicBezTo>
                  <a:pt x="11183397" y="3052748"/>
                  <a:pt x="11183397" y="3052748"/>
                  <a:pt x="11186939" y="3051054"/>
                </a:cubicBezTo>
                <a:lnTo>
                  <a:pt x="11183294" y="3052749"/>
                </a:lnTo>
                <a:lnTo>
                  <a:pt x="11177816" y="3052811"/>
                </a:lnTo>
                <a:cubicBezTo>
                  <a:pt x="11179322" y="3049488"/>
                  <a:pt x="11180824" y="3046168"/>
                  <a:pt x="11186404" y="3046103"/>
                </a:cubicBezTo>
                <a:cubicBezTo>
                  <a:pt x="11186404" y="3046103"/>
                  <a:pt x="11189948" y="3044409"/>
                  <a:pt x="11189948" y="3044409"/>
                </a:cubicBezTo>
                <a:cubicBezTo>
                  <a:pt x="11191450" y="3041088"/>
                  <a:pt x="11189414" y="3039458"/>
                  <a:pt x="11187909" y="3042780"/>
                </a:cubicBezTo>
                <a:close/>
                <a:moveTo>
                  <a:pt x="11173342" y="2948263"/>
                </a:moveTo>
                <a:cubicBezTo>
                  <a:pt x="11151918" y="2956902"/>
                  <a:pt x="11123654" y="3024044"/>
                  <a:pt x="11100909" y="3041615"/>
                </a:cubicBezTo>
                <a:lnTo>
                  <a:pt x="11101247" y="3060493"/>
                </a:lnTo>
                <a:lnTo>
                  <a:pt x="11125768" y="3053170"/>
                </a:lnTo>
                <a:lnTo>
                  <a:pt x="11125990" y="3052807"/>
                </a:lnTo>
                <a:cubicBezTo>
                  <a:pt x="11133150" y="3048774"/>
                  <a:pt x="11149892" y="3048584"/>
                  <a:pt x="11162046" y="3044727"/>
                </a:cubicBezTo>
                <a:lnTo>
                  <a:pt x="11205380" y="3028051"/>
                </a:lnTo>
                <a:lnTo>
                  <a:pt x="11203406" y="3015708"/>
                </a:lnTo>
                <a:cubicBezTo>
                  <a:pt x="11196784" y="2981686"/>
                  <a:pt x="11188633" y="2952824"/>
                  <a:pt x="11182070" y="2948458"/>
                </a:cubicBezTo>
                <a:cubicBezTo>
                  <a:pt x="11179324" y="2946989"/>
                  <a:pt x="11176404" y="2947029"/>
                  <a:pt x="11173342" y="2948263"/>
                </a:cubicBezTo>
                <a:close/>
                <a:moveTo>
                  <a:pt x="10662330" y="2844363"/>
                </a:moveTo>
                <a:lnTo>
                  <a:pt x="10635770" y="2846552"/>
                </a:lnTo>
                <a:lnTo>
                  <a:pt x="10606592" y="2857430"/>
                </a:lnTo>
                <a:lnTo>
                  <a:pt x="10566244" y="2869849"/>
                </a:lnTo>
                <a:lnTo>
                  <a:pt x="10565379" y="2869703"/>
                </a:lnTo>
                <a:lnTo>
                  <a:pt x="10558845" y="2871795"/>
                </a:lnTo>
                <a:lnTo>
                  <a:pt x="10558680" y="2872177"/>
                </a:lnTo>
                <a:lnTo>
                  <a:pt x="10566244" y="2869849"/>
                </a:lnTo>
                <a:lnTo>
                  <a:pt x="10567809" y="2870113"/>
                </a:lnTo>
                <a:cubicBezTo>
                  <a:pt x="10568428" y="2875024"/>
                  <a:pt x="10564898" y="2876831"/>
                  <a:pt x="10562825" y="2875279"/>
                </a:cubicBezTo>
                <a:cubicBezTo>
                  <a:pt x="10561370" y="2878639"/>
                  <a:pt x="10561370" y="2878639"/>
                  <a:pt x="10561370" y="2878639"/>
                </a:cubicBezTo>
                <a:lnTo>
                  <a:pt x="10587501" y="2874889"/>
                </a:lnTo>
                <a:lnTo>
                  <a:pt x="10592920" y="2872729"/>
                </a:lnTo>
                <a:cubicBezTo>
                  <a:pt x="10609879" y="2865926"/>
                  <a:pt x="10626460" y="2859953"/>
                  <a:pt x="10642975" y="2853361"/>
                </a:cubicBezTo>
                <a:close/>
                <a:moveTo>
                  <a:pt x="10791626" y="2827083"/>
                </a:moveTo>
                <a:lnTo>
                  <a:pt x="10777410" y="2828488"/>
                </a:lnTo>
                <a:cubicBezTo>
                  <a:pt x="10767589" y="2830253"/>
                  <a:pt x="10758091" y="2832840"/>
                  <a:pt x="10751008" y="2836225"/>
                </a:cubicBezTo>
                <a:cubicBezTo>
                  <a:pt x="10762702" y="2841051"/>
                  <a:pt x="10748533" y="2847823"/>
                  <a:pt x="10751106" y="2854404"/>
                </a:cubicBezTo>
                <a:cubicBezTo>
                  <a:pt x="10744022" y="2857790"/>
                  <a:pt x="10743488" y="2852839"/>
                  <a:pt x="10734365" y="2854594"/>
                </a:cubicBezTo>
                <a:cubicBezTo>
                  <a:pt x="10721701" y="2858044"/>
                  <a:pt x="10748533" y="2847823"/>
                  <a:pt x="10735335" y="2846321"/>
                </a:cubicBezTo>
                <a:lnTo>
                  <a:pt x="10716211" y="2852587"/>
                </a:lnTo>
                <a:lnTo>
                  <a:pt x="10704805" y="2858879"/>
                </a:lnTo>
                <a:lnTo>
                  <a:pt x="10692403" y="2860390"/>
                </a:lnTo>
                <a:lnTo>
                  <a:pt x="10687668" y="2861941"/>
                </a:lnTo>
                <a:lnTo>
                  <a:pt x="10668886" y="2866595"/>
                </a:lnTo>
                <a:lnTo>
                  <a:pt x="10671716" y="2874679"/>
                </a:lnTo>
                <a:lnTo>
                  <a:pt x="10629876" y="2880918"/>
                </a:lnTo>
                <a:lnTo>
                  <a:pt x="10617366" y="2890010"/>
                </a:lnTo>
                <a:cubicBezTo>
                  <a:pt x="10608766" y="2894448"/>
                  <a:pt x="10599402" y="2898270"/>
                  <a:pt x="10590546" y="2902502"/>
                </a:cubicBezTo>
                <a:lnTo>
                  <a:pt x="10581490" y="2906403"/>
                </a:lnTo>
                <a:lnTo>
                  <a:pt x="10584167" y="2909914"/>
                </a:lnTo>
                <a:cubicBezTo>
                  <a:pt x="10588074" y="2915031"/>
                  <a:pt x="10591488" y="2918755"/>
                  <a:pt x="10593777" y="2918071"/>
                </a:cubicBezTo>
                <a:cubicBezTo>
                  <a:pt x="10610950" y="2919269"/>
                  <a:pt x="10628088" y="2895172"/>
                  <a:pt x="10636713" y="2886271"/>
                </a:cubicBezTo>
                <a:cubicBezTo>
                  <a:pt x="10671362" y="2882248"/>
                  <a:pt x="10701738" y="2873177"/>
                  <a:pt x="10736274" y="2862862"/>
                </a:cubicBezTo>
                <a:cubicBezTo>
                  <a:pt x="10749174" y="2859011"/>
                  <a:pt x="10770929" y="2859172"/>
                  <a:pt x="10787652" y="2835197"/>
                </a:cubicBezTo>
                <a:close/>
                <a:moveTo>
                  <a:pt x="554897" y="2821001"/>
                </a:moveTo>
                <a:lnTo>
                  <a:pt x="547796" y="2824451"/>
                </a:lnTo>
                <a:cubicBezTo>
                  <a:pt x="547796" y="2824451"/>
                  <a:pt x="543664" y="2825101"/>
                  <a:pt x="543664" y="2825101"/>
                </a:cubicBezTo>
                <a:cubicBezTo>
                  <a:pt x="541416" y="2828906"/>
                  <a:pt x="543305" y="2832062"/>
                  <a:pt x="545548" y="2828254"/>
                </a:cubicBezTo>
                <a:lnTo>
                  <a:pt x="580621" y="2826581"/>
                </a:lnTo>
                <a:lnTo>
                  <a:pt x="578385" y="2826073"/>
                </a:lnTo>
                <a:close/>
                <a:moveTo>
                  <a:pt x="10276499" y="2771179"/>
                </a:moveTo>
                <a:lnTo>
                  <a:pt x="10274675" y="2771870"/>
                </a:lnTo>
                <a:lnTo>
                  <a:pt x="10264232" y="2774851"/>
                </a:lnTo>
                <a:lnTo>
                  <a:pt x="10264357" y="2777183"/>
                </a:lnTo>
                <a:close/>
                <a:moveTo>
                  <a:pt x="11278145" y="2706903"/>
                </a:moveTo>
                <a:lnTo>
                  <a:pt x="11276966" y="2707823"/>
                </a:lnTo>
                <a:lnTo>
                  <a:pt x="11278160" y="2707681"/>
                </a:lnTo>
                <a:close/>
                <a:moveTo>
                  <a:pt x="10286932" y="2699107"/>
                </a:moveTo>
                <a:cubicBezTo>
                  <a:pt x="10286159" y="2698393"/>
                  <a:pt x="10284817" y="2699133"/>
                  <a:pt x="10283676" y="2702037"/>
                </a:cubicBezTo>
                <a:lnTo>
                  <a:pt x="10237494" y="2722420"/>
                </a:lnTo>
                <a:lnTo>
                  <a:pt x="10237639" y="2731661"/>
                </a:lnTo>
                <a:lnTo>
                  <a:pt x="10257201" y="2724927"/>
                </a:lnTo>
                <a:lnTo>
                  <a:pt x="10257278" y="2729862"/>
                </a:lnTo>
                <a:lnTo>
                  <a:pt x="10276677" y="2719466"/>
                </a:lnTo>
                <a:lnTo>
                  <a:pt x="10276834" y="2719466"/>
                </a:lnTo>
                <a:cubicBezTo>
                  <a:pt x="10276834" y="2719466"/>
                  <a:pt x="10276834" y="2719466"/>
                  <a:pt x="10282205" y="2716507"/>
                </a:cubicBezTo>
                <a:lnTo>
                  <a:pt x="10276677" y="2719466"/>
                </a:lnTo>
                <a:lnTo>
                  <a:pt x="10268370" y="2719576"/>
                </a:lnTo>
                <a:cubicBezTo>
                  <a:pt x="10270650" y="2713765"/>
                  <a:pt x="10272931" y="2707957"/>
                  <a:pt x="10281396" y="2707847"/>
                </a:cubicBezTo>
                <a:cubicBezTo>
                  <a:pt x="10281396" y="2707847"/>
                  <a:pt x="10286769" y="2704890"/>
                  <a:pt x="10286769" y="2704890"/>
                </a:cubicBezTo>
                <a:cubicBezTo>
                  <a:pt x="10287908" y="2701984"/>
                  <a:pt x="10287705" y="2699819"/>
                  <a:pt x="10286932" y="2699107"/>
                </a:cubicBezTo>
                <a:close/>
                <a:moveTo>
                  <a:pt x="11187704" y="2695900"/>
                </a:moveTo>
                <a:cubicBezTo>
                  <a:pt x="11189032" y="2692449"/>
                  <a:pt x="11175096" y="2700878"/>
                  <a:pt x="11174266" y="2696086"/>
                </a:cubicBezTo>
                <a:cubicBezTo>
                  <a:pt x="11167298" y="2700301"/>
                  <a:pt x="11158173" y="2703171"/>
                  <a:pt x="11156845" y="2706620"/>
                </a:cubicBezTo>
                <a:lnTo>
                  <a:pt x="11137486" y="2714615"/>
                </a:lnTo>
                <a:lnTo>
                  <a:pt x="11143194" y="2716362"/>
                </a:lnTo>
                <a:cubicBezTo>
                  <a:pt x="11130408" y="2726506"/>
                  <a:pt x="11130408" y="2726506"/>
                  <a:pt x="11121670" y="2729115"/>
                </a:cubicBezTo>
                <a:lnTo>
                  <a:pt x="11121782" y="2735407"/>
                </a:lnTo>
                <a:lnTo>
                  <a:pt x="11143420" y="2728945"/>
                </a:lnTo>
                <a:cubicBezTo>
                  <a:pt x="11147842" y="2730621"/>
                  <a:pt x="11157516" y="2727732"/>
                  <a:pt x="11167163" y="2723311"/>
                </a:cubicBezTo>
                <a:lnTo>
                  <a:pt x="11190502" y="2708638"/>
                </a:lnTo>
                <a:lnTo>
                  <a:pt x="11166302" y="2716784"/>
                </a:lnTo>
                <a:cubicBezTo>
                  <a:pt x="11164643" y="2707200"/>
                  <a:pt x="11179408" y="2703563"/>
                  <a:pt x="11187704" y="2695900"/>
                </a:cubicBezTo>
                <a:close/>
                <a:moveTo>
                  <a:pt x="11355380" y="2686953"/>
                </a:moveTo>
                <a:lnTo>
                  <a:pt x="11345582" y="2690721"/>
                </a:lnTo>
                <a:lnTo>
                  <a:pt x="11347338" y="2693013"/>
                </a:lnTo>
                <a:close/>
                <a:moveTo>
                  <a:pt x="11134814" y="2685897"/>
                </a:moveTo>
                <a:lnTo>
                  <a:pt x="11124616" y="2686625"/>
                </a:lnTo>
                <a:cubicBezTo>
                  <a:pt x="11106356" y="2688308"/>
                  <a:pt x="11087587" y="2691364"/>
                  <a:pt x="11065060" y="2698906"/>
                </a:cubicBezTo>
                <a:cubicBezTo>
                  <a:pt x="11070300" y="2700634"/>
                  <a:pt x="11064816" y="2704112"/>
                  <a:pt x="11060996" y="2709896"/>
                </a:cubicBezTo>
                <a:lnTo>
                  <a:pt x="11060628" y="2710006"/>
                </a:lnTo>
                <a:lnTo>
                  <a:pt x="11063100" y="2711918"/>
                </a:lnTo>
                <a:lnTo>
                  <a:pt x="11065475" y="2710815"/>
                </a:lnTo>
                <a:lnTo>
                  <a:pt x="11065888" y="2711999"/>
                </a:lnTo>
                <a:lnTo>
                  <a:pt x="11063978" y="2712598"/>
                </a:lnTo>
                <a:lnTo>
                  <a:pt x="11064856" y="2713278"/>
                </a:lnTo>
                <a:lnTo>
                  <a:pt x="11070824" y="2711328"/>
                </a:lnTo>
                <a:cubicBezTo>
                  <a:pt x="11074348" y="2710852"/>
                  <a:pt x="11077708" y="2710805"/>
                  <a:pt x="11080528" y="2710422"/>
                </a:cubicBezTo>
                <a:cubicBezTo>
                  <a:pt x="11096621" y="2703336"/>
                  <a:pt x="11113046" y="2695390"/>
                  <a:pt x="11130011" y="2687776"/>
                </a:cubicBezTo>
                <a:close/>
                <a:moveTo>
                  <a:pt x="11452990" y="2638697"/>
                </a:moveTo>
                <a:cubicBezTo>
                  <a:pt x="11436067" y="2640989"/>
                  <a:pt x="11424039" y="2640985"/>
                  <a:pt x="11413898" y="2642155"/>
                </a:cubicBezTo>
                <a:lnTo>
                  <a:pt x="11398763" y="2647881"/>
                </a:lnTo>
                <a:lnTo>
                  <a:pt x="11400798" y="2650787"/>
                </a:lnTo>
                <a:cubicBezTo>
                  <a:pt x="11389496" y="2654755"/>
                  <a:pt x="11378191" y="2658725"/>
                  <a:pt x="11363566" y="2665489"/>
                </a:cubicBezTo>
                <a:cubicBezTo>
                  <a:pt x="11369860" y="2651857"/>
                  <a:pt x="11355237" y="2658624"/>
                  <a:pt x="11351914" y="2661421"/>
                </a:cubicBezTo>
                <a:lnTo>
                  <a:pt x="11353976" y="2654508"/>
                </a:lnTo>
                <a:lnTo>
                  <a:pt x="11347971" y="2654562"/>
                </a:lnTo>
                <a:cubicBezTo>
                  <a:pt x="11341002" y="2658777"/>
                  <a:pt x="11348800" y="2659356"/>
                  <a:pt x="11347473" y="2662805"/>
                </a:cubicBezTo>
                <a:cubicBezTo>
                  <a:pt x="11336192" y="2664334"/>
                  <a:pt x="11324909" y="2665863"/>
                  <a:pt x="11310143" y="2669498"/>
                </a:cubicBezTo>
                <a:lnTo>
                  <a:pt x="11309254" y="2663390"/>
                </a:lnTo>
                <a:lnTo>
                  <a:pt x="11301692" y="2667629"/>
                </a:lnTo>
                <a:cubicBezTo>
                  <a:pt x="11301692" y="2667629"/>
                  <a:pt x="11304022" y="2668443"/>
                  <a:pt x="11304022" y="2668443"/>
                </a:cubicBezTo>
                <a:cubicBezTo>
                  <a:pt x="11307345" y="2665645"/>
                  <a:pt x="11306352" y="2669258"/>
                  <a:pt x="11306352" y="2669258"/>
                </a:cubicBezTo>
                <a:cubicBezTo>
                  <a:pt x="11306352" y="2669258"/>
                  <a:pt x="11303034" y="2672056"/>
                  <a:pt x="11303034" y="2672056"/>
                </a:cubicBezTo>
                <a:cubicBezTo>
                  <a:pt x="11299711" y="2674853"/>
                  <a:pt x="11297382" y="2674037"/>
                  <a:pt x="11297382" y="2674037"/>
                </a:cubicBezTo>
                <a:cubicBezTo>
                  <a:pt x="11297382" y="2674037"/>
                  <a:pt x="11297382" y="2674037"/>
                  <a:pt x="11299711" y="2674853"/>
                </a:cubicBezTo>
                <a:cubicBezTo>
                  <a:pt x="11302042" y="2675666"/>
                  <a:pt x="11280774" y="2688028"/>
                  <a:pt x="11282756" y="2680805"/>
                </a:cubicBezTo>
                <a:cubicBezTo>
                  <a:pt x="11282756" y="2680805"/>
                  <a:pt x="11282756" y="2680805"/>
                  <a:pt x="11281766" y="2684416"/>
                </a:cubicBezTo>
                <a:cubicBezTo>
                  <a:pt x="11281766" y="2684416"/>
                  <a:pt x="11279434" y="2683603"/>
                  <a:pt x="11278444" y="2687214"/>
                </a:cubicBezTo>
                <a:cubicBezTo>
                  <a:pt x="11278444" y="2687214"/>
                  <a:pt x="11276113" y="2686401"/>
                  <a:pt x="11276113" y="2686401"/>
                </a:cubicBezTo>
                <a:cubicBezTo>
                  <a:pt x="11273782" y="2685587"/>
                  <a:pt x="11273782" y="2685587"/>
                  <a:pt x="11273782" y="2685587"/>
                </a:cubicBezTo>
                <a:cubicBezTo>
                  <a:pt x="11273782" y="2685587"/>
                  <a:pt x="11273782" y="2685587"/>
                  <a:pt x="11277104" y="2682790"/>
                </a:cubicBezTo>
                <a:cubicBezTo>
                  <a:pt x="11277104" y="2682790"/>
                  <a:pt x="11277104" y="2682790"/>
                  <a:pt x="11274774" y="2681975"/>
                </a:cubicBezTo>
                <a:cubicBezTo>
                  <a:pt x="11253506" y="2694336"/>
                  <a:pt x="11272792" y="2689200"/>
                  <a:pt x="11271800" y="2692810"/>
                </a:cubicBezTo>
                <a:cubicBezTo>
                  <a:pt x="11273140" y="2697236"/>
                  <a:pt x="11266498" y="2702831"/>
                  <a:pt x="11266498" y="2702831"/>
                </a:cubicBezTo>
                <a:cubicBezTo>
                  <a:pt x="11267168" y="2705044"/>
                  <a:pt x="11272571" y="2703963"/>
                  <a:pt x="11276564" y="2703377"/>
                </a:cubicBezTo>
                <a:lnTo>
                  <a:pt x="11278080" y="2703366"/>
                </a:lnTo>
                <a:lnTo>
                  <a:pt x="11277822" y="2688805"/>
                </a:lnTo>
                <a:cubicBezTo>
                  <a:pt x="11286666" y="2692156"/>
                  <a:pt x="11295404" y="2689547"/>
                  <a:pt x="11299565" y="2688304"/>
                </a:cubicBezTo>
                <a:lnTo>
                  <a:pt x="11299903" y="2707180"/>
                </a:lnTo>
                <a:lnTo>
                  <a:pt x="11313874" y="2701953"/>
                </a:lnTo>
                <a:lnTo>
                  <a:pt x="11311254" y="2697126"/>
                </a:lnTo>
                <a:cubicBezTo>
                  <a:pt x="11311099" y="2695899"/>
                  <a:pt x="11312346" y="2694606"/>
                  <a:pt x="11316602" y="2691119"/>
                </a:cubicBezTo>
                <a:cubicBezTo>
                  <a:pt x="11318676" y="2692671"/>
                  <a:pt x="11322357" y="2692091"/>
                  <a:pt x="11326846" y="2690443"/>
                </a:cubicBezTo>
                <a:lnTo>
                  <a:pt x="11328488" y="2689674"/>
                </a:lnTo>
                <a:lnTo>
                  <a:pt x="11338678" y="2676622"/>
                </a:lnTo>
                <a:lnTo>
                  <a:pt x="11341495" y="2683573"/>
                </a:lnTo>
                <a:lnTo>
                  <a:pt x="11341920" y="2683374"/>
                </a:lnTo>
                <a:cubicBezTo>
                  <a:pt x="11341303" y="2678463"/>
                  <a:pt x="11347114" y="2676140"/>
                  <a:pt x="11355104" y="2674335"/>
                </a:cubicBezTo>
                <a:lnTo>
                  <a:pt x="11379610" y="2668793"/>
                </a:lnTo>
                <a:lnTo>
                  <a:pt x="11403994" y="2653774"/>
                </a:lnTo>
                <a:lnTo>
                  <a:pt x="11435277" y="2645826"/>
                </a:lnTo>
                <a:lnTo>
                  <a:pt x="11447586" y="2640673"/>
                </a:lnTo>
                <a:lnTo>
                  <a:pt x="11452999" y="2638859"/>
                </a:lnTo>
                <a:close/>
                <a:moveTo>
                  <a:pt x="11319932" y="2637108"/>
                </a:moveTo>
                <a:cubicBezTo>
                  <a:pt x="11307822" y="2633844"/>
                  <a:pt x="11265184" y="2654336"/>
                  <a:pt x="11250418" y="2657972"/>
                </a:cubicBezTo>
                <a:cubicBezTo>
                  <a:pt x="11250418" y="2657972"/>
                  <a:pt x="11252575" y="2659315"/>
                  <a:pt x="11252575" y="2659315"/>
                </a:cubicBezTo>
                <a:cubicBezTo>
                  <a:pt x="11256060" y="2657208"/>
                  <a:pt x="11254732" y="2660658"/>
                  <a:pt x="11254732" y="2660658"/>
                </a:cubicBezTo>
                <a:cubicBezTo>
                  <a:pt x="11254732" y="2660658"/>
                  <a:pt x="11251248" y="2662763"/>
                  <a:pt x="11251248" y="2662763"/>
                </a:cubicBezTo>
                <a:cubicBezTo>
                  <a:pt x="11247764" y="2664872"/>
                  <a:pt x="11245608" y="2663528"/>
                  <a:pt x="11245608" y="2663528"/>
                </a:cubicBezTo>
                <a:cubicBezTo>
                  <a:pt x="11245608" y="2663528"/>
                  <a:pt x="11245608" y="2663528"/>
                  <a:pt x="11247764" y="2664872"/>
                </a:cubicBezTo>
                <a:lnTo>
                  <a:pt x="11244497" y="2666471"/>
                </a:lnTo>
                <a:lnTo>
                  <a:pt x="11245722" y="2666905"/>
                </a:lnTo>
                <a:lnTo>
                  <a:pt x="11217288" y="2680984"/>
                </a:lnTo>
                <a:lnTo>
                  <a:pt x="11216302" y="2683237"/>
                </a:lnTo>
                <a:cubicBezTo>
                  <a:pt x="11214665" y="2684890"/>
                  <a:pt x="11212922" y="2685943"/>
                  <a:pt x="11212922" y="2685943"/>
                </a:cubicBezTo>
                <a:cubicBezTo>
                  <a:pt x="11213751" y="2690736"/>
                  <a:pt x="11234158" y="2686335"/>
                  <a:pt x="11223705" y="2692656"/>
                </a:cubicBezTo>
                <a:cubicBezTo>
                  <a:pt x="11216737" y="2696870"/>
                  <a:pt x="11209769" y="2701085"/>
                  <a:pt x="11200852" y="2705153"/>
                </a:cubicBezTo>
                <a:lnTo>
                  <a:pt x="11190818" y="2708531"/>
                </a:lnTo>
                <a:lnTo>
                  <a:pt x="11198454" y="2713147"/>
                </a:lnTo>
                <a:lnTo>
                  <a:pt x="11233872" y="2691439"/>
                </a:lnTo>
                <a:cubicBezTo>
                  <a:pt x="11242846" y="2686656"/>
                  <a:pt x="11251818" y="2681875"/>
                  <a:pt x="11263122" y="2677907"/>
                </a:cubicBezTo>
                <a:lnTo>
                  <a:pt x="11300703" y="2659516"/>
                </a:lnTo>
                <a:lnTo>
                  <a:pt x="11304608" y="2650017"/>
                </a:lnTo>
                <a:cubicBezTo>
                  <a:pt x="11308486" y="2646016"/>
                  <a:pt x="11314044" y="2641992"/>
                  <a:pt x="11319932" y="2637108"/>
                </a:cubicBezTo>
                <a:close/>
                <a:moveTo>
                  <a:pt x="10549232" y="2631237"/>
                </a:moveTo>
                <a:lnTo>
                  <a:pt x="10523110" y="2639497"/>
                </a:lnTo>
                <a:lnTo>
                  <a:pt x="10533514" y="2639117"/>
                </a:lnTo>
                <a:close/>
                <a:moveTo>
                  <a:pt x="10658831" y="2597382"/>
                </a:moveTo>
                <a:cubicBezTo>
                  <a:pt x="10658059" y="2596670"/>
                  <a:pt x="10656716" y="2597411"/>
                  <a:pt x="10655575" y="2600314"/>
                </a:cubicBezTo>
                <a:cubicBezTo>
                  <a:pt x="10617160" y="2612378"/>
                  <a:pt x="10561159" y="2647786"/>
                  <a:pt x="10514280" y="2659959"/>
                </a:cubicBezTo>
                <a:cubicBezTo>
                  <a:pt x="10512330" y="2654206"/>
                  <a:pt x="10510011" y="2652066"/>
                  <a:pt x="10509809" y="2649903"/>
                </a:cubicBezTo>
                <a:lnTo>
                  <a:pt x="10516501" y="2641588"/>
                </a:lnTo>
                <a:lnTo>
                  <a:pt x="10491129" y="2649610"/>
                </a:lnTo>
                <a:lnTo>
                  <a:pt x="10481930" y="2647430"/>
                </a:lnTo>
                <a:cubicBezTo>
                  <a:pt x="10481930" y="2647430"/>
                  <a:pt x="10481930" y="2647430"/>
                  <a:pt x="10479650" y="2653238"/>
                </a:cubicBezTo>
                <a:lnTo>
                  <a:pt x="10491129" y="2649610"/>
                </a:lnTo>
                <a:lnTo>
                  <a:pt x="10493485" y="2650166"/>
                </a:lnTo>
                <a:cubicBezTo>
                  <a:pt x="10494295" y="2658826"/>
                  <a:pt x="10488923" y="2661784"/>
                  <a:pt x="10485832" y="2658936"/>
                </a:cubicBezTo>
                <a:cubicBezTo>
                  <a:pt x="10483550" y="2664746"/>
                  <a:pt x="10483550" y="2664746"/>
                  <a:pt x="10483550" y="2664746"/>
                </a:cubicBezTo>
                <a:lnTo>
                  <a:pt x="10554458" y="2655772"/>
                </a:lnTo>
                <a:lnTo>
                  <a:pt x="10556885" y="2654932"/>
                </a:lnTo>
                <a:lnTo>
                  <a:pt x="10563053" y="2654308"/>
                </a:lnTo>
                <a:lnTo>
                  <a:pt x="10595361" y="2646261"/>
                </a:lnTo>
                <a:lnTo>
                  <a:pt x="10648574" y="2617744"/>
                </a:lnTo>
                <a:lnTo>
                  <a:pt x="10648731" y="2617743"/>
                </a:lnTo>
                <a:cubicBezTo>
                  <a:pt x="10648731" y="2617743"/>
                  <a:pt x="10648731" y="2617743"/>
                  <a:pt x="10654103" y="2614781"/>
                </a:cubicBezTo>
                <a:lnTo>
                  <a:pt x="10648574" y="2617744"/>
                </a:lnTo>
                <a:lnTo>
                  <a:pt x="10640270" y="2617853"/>
                </a:lnTo>
                <a:cubicBezTo>
                  <a:pt x="10642550" y="2612044"/>
                  <a:pt x="10644831" y="2606234"/>
                  <a:pt x="10653294" y="2606127"/>
                </a:cubicBezTo>
                <a:cubicBezTo>
                  <a:pt x="10653294" y="2606127"/>
                  <a:pt x="10658666" y="2603166"/>
                  <a:pt x="10658666" y="2603166"/>
                </a:cubicBezTo>
                <a:cubicBezTo>
                  <a:pt x="10659807" y="2600259"/>
                  <a:pt x="10659604" y="2598095"/>
                  <a:pt x="10658831" y="2597382"/>
                </a:cubicBezTo>
                <a:close/>
                <a:moveTo>
                  <a:pt x="126843" y="2541119"/>
                </a:moveTo>
                <a:lnTo>
                  <a:pt x="127134" y="2541722"/>
                </a:lnTo>
                <a:lnTo>
                  <a:pt x="127834" y="2541550"/>
                </a:lnTo>
                <a:close/>
                <a:moveTo>
                  <a:pt x="409179" y="2519551"/>
                </a:moveTo>
                <a:lnTo>
                  <a:pt x="402431" y="2520341"/>
                </a:lnTo>
                <a:lnTo>
                  <a:pt x="411970" y="2519868"/>
                </a:lnTo>
                <a:close/>
                <a:moveTo>
                  <a:pt x="454576" y="2516325"/>
                </a:moveTo>
                <a:lnTo>
                  <a:pt x="450608" y="2517959"/>
                </a:lnTo>
                <a:lnTo>
                  <a:pt x="470585" y="2516973"/>
                </a:lnTo>
                <a:lnTo>
                  <a:pt x="473227" y="2516621"/>
                </a:lnTo>
                <a:close/>
                <a:moveTo>
                  <a:pt x="174723" y="2490333"/>
                </a:moveTo>
                <a:lnTo>
                  <a:pt x="181638" y="2493494"/>
                </a:lnTo>
                <a:lnTo>
                  <a:pt x="175095" y="2490454"/>
                </a:lnTo>
                <a:close/>
                <a:moveTo>
                  <a:pt x="554277" y="2471568"/>
                </a:moveTo>
                <a:lnTo>
                  <a:pt x="498782" y="2482373"/>
                </a:lnTo>
                <a:cubicBezTo>
                  <a:pt x="479143" y="2485025"/>
                  <a:pt x="460048" y="2486700"/>
                  <a:pt x="440925" y="2489240"/>
                </a:cubicBezTo>
                <a:lnTo>
                  <a:pt x="387180" y="2500422"/>
                </a:lnTo>
                <a:lnTo>
                  <a:pt x="387066" y="2500381"/>
                </a:lnTo>
                <a:cubicBezTo>
                  <a:pt x="387066" y="2500381"/>
                  <a:pt x="387066" y="2500381"/>
                  <a:pt x="382921" y="2501307"/>
                </a:cubicBezTo>
                <a:lnTo>
                  <a:pt x="387180" y="2500422"/>
                </a:lnTo>
                <a:lnTo>
                  <a:pt x="393186" y="2502462"/>
                </a:lnTo>
                <a:cubicBezTo>
                  <a:pt x="391018" y="2506389"/>
                  <a:pt x="388846" y="2510314"/>
                  <a:pt x="382726" y="2508234"/>
                </a:cubicBezTo>
                <a:cubicBezTo>
                  <a:pt x="382726" y="2508234"/>
                  <a:pt x="378581" y="2509159"/>
                  <a:pt x="378581" y="2509159"/>
                </a:cubicBezTo>
                <a:cubicBezTo>
                  <a:pt x="376411" y="2513087"/>
                  <a:pt x="378385" y="2516088"/>
                  <a:pt x="380555" y="2512161"/>
                </a:cubicBezTo>
                <a:cubicBezTo>
                  <a:pt x="409375" y="2512626"/>
                  <a:pt x="452993" y="2499460"/>
                  <a:pt x="487931" y="2502004"/>
                </a:cubicBezTo>
                <a:cubicBezTo>
                  <a:pt x="488822" y="2506966"/>
                  <a:pt x="490302" y="2509222"/>
                  <a:pt x="490253" y="2510951"/>
                </a:cubicBezTo>
                <a:lnTo>
                  <a:pt x="485508" y="2514988"/>
                </a:lnTo>
                <a:lnTo>
                  <a:pt x="519263" y="2510496"/>
                </a:lnTo>
                <a:cubicBezTo>
                  <a:pt x="527172" y="2506486"/>
                  <a:pt x="534898" y="2500467"/>
                  <a:pt x="542326" y="2491642"/>
                </a:cubicBezTo>
                <a:close/>
                <a:moveTo>
                  <a:pt x="9920486" y="2468123"/>
                </a:moveTo>
                <a:cubicBezTo>
                  <a:pt x="9919713" y="2467410"/>
                  <a:pt x="9918370" y="2468150"/>
                  <a:pt x="9917228" y="2471055"/>
                </a:cubicBezTo>
                <a:lnTo>
                  <a:pt x="9886453" y="2484637"/>
                </a:lnTo>
                <a:lnTo>
                  <a:pt x="9913909" y="2477802"/>
                </a:lnTo>
                <a:lnTo>
                  <a:pt x="9914950" y="2476865"/>
                </a:lnTo>
                <a:cubicBezTo>
                  <a:pt x="9914950" y="2476865"/>
                  <a:pt x="9920320" y="2473903"/>
                  <a:pt x="9920320" y="2473903"/>
                </a:cubicBezTo>
                <a:cubicBezTo>
                  <a:pt x="9921461" y="2471000"/>
                  <a:pt x="9921259" y="2468835"/>
                  <a:pt x="9920486" y="2468123"/>
                </a:cubicBezTo>
                <a:close/>
                <a:moveTo>
                  <a:pt x="10115483" y="2416444"/>
                </a:moveTo>
                <a:cubicBezTo>
                  <a:pt x="10115483" y="2416444"/>
                  <a:pt x="10115483" y="2416444"/>
                  <a:pt x="10113202" y="2422252"/>
                </a:cubicBezTo>
                <a:lnTo>
                  <a:pt x="10120074" y="2420081"/>
                </a:lnTo>
                <a:lnTo>
                  <a:pt x="10121098" y="2417774"/>
                </a:lnTo>
                <a:close/>
                <a:moveTo>
                  <a:pt x="611062" y="2410995"/>
                </a:moveTo>
                <a:lnTo>
                  <a:pt x="605772" y="2421949"/>
                </a:lnTo>
                <a:lnTo>
                  <a:pt x="605832" y="2422283"/>
                </a:lnTo>
                <a:lnTo>
                  <a:pt x="615721" y="2422186"/>
                </a:lnTo>
                <a:close/>
                <a:moveTo>
                  <a:pt x="607659" y="2406166"/>
                </a:moveTo>
                <a:lnTo>
                  <a:pt x="609544" y="2407348"/>
                </a:lnTo>
                <a:lnTo>
                  <a:pt x="609077" y="2406229"/>
                </a:lnTo>
                <a:close/>
                <a:moveTo>
                  <a:pt x="590553" y="2405407"/>
                </a:moveTo>
                <a:lnTo>
                  <a:pt x="577404" y="2406098"/>
                </a:lnTo>
                <a:lnTo>
                  <a:pt x="523819" y="2413737"/>
                </a:lnTo>
                <a:lnTo>
                  <a:pt x="523707" y="2413692"/>
                </a:lnTo>
                <a:cubicBezTo>
                  <a:pt x="523707" y="2413692"/>
                  <a:pt x="523707" y="2413692"/>
                  <a:pt x="519573" y="2414341"/>
                </a:cubicBezTo>
                <a:lnTo>
                  <a:pt x="523819" y="2413737"/>
                </a:lnTo>
                <a:lnTo>
                  <a:pt x="529730" y="2416192"/>
                </a:lnTo>
                <a:cubicBezTo>
                  <a:pt x="527484" y="2419996"/>
                  <a:pt x="525239" y="2423806"/>
                  <a:pt x="519215" y="2421301"/>
                </a:cubicBezTo>
                <a:cubicBezTo>
                  <a:pt x="519215" y="2421301"/>
                  <a:pt x="515081" y="2421954"/>
                  <a:pt x="515081" y="2421954"/>
                </a:cubicBezTo>
                <a:cubicBezTo>
                  <a:pt x="512836" y="2425756"/>
                  <a:pt x="514724" y="2428910"/>
                  <a:pt x="516970" y="2425107"/>
                </a:cubicBezTo>
                <a:lnTo>
                  <a:pt x="553194" y="2423376"/>
                </a:lnTo>
                <a:lnTo>
                  <a:pt x="556203" y="2417935"/>
                </a:lnTo>
                <a:cubicBezTo>
                  <a:pt x="567552" y="2417129"/>
                  <a:pt x="574312" y="2414760"/>
                  <a:pt x="580824" y="2412018"/>
                </a:cubicBezTo>
                <a:lnTo>
                  <a:pt x="598537" y="2405762"/>
                </a:lnTo>
                <a:close/>
                <a:moveTo>
                  <a:pt x="367057" y="2404456"/>
                </a:moveTo>
                <a:lnTo>
                  <a:pt x="370301" y="2406778"/>
                </a:lnTo>
                <a:lnTo>
                  <a:pt x="371414" y="2404892"/>
                </a:lnTo>
                <a:close/>
                <a:moveTo>
                  <a:pt x="9793590" y="2399668"/>
                </a:moveTo>
                <a:cubicBezTo>
                  <a:pt x="9793590" y="2399668"/>
                  <a:pt x="9793590" y="2399668"/>
                  <a:pt x="9792704" y="2400649"/>
                </a:cubicBezTo>
                <a:lnTo>
                  <a:pt x="9795546" y="2401609"/>
                </a:lnTo>
                <a:lnTo>
                  <a:pt x="9796048" y="2402105"/>
                </a:lnTo>
                <a:cubicBezTo>
                  <a:pt x="9795680" y="2404228"/>
                  <a:pt x="9794270" y="2404071"/>
                  <a:pt x="9793748" y="2402931"/>
                </a:cubicBezTo>
                <a:cubicBezTo>
                  <a:pt x="9792860" y="2403916"/>
                  <a:pt x="9792860" y="2403916"/>
                  <a:pt x="9792860" y="2403916"/>
                </a:cubicBezTo>
                <a:lnTo>
                  <a:pt x="9798829" y="2406741"/>
                </a:lnTo>
                <a:lnTo>
                  <a:pt x="9806901" y="2405435"/>
                </a:lnTo>
                <a:lnTo>
                  <a:pt x="9795546" y="2401609"/>
                </a:lnTo>
                <a:close/>
                <a:moveTo>
                  <a:pt x="9990162" y="2394253"/>
                </a:moveTo>
                <a:cubicBezTo>
                  <a:pt x="9980516" y="2394385"/>
                  <a:pt x="9960237" y="2407969"/>
                  <a:pt x="9939611" y="2423144"/>
                </a:cubicBezTo>
                <a:lnTo>
                  <a:pt x="9935504" y="2426233"/>
                </a:lnTo>
                <a:lnTo>
                  <a:pt x="9939275" y="2439525"/>
                </a:lnTo>
                <a:lnTo>
                  <a:pt x="9922324" y="2439887"/>
                </a:lnTo>
                <a:lnTo>
                  <a:pt x="9911896" y="2443964"/>
                </a:lnTo>
                <a:lnTo>
                  <a:pt x="9909698" y="2445618"/>
                </a:lnTo>
                <a:cubicBezTo>
                  <a:pt x="9900497" y="2452518"/>
                  <a:pt x="9892495" y="2458330"/>
                  <a:pt x="9886978" y="2461575"/>
                </a:cubicBezTo>
                <a:cubicBezTo>
                  <a:pt x="9886978" y="2461575"/>
                  <a:pt x="9890558" y="2462795"/>
                  <a:pt x="9890558" y="2462795"/>
                </a:cubicBezTo>
                <a:cubicBezTo>
                  <a:pt x="9895529" y="2457656"/>
                  <a:pt x="9894140" y="2464010"/>
                  <a:pt x="9894140" y="2464010"/>
                </a:cubicBezTo>
                <a:cubicBezTo>
                  <a:pt x="9894140" y="2464010"/>
                  <a:pt x="9889172" y="2469151"/>
                  <a:pt x="9889172" y="2469151"/>
                </a:cubicBezTo>
                <a:lnTo>
                  <a:pt x="9887328" y="2470318"/>
                </a:lnTo>
                <a:lnTo>
                  <a:pt x="9881143" y="2473062"/>
                </a:lnTo>
                <a:lnTo>
                  <a:pt x="9880622" y="2473070"/>
                </a:lnTo>
                <a:lnTo>
                  <a:pt x="9880910" y="2473165"/>
                </a:lnTo>
                <a:lnTo>
                  <a:pt x="9881143" y="2473062"/>
                </a:lnTo>
                <a:lnTo>
                  <a:pt x="9883034" y="2473037"/>
                </a:lnTo>
                <a:lnTo>
                  <a:pt x="9887328" y="2470318"/>
                </a:lnTo>
                <a:lnTo>
                  <a:pt x="9966013" y="2435414"/>
                </a:lnTo>
                <a:lnTo>
                  <a:pt x="9968999" y="2422903"/>
                </a:lnTo>
                <a:cubicBezTo>
                  <a:pt x="9974214" y="2414433"/>
                  <a:pt x="9982015" y="2405137"/>
                  <a:pt x="9990162" y="2394253"/>
                </a:cubicBezTo>
                <a:close/>
                <a:moveTo>
                  <a:pt x="9659279" y="2382217"/>
                </a:moveTo>
                <a:lnTo>
                  <a:pt x="9653831" y="2387368"/>
                </a:lnTo>
                <a:lnTo>
                  <a:pt x="9653305" y="2388573"/>
                </a:lnTo>
                <a:lnTo>
                  <a:pt x="9682526" y="2396178"/>
                </a:lnTo>
                <a:lnTo>
                  <a:pt x="9705542" y="2389305"/>
                </a:lnTo>
                <a:lnTo>
                  <a:pt x="9700524" y="2389284"/>
                </a:lnTo>
                <a:cubicBezTo>
                  <a:pt x="9692952" y="2387358"/>
                  <a:pt x="9685379" y="2385431"/>
                  <a:pt x="9678850" y="2385784"/>
                </a:cubicBezTo>
                <a:cubicBezTo>
                  <a:pt x="9684491" y="2386413"/>
                  <a:pt x="9684126" y="2388538"/>
                  <a:pt x="9685536" y="2388694"/>
                </a:cubicBezTo>
                <a:cubicBezTo>
                  <a:pt x="9683238" y="2389520"/>
                  <a:pt x="9683760" y="2390659"/>
                  <a:pt x="9682872" y="2391643"/>
                </a:cubicBezTo>
                <a:cubicBezTo>
                  <a:pt x="9675300" y="2389716"/>
                  <a:pt x="9673524" y="2391682"/>
                  <a:pt x="9666473" y="2390895"/>
                </a:cubicBezTo>
                <a:cubicBezTo>
                  <a:pt x="9665952" y="2389756"/>
                  <a:pt x="9665428" y="2388616"/>
                  <a:pt x="9664018" y="2388458"/>
                </a:cubicBezTo>
                <a:cubicBezTo>
                  <a:pt x="9665272" y="2385351"/>
                  <a:pt x="9668979" y="2384684"/>
                  <a:pt x="9666525" y="2382246"/>
                </a:cubicBezTo>
                <a:close/>
                <a:moveTo>
                  <a:pt x="10156030" y="2350405"/>
                </a:moveTo>
                <a:lnTo>
                  <a:pt x="10135978" y="2358512"/>
                </a:lnTo>
                <a:cubicBezTo>
                  <a:pt x="10120569" y="2365221"/>
                  <a:pt x="10108292" y="2372995"/>
                  <a:pt x="10095176" y="2389017"/>
                </a:cubicBezTo>
                <a:lnTo>
                  <a:pt x="10083084" y="2393865"/>
                </a:lnTo>
                <a:lnTo>
                  <a:pt x="10102309" y="2396387"/>
                </a:lnTo>
                <a:lnTo>
                  <a:pt x="10137059" y="2386601"/>
                </a:lnTo>
                <a:lnTo>
                  <a:pt x="10138965" y="2383188"/>
                </a:lnTo>
                <a:cubicBezTo>
                  <a:pt x="10142981" y="2376346"/>
                  <a:pt x="10146999" y="2369510"/>
                  <a:pt x="10151231" y="2361230"/>
                </a:cubicBezTo>
                <a:close/>
                <a:moveTo>
                  <a:pt x="10446298" y="2267182"/>
                </a:moveTo>
                <a:lnTo>
                  <a:pt x="10440976" y="2267687"/>
                </a:lnTo>
                <a:cubicBezTo>
                  <a:pt x="10432427" y="2271606"/>
                  <a:pt x="10417519" y="2287020"/>
                  <a:pt x="10434619" y="2279180"/>
                </a:cubicBezTo>
                <a:cubicBezTo>
                  <a:pt x="10403998" y="2296077"/>
                  <a:pt x="10364025" y="2302961"/>
                  <a:pt x="10324052" y="2309841"/>
                </a:cubicBezTo>
                <a:cubicBezTo>
                  <a:pt x="10303370" y="2316462"/>
                  <a:pt x="10283037" y="2321496"/>
                  <a:pt x="10262531" y="2327321"/>
                </a:cubicBezTo>
                <a:lnTo>
                  <a:pt x="10221302" y="2341977"/>
                </a:lnTo>
                <a:lnTo>
                  <a:pt x="10230462" y="2346010"/>
                </a:lnTo>
                <a:cubicBezTo>
                  <a:pt x="10247946" y="2353667"/>
                  <a:pt x="10264485" y="2356269"/>
                  <a:pt x="10290422" y="2331042"/>
                </a:cubicBezTo>
                <a:lnTo>
                  <a:pt x="10290756" y="2352464"/>
                </a:lnTo>
                <a:cubicBezTo>
                  <a:pt x="10284614" y="2365639"/>
                  <a:pt x="10284614" y="2365639"/>
                  <a:pt x="10277843" y="2379031"/>
                </a:cubicBezTo>
                <a:lnTo>
                  <a:pt x="10323913" y="2363171"/>
                </a:lnTo>
                <a:cubicBezTo>
                  <a:pt x="10349031" y="2387262"/>
                  <a:pt x="10388012" y="2338806"/>
                  <a:pt x="10419631" y="2299021"/>
                </a:cubicBezTo>
                <a:close/>
                <a:moveTo>
                  <a:pt x="996239" y="1750435"/>
                </a:moveTo>
                <a:lnTo>
                  <a:pt x="981395" y="1759784"/>
                </a:lnTo>
                <a:lnTo>
                  <a:pt x="996919" y="1756660"/>
                </a:lnTo>
                <a:lnTo>
                  <a:pt x="1023707" y="1756467"/>
                </a:lnTo>
                <a:lnTo>
                  <a:pt x="1015627" y="1753081"/>
                </a:lnTo>
                <a:cubicBezTo>
                  <a:pt x="1007685" y="1750732"/>
                  <a:pt x="1001898" y="1749386"/>
                  <a:pt x="996239" y="1750435"/>
                </a:cubicBezTo>
                <a:close/>
                <a:moveTo>
                  <a:pt x="10794228" y="1562019"/>
                </a:moveTo>
                <a:lnTo>
                  <a:pt x="10753559" y="1571546"/>
                </a:lnTo>
                <a:lnTo>
                  <a:pt x="10752200" y="1574693"/>
                </a:lnTo>
                <a:cubicBezTo>
                  <a:pt x="10751251" y="1576610"/>
                  <a:pt x="10750987" y="1578068"/>
                  <a:pt x="10753216" y="1579168"/>
                </a:cubicBezTo>
                <a:cubicBezTo>
                  <a:pt x="10765346" y="1573347"/>
                  <a:pt x="10773061" y="1568978"/>
                  <a:pt x="10784107" y="1565345"/>
                </a:cubicBezTo>
                <a:close/>
                <a:moveTo>
                  <a:pt x="10826149" y="1554102"/>
                </a:moveTo>
                <a:lnTo>
                  <a:pt x="10820780" y="1555445"/>
                </a:lnTo>
                <a:lnTo>
                  <a:pt x="10821704" y="1556644"/>
                </a:lnTo>
                <a:close/>
                <a:moveTo>
                  <a:pt x="10825724" y="903060"/>
                </a:moveTo>
                <a:lnTo>
                  <a:pt x="10779908" y="920370"/>
                </a:lnTo>
                <a:lnTo>
                  <a:pt x="10713480" y="939342"/>
                </a:lnTo>
                <a:lnTo>
                  <a:pt x="10701621" y="945705"/>
                </a:lnTo>
                <a:lnTo>
                  <a:pt x="10673283" y="969447"/>
                </a:lnTo>
                <a:lnTo>
                  <a:pt x="10657186" y="978090"/>
                </a:lnTo>
                <a:lnTo>
                  <a:pt x="10633449" y="1009695"/>
                </a:lnTo>
                <a:cubicBezTo>
                  <a:pt x="10639939" y="1019101"/>
                  <a:pt x="10633449" y="1009695"/>
                  <a:pt x="10646881" y="1016711"/>
                </a:cubicBezTo>
                <a:cubicBezTo>
                  <a:pt x="10666939" y="1041824"/>
                  <a:pt x="10692652" y="1022492"/>
                  <a:pt x="10732409" y="1008803"/>
                </a:cubicBezTo>
                <a:lnTo>
                  <a:pt x="10732912" y="1041230"/>
                </a:lnTo>
                <a:cubicBezTo>
                  <a:pt x="10746165" y="1036663"/>
                  <a:pt x="10752476" y="1034493"/>
                  <a:pt x="10765899" y="1040931"/>
                </a:cubicBezTo>
                <a:cubicBezTo>
                  <a:pt x="10759128" y="1054320"/>
                  <a:pt x="10759290" y="1064745"/>
                  <a:pt x="10753159" y="1078498"/>
                </a:cubicBezTo>
                <a:cubicBezTo>
                  <a:pt x="10766492" y="1079145"/>
                  <a:pt x="10774865" y="1087177"/>
                  <a:pt x="10782371" y="1095507"/>
                </a:cubicBezTo>
                <a:lnTo>
                  <a:pt x="10793264" y="1104041"/>
                </a:lnTo>
                <a:lnTo>
                  <a:pt x="10824807" y="1099107"/>
                </a:lnTo>
                <a:cubicBezTo>
                  <a:pt x="10834315" y="1098874"/>
                  <a:pt x="10842490" y="1100446"/>
                  <a:pt x="10848357" y="1104983"/>
                </a:cubicBezTo>
                <a:cubicBezTo>
                  <a:pt x="10881632" y="1080680"/>
                  <a:pt x="10922111" y="1077594"/>
                  <a:pt x="10962220" y="1083610"/>
                </a:cubicBezTo>
                <a:cubicBezTo>
                  <a:pt x="10965117" y="1078549"/>
                  <a:pt x="10965117" y="1078549"/>
                  <a:pt x="10965117" y="1078549"/>
                </a:cubicBezTo>
                <a:cubicBezTo>
                  <a:pt x="10965117" y="1078549"/>
                  <a:pt x="10967643" y="1082591"/>
                  <a:pt x="10967643" y="1082591"/>
                </a:cubicBezTo>
                <a:cubicBezTo>
                  <a:pt x="10970539" y="1077533"/>
                  <a:pt x="10978488" y="1080556"/>
                  <a:pt x="10978488" y="1080556"/>
                </a:cubicBezTo>
                <a:cubicBezTo>
                  <a:pt x="10983909" y="1079537"/>
                  <a:pt x="10981013" y="1084597"/>
                  <a:pt x="10975590" y="1085612"/>
                </a:cubicBezTo>
                <a:lnTo>
                  <a:pt x="10974169" y="1087567"/>
                </a:lnTo>
                <a:lnTo>
                  <a:pt x="10970169" y="1086632"/>
                </a:lnTo>
                <a:cubicBezTo>
                  <a:pt x="10971431" y="1088651"/>
                  <a:pt x="10972062" y="1089661"/>
                  <a:pt x="10972740" y="1089534"/>
                </a:cubicBezTo>
                <a:lnTo>
                  <a:pt x="10974169" y="1087567"/>
                </a:lnTo>
                <a:lnTo>
                  <a:pt x="10979703" y="1088862"/>
                </a:lnTo>
                <a:cubicBezTo>
                  <a:pt x="10990426" y="1088754"/>
                  <a:pt x="11003238" y="1083810"/>
                  <a:pt x="11004854" y="1093662"/>
                </a:cubicBezTo>
                <a:cubicBezTo>
                  <a:pt x="10958582" y="1106865"/>
                  <a:pt x="10946254" y="1145296"/>
                  <a:pt x="10895300" y="1141318"/>
                </a:cubicBezTo>
                <a:cubicBezTo>
                  <a:pt x="10890248" y="1133237"/>
                  <a:pt x="10903990" y="1126145"/>
                  <a:pt x="10906886" y="1121083"/>
                </a:cubicBezTo>
                <a:lnTo>
                  <a:pt x="10894665" y="1122090"/>
                </a:lnTo>
                <a:lnTo>
                  <a:pt x="10892480" y="1123087"/>
                </a:lnTo>
                <a:cubicBezTo>
                  <a:pt x="10874380" y="1132226"/>
                  <a:pt x="10856282" y="1141372"/>
                  <a:pt x="10839874" y="1147020"/>
                </a:cubicBezTo>
                <a:cubicBezTo>
                  <a:pt x="10847489" y="1188056"/>
                  <a:pt x="10847148" y="1166053"/>
                  <a:pt x="10827458" y="1205432"/>
                </a:cubicBezTo>
                <a:cubicBezTo>
                  <a:pt x="10847465" y="1206839"/>
                  <a:pt x="10856114" y="1212158"/>
                  <a:pt x="10862468" y="1236437"/>
                </a:cubicBezTo>
                <a:lnTo>
                  <a:pt x="10863081" y="1239666"/>
                </a:lnTo>
                <a:lnTo>
                  <a:pt x="10908307" y="1243454"/>
                </a:lnTo>
                <a:lnTo>
                  <a:pt x="10914318" y="1242523"/>
                </a:lnTo>
                <a:lnTo>
                  <a:pt x="10914301" y="1241310"/>
                </a:lnTo>
                <a:cubicBezTo>
                  <a:pt x="10920910" y="1217496"/>
                  <a:pt x="10913967" y="1219888"/>
                  <a:pt x="10920738" y="1206497"/>
                </a:cubicBezTo>
                <a:cubicBezTo>
                  <a:pt x="10926538" y="1171318"/>
                  <a:pt x="10913626" y="1197882"/>
                  <a:pt x="10933650" y="1179929"/>
                </a:cubicBezTo>
                <a:cubicBezTo>
                  <a:pt x="10952701" y="1140190"/>
                  <a:pt x="10972264" y="1133452"/>
                  <a:pt x="11005258" y="1133733"/>
                </a:cubicBezTo>
                <a:cubicBezTo>
                  <a:pt x="11011058" y="1098554"/>
                  <a:pt x="11010715" y="1076554"/>
                  <a:pt x="11010213" y="1044129"/>
                </a:cubicBezTo>
                <a:cubicBezTo>
                  <a:pt x="11010213" y="1044129"/>
                  <a:pt x="11003903" y="1046304"/>
                  <a:pt x="10997428" y="1038053"/>
                </a:cubicBezTo>
                <a:cubicBezTo>
                  <a:pt x="10964272" y="1027351"/>
                  <a:pt x="10865021" y="1050462"/>
                  <a:pt x="10850420" y="968171"/>
                </a:cubicBezTo>
                <a:lnTo>
                  <a:pt x="10830858" y="974906"/>
                </a:lnTo>
                <a:close/>
                <a:moveTo>
                  <a:pt x="10792163" y="847607"/>
                </a:moveTo>
                <a:cubicBezTo>
                  <a:pt x="10791390" y="846895"/>
                  <a:pt x="10790048" y="847635"/>
                  <a:pt x="10788907" y="850539"/>
                </a:cubicBezTo>
                <a:cubicBezTo>
                  <a:pt x="10769699" y="856569"/>
                  <a:pt x="10746095" y="868438"/>
                  <a:pt x="10721434" y="880320"/>
                </a:cubicBezTo>
                <a:lnTo>
                  <a:pt x="10712190" y="884057"/>
                </a:lnTo>
                <a:lnTo>
                  <a:pt x="10713957" y="887816"/>
                </a:lnTo>
                <a:lnTo>
                  <a:pt x="10722181" y="899976"/>
                </a:lnTo>
                <a:lnTo>
                  <a:pt x="10781909" y="867969"/>
                </a:lnTo>
                <a:lnTo>
                  <a:pt x="10782064" y="867967"/>
                </a:lnTo>
                <a:cubicBezTo>
                  <a:pt x="10782064" y="867967"/>
                  <a:pt x="10782064" y="867967"/>
                  <a:pt x="10787436" y="865005"/>
                </a:cubicBezTo>
                <a:lnTo>
                  <a:pt x="10781909" y="867969"/>
                </a:lnTo>
                <a:lnTo>
                  <a:pt x="10773600" y="868077"/>
                </a:lnTo>
                <a:cubicBezTo>
                  <a:pt x="10775883" y="862267"/>
                  <a:pt x="10778162" y="856462"/>
                  <a:pt x="10786624" y="856349"/>
                </a:cubicBezTo>
                <a:cubicBezTo>
                  <a:pt x="10786624" y="856349"/>
                  <a:pt x="10791999" y="853387"/>
                  <a:pt x="10791999" y="853387"/>
                </a:cubicBezTo>
                <a:cubicBezTo>
                  <a:pt x="10793139" y="850484"/>
                  <a:pt x="10792936" y="848320"/>
                  <a:pt x="10792163" y="847607"/>
                </a:cubicBezTo>
                <a:close/>
                <a:moveTo>
                  <a:pt x="10766815" y="685281"/>
                </a:moveTo>
                <a:cubicBezTo>
                  <a:pt x="10734322" y="700386"/>
                  <a:pt x="10691455" y="817780"/>
                  <a:pt x="10656959" y="848502"/>
                </a:cubicBezTo>
                <a:lnTo>
                  <a:pt x="10657472" y="881509"/>
                </a:lnTo>
                <a:lnTo>
                  <a:pt x="10694661" y="868705"/>
                </a:lnTo>
                <a:lnTo>
                  <a:pt x="10694999" y="868070"/>
                </a:lnTo>
                <a:cubicBezTo>
                  <a:pt x="10705857" y="861019"/>
                  <a:pt x="10731248" y="860687"/>
                  <a:pt x="10749681" y="853943"/>
                </a:cubicBezTo>
                <a:lnTo>
                  <a:pt x="10815405" y="824786"/>
                </a:lnTo>
                <a:lnTo>
                  <a:pt x="10812410" y="803205"/>
                </a:lnTo>
                <a:cubicBezTo>
                  <a:pt x="10802366" y="743719"/>
                  <a:pt x="10790005" y="693255"/>
                  <a:pt x="10780051" y="685622"/>
                </a:cubicBezTo>
                <a:cubicBezTo>
                  <a:pt x="10775887" y="683053"/>
                  <a:pt x="10771457" y="683123"/>
                  <a:pt x="10766815" y="685281"/>
                </a:cubicBezTo>
                <a:close/>
                <a:moveTo>
                  <a:pt x="9615264" y="589142"/>
                </a:moveTo>
                <a:cubicBezTo>
                  <a:pt x="9611844" y="589302"/>
                  <a:pt x="9607432" y="590325"/>
                  <a:pt x="9601295" y="592877"/>
                </a:cubicBezTo>
                <a:cubicBezTo>
                  <a:pt x="9593038" y="599297"/>
                  <a:pt x="9591566" y="604146"/>
                  <a:pt x="9589089" y="608664"/>
                </a:cubicBezTo>
                <a:lnTo>
                  <a:pt x="9573862" y="620200"/>
                </a:lnTo>
                <a:lnTo>
                  <a:pt x="9598427" y="613797"/>
                </a:lnTo>
                <a:lnTo>
                  <a:pt x="9608865" y="603696"/>
                </a:lnTo>
                <a:lnTo>
                  <a:pt x="9633838" y="592288"/>
                </a:lnTo>
                <a:lnTo>
                  <a:pt x="9623283" y="590590"/>
                </a:lnTo>
                <a:cubicBezTo>
                  <a:pt x="9621113" y="589687"/>
                  <a:pt x="9618684" y="588983"/>
                  <a:pt x="9615264" y="589142"/>
                </a:cubicBezTo>
                <a:close/>
                <a:moveTo>
                  <a:pt x="9696510" y="562424"/>
                </a:moveTo>
                <a:lnTo>
                  <a:pt x="9676127" y="568761"/>
                </a:lnTo>
                <a:lnTo>
                  <a:pt x="9649801" y="586077"/>
                </a:lnTo>
                <a:lnTo>
                  <a:pt x="9669935" y="579463"/>
                </a:lnTo>
                <a:lnTo>
                  <a:pt x="9690464" y="569551"/>
                </a:lnTo>
                <a:lnTo>
                  <a:pt x="9694576" y="567472"/>
                </a:lnTo>
                <a:close/>
                <a:moveTo>
                  <a:pt x="7468458" y="545796"/>
                </a:moveTo>
                <a:lnTo>
                  <a:pt x="7460935" y="565972"/>
                </a:lnTo>
                <a:cubicBezTo>
                  <a:pt x="7456698" y="577636"/>
                  <a:pt x="7451914" y="588432"/>
                  <a:pt x="7445718" y="596963"/>
                </a:cubicBezTo>
                <a:lnTo>
                  <a:pt x="7443757" y="598403"/>
                </a:lnTo>
                <a:lnTo>
                  <a:pt x="7445620" y="601246"/>
                </a:lnTo>
                <a:lnTo>
                  <a:pt x="7438583" y="602202"/>
                </a:lnTo>
                <a:lnTo>
                  <a:pt x="7427989" y="609980"/>
                </a:lnTo>
                <a:lnTo>
                  <a:pt x="7452157" y="607557"/>
                </a:lnTo>
                <a:lnTo>
                  <a:pt x="7455047" y="607450"/>
                </a:lnTo>
                <a:lnTo>
                  <a:pt x="7457053" y="601566"/>
                </a:lnTo>
                <a:lnTo>
                  <a:pt x="7473745" y="572109"/>
                </a:lnTo>
                <a:close/>
                <a:moveTo>
                  <a:pt x="9063497" y="528286"/>
                </a:moveTo>
                <a:lnTo>
                  <a:pt x="9034857" y="530637"/>
                </a:lnTo>
                <a:lnTo>
                  <a:pt x="9017558" y="530038"/>
                </a:lnTo>
                <a:lnTo>
                  <a:pt x="9020327" y="537670"/>
                </a:lnTo>
                <a:close/>
                <a:moveTo>
                  <a:pt x="7511234" y="521344"/>
                </a:moveTo>
                <a:lnTo>
                  <a:pt x="7506935" y="522612"/>
                </a:lnTo>
                <a:lnTo>
                  <a:pt x="7506988" y="526017"/>
                </a:lnTo>
                <a:close/>
                <a:moveTo>
                  <a:pt x="9110998" y="514256"/>
                </a:moveTo>
                <a:lnTo>
                  <a:pt x="9085540" y="523628"/>
                </a:lnTo>
                <a:lnTo>
                  <a:pt x="9137601" y="526602"/>
                </a:lnTo>
                <a:lnTo>
                  <a:pt x="9137159" y="520604"/>
                </a:lnTo>
                <a:lnTo>
                  <a:pt x="9138075" y="519114"/>
                </a:lnTo>
                <a:close/>
                <a:moveTo>
                  <a:pt x="9943276" y="485863"/>
                </a:moveTo>
                <a:lnTo>
                  <a:pt x="9863524" y="495997"/>
                </a:lnTo>
                <a:lnTo>
                  <a:pt x="9773165" y="521458"/>
                </a:lnTo>
                <a:lnTo>
                  <a:pt x="9773168" y="521566"/>
                </a:lnTo>
                <a:lnTo>
                  <a:pt x="9775328" y="528284"/>
                </a:lnTo>
                <a:lnTo>
                  <a:pt x="9773321" y="531408"/>
                </a:lnTo>
                <a:lnTo>
                  <a:pt x="9773400" y="536619"/>
                </a:lnTo>
                <a:lnTo>
                  <a:pt x="9803159" y="525118"/>
                </a:lnTo>
                <a:cubicBezTo>
                  <a:pt x="9811654" y="524670"/>
                  <a:pt x="9814796" y="527382"/>
                  <a:pt x="9823292" y="526936"/>
                </a:cubicBezTo>
                <a:cubicBezTo>
                  <a:pt x="9834464" y="524906"/>
                  <a:pt x="9851538" y="518250"/>
                  <a:pt x="9867669" y="512719"/>
                </a:cubicBezTo>
                <a:lnTo>
                  <a:pt x="9899496" y="506603"/>
                </a:lnTo>
                <a:lnTo>
                  <a:pt x="9901680" y="503888"/>
                </a:lnTo>
                <a:lnTo>
                  <a:pt x="9906644" y="503708"/>
                </a:lnTo>
                <a:lnTo>
                  <a:pt x="9908117" y="495112"/>
                </a:lnTo>
                <a:cubicBezTo>
                  <a:pt x="9910006" y="492857"/>
                  <a:pt x="9913468" y="491951"/>
                  <a:pt x="9919286" y="493086"/>
                </a:cubicBezTo>
                <a:cubicBezTo>
                  <a:pt x="9921961" y="491504"/>
                  <a:pt x="9931244" y="491734"/>
                  <a:pt x="9940131" y="491628"/>
                </a:cubicBezTo>
                <a:lnTo>
                  <a:pt x="9940209" y="491610"/>
                </a:lnTo>
                <a:close/>
                <a:moveTo>
                  <a:pt x="10187890" y="473404"/>
                </a:moveTo>
                <a:lnTo>
                  <a:pt x="10166327" y="475860"/>
                </a:lnTo>
                <a:cubicBezTo>
                  <a:pt x="10151433" y="478946"/>
                  <a:pt x="10137028" y="483470"/>
                  <a:pt x="10126285" y="489388"/>
                </a:cubicBezTo>
                <a:cubicBezTo>
                  <a:pt x="10144021" y="497826"/>
                  <a:pt x="10122532" y="509666"/>
                  <a:pt x="10126434" y="521173"/>
                </a:cubicBezTo>
                <a:cubicBezTo>
                  <a:pt x="10115691" y="527093"/>
                  <a:pt x="10114880" y="518437"/>
                  <a:pt x="10101044" y="521505"/>
                </a:cubicBezTo>
                <a:cubicBezTo>
                  <a:pt x="10081838" y="527537"/>
                  <a:pt x="10122532" y="509666"/>
                  <a:pt x="10102515" y="507039"/>
                </a:cubicBezTo>
                <a:cubicBezTo>
                  <a:pt x="10076391" y="514606"/>
                  <a:pt x="10053357" y="525018"/>
                  <a:pt x="10030222" y="534351"/>
                </a:cubicBezTo>
                <a:lnTo>
                  <a:pt x="10001736" y="542488"/>
                </a:lnTo>
                <a:lnTo>
                  <a:pt x="10006029" y="556623"/>
                </a:lnTo>
                <a:lnTo>
                  <a:pt x="9942571" y="567531"/>
                </a:lnTo>
                <a:lnTo>
                  <a:pt x="9923598" y="583428"/>
                </a:lnTo>
                <a:cubicBezTo>
                  <a:pt x="9910555" y="591188"/>
                  <a:pt x="9896354" y="597871"/>
                  <a:pt x="9882922" y="605270"/>
                </a:cubicBezTo>
                <a:lnTo>
                  <a:pt x="9869189" y="612091"/>
                </a:lnTo>
                <a:lnTo>
                  <a:pt x="9873249" y="618229"/>
                </a:lnTo>
                <a:cubicBezTo>
                  <a:pt x="9879175" y="627176"/>
                  <a:pt x="9884351" y="633687"/>
                  <a:pt x="9887823" y="632491"/>
                </a:cubicBezTo>
                <a:cubicBezTo>
                  <a:pt x="9913869" y="634586"/>
                  <a:pt x="9939860" y="592454"/>
                  <a:pt x="9952941" y="576891"/>
                </a:cubicBezTo>
                <a:cubicBezTo>
                  <a:pt x="10005491" y="569857"/>
                  <a:pt x="10051561" y="553997"/>
                  <a:pt x="10103940" y="535961"/>
                </a:cubicBezTo>
                <a:cubicBezTo>
                  <a:pt x="10123503" y="529228"/>
                  <a:pt x="10156499" y="529510"/>
                  <a:pt x="10181862" y="487591"/>
                </a:cubicBezTo>
                <a:close/>
                <a:moveTo>
                  <a:pt x="10042478" y="461589"/>
                </a:moveTo>
                <a:cubicBezTo>
                  <a:pt x="10041706" y="460876"/>
                  <a:pt x="10040362" y="461617"/>
                  <a:pt x="10039221" y="464523"/>
                </a:cubicBezTo>
                <a:lnTo>
                  <a:pt x="10004340" y="479915"/>
                </a:lnTo>
                <a:lnTo>
                  <a:pt x="9994692" y="485863"/>
                </a:lnTo>
                <a:lnTo>
                  <a:pt x="9986097" y="490993"/>
                </a:lnTo>
                <a:lnTo>
                  <a:pt x="9988209" y="497945"/>
                </a:lnTo>
                <a:lnTo>
                  <a:pt x="9972882" y="498882"/>
                </a:lnTo>
                <a:lnTo>
                  <a:pt x="9970373" y="500377"/>
                </a:lnTo>
                <a:lnTo>
                  <a:pt x="9966421" y="501036"/>
                </a:lnTo>
                <a:lnTo>
                  <a:pt x="9907259" y="526464"/>
                </a:lnTo>
                <a:lnTo>
                  <a:pt x="9846066" y="548178"/>
                </a:lnTo>
                <a:lnTo>
                  <a:pt x="9836800" y="546373"/>
                </a:lnTo>
                <a:cubicBezTo>
                  <a:pt x="9836800" y="546373"/>
                  <a:pt x="9836800" y="546373"/>
                  <a:pt x="9834593" y="552248"/>
                </a:cubicBezTo>
                <a:lnTo>
                  <a:pt x="9846066" y="548178"/>
                </a:lnTo>
                <a:lnTo>
                  <a:pt x="9848439" y="548639"/>
                </a:lnTo>
                <a:cubicBezTo>
                  <a:pt x="9849377" y="557226"/>
                  <a:pt x="9844024" y="560386"/>
                  <a:pt x="9840880" y="557672"/>
                </a:cubicBezTo>
                <a:cubicBezTo>
                  <a:pt x="9838673" y="563547"/>
                  <a:pt x="9838673" y="563547"/>
                  <a:pt x="9838673" y="563547"/>
                </a:cubicBezTo>
                <a:lnTo>
                  <a:pt x="9878304" y="556990"/>
                </a:lnTo>
                <a:lnTo>
                  <a:pt x="9886523" y="553213"/>
                </a:lnTo>
                <a:cubicBezTo>
                  <a:pt x="9912244" y="541319"/>
                  <a:pt x="9937392" y="530875"/>
                  <a:pt x="9962439" y="519349"/>
                </a:cubicBezTo>
                <a:lnTo>
                  <a:pt x="10032222" y="481950"/>
                </a:lnTo>
                <a:lnTo>
                  <a:pt x="10032380" y="481950"/>
                </a:lnTo>
                <a:cubicBezTo>
                  <a:pt x="10032380" y="481950"/>
                  <a:pt x="10032380" y="481950"/>
                  <a:pt x="10037751" y="478990"/>
                </a:cubicBezTo>
                <a:lnTo>
                  <a:pt x="10032222" y="481950"/>
                </a:lnTo>
                <a:lnTo>
                  <a:pt x="10023916" y="482060"/>
                </a:lnTo>
                <a:cubicBezTo>
                  <a:pt x="10026195" y="476254"/>
                  <a:pt x="10028477" y="470442"/>
                  <a:pt x="10036941" y="470333"/>
                </a:cubicBezTo>
                <a:cubicBezTo>
                  <a:pt x="10036941" y="470333"/>
                  <a:pt x="10042313" y="467372"/>
                  <a:pt x="10042313" y="467372"/>
                </a:cubicBezTo>
                <a:cubicBezTo>
                  <a:pt x="10043453" y="464466"/>
                  <a:pt x="10043251" y="462301"/>
                  <a:pt x="10042478" y="461589"/>
                </a:cubicBezTo>
                <a:close/>
                <a:moveTo>
                  <a:pt x="8776702" y="409288"/>
                </a:moveTo>
                <a:lnTo>
                  <a:pt x="8761332" y="414948"/>
                </a:lnTo>
                <a:lnTo>
                  <a:pt x="8803202" y="426439"/>
                </a:lnTo>
                <a:lnTo>
                  <a:pt x="8843179" y="447193"/>
                </a:lnTo>
                <a:lnTo>
                  <a:pt x="8843198" y="447183"/>
                </a:lnTo>
                <a:cubicBezTo>
                  <a:pt x="8841582" y="445037"/>
                  <a:pt x="8841391" y="443274"/>
                  <a:pt x="8845479" y="442658"/>
                </a:cubicBezTo>
                <a:cubicBezTo>
                  <a:pt x="8846715" y="441278"/>
                  <a:pt x="8857554" y="439049"/>
                  <a:pt x="8857363" y="437286"/>
                </a:cubicBezTo>
                <a:cubicBezTo>
                  <a:pt x="8856127" y="438667"/>
                  <a:pt x="8855937" y="436904"/>
                  <a:pt x="8854511" y="436522"/>
                </a:cubicBezTo>
                <a:lnTo>
                  <a:pt x="8863567" y="432378"/>
                </a:lnTo>
                <a:lnTo>
                  <a:pt x="8868377" y="436781"/>
                </a:lnTo>
                <a:lnTo>
                  <a:pt x="8863067" y="438817"/>
                </a:lnTo>
                <a:lnTo>
                  <a:pt x="8849356" y="450400"/>
                </a:lnTo>
                <a:lnTo>
                  <a:pt x="8852331" y="451944"/>
                </a:lnTo>
                <a:lnTo>
                  <a:pt x="8857743" y="453906"/>
                </a:lnTo>
                <a:lnTo>
                  <a:pt x="8873429" y="445019"/>
                </a:lnTo>
                <a:lnTo>
                  <a:pt x="8876468" y="444189"/>
                </a:lnTo>
                <a:lnTo>
                  <a:pt x="8883092" y="450255"/>
                </a:lnTo>
                <a:lnTo>
                  <a:pt x="8869179" y="457261"/>
                </a:lnTo>
                <a:lnTo>
                  <a:pt x="8887010" y="453105"/>
                </a:lnTo>
                <a:cubicBezTo>
                  <a:pt x="8892200" y="453887"/>
                  <a:pt x="8896141" y="451061"/>
                  <a:pt x="8901374" y="448810"/>
                </a:cubicBezTo>
                <a:lnTo>
                  <a:pt x="8911228" y="470407"/>
                </a:lnTo>
                <a:lnTo>
                  <a:pt x="8939559" y="472974"/>
                </a:lnTo>
                <a:cubicBezTo>
                  <a:pt x="8952105" y="472711"/>
                  <a:pt x="8964030" y="471989"/>
                  <a:pt x="8974764" y="473750"/>
                </a:cubicBezTo>
                <a:lnTo>
                  <a:pt x="8985664" y="479842"/>
                </a:lnTo>
                <a:lnTo>
                  <a:pt x="9046612" y="479611"/>
                </a:lnTo>
                <a:cubicBezTo>
                  <a:pt x="9072051" y="479436"/>
                  <a:pt x="9096735" y="480467"/>
                  <a:pt x="9121501" y="480359"/>
                </a:cubicBezTo>
                <a:lnTo>
                  <a:pt x="9177187" y="475850"/>
                </a:lnTo>
                <a:lnTo>
                  <a:pt x="9134929" y="461093"/>
                </a:lnTo>
                <a:lnTo>
                  <a:pt x="9121406" y="458633"/>
                </a:lnTo>
                <a:lnTo>
                  <a:pt x="9061754" y="455473"/>
                </a:lnTo>
                <a:lnTo>
                  <a:pt x="9060155" y="447488"/>
                </a:lnTo>
                <a:lnTo>
                  <a:pt x="9020685" y="440304"/>
                </a:lnTo>
                <a:cubicBezTo>
                  <a:pt x="8997426" y="428925"/>
                  <a:pt x="8963384" y="418585"/>
                  <a:pt x="8941818" y="420656"/>
                </a:cubicBezTo>
                <a:cubicBezTo>
                  <a:pt x="8956660" y="437377"/>
                  <a:pt x="8935095" y="439447"/>
                  <a:pt x="8936790" y="452894"/>
                </a:cubicBezTo>
                <a:cubicBezTo>
                  <a:pt x="8926010" y="453930"/>
                  <a:pt x="8926675" y="444792"/>
                  <a:pt x="8913532" y="441517"/>
                </a:cubicBezTo>
                <a:cubicBezTo>
                  <a:pt x="8894997" y="438762"/>
                  <a:pt x="8935095" y="439447"/>
                  <a:pt x="8917230" y="427551"/>
                </a:cubicBezTo>
                <a:cubicBezTo>
                  <a:pt x="8867013" y="418763"/>
                  <a:pt x="8826249" y="427215"/>
                  <a:pt x="8776702" y="409288"/>
                </a:cubicBezTo>
                <a:close/>
                <a:moveTo>
                  <a:pt x="8739571" y="351147"/>
                </a:moveTo>
                <a:lnTo>
                  <a:pt x="8720167" y="370401"/>
                </a:lnTo>
                <a:lnTo>
                  <a:pt x="8717141" y="374688"/>
                </a:lnTo>
                <a:lnTo>
                  <a:pt x="8787203" y="375391"/>
                </a:lnTo>
                <a:lnTo>
                  <a:pt x="8857059" y="369735"/>
                </a:lnTo>
                <a:lnTo>
                  <a:pt x="8857202" y="369805"/>
                </a:lnTo>
                <a:cubicBezTo>
                  <a:pt x="8857202" y="369805"/>
                  <a:pt x="8857202" y="369805"/>
                  <a:pt x="8862595" y="369287"/>
                </a:cubicBezTo>
                <a:lnTo>
                  <a:pt x="8857059" y="369735"/>
                </a:lnTo>
                <a:lnTo>
                  <a:pt x="8849450" y="366014"/>
                </a:lnTo>
                <a:cubicBezTo>
                  <a:pt x="8852478" y="361187"/>
                  <a:pt x="8855508" y="356359"/>
                  <a:pt x="8863260" y="360153"/>
                </a:cubicBezTo>
                <a:cubicBezTo>
                  <a:pt x="8863260" y="360153"/>
                  <a:pt x="8868652" y="359636"/>
                  <a:pt x="8868652" y="359636"/>
                </a:cubicBezTo>
                <a:cubicBezTo>
                  <a:pt x="8871681" y="354805"/>
                  <a:pt x="8869318" y="350498"/>
                  <a:pt x="8866290" y="355322"/>
                </a:cubicBezTo>
                <a:cubicBezTo>
                  <a:pt x="8847754" y="352567"/>
                  <a:pt x="8824252" y="353687"/>
                  <a:pt x="8799781" y="354336"/>
                </a:cubicBezTo>
                <a:close/>
                <a:moveTo>
                  <a:pt x="8560795" y="292432"/>
                </a:moveTo>
                <a:lnTo>
                  <a:pt x="8562487" y="296929"/>
                </a:lnTo>
                <a:lnTo>
                  <a:pt x="8600428" y="299208"/>
                </a:lnTo>
                <a:lnTo>
                  <a:pt x="8613402" y="298101"/>
                </a:lnTo>
                <a:lnTo>
                  <a:pt x="8578952" y="292457"/>
                </a:lnTo>
                <a:close/>
                <a:moveTo>
                  <a:pt x="10925763" y="263275"/>
                </a:moveTo>
                <a:lnTo>
                  <a:pt x="10923975" y="264884"/>
                </a:lnTo>
                <a:lnTo>
                  <a:pt x="10925785" y="264636"/>
                </a:lnTo>
                <a:close/>
                <a:moveTo>
                  <a:pt x="8430565" y="256540"/>
                </a:moveTo>
                <a:lnTo>
                  <a:pt x="8427985" y="268427"/>
                </a:lnTo>
                <a:lnTo>
                  <a:pt x="8442389" y="266770"/>
                </a:lnTo>
                <a:cubicBezTo>
                  <a:pt x="8446567" y="276203"/>
                  <a:pt x="8468961" y="268185"/>
                  <a:pt x="8486992" y="273747"/>
                </a:cubicBezTo>
                <a:cubicBezTo>
                  <a:pt x="8483291" y="271250"/>
                  <a:pt x="8480916" y="268820"/>
                  <a:pt x="8481202" y="266533"/>
                </a:cubicBezTo>
                <a:lnTo>
                  <a:pt x="8489325" y="261436"/>
                </a:lnTo>
                <a:lnTo>
                  <a:pt x="8454511" y="261549"/>
                </a:lnTo>
                <a:close/>
                <a:moveTo>
                  <a:pt x="8497606" y="244060"/>
                </a:moveTo>
                <a:cubicBezTo>
                  <a:pt x="8501162" y="246983"/>
                  <a:pt x="8500797" y="249265"/>
                  <a:pt x="8498701" y="251842"/>
                </a:cubicBezTo>
                <a:lnTo>
                  <a:pt x="8489608" y="261258"/>
                </a:lnTo>
                <a:lnTo>
                  <a:pt x="8491353" y="260161"/>
                </a:lnTo>
                <a:cubicBezTo>
                  <a:pt x="8525328" y="266575"/>
                  <a:pt x="8586055" y="251382"/>
                  <a:pt x="8607127" y="275530"/>
                </a:cubicBezTo>
                <a:lnTo>
                  <a:pt x="8642079" y="269608"/>
                </a:lnTo>
                <a:lnTo>
                  <a:pt x="8585322" y="253783"/>
                </a:lnTo>
                <a:cubicBezTo>
                  <a:pt x="8558877" y="247102"/>
                  <a:pt x="8531410" y="242591"/>
                  <a:pt x="8497606" y="244060"/>
                </a:cubicBezTo>
                <a:close/>
                <a:moveTo>
                  <a:pt x="10786438" y="242721"/>
                </a:moveTo>
                <a:cubicBezTo>
                  <a:pt x="10781284" y="243927"/>
                  <a:pt x="10769159" y="250646"/>
                  <a:pt x="10768215" y="244362"/>
                </a:cubicBezTo>
                <a:cubicBezTo>
                  <a:pt x="10757647" y="251732"/>
                  <a:pt x="10743808" y="256750"/>
                  <a:pt x="10741794" y="262780"/>
                </a:cubicBezTo>
                <a:lnTo>
                  <a:pt x="10712432" y="276759"/>
                </a:lnTo>
                <a:lnTo>
                  <a:pt x="10721091" y="279814"/>
                </a:lnTo>
                <a:cubicBezTo>
                  <a:pt x="10701698" y="297548"/>
                  <a:pt x="10701698" y="297548"/>
                  <a:pt x="10688446" y="302112"/>
                </a:cubicBezTo>
                <a:lnTo>
                  <a:pt x="10688616" y="313113"/>
                </a:lnTo>
                <a:lnTo>
                  <a:pt x="10721433" y="301814"/>
                </a:lnTo>
                <a:cubicBezTo>
                  <a:pt x="10728139" y="304745"/>
                  <a:pt x="10742812" y="299694"/>
                  <a:pt x="10757443" y="291964"/>
                </a:cubicBezTo>
                <a:lnTo>
                  <a:pt x="10792840" y="266309"/>
                </a:lnTo>
                <a:lnTo>
                  <a:pt x="10756136" y="280552"/>
                </a:lnTo>
                <a:cubicBezTo>
                  <a:pt x="10753620" y="263794"/>
                  <a:pt x="10776015" y="257435"/>
                  <a:pt x="10788596" y="244037"/>
                </a:cubicBezTo>
                <a:cubicBezTo>
                  <a:pt x="10789100" y="242529"/>
                  <a:pt x="10788156" y="242318"/>
                  <a:pt x="10786438" y="242721"/>
                </a:cubicBezTo>
                <a:close/>
                <a:moveTo>
                  <a:pt x="11042899" y="228394"/>
                </a:moveTo>
                <a:lnTo>
                  <a:pt x="11028040" y="234982"/>
                </a:lnTo>
                <a:lnTo>
                  <a:pt x="11030704" y="238989"/>
                </a:lnTo>
                <a:close/>
                <a:moveTo>
                  <a:pt x="10708380" y="226547"/>
                </a:moveTo>
                <a:lnTo>
                  <a:pt x="10692915" y="227820"/>
                </a:lnTo>
                <a:cubicBezTo>
                  <a:pt x="10665220" y="230763"/>
                  <a:pt x="10636755" y="236106"/>
                  <a:pt x="10602589" y="249293"/>
                </a:cubicBezTo>
                <a:cubicBezTo>
                  <a:pt x="10610537" y="252314"/>
                  <a:pt x="10602218" y="258394"/>
                  <a:pt x="10596426" y="268508"/>
                </a:cubicBezTo>
                <a:lnTo>
                  <a:pt x="10595867" y="268701"/>
                </a:lnTo>
                <a:lnTo>
                  <a:pt x="10599616" y="272044"/>
                </a:lnTo>
                <a:lnTo>
                  <a:pt x="10603219" y="270115"/>
                </a:lnTo>
                <a:lnTo>
                  <a:pt x="10603845" y="272185"/>
                </a:lnTo>
                <a:lnTo>
                  <a:pt x="10600948" y="273233"/>
                </a:lnTo>
                <a:lnTo>
                  <a:pt x="10602279" y="274422"/>
                </a:lnTo>
                <a:lnTo>
                  <a:pt x="10611330" y="271012"/>
                </a:lnTo>
                <a:cubicBezTo>
                  <a:pt x="10616677" y="270180"/>
                  <a:pt x="10621772" y="270098"/>
                  <a:pt x="10626049" y="269428"/>
                </a:cubicBezTo>
                <a:cubicBezTo>
                  <a:pt x="10650456" y="257038"/>
                  <a:pt x="10675366" y="243145"/>
                  <a:pt x="10701096" y="229833"/>
                </a:cubicBezTo>
                <a:close/>
                <a:moveTo>
                  <a:pt x="2801905" y="185382"/>
                </a:moveTo>
                <a:cubicBezTo>
                  <a:pt x="2801905" y="185382"/>
                  <a:pt x="2801905" y="185382"/>
                  <a:pt x="2799587" y="189057"/>
                </a:cubicBezTo>
                <a:lnTo>
                  <a:pt x="2808042" y="190344"/>
                </a:lnTo>
                <a:lnTo>
                  <a:pt x="2809616" y="191617"/>
                </a:lnTo>
                <a:cubicBezTo>
                  <a:pt x="2809093" y="198597"/>
                  <a:pt x="2804978" y="198969"/>
                  <a:pt x="2803181" y="195666"/>
                </a:cubicBezTo>
                <a:cubicBezTo>
                  <a:pt x="2800861" y="199343"/>
                  <a:pt x="2800861" y="199343"/>
                  <a:pt x="2800861" y="199343"/>
                </a:cubicBezTo>
                <a:lnTo>
                  <a:pt x="2851117" y="217574"/>
                </a:lnTo>
                <a:lnTo>
                  <a:pt x="2862391" y="218900"/>
                </a:lnTo>
                <a:lnTo>
                  <a:pt x="2866228" y="221562"/>
                </a:lnTo>
                <a:lnTo>
                  <a:pt x="2892841" y="227554"/>
                </a:lnTo>
                <a:lnTo>
                  <a:pt x="2901124" y="216637"/>
                </a:lnTo>
                <a:lnTo>
                  <a:pt x="2908270" y="204249"/>
                </a:lnTo>
                <a:lnTo>
                  <a:pt x="2900923" y="200681"/>
                </a:lnTo>
                <a:cubicBezTo>
                  <a:pt x="2885359" y="203823"/>
                  <a:pt x="2869733" y="200905"/>
                  <a:pt x="2853148" y="197208"/>
                </a:cubicBezTo>
                <a:lnTo>
                  <a:pt x="2808042" y="190344"/>
                </a:lnTo>
                <a:close/>
                <a:moveTo>
                  <a:pt x="8131640" y="154432"/>
                </a:moveTo>
                <a:lnTo>
                  <a:pt x="8122702" y="164180"/>
                </a:lnTo>
                <a:lnTo>
                  <a:pt x="8110681" y="176415"/>
                </a:lnTo>
                <a:lnTo>
                  <a:pt x="8114337" y="176415"/>
                </a:lnTo>
                <a:lnTo>
                  <a:pt x="8119783" y="169861"/>
                </a:lnTo>
                <a:close/>
                <a:moveTo>
                  <a:pt x="11190938" y="144021"/>
                </a:moveTo>
                <a:cubicBezTo>
                  <a:pt x="11165273" y="148028"/>
                  <a:pt x="11147031" y="148021"/>
                  <a:pt x="11131651" y="150067"/>
                </a:cubicBezTo>
                <a:lnTo>
                  <a:pt x="11108697" y="160078"/>
                </a:lnTo>
                <a:lnTo>
                  <a:pt x="11111783" y="165159"/>
                </a:lnTo>
                <a:cubicBezTo>
                  <a:pt x="11094642" y="172097"/>
                  <a:pt x="11077496" y="179037"/>
                  <a:pt x="11055315" y="190865"/>
                </a:cubicBezTo>
                <a:cubicBezTo>
                  <a:pt x="11064861" y="167030"/>
                  <a:pt x="11042683" y="178862"/>
                  <a:pt x="11037644" y="183752"/>
                </a:cubicBezTo>
                <a:lnTo>
                  <a:pt x="11040771" y="171665"/>
                </a:lnTo>
                <a:lnTo>
                  <a:pt x="11031663" y="171760"/>
                </a:lnTo>
                <a:cubicBezTo>
                  <a:pt x="11021094" y="179129"/>
                  <a:pt x="11032920" y="180142"/>
                  <a:pt x="11030908" y="186172"/>
                </a:cubicBezTo>
                <a:cubicBezTo>
                  <a:pt x="11013798" y="188845"/>
                  <a:pt x="10996686" y="191519"/>
                  <a:pt x="10974292" y="197874"/>
                </a:cubicBezTo>
                <a:lnTo>
                  <a:pt x="10972943" y="187195"/>
                </a:lnTo>
                <a:lnTo>
                  <a:pt x="10961475" y="194607"/>
                </a:lnTo>
                <a:cubicBezTo>
                  <a:pt x="10961475" y="194607"/>
                  <a:pt x="10965009" y="196030"/>
                  <a:pt x="10965009" y="196030"/>
                </a:cubicBezTo>
                <a:cubicBezTo>
                  <a:pt x="10970048" y="191138"/>
                  <a:pt x="10968542" y="197455"/>
                  <a:pt x="10968542" y="197455"/>
                </a:cubicBezTo>
                <a:cubicBezTo>
                  <a:pt x="10968542" y="197455"/>
                  <a:pt x="10963509" y="202347"/>
                  <a:pt x="10963509" y="202347"/>
                </a:cubicBezTo>
                <a:cubicBezTo>
                  <a:pt x="10958470" y="207237"/>
                  <a:pt x="10954937" y="205811"/>
                  <a:pt x="10954937" y="205811"/>
                </a:cubicBezTo>
                <a:cubicBezTo>
                  <a:pt x="10954937" y="205811"/>
                  <a:pt x="10954937" y="205811"/>
                  <a:pt x="10958470" y="207237"/>
                </a:cubicBezTo>
                <a:cubicBezTo>
                  <a:pt x="10962005" y="208659"/>
                  <a:pt x="10929749" y="230273"/>
                  <a:pt x="10932756" y="217644"/>
                </a:cubicBezTo>
                <a:cubicBezTo>
                  <a:pt x="10932756" y="217644"/>
                  <a:pt x="10932756" y="217644"/>
                  <a:pt x="10931253" y="223958"/>
                </a:cubicBezTo>
                <a:cubicBezTo>
                  <a:pt x="10931253" y="223958"/>
                  <a:pt x="10927717" y="222536"/>
                  <a:pt x="10926215" y="228850"/>
                </a:cubicBezTo>
                <a:cubicBezTo>
                  <a:pt x="10926215" y="228850"/>
                  <a:pt x="10922680" y="227428"/>
                  <a:pt x="10922680" y="227428"/>
                </a:cubicBezTo>
                <a:cubicBezTo>
                  <a:pt x="10919146" y="226005"/>
                  <a:pt x="10919146" y="226005"/>
                  <a:pt x="10919146" y="226005"/>
                </a:cubicBezTo>
                <a:cubicBezTo>
                  <a:pt x="10919146" y="226005"/>
                  <a:pt x="10919146" y="226005"/>
                  <a:pt x="10924183" y="221115"/>
                </a:cubicBezTo>
                <a:cubicBezTo>
                  <a:pt x="10924183" y="221115"/>
                  <a:pt x="10924183" y="221115"/>
                  <a:pt x="10920649" y="219690"/>
                </a:cubicBezTo>
                <a:cubicBezTo>
                  <a:pt x="10888394" y="241302"/>
                  <a:pt x="10917645" y="232322"/>
                  <a:pt x="10916140" y="238634"/>
                </a:cubicBezTo>
                <a:cubicBezTo>
                  <a:pt x="10918172" y="246373"/>
                  <a:pt x="10908098" y="256155"/>
                  <a:pt x="10908098" y="256155"/>
                </a:cubicBezTo>
                <a:cubicBezTo>
                  <a:pt x="10909113" y="260023"/>
                  <a:pt x="10917309" y="258135"/>
                  <a:pt x="10923364" y="257110"/>
                </a:cubicBezTo>
                <a:lnTo>
                  <a:pt x="10925665" y="257091"/>
                </a:lnTo>
                <a:lnTo>
                  <a:pt x="10925272" y="231632"/>
                </a:lnTo>
                <a:cubicBezTo>
                  <a:pt x="10938686" y="237491"/>
                  <a:pt x="10951939" y="232929"/>
                  <a:pt x="10958248" y="230756"/>
                </a:cubicBezTo>
                <a:lnTo>
                  <a:pt x="10958761" y="263760"/>
                </a:lnTo>
                <a:lnTo>
                  <a:pt x="10979950" y="254620"/>
                </a:lnTo>
                <a:lnTo>
                  <a:pt x="10975976" y="246179"/>
                </a:lnTo>
                <a:cubicBezTo>
                  <a:pt x="10975742" y="244035"/>
                  <a:pt x="10977632" y="241775"/>
                  <a:pt x="10984087" y="235678"/>
                </a:cubicBezTo>
                <a:cubicBezTo>
                  <a:pt x="10987232" y="238391"/>
                  <a:pt x="10992816" y="237377"/>
                  <a:pt x="10999624" y="234496"/>
                </a:cubicBezTo>
                <a:lnTo>
                  <a:pt x="11002115" y="233151"/>
                </a:lnTo>
                <a:lnTo>
                  <a:pt x="11017570" y="210330"/>
                </a:lnTo>
                <a:lnTo>
                  <a:pt x="11021841" y="222484"/>
                </a:lnTo>
                <a:lnTo>
                  <a:pt x="11022485" y="222136"/>
                </a:lnTo>
                <a:cubicBezTo>
                  <a:pt x="11021550" y="213549"/>
                  <a:pt x="11030364" y="209488"/>
                  <a:pt x="11042481" y="206332"/>
                </a:cubicBezTo>
                <a:lnTo>
                  <a:pt x="11079649" y="196642"/>
                </a:lnTo>
                <a:lnTo>
                  <a:pt x="11116629" y="170380"/>
                </a:lnTo>
                <a:lnTo>
                  <a:pt x="11164075" y="156485"/>
                </a:lnTo>
                <a:lnTo>
                  <a:pt x="11182743" y="147475"/>
                </a:lnTo>
                <a:lnTo>
                  <a:pt x="11190952" y="144302"/>
                </a:lnTo>
                <a:close/>
                <a:moveTo>
                  <a:pt x="10989139" y="141242"/>
                </a:moveTo>
                <a:cubicBezTo>
                  <a:pt x="10970772" y="135535"/>
                  <a:pt x="10906105" y="171365"/>
                  <a:pt x="10883710" y="177722"/>
                </a:cubicBezTo>
                <a:cubicBezTo>
                  <a:pt x="10883710" y="177722"/>
                  <a:pt x="10886982" y="180068"/>
                  <a:pt x="10886982" y="180068"/>
                </a:cubicBezTo>
                <a:cubicBezTo>
                  <a:pt x="10892267" y="176386"/>
                  <a:pt x="10890253" y="182418"/>
                  <a:pt x="10890253" y="182418"/>
                </a:cubicBezTo>
                <a:cubicBezTo>
                  <a:pt x="10890253" y="182418"/>
                  <a:pt x="10884969" y="186099"/>
                  <a:pt x="10884969" y="186099"/>
                </a:cubicBezTo>
                <a:cubicBezTo>
                  <a:pt x="10879685" y="189786"/>
                  <a:pt x="10876414" y="187436"/>
                  <a:pt x="10876414" y="187436"/>
                </a:cubicBezTo>
                <a:cubicBezTo>
                  <a:pt x="10876414" y="187436"/>
                  <a:pt x="10876414" y="187436"/>
                  <a:pt x="10879685" y="189786"/>
                </a:cubicBezTo>
                <a:lnTo>
                  <a:pt x="10874730" y="192582"/>
                </a:lnTo>
                <a:lnTo>
                  <a:pt x="10876589" y="193339"/>
                </a:lnTo>
                <a:lnTo>
                  <a:pt x="10833465" y="217957"/>
                </a:lnTo>
                <a:lnTo>
                  <a:pt x="10831969" y="221896"/>
                </a:lnTo>
                <a:cubicBezTo>
                  <a:pt x="10829486" y="224787"/>
                  <a:pt x="10826843" y="226628"/>
                  <a:pt x="10826843" y="226628"/>
                </a:cubicBezTo>
                <a:cubicBezTo>
                  <a:pt x="10828100" y="235008"/>
                  <a:pt x="10859050" y="227313"/>
                  <a:pt x="10843197" y="238365"/>
                </a:cubicBezTo>
                <a:cubicBezTo>
                  <a:pt x="10832629" y="245733"/>
                  <a:pt x="10822061" y="253101"/>
                  <a:pt x="10808536" y="260215"/>
                </a:cubicBezTo>
                <a:lnTo>
                  <a:pt x="10793318" y="266122"/>
                </a:lnTo>
                <a:lnTo>
                  <a:pt x="10804901" y="274191"/>
                </a:lnTo>
                <a:lnTo>
                  <a:pt x="10858616" y="236237"/>
                </a:lnTo>
                <a:cubicBezTo>
                  <a:pt x="10872226" y="227874"/>
                  <a:pt x="10885834" y="219515"/>
                  <a:pt x="10902977" y="212577"/>
                </a:cubicBezTo>
                <a:lnTo>
                  <a:pt x="10959975" y="180422"/>
                </a:lnTo>
                <a:lnTo>
                  <a:pt x="10965897" y="163813"/>
                </a:lnTo>
                <a:cubicBezTo>
                  <a:pt x="10971778" y="156817"/>
                  <a:pt x="10980209" y="149782"/>
                  <a:pt x="10989139" y="141242"/>
                </a:cubicBezTo>
                <a:close/>
                <a:moveTo>
                  <a:pt x="8144506" y="138471"/>
                </a:moveTo>
                <a:lnTo>
                  <a:pt x="8138389" y="142710"/>
                </a:lnTo>
                <a:lnTo>
                  <a:pt x="8132370" y="153482"/>
                </a:lnTo>
                <a:lnTo>
                  <a:pt x="8142236" y="140643"/>
                </a:lnTo>
                <a:close/>
                <a:moveTo>
                  <a:pt x="11702969" y="76"/>
                </a:moveTo>
                <a:cubicBezTo>
                  <a:pt x="11712557" y="476"/>
                  <a:pt x="11721768" y="2454"/>
                  <a:pt x="11730605" y="6010"/>
                </a:cubicBezTo>
                <a:cubicBezTo>
                  <a:pt x="11737672" y="8855"/>
                  <a:pt x="11741206" y="10280"/>
                  <a:pt x="11748275" y="13121"/>
                </a:cubicBezTo>
                <a:cubicBezTo>
                  <a:pt x="11746772" y="19438"/>
                  <a:pt x="11746772" y="19438"/>
                  <a:pt x="11746772" y="19438"/>
                </a:cubicBezTo>
                <a:cubicBezTo>
                  <a:pt x="11736697" y="29221"/>
                  <a:pt x="11721057" y="29843"/>
                  <a:pt x="11703387" y="22731"/>
                </a:cubicBezTo>
                <a:cubicBezTo>
                  <a:pt x="11684211" y="21930"/>
                  <a:pt x="11665037" y="21131"/>
                  <a:pt x="11651427" y="29494"/>
                </a:cubicBezTo>
                <a:cubicBezTo>
                  <a:pt x="11640826" y="25226"/>
                  <a:pt x="11633757" y="22381"/>
                  <a:pt x="11623152" y="18111"/>
                </a:cubicBezTo>
                <a:cubicBezTo>
                  <a:pt x="11586835" y="24252"/>
                  <a:pt x="11574730" y="26296"/>
                  <a:pt x="11541946" y="33863"/>
                </a:cubicBezTo>
                <a:cubicBezTo>
                  <a:pt x="11548486" y="22654"/>
                  <a:pt x="11526305" y="34482"/>
                  <a:pt x="11515703" y="30216"/>
                </a:cubicBezTo>
                <a:cubicBezTo>
                  <a:pt x="11507131" y="33685"/>
                  <a:pt x="11492019" y="48359"/>
                  <a:pt x="11509162" y="41422"/>
                </a:cubicBezTo>
                <a:cubicBezTo>
                  <a:pt x="11478411" y="56721"/>
                  <a:pt x="11438560" y="61440"/>
                  <a:pt x="11398707" y="66155"/>
                </a:cubicBezTo>
                <a:cubicBezTo>
                  <a:pt x="11357353" y="77186"/>
                  <a:pt x="11317501" y="81900"/>
                  <a:pt x="11274642" y="99246"/>
                </a:cubicBezTo>
                <a:cubicBezTo>
                  <a:pt x="11276146" y="92933"/>
                  <a:pt x="11267573" y="96400"/>
                  <a:pt x="11270580" y="83772"/>
                </a:cubicBezTo>
                <a:cubicBezTo>
                  <a:pt x="11219151" y="104590"/>
                  <a:pt x="11196440" y="102364"/>
                  <a:pt x="11169753" y="133138"/>
                </a:cubicBezTo>
                <a:lnTo>
                  <a:pt x="11149684" y="140111"/>
                </a:lnTo>
                <a:lnTo>
                  <a:pt x="11189648" y="135735"/>
                </a:lnTo>
                <a:lnTo>
                  <a:pt x="11214066" y="135369"/>
                </a:lnTo>
                <a:lnTo>
                  <a:pt x="11286255" y="107473"/>
                </a:lnTo>
                <a:cubicBezTo>
                  <a:pt x="11294749" y="107022"/>
                  <a:pt x="11297893" y="109737"/>
                  <a:pt x="11306389" y="109289"/>
                </a:cubicBezTo>
                <a:cubicBezTo>
                  <a:pt x="11328732" y="105233"/>
                  <a:pt x="11374688" y="82659"/>
                  <a:pt x="11389470" y="87637"/>
                </a:cubicBezTo>
                <a:cubicBezTo>
                  <a:pt x="11388535" y="79050"/>
                  <a:pt x="11390743" y="73175"/>
                  <a:pt x="11402382" y="75439"/>
                </a:cubicBezTo>
                <a:cubicBezTo>
                  <a:pt x="11407733" y="72280"/>
                  <a:pt x="11439507" y="76359"/>
                  <a:pt x="11441715" y="70490"/>
                </a:cubicBezTo>
                <a:cubicBezTo>
                  <a:pt x="11436363" y="73647"/>
                  <a:pt x="11438571" y="67774"/>
                  <a:pt x="11435428" y="65062"/>
                </a:cubicBezTo>
                <a:lnTo>
                  <a:pt x="11465479" y="61125"/>
                </a:lnTo>
                <a:lnTo>
                  <a:pt x="11471302" y="80302"/>
                </a:lnTo>
                <a:lnTo>
                  <a:pt x="11454289" y="81339"/>
                </a:lnTo>
                <a:cubicBezTo>
                  <a:pt x="11434453" y="95338"/>
                  <a:pt x="11413131" y="102222"/>
                  <a:pt x="11390353" y="108819"/>
                </a:cubicBezTo>
                <a:lnTo>
                  <a:pt x="11354741" y="121457"/>
                </a:lnTo>
                <a:lnTo>
                  <a:pt x="11363772" y="124109"/>
                </a:lnTo>
                <a:lnTo>
                  <a:pt x="11372749" y="121219"/>
                </a:lnTo>
                <a:lnTo>
                  <a:pt x="11376965" y="127984"/>
                </a:lnTo>
                <a:lnTo>
                  <a:pt x="11396097" y="133602"/>
                </a:lnTo>
                <a:lnTo>
                  <a:pt x="11398352" y="133227"/>
                </a:lnTo>
                <a:cubicBezTo>
                  <a:pt x="11424431" y="127536"/>
                  <a:pt x="11450001" y="120429"/>
                  <a:pt x="11471878" y="112078"/>
                </a:cubicBezTo>
                <a:lnTo>
                  <a:pt x="11481101" y="112562"/>
                </a:lnTo>
                <a:lnTo>
                  <a:pt x="11481934" y="115304"/>
                </a:lnTo>
                <a:lnTo>
                  <a:pt x="11504524" y="109029"/>
                </a:lnTo>
                <a:cubicBezTo>
                  <a:pt x="11510834" y="106857"/>
                  <a:pt x="11518270" y="136313"/>
                  <a:pt x="11524582" y="134140"/>
                </a:cubicBezTo>
                <a:cubicBezTo>
                  <a:pt x="11544145" y="127405"/>
                  <a:pt x="11563547" y="110246"/>
                  <a:pt x="11590050" y="101121"/>
                </a:cubicBezTo>
                <a:cubicBezTo>
                  <a:pt x="11590214" y="111541"/>
                  <a:pt x="11596866" y="131372"/>
                  <a:pt x="11604610" y="139767"/>
                </a:cubicBezTo>
                <a:lnTo>
                  <a:pt x="11663300" y="119558"/>
                </a:lnTo>
                <a:cubicBezTo>
                  <a:pt x="11683034" y="123826"/>
                  <a:pt x="11709125" y="128813"/>
                  <a:pt x="11749167" y="133654"/>
                </a:cubicBezTo>
                <a:cubicBezTo>
                  <a:pt x="11779204" y="137282"/>
                  <a:pt x="11847297" y="132722"/>
                  <a:pt x="11882272" y="138578"/>
                </a:cubicBezTo>
                <a:lnTo>
                  <a:pt x="11901720" y="147729"/>
                </a:lnTo>
                <a:lnTo>
                  <a:pt x="11927783" y="153462"/>
                </a:lnTo>
                <a:cubicBezTo>
                  <a:pt x="11930959" y="148914"/>
                  <a:pt x="11930959" y="148914"/>
                  <a:pt x="11930959" y="148914"/>
                </a:cubicBezTo>
                <a:cubicBezTo>
                  <a:pt x="11930959" y="148914"/>
                  <a:pt x="11933124" y="153527"/>
                  <a:pt x="11933124" y="153527"/>
                </a:cubicBezTo>
                <a:cubicBezTo>
                  <a:pt x="11936297" y="148979"/>
                  <a:pt x="11943802" y="153653"/>
                  <a:pt x="11943802" y="153653"/>
                </a:cubicBezTo>
                <a:cubicBezTo>
                  <a:pt x="11949143" y="153714"/>
                  <a:pt x="11945970" y="158260"/>
                  <a:pt x="11940630" y="158197"/>
                </a:cubicBezTo>
                <a:cubicBezTo>
                  <a:pt x="11937455" y="162745"/>
                  <a:pt x="11937455" y="162745"/>
                  <a:pt x="11935288" y="158136"/>
                </a:cubicBezTo>
                <a:cubicBezTo>
                  <a:pt x="11944962" y="167418"/>
                  <a:pt x="11967330" y="158512"/>
                  <a:pt x="11968488" y="172277"/>
                </a:cubicBezTo>
                <a:cubicBezTo>
                  <a:pt x="11922592" y="176320"/>
                  <a:pt x="11907878" y="212820"/>
                  <a:pt x="11858661" y="198490"/>
                </a:cubicBezTo>
                <a:cubicBezTo>
                  <a:pt x="11854328" y="189272"/>
                  <a:pt x="11868183" y="184852"/>
                  <a:pt x="11871357" y="180304"/>
                </a:cubicBezTo>
                <a:lnTo>
                  <a:pt x="11849821" y="177692"/>
                </a:lnTo>
                <a:lnTo>
                  <a:pt x="11798432" y="195859"/>
                </a:lnTo>
                <a:cubicBezTo>
                  <a:pt x="11749413" y="210699"/>
                  <a:pt x="11697887" y="222327"/>
                  <a:pt x="11678242" y="223853"/>
                </a:cubicBezTo>
                <a:cubicBezTo>
                  <a:pt x="11644923" y="202725"/>
                  <a:pt x="11585934" y="244574"/>
                  <a:pt x="11539695" y="249433"/>
                </a:cubicBezTo>
                <a:cubicBezTo>
                  <a:pt x="11506627" y="244521"/>
                  <a:pt x="11465439" y="247789"/>
                  <a:pt x="11424314" y="255108"/>
                </a:cubicBezTo>
                <a:lnTo>
                  <a:pt x="11339345" y="277268"/>
                </a:lnTo>
                <a:lnTo>
                  <a:pt x="11339226" y="278336"/>
                </a:lnTo>
                <a:cubicBezTo>
                  <a:pt x="11339099" y="279482"/>
                  <a:pt x="11339099" y="279482"/>
                  <a:pt x="11339099" y="279482"/>
                </a:cubicBezTo>
                <a:lnTo>
                  <a:pt x="11328575" y="280074"/>
                </a:lnTo>
                <a:lnTo>
                  <a:pt x="11309309" y="285099"/>
                </a:lnTo>
                <a:lnTo>
                  <a:pt x="11309687" y="290883"/>
                </a:lnTo>
                <a:lnTo>
                  <a:pt x="11319141" y="293658"/>
                </a:lnTo>
                <a:lnTo>
                  <a:pt x="11357690" y="282872"/>
                </a:lnTo>
                <a:cubicBezTo>
                  <a:pt x="11371296" y="283087"/>
                  <a:pt x="11368601" y="288441"/>
                  <a:pt x="11360469" y="295508"/>
                </a:cubicBezTo>
                <a:cubicBezTo>
                  <a:pt x="11379469" y="285017"/>
                  <a:pt x="11401250" y="287161"/>
                  <a:pt x="11406643" y="276453"/>
                </a:cubicBezTo>
                <a:cubicBezTo>
                  <a:pt x="11436555" y="271535"/>
                  <a:pt x="11455596" y="270038"/>
                  <a:pt x="11471901" y="264903"/>
                </a:cubicBezTo>
                <a:cubicBezTo>
                  <a:pt x="11490942" y="263406"/>
                  <a:pt x="11504550" y="263623"/>
                  <a:pt x="11529068" y="269410"/>
                </a:cubicBezTo>
                <a:cubicBezTo>
                  <a:pt x="11529109" y="278404"/>
                  <a:pt x="11520936" y="276478"/>
                  <a:pt x="11520977" y="285473"/>
                </a:cubicBezTo>
                <a:cubicBezTo>
                  <a:pt x="11559062" y="282482"/>
                  <a:pt x="11586235" y="273920"/>
                  <a:pt x="11618884" y="272640"/>
                </a:cubicBezTo>
                <a:cubicBezTo>
                  <a:pt x="11651493" y="262368"/>
                  <a:pt x="11684142" y="261086"/>
                  <a:pt x="11727703" y="265379"/>
                </a:cubicBezTo>
                <a:cubicBezTo>
                  <a:pt x="11703225" y="268587"/>
                  <a:pt x="11716874" y="277798"/>
                  <a:pt x="11725087" y="288724"/>
                </a:cubicBezTo>
                <a:cubicBezTo>
                  <a:pt x="11727826" y="292366"/>
                  <a:pt x="11733260" y="290651"/>
                  <a:pt x="11735998" y="294294"/>
                </a:cubicBezTo>
                <a:cubicBezTo>
                  <a:pt x="11735998" y="294294"/>
                  <a:pt x="11733300" y="299646"/>
                  <a:pt x="11727866" y="301360"/>
                </a:cubicBezTo>
                <a:cubicBezTo>
                  <a:pt x="11727866" y="301360"/>
                  <a:pt x="11727866" y="301360"/>
                  <a:pt x="11722432" y="303072"/>
                </a:cubicBezTo>
                <a:cubicBezTo>
                  <a:pt x="11733300" y="299646"/>
                  <a:pt x="11725210" y="315708"/>
                  <a:pt x="11708866" y="311849"/>
                </a:cubicBezTo>
                <a:cubicBezTo>
                  <a:pt x="11708866" y="311849"/>
                  <a:pt x="11708866" y="311849"/>
                  <a:pt x="11708824" y="302855"/>
                </a:cubicBezTo>
                <a:cubicBezTo>
                  <a:pt x="11706086" y="299213"/>
                  <a:pt x="11700653" y="300925"/>
                  <a:pt x="11700653" y="300925"/>
                </a:cubicBezTo>
                <a:cubicBezTo>
                  <a:pt x="11700612" y="291929"/>
                  <a:pt x="11703349" y="295573"/>
                  <a:pt x="11708783" y="293859"/>
                </a:cubicBezTo>
                <a:cubicBezTo>
                  <a:pt x="11708783" y="293859"/>
                  <a:pt x="11708783" y="293859"/>
                  <a:pt x="11714217" y="292147"/>
                </a:cubicBezTo>
                <a:cubicBezTo>
                  <a:pt x="11695135" y="284650"/>
                  <a:pt x="11657051" y="287640"/>
                  <a:pt x="11651658" y="298346"/>
                </a:cubicBezTo>
                <a:cubicBezTo>
                  <a:pt x="11613574" y="301337"/>
                  <a:pt x="11578145" y="289979"/>
                  <a:pt x="11556447" y="305825"/>
                </a:cubicBezTo>
                <a:cubicBezTo>
                  <a:pt x="11531970" y="309034"/>
                  <a:pt x="11542798" y="296613"/>
                  <a:pt x="11526453" y="292756"/>
                </a:cubicBezTo>
                <a:cubicBezTo>
                  <a:pt x="11501977" y="295962"/>
                  <a:pt x="11504757" y="308600"/>
                  <a:pt x="11488452" y="313739"/>
                </a:cubicBezTo>
                <a:cubicBezTo>
                  <a:pt x="11474824" y="309023"/>
                  <a:pt x="11462575" y="308378"/>
                  <a:pt x="11451695" y="309553"/>
                </a:cubicBezTo>
                <a:lnTo>
                  <a:pt x="11431485" y="314328"/>
                </a:lnTo>
                <a:lnTo>
                  <a:pt x="11435688" y="318928"/>
                </a:lnTo>
                <a:cubicBezTo>
                  <a:pt x="11439211" y="320523"/>
                  <a:pt x="11442986" y="321364"/>
                  <a:pt x="11444622" y="322537"/>
                </a:cubicBezTo>
                <a:cubicBezTo>
                  <a:pt x="11470287" y="318528"/>
                  <a:pt x="11500480" y="325245"/>
                  <a:pt x="11530673" y="331961"/>
                </a:cubicBezTo>
                <a:cubicBezTo>
                  <a:pt x="11551054" y="331636"/>
                  <a:pt x="11569423" y="337343"/>
                  <a:pt x="11585779" y="349082"/>
                </a:cubicBezTo>
                <a:cubicBezTo>
                  <a:pt x="11592319" y="353777"/>
                  <a:pt x="11595590" y="356127"/>
                  <a:pt x="11602131" y="360821"/>
                </a:cubicBezTo>
                <a:cubicBezTo>
                  <a:pt x="11600118" y="366855"/>
                  <a:pt x="11600118" y="366855"/>
                  <a:pt x="11600118" y="366855"/>
                </a:cubicBezTo>
                <a:cubicBezTo>
                  <a:pt x="11589550" y="374223"/>
                  <a:pt x="11574453" y="370864"/>
                  <a:pt x="11558100" y="359125"/>
                </a:cubicBezTo>
                <a:cubicBezTo>
                  <a:pt x="11539732" y="353418"/>
                  <a:pt x="11521364" y="347709"/>
                  <a:pt x="11507524" y="352731"/>
                </a:cubicBezTo>
                <a:cubicBezTo>
                  <a:pt x="11497711" y="345688"/>
                  <a:pt x="11491170" y="340994"/>
                  <a:pt x="11481358" y="333951"/>
                </a:cubicBezTo>
                <a:cubicBezTo>
                  <a:pt x="11445878" y="330916"/>
                  <a:pt x="11434054" y="329903"/>
                  <a:pt x="11401846" y="329220"/>
                </a:cubicBezTo>
                <a:lnTo>
                  <a:pt x="11397996" y="325266"/>
                </a:lnTo>
                <a:lnTo>
                  <a:pt x="11395985" y="325980"/>
                </a:lnTo>
                <a:cubicBezTo>
                  <a:pt x="11385795" y="329190"/>
                  <a:pt x="11374241" y="331704"/>
                  <a:pt x="11360632" y="331489"/>
                </a:cubicBezTo>
                <a:lnTo>
                  <a:pt x="11358507" y="329265"/>
                </a:lnTo>
                <a:lnTo>
                  <a:pt x="11318340" y="331900"/>
                </a:lnTo>
                <a:lnTo>
                  <a:pt x="11303820" y="330265"/>
                </a:lnTo>
                <a:lnTo>
                  <a:pt x="11303672" y="330701"/>
                </a:lnTo>
                <a:cubicBezTo>
                  <a:pt x="11316636" y="348356"/>
                  <a:pt x="11336992" y="351825"/>
                  <a:pt x="11343644" y="371656"/>
                </a:cubicBezTo>
                <a:lnTo>
                  <a:pt x="11337333" y="373830"/>
                </a:lnTo>
                <a:lnTo>
                  <a:pt x="11337505" y="384831"/>
                </a:lnTo>
                <a:cubicBezTo>
                  <a:pt x="11310829" y="382955"/>
                  <a:pt x="11304355" y="374709"/>
                  <a:pt x="11271541" y="386006"/>
                </a:cubicBezTo>
                <a:lnTo>
                  <a:pt x="11272215" y="429430"/>
                </a:lnTo>
                <a:cubicBezTo>
                  <a:pt x="11284836" y="425084"/>
                  <a:pt x="11298249" y="430943"/>
                  <a:pt x="11311502" y="426379"/>
                </a:cubicBezTo>
                <a:lnTo>
                  <a:pt x="11312185" y="470388"/>
                </a:lnTo>
                <a:lnTo>
                  <a:pt x="11298933" y="474951"/>
                </a:lnTo>
                <a:cubicBezTo>
                  <a:pt x="11292452" y="466123"/>
                  <a:pt x="11278857" y="448682"/>
                  <a:pt x="11265776" y="464249"/>
                </a:cubicBezTo>
                <a:lnTo>
                  <a:pt x="11266117" y="486248"/>
                </a:lnTo>
                <a:cubicBezTo>
                  <a:pt x="11239945" y="516798"/>
                  <a:pt x="11207633" y="560524"/>
                  <a:pt x="11181468" y="591651"/>
                </a:cubicBezTo>
                <a:cubicBezTo>
                  <a:pt x="11142682" y="627127"/>
                  <a:pt x="11121977" y="601074"/>
                  <a:pt x="11083362" y="647553"/>
                </a:cubicBezTo>
                <a:lnTo>
                  <a:pt x="11083523" y="657975"/>
                </a:lnTo>
                <a:cubicBezTo>
                  <a:pt x="11116341" y="646677"/>
                  <a:pt x="11162578" y="641814"/>
                  <a:pt x="11195224" y="619513"/>
                </a:cubicBezTo>
                <a:lnTo>
                  <a:pt x="11195395" y="630516"/>
                </a:lnTo>
                <a:cubicBezTo>
                  <a:pt x="11188623" y="643907"/>
                  <a:pt x="11182484" y="657082"/>
                  <a:pt x="11176335" y="669679"/>
                </a:cubicBezTo>
                <a:cubicBezTo>
                  <a:pt x="11156141" y="676629"/>
                  <a:pt x="11155979" y="666207"/>
                  <a:pt x="11143357" y="670554"/>
                </a:cubicBezTo>
                <a:cubicBezTo>
                  <a:pt x="11136579" y="683368"/>
                  <a:pt x="11130437" y="696539"/>
                  <a:pt x="11123494" y="698931"/>
                </a:cubicBezTo>
                <a:lnTo>
                  <a:pt x="11123657" y="709353"/>
                </a:lnTo>
                <a:cubicBezTo>
                  <a:pt x="11150342" y="711808"/>
                  <a:pt x="11150342" y="711808"/>
                  <a:pt x="11157157" y="742062"/>
                </a:cubicBezTo>
                <a:lnTo>
                  <a:pt x="11137593" y="748797"/>
                </a:lnTo>
                <a:lnTo>
                  <a:pt x="11137218" y="748604"/>
                </a:lnTo>
                <a:lnTo>
                  <a:pt x="11138566" y="753349"/>
                </a:lnTo>
                <a:lnTo>
                  <a:pt x="11122300" y="753697"/>
                </a:lnTo>
                <a:lnTo>
                  <a:pt x="11118372" y="777534"/>
                </a:lnTo>
                <a:lnTo>
                  <a:pt x="11128115" y="787909"/>
                </a:lnTo>
                <a:lnTo>
                  <a:pt x="11138690" y="785276"/>
                </a:lnTo>
                <a:lnTo>
                  <a:pt x="11147868" y="786131"/>
                </a:lnTo>
                <a:lnTo>
                  <a:pt x="11151395" y="798573"/>
                </a:lnTo>
                <a:lnTo>
                  <a:pt x="11151691" y="798659"/>
                </a:lnTo>
                <a:cubicBezTo>
                  <a:pt x="11151691" y="798659"/>
                  <a:pt x="11157328" y="753059"/>
                  <a:pt x="11157659" y="774485"/>
                </a:cubicBezTo>
                <a:lnTo>
                  <a:pt x="11158002" y="796491"/>
                </a:lnTo>
                <a:lnTo>
                  <a:pt x="11164944" y="794099"/>
                </a:lnTo>
                <a:lnTo>
                  <a:pt x="11165114" y="805098"/>
                </a:lnTo>
                <a:lnTo>
                  <a:pt x="11155078" y="811548"/>
                </a:lnTo>
                <a:lnTo>
                  <a:pt x="11155480" y="812968"/>
                </a:lnTo>
                <a:lnTo>
                  <a:pt x="11152184" y="813409"/>
                </a:lnTo>
                <a:lnTo>
                  <a:pt x="11142185" y="819834"/>
                </a:lnTo>
                <a:cubicBezTo>
                  <a:pt x="11135623" y="826169"/>
                  <a:pt x="11129079" y="833806"/>
                  <a:pt x="11119378" y="842388"/>
                </a:cubicBezTo>
                <a:lnTo>
                  <a:pt x="11119557" y="853966"/>
                </a:lnTo>
                <a:cubicBezTo>
                  <a:pt x="11152374" y="842667"/>
                  <a:pt x="11159177" y="872342"/>
                  <a:pt x="11192166" y="872043"/>
                </a:cubicBezTo>
                <a:cubicBezTo>
                  <a:pt x="11198442" y="826803"/>
                  <a:pt x="11191834" y="850619"/>
                  <a:pt x="11204914" y="835056"/>
                </a:cubicBezTo>
                <a:cubicBezTo>
                  <a:pt x="11218339" y="841492"/>
                  <a:pt x="11237731" y="823754"/>
                  <a:pt x="11251486" y="851619"/>
                </a:cubicBezTo>
                <a:cubicBezTo>
                  <a:pt x="11238406" y="867184"/>
                  <a:pt x="11238406" y="867184"/>
                  <a:pt x="11232265" y="880355"/>
                </a:cubicBezTo>
                <a:lnTo>
                  <a:pt x="11258139" y="871448"/>
                </a:lnTo>
                <a:cubicBezTo>
                  <a:pt x="11271511" y="833661"/>
                  <a:pt x="11298015" y="824539"/>
                  <a:pt x="11337142" y="811066"/>
                </a:cubicBezTo>
                <a:lnTo>
                  <a:pt x="11337655" y="844070"/>
                </a:lnTo>
                <a:cubicBezTo>
                  <a:pt x="11312115" y="874403"/>
                  <a:pt x="11305352" y="888372"/>
                  <a:pt x="11306189" y="942224"/>
                </a:cubicBezTo>
                <a:cubicBezTo>
                  <a:pt x="11319611" y="948660"/>
                  <a:pt x="11313300" y="950833"/>
                  <a:pt x="11319782" y="959661"/>
                </a:cubicBezTo>
                <a:lnTo>
                  <a:pt x="11306529" y="964225"/>
                </a:lnTo>
                <a:cubicBezTo>
                  <a:pt x="11287307" y="992966"/>
                  <a:pt x="11259829" y="980303"/>
                  <a:pt x="11247549" y="1006654"/>
                </a:cubicBezTo>
                <a:cubicBezTo>
                  <a:pt x="11240770" y="1019465"/>
                  <a:pt x="11234629" y="1032641"/>
                  <a:pt x="11227849" y="1045452"/>
                </a:cubicBezTo>
                <a:cubicBezTo>
                  <a:pt x="11234971" y="1054644"/>
                  <a:pt x="11235133" y="1065065"/>
                  <a:pt x="11241615" y="1073894"/>
                </a:cubicBezTo>
                <a:cubicBezTo>
                  <a:pt x="11208799" y="1085193"/>
                  <a:pt x="11215569" y="1071803"/>
                  <a:pt x="11195716" y="1100757"/>
                </a:cubicBezTo>
                <a:lnTo>
                  <a:pt x="11195035" y="1056749"/>
                </a:lnTo>
                <a:lnTo>
                  <a:pt x="11116781" y="1083693"/>
                </a:lnTo>
                <a:cubicBezTo>
                  <a:pt x="11104380" y="1143266"/>
                  <a:pt x="11078883" y="1217241"/>
                  <a:pt x="11039927" y="1241716"/>
                </a:cubicBezTo>
                <a:cubicBezTo>
                  <a:pt x="11029890" y="1228581"/>
                  <a:pt x="11006773" y="1231153"/>
                  <a:pt x="10982040" y="1236977"/>
                </a:cubicBezTo>
                <a:lnTo>
                  <a:pt x="10965133" y="1240668"/>
                </a:lnTo>
                <a:lnTo>
                  <a:pt x="11021335" y="1266572"/>
                </a:lnTo>
                <a:cubicBezTo>
                  <a:pt x="11041647" y="1276478"/>
                  <a:pt x="11062819" y="1284208"/>
                  <a:pt x="11092425" y="1283897"/>
                </a:cubicBezTo>
                <a:cubicBezTo>
                  <a:pt x="11093220" y="1292562"/>
                  <a:pt x="11104763" y="1295333"/>
                  <a:pt x="11107850" y="1298192"/>
                </a:cubicBezTo>
                <a:cubicBezTo>
                  <a:pt x="11133225" y="1297926"/>
                  <a:pt x="11162483" y="1309183"/>
                  <a:pt x="11191739" y="1320445"/>
                </a:cubicBezTo>
                <a:cubicBezTo>
                  <a:pt x="11211741" y="1323120"/>
                  <a:pt x="11229454" y="1331609"/>
                  <a:pt x="11244881" y="1345907"/>
                </a:cubicBezTo>
                <a:cubicBezTo>
                  <a:pt x="11251050" y="1351623"/>
                  <a:pt x="11254135" y="1354482"/>
                  <a:pt x="11260306" y="1360199"/>
                </a:cubicBezTo>
                <a:cubicBezTo>
                  <a:pt x="11258018" y="1366008"/>
                  <a:pt x="11258018" y="1366008"/>
                  <a:pt x="11258018" y="1366008"/>
                </a:cubicBezTo>
                <a:cubicBezTo>
                  <a:pt x="11247272" y="1371905"/>
                  <a:pt x="11232643" y="1366273"/>
                  <a:pt x="11217218" y="1351978"/>
                </a:cubicBezTo>
                <a:cubicBezTo>
                  <a:pt x="11199505" y="1343491"/>
                  <a:pt x="11181789" y="1335001"/>
                  <a:pt x="11167958" y="1338039"/>
                </a:cubicBezTo>
                <a:cubicBezTo>
                  <a:pt x="11158704" y="1329461"/>
                  <a:pt x="11152533" y="1323744"/>
                  <a:pt x="11143277" y="1315166"/>
                </a:cubicBezTo>
                <a:cubicBezTo>
                  <a:pt x="11108646" y="1306858"/>
                  <a:pt x="11097104" y="1304084"/>
                  <a:pt x="11065558" y="1298633"/>
                </a:cubicBezTo>
                <a:cubicBezTo>
                  <a:pt x="11073219" y="1289878"/>
                  <a:pt x="11050930" y="1293005"/>
                  <a:pt x="11041676" y="1284430"/>
                </a:cubicBezTo>
                <a:cubicBezTo>
                  <a:pt x="11033216" y="1284518"/>
                  <a:pt x="11017097" y="1293361"/>
                  <a:pt x="11034012" y="1293183"/>
                </a:cubicBezTo>
                <a:cubicBezTo>
                  <a:pt x="11003266" y="1296398"/>
                  <a:pt x="10965548" y="1285229"/>
                  <a:pt x="10927833" y="1274057"/>
                </a:cubicBezTo>
                <a:cubicBezTo>
                  <a:pt x="10907832" y="1271376"/>
                  <a:pt x="10888403" y="1267243"/>
                  <a:pt x="10868686" y="1263835"/>
                </a:cubicBezTo>
                <a:lnTo>
                  <a:pt x="10867660" y="1263739"/>
                </a:lnTo>
                <a:lnTo>
                  <a:pt x="10868393" y="1267596"/>
                </a:lnTo>
                <a:lnTo>
                  <a:pt x="10855141" y="1272158"/>
                </a:lnTo>
                <a:cubicBezTo>
                  <a:pt x="10827970" y="1238437"/>
                  <a:pt x="10663890" y="1294930"/>
                  <a:pt x="10638349" y="1325262"/>
                </a:cubicBezTo>
                <a:cubicBezTo>
                  <a:pt x="10618956" y="1343001"/>
                  <a:pt x="10600067" y="1393163"/>
                  <a:pt x="10580033" y="1410540"/>
                </a:cubicBezTo>
                <a:cubicBezTo>
                  <a:pt x="10560018" y="1429072"/>
                  <a:pt x="10546587" y="1422054"/>
                  <a:pt x="10534144" y="1437979"/>
                </a:cubicBezTo>
                <a:cubicBezTo>
                  <a:pt x="10553879" y="1442245"/>
                  <a:pt x="10554041" y="1452668"/>
                  <a:pt x="10580546" y="1443542"/>
                </a:cubicBezTo>
                <a:cubicBezTo>
                  <a:pt x="10600408" y="1415169"/>
                  <a:pt x="10756872" y="1317635"/>
                  <a:pt x="10770126" y="1313070"/>
                </a:cubicBezTo>
                <a:cubicBezTo>
                  <a:pt x="10790021" y="1327762"/>
                  <a:pt x="10783540" y="1318931"/>
                  <a:pt x="10790184" y="1338181"/>
                </a:cubicBezTo>
                <a:cubicBezTo>
                  <a:pt x="10777281" y="1365327"/>
                  <a:pt x="10777281" y="1365327"/>
                  <a:pt x="10777444" y="1375746"/>
                </a:cubicBezTo>
                <a:cubicBezTo>
                  <a:pt x="10784896" y="1406365"/>
                  <a:pt x="10784896" y="1406365"/>
                  <a:pt x="10797851" y="1423442"/>
                </a:cubicBezTo>
                <a:cubicBezTo>
                  <a:pt x="10811104" y="1418877"/>
                  <a:pt x="10824186" y="1403312"/>
                  <a:pt x="10843749" y="1396576"/>
                </a:cubicBezTo>
                <a:cubicBezTo>
                  <a:pt x="10849469" y="1427789"/>
                  <a:pt x="10929656" y="1428452"/>
                  <a:pt x="10972679" y="1448783"/>
                </a:cubicBezTo>
                <a:lnTo>
                  <a:pt x="10992289" y="1470059"/>
                </a:lnTo>
                <a:lnTo>
                  <a:pt x="10995453" y="1469885"/>
                </a:lnTo>
                <a:cubicBezTo>
                  <a:pt x="11019477" y="1490320"/>
                  <a:pt x="11067111" y="1494198"/>
                  <a:pt x="11104974" y="1511146"/>
                </a:cubicBezTo>
                <a:cubicBezTo>
                  <a:pt x="11075457" y="1501811"/>
                  <a:pt x="11042887" y="1500316"/>
                  <a:pt x="11009910" y="1499362"/>
                </a:cubicBezTo>
                <a:lnTo>
                  <a:pt x="10955177" y="1494581"/>
                </a:lnTo>
                <a:lnTo>
                  <a:pt x="10952138" y="1495802"/>
                </a:lnTo>
                <a:lnTo>
                  <a:pt x="10941459" y="1512164"/>
                </a:lnTo>
                <a:cubicBezTo>
                  <a:pt x="10939717" y="1516816"/>
                  <a:pt x="10942206" y="1518951"/>
                  <a:pt x="10954502" y="1515981"/>
                </a:cubicBezTo>
                <a:cubicBezTo>
                  <a:pt x="10932202" y="1526345"/>
                  <a:pt x="10912790" y="1534271"/>
                  <a:pt x="10894921" y="1539833"/>
                </a:cubicBezTo>
                <a:lnTo>
                  <a:pt x="10891683" y="1540455"/>
                </a:lnTo>
                <a:lnTo>
                  <a:pt x="10891228" y="1540879"/>
                </a:lnTo>
                <a:lnTo>
                  <a:pt x="10886430" y="1543986"/>
                </a:lnTo>
                <a:lnTo>
                  <a:pt x="10886273" y="1543882"/>
                </a:lnTo>
                <a:cubicBezTo>
                  <a:pt x="10885857" y="1543790"/>
                  <a:pt x="10885303" y="1543975"/>
                  <a:pt x="10884760" y="1545068"/>
                </a:cubicBezTo>
                <a:lnTo>
                  <a:pt x="10886430" y="1543986"/>
                </a:lnTo>
                <a:lnTo>
                  <a:pt x="10886970" y="1544340"/>
                </a:lnTo>
                <a:cubicBezTo>
                  <a:pt x="10887513" y="1543246"/>
                  <a:pt x="10888066" y="1543066"/>
                  <a:pt x="10888346" y="1543430"/>
                </a:cubicBezTo>
                <a:lnTo>
                  <a:pt x="10888237" y="1544458"/>
                </a:lnTo>
                <a:lnTo>
                  <a:pt x="10824175" y="1575540"/>
                </a:lnTo>
                <a:lnTo>
                  <a:pt x="10822975" y="1572707"/>
                </a:lnTo>
                <a:cubicBezTo>
                  <a:pt x="10804215" y="1580712"/>
                  <a:pt x="10793168" y="1584343"/>
                  <a:pt x="10774408" y="1592344"/>
                </a:cubicBezTo>
                <a:cubicBezTo>
                  <a:pt x="10768867" y="1592335"/>
                  <a:pt x="10765534" y="1591599"/>
                  <a:pt x="10761114" y="1593054"/>
                </a:cubicBezTo>
                <a:cubicBezTo>
                  <a:pt x="10740145" y="1601777"/>
                  <a:pt x="10718052" y="1609045"/>
                  <a:pt x="10695923" y="1612658"/>
                </a:cubicBezTo>
                <a:cubicBezTo>
                  <a:pt x="10685418" y="1615198"/>
                  <a:pt x="10675188" y="1617190"/>
                  <a:pt x="10664960" y="1619637"/>
                </a:cubicBezTo>
                <a:lnTo>
                  <a:pt x="10636295" y="1628638"/>
                </a:lnTo>
                <a:lnTo>
                  <a:pt x="10636234" y="1628624"/>
                </a:lnTo>
                <a:cubicBezTo>
                  <a:pt x="10636234" y="1628624"/>
                  <a:pt x="10636234" y="1628624"/>
                  <a:pt x="10634025" y="1629352"/>
                </a:cubicBezTo>
                <a:lnTo>
                  <a:pt x="10636295" y="1628638"/>
                </a:lnTo>
                <a:lnTo>
                  <a:pt x="10639567" y="1629361"/>
                </a:lnTo>
                <a:cubicBezTo>
                  <a:pt x="10638479" y="1631548"/>
                  <a:pt x="10637394" y="1633737"/>
                  <a:pt x="10634061" y="1633001"/>
                </a:cubicBezTo>
                <a:cubicBezTo>
                  <a:pt x="10634061" y="1633001"/>
                  <a:pt x="10631852" y="1633728"/>
                  <a:pt x="10631852" y="1633728"/>
                </a:cubicBezTo>
                <a:cubicBezTo>
                  <a:pt x="10630766" y="1635915"/>
                  <a:pt x="10631889" y="1637381"/>
                  <a:pt x="10632976" y="1635188"/>
                </a:cubicBezTo>
                <a:cubicBezTo>
                  <a:pt x="10648478" y="1633753"/>
                  <a:pt x="10671657" y="1624302"/>
                  <a:pt x="10690492" y="1623599"/>
                </a:cubicBezTo>
                <a:cubicBezTo>
                  <a:pt x="10691652" y="1628715"/>
                  <a:pt x="10693861" y="1627986"/>
                  <a:pt x="10688357" y="1631628"/>
                </a:cubicBezTo>
                <a:cubicBezTo>
                  <a:pt x="10686110" y="1628703"/>
                  <a:pt x="10679482" y="1630885"/>
                  <a:pt x="10672854" y="1633064"/>
                </a:cubicBezTo>
                <a:cubicBezTo>
                  <a:pt x="10672928" y="1640364"/>
                  <a:pt x="10658475" y="1635959"/>
                  <a:pt x="10648515" y="1637403"/>
                </a:cubicBezTo>
                <a:cubicBezTo>
                  <a:pt x="10635241" y="1639937"/>
                  <a:pt x="10621424" y="1643565"/>
                  <a:pt x="10607461" y="1646557"/>
                </a:cubicBezTo>
                <a:lnTo>
                  <a:pt x="10592670" y="1648429"/>
                </a:lnTo>
                <a:lnTo>
                  <a:pt x="10576102" y="1688615"/>
                </a:lnTo>
                <a:cubicBezTo>
                  <a:pt x="10564681" y="1708920"/>
                  <a:pt x="10551639" y="1727088"/>
                  <a:pt x="10538873" y="1742544"/>
                </a:cubicBezTo>
                <a:lnTo>
                  <a:pt x="10539377" y="1774973"/>
                </a:lnTo>
                <a:cubicBezTo>
                  <a:pt x="10526125" y="1779535"/>
                  <a:pt x="10513042" y="1795098"/>
                  <a:pt x="10499790" y="1799663"/>
                </a:cubicBezTo>
                <a:cubicBezTo>
                  <a:pt x="10492965" y="1768829"/>
                  <a:pt x="10492633" y="1747405"/>
                  <a:pt x="10479040" y="1729966"/>
                </a:cubicBezTo>
                <a:cubicBezTo>
                  <a:pt x="10405749" y="1667884"/>
                  <a:pt x="10281810" y="1776337"/>
                  <a:pt x="10202457" y="1814135"/>
                </a:cubicBezTo>
                <a:cubicBezTo>
                  <a:pt x="10208894" y="1779320"/>
                  <a:pt x="10208894" y="1779320"/>
                  <a:pt x="10215504" y="1755507"/>
                </a:cubicBezTo>
                <a:lnTo>
                  <a:pt x="10195309" y="1762461"/>
                </a:lnTo>
                <a:cubicBezTo>
                  <a:pt x="10189161" y="1775057"/>
                  <a:pt x="10176079" y="1790620"/>
                  <a:pt x="10162826" y="1795183"/>
                </a:cubicBezTo>
                <a:lnTo>
                  <a:pt x="10162654" y="1784180"/>
                </a:lnTo>
                <a:cubicBezTo>
                  <a:pt x="10168965" y="1782009"/>
                  <a:pt x="10168965" y="1782009"/>
                  <a:pt x="10175746" y="1769196"/>
                </a:cubicBezTo>
                <a:lnTo>
                  <a:pt x="10135988" y="1782885"/>
                </a:lnTo>
                <a:cubicBezTo>
                  <a:pt x="10123196" y="1776230"/>
                  <a:pt x="10103001" y="1783184"/>
                  <a:pt x="10070986" y="1805267"/>
                </a:cubicBezTo>
                <a:lnTo>
                  <a:pt x="10070303" y="1761260"/>
                </a:lnTo>
                <a:lnTo>
                  <a:pt x="10057051" y="1765822"/>
                </a:lnTo>
                <a:cubicBezTo>
                  <a:pt x="10050451" y="1790218"/>
                  <a:pt x="10024577" y="1799123"/>
                  <a:pt x="10011666" y="1825692"/>
                </a:cubicBezTo>
                <a:lnTo>
                  <a:pt x="10012340" y="1869116"/>
                </a:lnTo>
                <a:lnTo>
                  <a:pt x="9973214" y="1882586"/>
                </a:lnTo>
                <a:cubicBezTo>
                  <a:pt x="9966102" y="1873977"/>
                  <a:pt x="9959619" y="1865147"/>
                  <a:pt x="9952506" y="1856538"/>
                </a:cubicBezTo>
                <a:cubicBezTo>
                  <a:pt x="9958946" y="1821719"/>
                  <a:pt x="9958774" y="1810720"/>
                  <a:pt x="9951327" y="1780685"/>
                </a:cubicBezTo>
                <a:lnTo>
                  <a:pt x="9879387" y="1805457"/>
                </a:lnTo>
                <a:cubicBezTo>
                  <a:pt x="9873409" y="1829051"/>
                  <a:pt x="9873409" y="1829051"/>
                  <a:pt x="9873921" y="1862056"/>
                </a:cubicBezTo>
                <a:lnTo>
                  <a:pt x="9874091" y="1873057"/>
                </a:lnTo>
                <a:cubicBezTo>
                  <a:pt x="9859867" y="1855835"/>
                  <a:pt x="9833362" y="1864962"/>
                  <a:pt x="9807658" y="1884870"/>
                </a:cubicBezTo>
                <a:cubicBezTo>
                  <a:pt x="9801049" y="1908686"/>
                  <a:pt x="9814644" y="1926125"/>
                  <a:pt x="9795251" y="1943863"/>
                </a:cubicBezTo>
                <a:cubicBezTo>
                  <a:pt x="9769078" y="1974413"/>
                  <a:pt x="9762264" y="1944162"/>
                  <a:pt x="9729276" y="1944459"/>
                </a:cubicBezTo>
                <a:lnTo>
                  <a:pt x="9729780" y="1976880"/>
                </a:lnTo>
                <a:cubicBezTo>
                  <a:pt x="9703275" y="1986009"/>
                  <a:pt x="9644252" y="1984795"/>
                  <a:pt x="9617409" y="1971915"/>
                </a:cubicBezTo>
                <a:lnTo>
                  <a:pt x="9618081" y="2015341"/>
                </a:lnTo>
                <a:lnTo>
                  <a:pt x="9592209" y="2024249"/>
                </a:lnTo>
                <a:lnTo>
                  <a:pt x="9591536" y="1980822"/>
                </a:lnTo>
                <a:lnTo>
                  <a:pt x="9578282" y="1985385"/>
                </a:lnTo>
                <a:lnTo>
                  <a:pt x="9578452" y="1996390"/>
                </a:lnTo>
                <a:cubicBezTo>
                  <a:pt x="9571853" y="2020782"/>
                  <a:pt x="9579126" y="2039814"/>
                  <a:pt x="9572698" y="2075211"/>
                </a:cubicBezTo>
                <a:lnTo>
                  <a:pt x="9566386" y="2077383"/>
                </a:lnTo>
                <a:cubicBezTo>
                  <a:pt x="9565871" y="2044377"/>
                  <a:pt x="9572355" y="2053209"/>
                  <a:pt x="9559394" y="2035549"/>
                </a:cubicBezTo>
                <a:cubicBezTo>
                  <a:pt x="9546482" y="2062117"/>
                  <a:pt x="9533909" y="2110684"/>
                  <a:pt x="9507065" y="2097808"/>
                </a:cubicBezTo>
                <a:lnTo>
                  <a:pt x="9506722" y="2075806"/>
                </a:lnTo>
                <a:cubicBezTo>
                  <a:pt x="9486355" y="2071756"/>
                  <a:pt x="9474249" y="2109108"/>
                  <a:pt x="9460996" y="2113671"/>
                </a:cubicBezTo>
                <a:lnTo>
                  <a:pt x="9461157" y="2124091"/>
                </a:lnTo>
                <a:cubicBezTo>
                  <a:pt x="9467649" y="2133501"/>
                  <a:pt x="9467649" y="2133501"/>
                  <a:pt x="9474750" y="2141532"/>
                </a:cubicBezTo>
                <a:lnTo>
                  <a:pt x="9454555" y="2148485"/>
                </a:lnTo>
                <a:cubicBezTo>
                  <a:pt x="9448085" y="2140233"/>
                  <a:pt x="9441772" y="2142410"/>
                  <a:pt x="9428344" y="2135391"/>
                </a:cubicBezTo>
                <a:lnTo>
                  <a:pt x="9428682" y="2157394"/>
                </a:lnTo>
                <a:cubicBezTo>
                  <a:pt x="9442105" y="2163832"/>
                  <a:pt x="9435165" y="2166221"/>
                  <a:pt x="9442440" y="2185255"/>
                </a:cubicBezTo>
                <a:cubicBezTo>
                  <a:pt x="9422414" y="2203211"/>
                  <a:pt x="9396711" y="2223121"/>
                  <a:pt x="9377312" y="2240279"/>
                </a:cubicBezTo>
                <a:lnTo>
                  <a:pt x="9377481" y="2251280"/>
                </a:lnTo>
                <a:cubicBezTo>
                  <a:pt x="9410298" y="2239980"/>
                  <a:pt x="9449424" y="2226511"/>
                  <a:pt x="9488729" y="2224619"/>
                </a:cubicBezTo>
                <a:cubicBezTo>
                  <a:pt x="9488379" y="2202038"/>
                  <a:pt x="9481736" y="2182786"/>
                  <a:pt x="9481394" y="2160785"/>
                </a:cubicBezTo>
                <a:lnTo>
                  <a:pt x="9487706" y="2158609"/>
                </a:lnTo>
                <a:cubicBezTo>
                  <a:pt x="9515236" y="2215491"/>
                  <a:pt x="9555154" y="2212226"/>
                  <a:pt x="9614312" y="2181379"/>
                </a:cubicBezTo>
                <a:lnTo>
                  <a:pt x="9614133" y="2169797"/>
                </a:lnTo>
                <a:lnTo>
                  <a:pt x="9607193" y="2172192"/>
                </a:lnTo>
                <a:cubicBezTo>
                  <a:pt x="9594403" y="2165531"/>
                  <a:pt x="9620272" y="2156622"/>
                  <a:pt x="9620272" y="2156622"/>
                </a:cubicBezTo>
                <a:cubicBezTo>
                  <a:pt x="9633698" y="2163064"/>
                  <a:pt x="9646949" y="2158499"/>
                  <a:pt x="9653773" y="2189333"/>
                </a:cubicBezTo>
                <a:lnTo>
                  <a:pt x="9655318" y="2193321"/>
                </a:lnTo>
                <a:lnTo>
                  <a:pt x="9661018" y="2190474"/>
                </a:lnTo>
                <a:cubicBezTo>
                  <a:pt x="9681322" y="2177828"/>
                  <a:pt x="9700903" y="2171650"/>
                  <a:pt x="9719761" y="2171948"/>
                </a:cubicBezTo>
                <a:cubicBezTo>
                  <a:pt x="9727304" y="2172070"/>
                  <a:pt x="9731076" y="2172124"/>
                  <a:pt x="9738619" y="2172243"/>
                </a:cubicBezTo>
                <a:cubicBezTo>
                  <a:pt x="9737896" y="2178719"/>
                  <a:pt x="9737896" y="2178719"/>
                  <a:pt x="9737896" y="2178719"/>
                </a:cubicBezTo>
                <a:cubicBezTo>
                  <a:pt x="9728907" y="2191545"/>
                  <a:pt x="9713096" y="2197779"/>
                  <a:pt x="9694240" y="2197482"/>
                </a:cubicBezTo>
                <a:cubicBezTo>
                  <a:pt x="9674658" y="2203656"/>
                  <a:pt x="9655077" y="2209832"/>
                  <a:pt x="9642314" y="2222598"/>
                </a:cubicBezTo>
                <a:lnTo>
                  <a:pt x="9638324" y="2222538"/>
                </a:lnTo>
                <a:lnTo>
                  <a:pt x="9624912" y="2230558"/>
                </a:lnTo>
                <a:cubicBezTo>
                  <a:pt x="9613414" y="2235826"/>
                  <a:pt x="9601896" y="2239791"/>
                  <a:pt x="9588643" y="2244354"/>
                </a:cubicBezTo>
                <a:cubicBezTo>
                  <a:pt x="9594363" y="2275568"/>
                  <a:pt x="9591889" y="2284714"/>
                  <a:pt x="9590579" y="2305657"/>
                </a:cubicBezTo>
                <a:lnTo>
                  <a:pt x="9590066" y="2328923"/>
                </a:lnTo>
                <a:lnTo>
                  <a:pt x="9608745" y="2315609"/>
                </a:lnTo>
                <a:lnTo>
                  <a:pt x="9631973" y="2266470"/>
                </a:lnTo>
                <a:cubicBezTo>
                  <a:pt x="9644874" y="2249587"/>
                  <a:pt x="9661153" y="2235687"/>
                  <a:pt x="9680951" y="2223630"/>
                </a:cubicBezTo>
                <a:cubicBezTo>
                  <a:pt x="9687423" y="2231881"/>
                  <a:pt x="9681115" y="2234054"/>
                  <a:pt x="9694368" y="2229493"/>
                </a:cubicBezTo>
                <a:lnTo>
                  <a:pt x="9694962" y="2267834"/>
                </a:lnTo>
                <a:lnTo>
                  <a:pt x="9751834" y="2232086"/>
                </a:lnTo>
                <a:cubicBezTo>
                  <a:pt x="9765669" y="2229015"/>
                  <a:pt x="9774134" y="2228905"/>
                  <a:pt x="9784877" y="2222985"/>
                </a:cubicBezTo>
                <a:cubicBezTo>
                  <a:pt x="9835507" y="2190534"/>
                  <a:pt x="9889226" y="2160934"/>
                  <a:pt x="9943757" y="2139995"/>
                </a:cubicBezTo>
                <a:cubicBezTo>
                  <a:pt x="9969478" y="2128099"/>
                  <a:pt x="9994627" y="2117657"/>
                  <a:pt x="10019675" y="2106129"/>
                </a:cubicBezTo>
                <a:lnTo>
                  <a:pt x="10089457" y="2068733"/>
                </a:lnTo>
                <a:lnTo>
                  <a:pt x="10089612" y="2068731"/>
                </a:lnTo>
                <a:cubicBezTo>
                  <a:pt x="10089612" y="2068731"/>
                  <a:pt x="10089612" y="2068731"/>
                  <a:pt x="10094984" y="2065773"/>
                </a:cubicBezTo>
                <a:lnTo>
                  <a:pt x="10089457" y="2068733"/>
                </a:lnTo>
                <a:lnTo>
                  <a:pt x="10081150" y="2068843"/>
                </a:lnTo>
                <a:cubicBezTo>
                  <a:pt x="10083430" y="2063034"/>
                  <a:pt x="10085712" y="2057225"/>
                  <a:pt x="10094175" y="2057112"/>
                </a:cubicBezTo>
                <a:cubicBezTo>
                  <a:pt x="10094175" y="2057112"/>
                  <a:pt x="10099547" y="2054155"/>
                  <a:pt x="10099547" y="2054155"/>
                </a:cubicBezTo>
                <a:cubicBezTo>
                  <a:pt x="10101827" y="2048345"/>
                  <a:pt x="10098737" y="2045496"/>
                  <a:pt x="10096456" y="2051303"/>
                </a:cubicBezTo>
                <a:cubicBezTo>
                  <a:pt x="10058039" y="2063365"/>
                  <a:pt x="10002039" y="2098776"/>
                  <a:pt x="9955160" y="2110949"/>
                </a:cubicBezTo>
                <a:cubicBezTo>
                  <a:pt x="9951260" y="2099438"/>
                  <a:pt x="9945888" y="2102401"/>
                  <a:pt x="9958914" y="2090673"/>
                </a:cubicBezTo>
                <a:cubicBezTo>
                  <a:pt x="9965095" y="2096368"/>
                  <a:pt x="9981210" y="2087489"/>
                  <a:pt x="9997327" y="2078608"/>
                </a:cubicBezTo>
                <a:cubicBezTo>
                  <a:pt x="9995708" y="2061292"/>
                  <a:pt x="10032651" y="2063699"/>
                  <a:pt x="10057231" y="2054707"/>
                </a:cubicBezTo>
                <a:cubicBezTo>
                  <a:pt x="10122506" y="2027846"/>
                  <a:pt x="10192342" y="1989367"/>
                  <a:pt x="10261517" y="1974011"/>
                </a:cubicBezTo>
                <a:cubicBezTo>
                  <a:pt x="10269981" y="1973899"/>
                  <a:pt x="10273071" y="1976749"/>
                  <a:pt x="10281535" y="1976639"/>
                </a:cubicBezTo>
                <a:cubicBezTo>
                  <a:pt x="10303834" y="1973455"/>
                  <a:pt x="10349901" y="1952628"/>
                  <a:pt x="10364546" y="1958214"/>
                </a:cubicBezTo>
                <a:cubicBezTo>
                  <a:pt x="10363737" y="1949556"/>
                  <a:pt x="10366017" y="1943747"/>
                  <a:pt x="10377571" y="1946485"/>
                </a:cubicBezTo>
                <a:cubicBezTo>
                  <a:pt x="10382945" y="1943527"/>
                  <a:pt x="10414515" y="1948891"/>
                  <a:pt x="10416796" y="1943081"/>
                </a:cubicBezTo>
                <a:cubicBezTo>
                  <a:pt x="10411425" y="1946039"/>
                  <a:pt x="10413706" y="1940232"/>
                  <a:pt x="10410613" y="1937382"/>
                </a:cubicBezTo>
                <a:lnTo>
                  <a:pt x="10440585" y="1934629"/>
                </a:lnTo>
                <a:lnTo>
                  <a:pt x="10446113" y="1954114"/>
                </a:lnTo>
                <a:lnTo>
                  <a:pt x="10429161" y="1954477"/>
                </a:lnTo>
                <a:cubicBezTo>
                  <a:pt x="10409218" y="1967743"/>
                  <a:pt x="10387897" y="1973799"/>
                  <a:pt x="10365129" y="1979514"/>
                </a:cubicBezTo>
                <a:lnTo>
                  <a:pt x="10303909" y="1998872"/>
                </a:lnTo>
                <a:lnTo>
                  <a:pt x="10294710" y="1996695"/>
                </a:lnTo>
                <a:cubicBezTo>
                  <a:pt x="10294710" y="1996695"/>
                  <a:pt x="10294710" y="1996695"/>
                  <a:pt x="10292429" y="2002504"/>
                </a:cubicBezTo>
                <a:lnTo>
                  <a:pt x="10303909" y="1998872"/>
                </a:lnTo>
                <a:lnTo>
                  <a:pt x="10306265" y="1999435"/>
                </a:lnTo>
                <a:cubicBezTo>
                  <a:pt x="10307074" y="2008093"/>
                  <a:pt x="10301703" y="2011050"/>
                  <a:pt x="10298612" y="2008200"/>
                </a:cubicBezTo>
                <a:cubicBezTo>
                  <a:pt x="10296330" y="2014010"/>
                  <a:pt x="10296330" y="2014010"/>
                  <a:pt x="10296330" y="2014010"/>
                </a:cubicBezTo>
                <a:cubicBezTo>
                  <a:pt x="10344018" y="2010498"/>
                  <a:pt x="10402449" y="2001063"/>
                  <a:pt x="10446237" y="1986041"/>
                </a:cubicBezTo>
                <a:lnTo>
                  <a:pt x="10455416" y="1986897"/>
                </a:lnTo>
                <a:lnTo>
                  <a:pt x="10463031" y="2013736"/>
                </a:lnTo>
                <a:lnTo>
                  <a:pt x="10385537" y="2024041"/>
                </a:lnTo>
                <a:cubicBezTo>
                  <a:pt x="10343155" y="2031460"/>
                  <a:pt x="10304539" y="2041353"/>
                  <a:pt x="10266529" y="2057747"/>
                </a:cubicBezTo>
                <a:cubicBezTo>
                  <a:pt x="10241141" y="2058076"/>
                  <a:pt x="10205006" y="2064331"/>
                  <a:pt x="10183517" y="2076175"/>
                </a:cubicBezTo>
                <a:cubicBezTo>
                  <a:pt x="10201254" y="2084610"/>
                  <a:pt x="10179766" y="2096450"/>
                  <a:pt x="10183667" y="2107956"/>
                </a:cubicBezTo>
                <a:cubicBezTo>
                  <a:pt x="10172925" y="2113877"/>
                  <a:pt x="10172114" y="2105217"/>
                  <a:pt x="10158279" y="2108290"/>
                </a:cubicBezTo>
                <a:cubicBezTo>
                  <a:pt x="10139071" y="2114319"/>
                  <a:pt x="10179766" y="2096450"/>
                  <a:pt x="10159749" y="2093820"/>
                </a:cubicBezTo>
                <a:cubicBezTo>
                  <a:pt x="10107499" y="2108954"/>
                  <a:pt x="10067614" y="2135481"/>
                  <a:pt x="10014553" y="2141955"/>
                </a:cubicBezTo>
                <a:cubicBezTo>
                  <a:pt x="9996967" y="2165304"/>
                  <a:pt x="9967017" y="2177256"/>
                  <a:pt x="9940157" y="2192055"/>
                </a:cubicBezTo>
                <a:cubicBezTo>
                  <a:pt x="9910205" y="2204007"/>
                  <a:pt x="9880252" y="2215960"/>
                  <a:pt x="9856484" y="2233603"/>
                </a:cubicBezTo>
                <a:cubicBezTo>
                  <a:pt x="9877972" y="2221764"/>
                  <a:pt x="9878784" y="2230423"/>
                  <a:pt x="9884154" y="2227464"/>
                </a:cubicBezTo>
                <a:cubicBezTo>
                  <a:pt x="9876503" y="2236233"/>
                  <a:pt x="9879594" y="2239083"/>
                  <a:pt x="9877312" y="2244891"/>
                </a:cubicBezTo>
                <a:cubicBezTo>
                  <a:pt x="9847360" y="2256842"/>
                  <a:pt x="9842799" y="2268464"/>
                  <a:pt x="9815939" y="2283259"/>
                </a:cubicBezTo>
                <a:cubicBezTo>
                  <a:pt x="9812848" y="2280412"/>
                  <a:pt x="9809757" y="2277566"/>
                  <a:pt x="9804385" y="2280521"/>
                </a:cubicBezTo>
                <a:cubicBezTo>
                  <a:pt x="9805855" y="2266054"/>
                  <a:pt x="9818879" y="2254326"/>
                  <a:pt x="9807325" y="2251586"/>
                </a:cubicBezTo>
                <a:cubicBezTo>
                  <a:pt x="9792755" y="2261891"/>
                  <a:pt x="9780871" y="2270718"/>
                  <a:pt x="9769272" y="2278818"/>
                </a:cubicBezTo>
                <a:lnTo>
                  <a:pt x="9748780" y="2291711"/>
                </a:lnTo>
                <a:lnTo>
                  <a:pt x="9754755" y="2318719"/>
                </a:lnTo>
                <a:lnTo>
                  <a:pt x="9748444" y="2320893"/>
                </a:lnTo>
                <a:lnTo>
                  <a:pt x="9748616" y="2331896"/>
                </a:lnTo>
                <a:cubicBezTo>
                  <a:pt x="9737099" y="2335861"/>
                  <a:pt x="9725187" y="2339962"/>
                  <a:pt x="9713603" y="2344796"/>
                </a:cubicBezTo>
                <a:lnTo>
                  <a:pt x="9710094" y="2346633"/>
                </a:lnTo>
                <a:lnTo>
                  <a:pt x="9725976" y="2348268"/>
                </a:lnTo>
                <a:cubicBezTo>
                  <a:pt x="9728052" y="2349162"/>
                  <a:pt x="9728683" y="2350167"/>
                  <a:pt x="9730758" y="2351061"/>
                </a:cubicBezTo>
                <a:cubicBezTo>
                  <a:pt x="9736356" y="2352733"/>
                  <a:pt x="9748547" y="2352834"/>
                  <a:pt x="9751885" y="2355742"/>
                </a:cubicBezTo>
                <a:cubicBezTo>
                  <a:pt x="9752069" y="2353617"/>
                  <a:pt x="9752882" y="2352495"/>
                  <a:pt x="9755590" y="2354396"/>
                </a:cubicBezTo>
                <a:cubicBezTo>
                  <a:pt x="9757034" y="2354281"/>
                  <a:pt x="9764524" y="2358975"/>
                  <a:pt x="9765338" y="2357854"/>
                </a:cubicBezTo>
                <a:cubicBezTo>
                  <a:pt x="9763894" y="2357968"/>
                  <a:pt x="9764708" y="2356849"/>
                  <a:pt x="9764075" y="2355841"/>
                </a:cubicBezTo>
                <a:lnTo>
                  <a:pt x="9771530" y="2358449"/>
                </a:lnTo>
                <a:lnTo>
                  <a:pt x="9772024" y="2363636"/>
                </a:lnTo>
                <a:lnTo>
                  <a:pt x="9767860" y="2361880"/>
                </a:lnTo>
                <a:cubicBezTo>
                  <a:pt x="9762397" y="2362835"/>
                  <a:pt x="9756912" y="2361946"/>
                  <a:pt x="9751087" y="2360817"/>
                </a:cubicBezTo>
                <a:lnTo>
                  <a:pt x="9735252" y="2358725"/>
                </a:lnTo>
                <a:lnTo>
                  <a:pt x="9733098" y="2357212"/>
                </a:lnTo>
                <a:cubicBezTo>
                  <a:pt x="9733098" y="2357212"/>
                  <a:pt x="9733098" y="2357212"/>
                  <a:pt x="9732284" y="2358331"/>
                </a:cubicBezTo>
                <a:lnTo>
                  <a:pt x="9735252" y="2358725"/>
                </a:lnTo>
                <a:lnTo>
                  <a:pt x="9735804" y="2359112"/>
                </a:lnTo>
                <a:cubicBezTo>
                  <a:pt x="9735620" y="2361236"/>
                  <a:pt x="9734176" y="2361351"/>
                  <a:pt x="9733545" y="2360346"/>
                </a:cubicBezTo>
                <a:cubicBezTo>
                  <a:pt x="9732730" y="2361463"/>
                  <a:pt x="9732730" y="2361463"/>
                  <a:pt x="9732730" y="2361463"/>
                </a:cubicBezTo>
                <a:cubicBezTo>
                  <a:pt x="9744554" y="2365816"/>
                  <a:pt x="9759268" y="2369944"/>
                  <a:pt x="9770645" y="2371164"/>
                </a:cubicBezTo>
                <a:lnTo>
                  <a:pt x="9772854" y="2372363"/>
                </a:lnTo>
                <a:lnTo>
                  <a:pt x="9773532" y="2379506"/>
                </a:lnTo>
                <a:lnTo>
                  <a:pt x="9754117" y="2373515"/>
                </a:lnTo>
                <a:cubicBezTo>
                  <a:pt x="9743418" y="2370655"/>
                  <a:pt x="9733533" y="2368791"/>
                  <a:pt x="9723508" y="2368521"/>
                </a:cubicBezTo>
                <a:cubicBezTo>
                  <a:pt x="9717280" y="2365840"/>
                  <a:pt x="9708162" y="2363387"/>
                  <a:pt x="9702382" y="2363842"/>
                </a:cubicBezTo>
                <a:cubicBezTo>
                  <a:pt x="9706350" y="2367751"/>
                  <a:pt x="9700570" y="2368207"/>
                  <a:pt x="9701016" y="2371337"/>
                </a:cubicBezTo>
                <a:cubicBezTo>
                  <a:pt x="9698126" y="2371565"/>
                  <a:pt x="9698310" y="2369439"/>
                  <a:pt x="9694788" y="2368658"/>
                </a:cubicBezTo>
                <a:cubicBezTo>
                  <a:pt x="9689822" y="2367992"/>
                  <a:pt x="9700570" y="2368207"/>
                  <a:pt x="9695787" y="2365412"/>
                </a:cubicBezTo>
                <a:lnTo>
                  <a:pt x="9678433" y="2364106"/>
                </a:lnTo>
                <a:lnTo>
                  <a:pt x="9669084" y="2372947"/>
                </a:lnTo>
                <a:lnTo>
                  <a:pt x="9704650" y="2377841"/>
                </a:lnTo>
                <a:cubicBezTo>
                  <a:pt x="9711256" y="2379121"/>
                  <a:pt x="9717642" y="2380644"/>
                  <a:pt x="9724072" y="2381902"/>
                </a:cubicBezTo>
                <a:lnTo>
                  <a:pt x="9728476" y="2382455"/>
                </a:lnTo>
                <a:lnTo>
                  <a:pt x="9734540" y="2380645"/>
                </a:lnTo>
                <a:lnTo>
                  <a:pt x="9742184" y="2384172"/>
                </a:lnTo>
                <a:lnTo>
                  <a:pt x="9742322" y="2384189"/>
                </a:lnTo>
                <a:lnTo>
                  <a:pt x="9742358" y="2384214"/>
                </a:lnTo>
                <a:cubicBezTo>
                  <a:pt x="9742358" y="2384214"/>
                  <a:pt x="9742358" y="2384214"/>
                  <a:pt x="9743769" y="2384371"/>
                </a:cubicBezTo>
                <a:lnTo>
                  <a:pt x="9742322" y="2384189"/>
                </a:lnTo>
                <a:lnTo>
                  <a:pt x="9740425" y="2382916"/>
                </a:lnTo>
                <a:cubicBezTo>
                  <a:pt x="9741312" y="2381934"/>
                  <a:pt x="9742201" y="2380949"/>
                  <a:pt x="9744133" y="2382248"/>
                </a:cubicBezTo>
                <a:cubicBezTo>
                  <a:pt x="9744133" y="2382248"/>
                  <a:pt x="9745543" y="2382404"/>
                  <a:pt x="9745543" y="2382404"/>
                </a:cubicBezTo>
                <a:cubicBezTo>
                  <a:pt x="9746433" y="2381424"/>
                  <a:pt x="9745909" y="2380281"/>
                  <a:pt x="9745021" y="2381264"/>
                </a:cubicBezTo>
                <a:cubicBezTo>
                  <a:pt x="9735516" y="2378041"/>
                  <a:pt x="9720528" y="2377450"/>
                  <a:pt x="9709090" y="2372928"/>
                </a:cubicBezTo>
                <a:cubicBezTo>
                  <a:pt x="9708932" y="2369664"/>
                  <a:pt x="9707522" y="2369507"/>
                  <a:pt x="9711230" y="2368838"/>
                </a:cubicBezTo>
                <a:cubicBezTo>
                  <a:pt x="9712275" y="2371119"/>
                  <a:pt x="9716505" y="2371591"/>
                  <a:pt x="9720736" y="2372062"/>
                </a:cubicBezTo>
                <a:cubicBezTo>
                  <a:pt x="9721468" y="2367817"/>
                  <a:pt x="9729719" y="2374146"/>
                  <a:pt x="9735882" y="2375917"/>
                </a:cubicBezTo>
                <a:cubicBezTo>
                  <a:pt x="9752438" y="2379927"/>
                  <a:pt x="9770769" y="2381974"/>
                  <a:pt x="9787480" y="2389249"/>
                </a:cubicBezTo>
                <a:cubicBezTo>
                  <a:pt x="9789414" y="2390545"/>
                  <a:pt x="9789936" y="2391685"/>
                  <a:pt x="9791867" y="2392984"/>
                </a:cubicBezTo>
                <a:cubicBezTo>
                  <a:pt x="9797143" y="2395737"/>
                  <a:pt x="9808946" y="2398134"/>
                  <a:pt x="9811924" y="2401713"/>
                </a:cubicBezTo>
                <a:cubicBezTo>
                  <a:pt x="9812287" y="2399591"/>
                  <a:pt x="9813176" y="2398605"/>
                  <a:pt x="9815629" y="2401045"/>
                </a:cubicBezTo>
                <a:lnTo>
                  <a:pt x="9819298" y="2403432"/>
                </a:lnTo>
                <a:lnTo>
                  <a:pt x="9830288" y="2401654"/>
                </a:lnTo>
                <a:cubicBezTo>
                  <a:pt x="9835204" y="2419161"/>
                  <a:pt x="9852487" y="2426652"/>
                  <a:pt x="9857286" y="2437539"/>
                </a:cubicBezTo>
                <a:lnTo>
                  <a:pt x="9857395" y="2443627"/>
                </a:lnTo>
                <a:lnTo>
                  <a:pt x="9857708" y="2443625"/>
                </a:lnTo>
                <a:cubicBezTo>
                  <a:pt x="9856898" y="2434968"/>
                  <a:pt x="9859179" y="2429158"/>
                  <a:pt x="9870734" y="2431893"/>
                </a:cubicBezTo>
                <a:cubicBezTo>
                  <a:pt x="9876104" y="2428935"/>
                  <a:pt x="9907677" y="2434301"/>
                  <a:pt x="9909957" y="2428490"/>
                </a:cubicBezTo>
                <a:cubicBezTo>
                  <a:pt x="9904586" y="2431451"/>
                  <a:pt x="9906866" y="2425645"/>
                  <a:pt x="9903776" y="2422795"/>
                </a:cubicBezTo>
                <a:lnTo>
                  <a:pt x="9928928" y="2420483"/>
                </a:lnTo>
                <a:lnTo>
                  <a:pt x="9970871" y="2394516"/>
                </a:lnTo>
                <a:cubicBezTo>
                  <a:pt x="10015009" y="2368561"/>
                  <a:pt x="10050595" y="2346527"/>
                  <a:pt x="10059950" y="2356540"/>
                </a:cubicBezTo>
                <a:cubicBezTo>
                  <a:pt x="10061338" y="2350183"/>
                  <a:pt x="10061338" y="2350183"/>
                  <a:pt x="10061338" y="2350183"/>
                </a:cubicBezTo>
                <a:cubicBezTo>
                  <a:pt x="10061338" y="2350183"/>
                  <a:pt x="10061338" y="2350183"/>
                  <a:pt x="10066307" y="2345046"/>
                </a:cubicBezTo>
                <a:cubicBezTo>
                  <a:pt x="10069890" y="2346264"/>
                  <a:pt x="10073469" y="2347483"/>
                  <a:pt x="10077050" y="2348700"/>
                </a:cubicBezTo>
                <a:cubicBezTo>
                  <a:pt x="10077050" y="2348700"/>
                  <a:pt x="10077050" y="2348700"/>
                  <a:pt x="10072081" y="2353839"/>
                </a:cubicBezTo>
                <a:cubicBezTo>
                  <a:pt x="10072081" y="2353839"/>
                  <a:pt x="10072081" y="2353839"/>
                  <a:pt x="10067113" y="2358977"/>
                </a:cubicBezTo>
                <a:cubicBezTo>
                  <a:pt x="10084212" y="2351138"/>
                  <a:pt x="10101312" y="2343299"/>
                  <a:pt x="10118411" y="2335459"/>
                </a:cubicBezTo>
                <a:cubicBezTo>
                  <a:pt x="10117023" y="2341818"/>
                  <a:pt x="10136317" y="2341556"/>
                  <a:pt x="10129958" y="2353050"/>
                </a:cubicBezTo>
                <a:lnTo>
                  <a:pt x="10160419" y="2340504"/>
                </a:lnTo>
                <a:lnTo>
                  <a:pt x="10164795" y="2330635"/>
                </a:lnTo>
                <a:lnTo>
                  <a:pt x="10181243" y="2331929"/>
                </a:lnTo>
                <a:lnTo>
                  <a:pt x="10193368" y="2326934"/>
                </a:lnTo>
                <a:cubicBezTo>
                  <a:pt x="10252659" y="2306456"/>
                  <a:pt x="10300574" y="2298437"/>
                  <a:pt x="10345901" y="2262643"/>
                </a:cubicBezTo>
                <a:cubicBezTo>
                  <a:pt x="10401585" y="2254279"/>
                  <a:pt x="10432427" y="2271606"/>
                  <a:pt x="10492276" y="2244169"/>
                </a:cubicBezTo>
                <a:cubicBezTo>
                  <a:pt x="10494468" y="2251747"/>
                  <a:pt x="10506599" y="2249046"/>
                  <a:pt x="10510182" y="2250265"/>
                </a:cubicBezTo>
                <a:cubicBezTo>
                  <a:pt x="10535830" y="2238505"/>
                  <a:pt x="10567254" y="2235541"/>
                  <a:pt x="10598677" y="2232580"/>
                </a:cubicBezTo>
                <a:cubicBezTo>
                  <a:pt x="10619356" y="2225959"/>
                  <a:pt x="10638651" y="2225697"/>
                  <a:pt x="10656555" y="2231793"/>
                </a:cubicBezTo>
                <a:cubicBezTo>
                  <a:pt x="10663716" y="2234231"/>
                  <a:pt x="10667298" y="2235450"/>
                  <a:pt x="10674460" y="2237884"/>
                </a:cubicBezTo>
                <a:cubicBezTo>
                  <a:pt x="10673071" y="2244244"/>
                  <a:pt x="10673071" y="2244244"/>
                  <a:pt x="10673071" y="2244244"/>
                </a:cubicBezTo>
                <a:cubicBezTo>
                  <a:pt x="10663132" y="2254518"/>
                  <a:pt x="10647419" y="2256003"/>
                  <a:pt x="10629517" y="2249904"/>
                </a:cubicBezTo>
                <a:cubicBezTo>
                  <a:pt x="10610224" y="2250171"/>
                  <a:pt x="10590930" y="2250430"/>
                  <a:pt x="10577412" y="2259489"/>
                </a:cubicBezTo>
                <a:cubicBezTo>
                  <a:pt x="10566669" y="2255833"/>
                  <a:pt x="10559509" y="2253394"/>
                  <a:pt x="10548764" y="2249738"/>
                </a:cubicBezTo>
                <a:cubicBezTo>
                  <a:pt x="10512374" y="2257841"/>
                  <a:pt x="10500242" y="2260540"/>
                  <a:pt x="10467430" y="2269861"/>
                </a:cubicBezTo>
                <a:cubicBezTo>
                  <a:pt x="10470609" y="2264115"/>
                  <a:pt x="10466681" y="2264485"/>
                  <a:pt x="10460616" y="2265834"/>
                </a:cubicBezTo>
                <a:lnTo>
                  <a:pt x="10448040" y="2267021"/>
                </a:lnTo>
                <a:lnTo>
                  <a:pt x="10448191" y="2276716"/>
                </a:lnTo>
                <a:cubicBezTo>
                  <a:pt x="10441412" y="2289533"/>
                  <a:pt x="10441412" y="2289533"/>
                  <a:pt x="10435271" y="2302707"/>
                </a:cubicBezTo>
                <a:lnTo>
                  <a:pt x="10507216" y="2277938"/>
                </a:lnTo>
                <a:cubicBezTo>
                  <a:pt x="10513986" y="2264544"/>
                  <a:pt x="10560268" y="2303326"/>
                  <a:pt x="10560268" y="2303326"/>
                </a:cubicBezTo>
                <a:cubicBezTo>
                  <a:pt x="10587576" y="2304984"/>
                  <a:pt x="10620059" y="2272263"/>
                  <a:pt x="10639956" y="2286950"/>
                </a:cubicBezTo>
                <a:lnTo>
                  <a:pt x="10626702" y="2291513"/>
                </a:lnTo>
                <a:lnTo>
                  <a:pt x="10625714" y="2293019"/>
                </a:lnTo>
                <a:lnTo>
                  <a:pt x="10648037" y="2286733"/>
                </a:lnTo>
                <a:cubicBezTo>
                  <a:pt x="10664172" y="2281827"/>
                  <a:pt x="10679349" y="2278015"/>
                  <a:pt x="10686672" y="2280809"/>
                </a:cubicBezTo>
                <a:cubicBezTo>
                  <a:pt x="10685863" y="2272152"/>
                  <a:pt x="10688144" y="2266340"/>
                  <a:pt x="10699697" y="2269079"/>
                </a:cubicBezTo>
                <a:cubicBezTo>
                  <a:pt x="10705069" y="2266119"/>
                  <a:pt x="10736640" y="2271485"/>
                  <a:pt x="10738922" y="2265677"/>
                </a:cubicBezTo>
                <a:cubicBezTo>
                  <a:pt x="10733549" y="2268635"/>
                  <a:pt x="10735830" y="2262826"/>
                  <a:pt x="10732739" y="2259976"/>
                </a:cubicBezTo>
                <a:lnTo>
                  <a:pt x="10762709" y="2257225"/>
                </a:lnTo>
                <a:lnTo>
                  <a:pt x="10768240" y="2276708"/>
                </a:lnTo>
                <a:lnTo>
                  <a:pt x="10751286" y="2277073"/>
                </a:lnTo>
                <a:cubicBezTo>
                  <a:pt x="10731343" y="2290337"/>
                  <a:pt x="10710020" y="2296396"/>
                  <a:pt x="10687254" y="2302111"/>
                </a:cubicBezTo>
                <a:lnTo>
                  <a:pt x="10626033" y="2321470"/>
                </a:lnTo>
                <a:lnTo>
                  <a:pt x="10616834" y="2319289"/>
                </a:lnTo>
                <a:cubicBezTo>
                  <a:pt x="10616834" y="2319289"/>
                  <a:pt x="10616834" y="2319289"/>
                  <a:pt x="10614554" y="2325096"/>
                </a:cubicBezTo>
                <a:lnTo>
                  <a:pt x="10615480" y="2324804"/>
                </a:lnTo>
                <a:lnTo>
                  <a:pt x="10617112" y="2323436"/>
                </a:lnTo>
                <a:lnTo>
                  <a:pt x="10618056" y="2323989"/>
                </a:lnTo>
                <a:lnTo>
                  <a:pt x="10626033" y="2321470"/>
                </a:lnTo>
                <a:lnTo>
                  <a:pt x="10628391" y="2322026"/>
                </a:lnTo>
                <a:cubicBezTo>
                  <a:pt x="10629200" y="2330687"/>
                  <a:pt x="10623830" y="2333644"/>
                  <a:pt x="10620737" y="2330798"/>
                </a:cubicBezTo>
                <a:lnTo>
                  <a:pt x="10619805" y="2333172"/>
                </a:lnTo>
                <a:lnTo>
                  <a:pt x="10629066" y="2335260"/>
                </a:lnTo>
                <a:lnTo>
                  <a:pt x="10694874" y="2326934"/>
                </a:lnTo>
                <a:lnTo>
                  <a:pt x="10696326" y="2326574"/>
                </a:lnTo>
                <a:lnTo>
                  <a:pt x="10696479" y="2326400"/>
                </a:lnTo>
                <a:cubicBezTo>
                  <a:pt x="10702984" y="2321353"/>
                  <a:pt x="10712264" y="2316334"/>
                  <a:pt x="10725996" y="2312046"/>
                </a:cubicBezTo>
                <a:cubicBezTo>
                  <a:pt x="10739728" y="2307755"/>
                  <a:pt x="10762747" y="2301321"/>
                  <a:pt x="10789760" y="2294185"/>
                </a:cubicBezTo>
                <a:lnTo>
                  <a:pt x="10793225" y="2293313"/>
                </a:lnTo>
                <a:lnTo>
                  <a:pt x="10804532" y="2289601"/>
                </a:lnTo>
                <a:cubicBezTo>
                  <a:pt x="10807789" y="2285244"/>
                  <a:pt x="10807789" y="2285244"/>
                  <a:pt x="10813081" y="2285675"/>
                </a:cubicBezTo>
                <a:cubicBezTo>
                  <a:pt x="10816338" y="2281318"/>
                  <a:pt x="10818373" y="2286107"/>
                  <a:pt x="10818373" y="2286107"/>
                </a:cubicBezTo>
                <a:cubicBezTo>
                  <a:pt x="10838728" y="2273902"/>
                  <a:pt x="10866411" y="2266916"/>
                  <a:pt x="10890837" y="2264283"/>
                </a:cubicBezTo>
                <a:cubicBezTo>
                  <a:pt x="10911190" y="2252079"/>
                  <a:pt x="10945385" y="2236380"/>
                  <a:pt x="10980397" y="2234609"/>
                </a:cubicBezTo>
                <a:cubicBezTo>
                  <a:pt x="11016629" y="2223698"/>
                  <a:pt x="11051640" y="2221925"/>
                  <a:pt x="11072810" y="2223651"/>
                </a:cubicBezTo>
                <a:cubicBezTo>
                  <a:pt x="11116369" y="2217958"/>
                  <a:pt x="11165222" y="2212693"/>
                  <a:pt x="11208784" y="2206996"/>
                </a:cubicBezTo>
                <a:cubicBezTo>
                  <a:pt x="11249089" y="2205662"/>
                  <a:pt x="11286135" y="2208676"/>
                  <a:pt x="11310158" y="2229115"/>
                </a:cubicBezTo>
                <a:cubicBezTo>
                  <a:pt x="11304865" y="2228683"/>
                  <a:pt x="11299575" y="2228253"/>
                  <a:pt x="11294282" y="2227823"/>
                </a:cubicBezTo>
                <a:cubicBezTo>
                  <a:pt x="11294282" y="2227823"/>
                  <a:pt x="11294282" y="2227823"/>
                  <a:pt x="11301611" y="2233040"/>
                </a:cubicBezTo>
                <a:cubicBezTo>
                  <a:pt x="11304865" y="2228683"/>
                  <a:pt x="11306903" y="2233469"/>
                  <a:pt x="11306903" y="2233469"/>
                </a:cubicBezTo>
                <a:cubicBezTo>
                  <a:pt x="11303648" y="2237824"/>
                  <a:pt x="11303648" y="2237824"/>
                  <a:pt x="11298354" y="2237396"/>
                </a:cubicBezTo>
                <a:cubicBezTo>
                  <a:pt x="11298354" y="2237396"/>
                  <a:pt x="11298354" y="2237396"/>
                  <a:pt x="11295099" y="2241751"/>
                </a:cubicBezTo>
                <a:cubicBezTo>
                  <a:pt x="11332146" y="2244767"/>
                  <a:pt x="11374488" y="2248216"/>
                  <a:pt x="11412755" y="2242088"/>
                </a:cubicBezTo>
                <a:cubicBezTo>
                  <a:pt x="11436778" y="2262527"/>
                  <a:pt x="11484410" y="2266404"/>
                  <a:pt x="11522277" y="2283350"/>
                </a:cubicBezTo>
                <a:cubicBezTo>
                  <a:pt x="11463240" y="2264680"/>
                  <a:pt x="11391998" y="2277362"/>
                  <a:pt x="11329707" y="2263049"/>
                </a:cubicBezTo>
                <a:cubicBezTo>
                  <a:pt x="11311793" y="2256969"/>
                  <a:pt x="11317903" y="2271331"/>
                  <a:pt x="11304061" y="2274821"/>
                </a:cubicBezTo>
                <a:cubicBezTo>
                  <a:pt x="11277598" y="2272669"/>
                  <a:pt x="11264977" y="2267019"/>
                  <a:pt x="11252354" y="2261372"/>
                </a:cubicBezTo>
                <a:cubicBezTo>
                  <a:pt x="11231185" y="2259651"/>
                  <a:pt x="11226708" y="2273148"/>
                  <a:pt x="11207574" y="2276209"/>
                </a:cubicBezTo>
                <a:cubicBezTo>
                  <a:pt x="11189659" y="2270131"/>
                  <a:pt x="11171746" y="2264051"/>
                  <a:pt x="11153833" y="2257970"/>
                </a:cubicBezTo>
                <a:cubicBezTo>
                  <a:pt x="11153833" y="2257970"/>
                  <a:pt x="11153833" y="2257970"/>
                  <a:pt x="11156272" y="2239688"/>
                </a:cubicBezTo>
                <a:cubicBezTo>
                  <a:pt x="11145685" y="2238827"/>
                  <a:pt x="11129808" y="2237530"/>
                  <a:pt x="11115966" y="2241029"/>
                </a:cubicBezTo>
                <a:cubicBezTo>
                  <a:pt x="11115966" y="2241029"/>
                  <a:pt x="11115966" y="2241029"/>
                  <a:pt x="11118004" y="2245814"/>
                </a:cubicBezTo>
                <a:cubicBezTo>
                  <a:pt x="11121260" y="2241458"/>
                  <a:pt x="11126552" y="2241887"/>
                  <a:pt x="11123297" y="2246246"/>
                </a:cubicBezTo>
                <a:cubicBezTo>
                  <a:pt x="11123297" y="2246246"/>
                  <a:pt x="11120040" y="2250603"/>
                  <a:pt x="11120040" y="2250603"/>
                </a:cubicBezTo>
                <a:cubicBezTo>
                  <a:pt x="11122076" y="2255387"/>
                  <a:pt x="11135918" y="2251894"/>
                  <a:pt x="11129406" y="2260603"/>
                </a:cubicBezTo>
                <a:cubicBezTo>
                  <a:pt x="11112308" y="2268453"/>
                  <a:pt x="11113528" y="2259309"/>
                  <a:pt x="11099687" y="2262806"/>
                </a:cubicBezTo>
                <a:cubicBezTo>
                  <a:pt x="11099687" y="2262806"/>
                  <a:pt x="11099687" y="2262806"/>
                  <a:pt x="11096431" y="2267159"/>
                </a:cubicBezTo>
                <a:cubicBezTo>
                  <a:pt x="11096431" y="2267159"/>
                  <a:pt x="11096431" y="2267159"/>
                  <a:pt x="11094394" y="2262374"/>
                </a:cubicBezTo>
                <a:cubicBezTo>
                  <a:pt x="11091139" y="2266729"/>
                  <a:pt x="11085846" y="2266297"/>
                  <a:pt x="11085846" y="2266297"/>
                </a:cubicBezTo>
                <a:cubicBezTo>
                  <a:pt x="11083809" y="2261512"/>
                  <a:pt x="11083809" y="2261512"/>
                  <a:pt x="11083809" y="2261512"/>
                </a:cubicBezTo>
                <a:cubicBezTo>
                  <a:pt x="11072004" y="2269792"/>
                  <a:pt x="11049613" y="2277209"/>
                  <a:pt x="11030481" y="2280273"/>
                </a:cubicBezTo>
                <a:lnTo>
                  <a:pt x="11014144" y="2278241"/>
                </a:lnTo>
                <a:lnTo>
                  <a:pt x="11014714" y="2278811"/>
                </a:lnTo>
                <a:lnTo>
                  <a:pt x="11015592" y="2279689"/>
                </a:lnTo>
                <a:cubicBezTo>
                  <a:pt x="11018616" y="2282708"/>
                  <a:pt x="11024012" y="2280000"/>
                  <a:pt x="11027032" y="2283020"/>
                </a:cubicBezTo>
                <a:cubicBezTo>
                  <a:pt x="11027032" y="2283020"/>
                  <a:pt x="11024660" y="2288747"/>
                  <a:pt x="11019264" y="2291458"/>
                </a:cubicBezTo>
                <a:cubicBezTo>
                  <a:pt x="11019264" y="2291458"/>
                  <a:pt x="11019264" y="2291458"/>
                  <a:pt x="11013870" y="2294167"/>
                </a:cubicBezTo>
                <a:cubicBezTo>
                  <a:pt x="11024660" y="2288747"/>
                  <a:pt x="11017540" y="2305933"/>
                  <a:pt x="11000703" y="2305309"/>
                </a:cubicBezTo>
                <a:cubicBezTo>
                  <a:pt x="11000703" y="2305309"/>
                  <a:pt x="11000703" y="2305309"/>
                  <a:pt x="11000055" y="2296564"/>
                </a:cubicBezTo>
                <a:cubicBezTo>
                  <a:pt x="10997032" y="2293543"/>
                  <a:pt x="10991637" y="2296252"/>
                  <a:pt x="10991637" y="2296252"/>
                </a:cubicBezTo>
                <a:cubicBezTo>
                  <a:pt x="10990987" y="2287506"/>
                  <a:pt x="10994009" y="2290524"/>
                  <a:pt x="10999406" y="2287817"/>
                </a:cubicBezTo>
                <a:cubicBezTo>
                  <a:pt x="10999406" y="2287817"/>
                  <a:pt x="10999406" y="2287817"/>
                  <a:pt x="11004800" y="2285105"/>
                </a:cubicBezTo>
                <a:lnTo>
                  <a:pt x="11004277" y="2285153"/>
                </a:lnTo>
                <a:lnTo>
                  <a:pt x="10967622" y="2288458"/>
                </a:lnTo>
                <a:lnTo>
                  <a:pt x="10953805" y="2296302"/>
                </a:lnTo>
                <a:lnTo>
                  <a:pt x="10872373" y="2382146"/>
                </a:lnTo>
                <a:cubicBezTo>
                  <a:pt x="10870535" y="2386272"/>
                  <a:pt x="10868065" y="2390616"/>
                  <a:pt x="10866224" y="2394740"/>
                </a:cubicBezTo>
                <a:cubicBezTo>
                  <a:pt x="10839719" y="2403865"/>
                  <a:pt x="10794162" y="2452731"/>
                  <a:pt x="10780740" y="2446293"/>
                </a:cubicBezTo>
                <a:lnTo>
                  <a:pt x="10780398" y="2424291"/>
                </a:lnTo>
                <a:cubicBezTo>
                  <a:pt x="10760673" y="2420603"/>
                  <a:pt x="10727525" y="2410480"/>
                  <a:pt x="10707782" y="2405635"/>
                </a:cubicBezTo>
                <a:cubicBezTo>
                  <a:pt x="10707961" y="2417215"/>
                  <a:pt x="10708121" y="2427639"/>
                  <a:pt x="10701813" y="2429810"/>
                </a:cubicBezTo>
                <a:cubicBezTo>
                  <a:pt x="10688731" y="2445377"/>
                  <a:pt x="10701650" y="2419390"/>
                  <a:pt x="10694528" y="2410200"/>
                </a:cubicBezTo>
                <a:cubicBezTo>
                  <a:pt x="10668654" y="2419106"/>
                  <a:pt x="10623600" y="2500398"/>
                  <a:pt x="10597267" y="2520526"/>
                </a:cubicBezTo>
                <a:cubicBezTo>
                  <a:pt x="10584808" y="2535296"/>
                  <a:pt x="10556995" y="2501208"/>
                  <a:pt x="10543581" y="2495350"/>
                </a:cubicBezTo>
                <a:cubicBezTo>
                  <a:pt x="10517535" y="2493258"/>
                  <a:pt x="10458548" y="2535108"/>
                  <a:pt x="10432215" y="2555232"/>
                </a:cubicBezTo>
                <a:cubicBezTo>
                  <a:pt x="10399398" y="2566532"/>
                  <a:pt x="10360271" y="2580006"/>
                  <a:pt x="10327283" y="2580301"/>
                </a:cubicBezTo>
                <a:lnTo>
                  <a:pt x="10327958" y="2623724"/>
                </a:lnTo>
                <a:lnTo>
                  <a:pt x="10256014" y="2648496"/>
                </a:lnTo>
                <a:cubicBezTo>
                  <a:pt x="10249244" y="2661887"/>
                  <a:pt x="10249424" y="2673467"/>
                  <a:pt x="10236964" y="2688236"/>
                </a:cubicBezTo>
                <a:lnTo>
                  <a:pt x="10237255" y="2707039"/>
                </a:lnTo>
                <a:lnTo>
                  <a:pt x="10244451" y="2705441"/>
                </a:lnTo>
                <a:cubicBezTo>
                  <a:pt x="10309726" y="2678581"/>
                  <a:pt x="10379563" y="2640100"/>
                  <a:pt x="10448738" y="2624747"/>
                </a:cubicBezTo>
                <a:cubicBezTo>
                  <a:pt x="10457203" y="2624633"/>
                  <a:pt x="10460293" y="2627485"/>
                  <a:pt x="10468756" y="2627373"/>
                </a:cubicBezTo>
                <a:cubicBezTo>
                  <a:pt x="10491054" y="2624189"/>
                  <a:pt x="10537121" y="2603360"/>
                  <a:pt x="10551768" y="2608949"/>
                </a:cubicBezTo>
                <a:cubicBezTo>
                  <a:pt x="10550958" y="2600291"/>
                  <a:pt x="10553239" y="2594481"/>
                  <a:pt x="10564792" y="2597221"/>
                </a:cubicBezTo>
                <a:cubicBezTo>
                  <a:pt x="10570165" y="2594261"/>
                  <a:pt x="10601737" y="2599622"/>
                  <a:pt x="10604017" y="2593814"/>
                </a:cubicBezTo>
                <a:cubicBezTo>
                  <a:pt x="10598646" y="2596775"/>
                  <a:pt x="10600925" y="2590963"/>
                  <a:pt x="10597836" y="2588118"/>
                </a:cubicBezTo>
                <a:lnTo>
                  <a:pt x="10627805" y="2585366"/>
                </a:lnTo>
                <a:lnTo>
                  <a:pt x="10631151" y="2597151"/>
                </a:lnTo>
                <a:lnTo>
                  <a:pt x="10717030" y="2559058"/>
                </a:lnTo>
                <a:cubicBezTo>
                  <a:pt x="10751297" y="2544163"/>
                  <a:pt x="10786050" y="2530701"/>
                  <a:pt x="10820638" y="2523024"/>
                </a:cubicBezTo>
                <a:cubicBezTo>
                  <a:pt x="10829100" y="2522915"/>
                  <a:pt x="10832190" y="2525765"/>
                  <a:pt x="10840656" y="2525652"/>
                </a:cubicBezTo>
                <a:cubicBezTo>
                  <a:pt x="10862953" y="2522473"/>
                  <a:pt x="10909020" y="2501642"/>
                  <a:pt x="10923666" y="2507228"/>
                </a:cubicBezTo>
                <a:cubicBezTo>
                  <a:pt x="10922855" y="2498572"/>
                  <a:pt x="10925137" y="2492760"/>
                  <a:pt x="10936690" y="2495500"/>
                </a:cubicBezTo>
                <a:cubicBezTo>
                  <a:pt x="10942062" y="2492540"/>
                  <a:pt x="10973635" y="2497906"/>
                  <a:pt x="10975915" y="2492098"/>
                </a:cubicBezTo>
                <a:cubicBezTo>
                  <a:pt x="10970544" y="2495059"/>
                  <a:pt x="10972824" y="2489247"/>
                  <a:pt x="10969734" y="2486397"/>
                </a:cubicBezTo>
                <a:lnTo>
                  <a:pt x="10999703" y="2483643"/>
                </a:lnTo>
                <a:lnTo>
                  <a:pt x="11005233" y="2503128"/>
                </a:lnTo>
                <a:lnTo>
                  <a:pt x="10988281" y="2503490"/>
                </a:lnTo>
                <a:cubicBezTo>
                  <a:pt x="10968338" y="2516757"/>
                  <a:pt x="10947015" y="2522818"/>
                  <a:pt x="10924248" y="2528531"/>
                </a:cubicBezTo>
                <a:lnTo>
                  <a:pt x="10863028" y="2547887"/>
                </a:lnTo>
                <a:lnTo>
                  <a:pt x="10853829" y="2545708"/>
                </a:lnTo>
                <a:cubicBezTo>
                  <a:pt x="10853829" y="2545708"/>
                  <a:pt x="10853829" y="2545708"/>
                  <a:pt x="10851549" y="2551517"/>
                </a:cubicBezTo>
                <a:lnTo>
                  <a:pt x="10863028" y="2547887"/>
                </a:lnTo>
                <a:lnTo>
                  <a:pt x="10865385" y="2548447"/>
                </a:lnTo>
                <a:cubicBezTo>
                  <a:pt x="10866193" y="2557106"/>
                  <a:pt x="10860821" y="2560061"/>
                  <a:pt x="10857730" y="2557217"/>
                </a:cubicBezTo>
                <a:cubicBezTo>
                  <a:pt x="10855449" y="2563023"/>
                  <a:pt x="10855449" y="2563023"/>
                  <a:pt x="10855449" y="2563023"/>
                </a:cubicBezTo>
                <a:lnTo>
                  <a:pt x="10859042" y="2562567"/>
                </a:lnTo>
                <a:lnTo>
                  <a:pt x="10867102" y="2559850"/>
                </a:lnTo>
                <a:cubicBezTo>
                  <a:pt x="10877678" y="2556246"/>
                  <a:pt x="10886527" y="2552939"/>
                  <a:pt x="10894621" y="2548873"/>
                </a:cubicBezTo>
                <a:cubicBezTo>
                  <a:pt x="10904225" y="2546322"/>
                  <a:pt x="10912482" y="2544446"/>
                  <a:pt x="10921493" y="2543325"/>
                </a:cubicBezTo>
                <a:lnTo>
                  <a:pt x="10926990" y="2543145"/>
                </a:lnTo>
                <a:lnTo>
                  <a:pt x="10940066" y="2538230"/>
                </a:lnTo>
                <a:cubicBezTo>
                  <a:pt x="10969748" y="2529439"/>
                  <a:pt x="10991991" y="2526660"/>
                  <a:pt x="11000365" y="2534833"/>
                </a:cubicBezTo>
                <a:lnTo>
                  <a:pt x="10995089" y="2537611"/>
                </a:lnTo>
                <a:lnTo>
                  <a:pt x="11005356" y="2535053"/>
                </a:lnTo>
                <a:lnTo>
                  <a:pt x="11014534" y="2535913"/>
                </a:lnTo>
                <a:lnTo>
                  <a:pt x="11014927" y="2537297"/>
                </a:lnTo>
                <a:lnTo>
                  <a:pt x="11044201" y="2528231"/>
                </a:lnTo>
                <a:cubicBezTo>
                  <a:pt x="11076575" y="2511977"/>
                  <a:pt x="11109597" y="2504474"/>
                  <a:pt x="11154062" y="2500299"/>
                </a:cubicBezTo>
                <a:cubicBezTo>
                  <a:pt x="11129458" y="2508119"/>
                  <a:pt x="11143920" y="2514465"/>
                  <a:pt x="11152988" y="2523526"/>
                </a:cubicBezTo>
                <a:cubicBezTo>
                  <a:pt x="11156010" y="2526540"/>
                  <a:pt x="11161406" y="2523832"/>
                  <a:pt x="11164428" y="2526853"/>
                </a:cubicBezTo>
                <a:cubicBezTo>
                  <a:pt x="11164428" y="2526853"/>
                  <a:pt x="11162056" y="2532578"/>
                  <a:pt x="11156661" y="2535287"/>
                </a:cubicBezTo>
                <a:cubicBezTo>
                  <a:pt x="11156661" y="2535287"/>
                  <a:pt x="11156661" y="2535287"/>
                  <a:pt x="11151264" y="2537994"/>
                </a:cubicBezTo>
                <a:cubicBezTo>
                  <a:pt x="11162056" y="2532578"/>
                  <a:pt x="11154935" y="2549761"/>
                  <a:pt x="11138099" y="2549139"/>
                </a:cubicBezTo>
                <a:cubicBezTo>
                  <a:pt x="11138099" y="2549139"/>
                  <a:pt x="11138099" y="2549139"/>
                  <a:pt x="11137450" y="2540393"/>
                </a:cubicBezTo>
                <a:cubicBezTo>
                  <a:pt x="11134427" y="2537375"/>
                  <a:pt x="11129032" y="2540082"/>
                  <a:pt x="11129032" y="2540082"/>
                </a:cubicBezTo>
                <a:cubicBezTo>
                  <a:pt x="11128382" y="2531334"/>
                  <a:pt x="11131405" y="2534354"/>
                  <a:pt x="11136802" y="2531647"/>
                </a:cubicBezTo>
                <a:cubicBezTo>
                  <a:pt x="11136802" y="2531647"/>
                  <a:pt x="11136802" y="2531647"/>
                  <a:pt x="11142196" y="2528937"/>
                </a:cubicBezTo>
                <a:cubicBezTo>
                  <a:pt x="11122337" y="2525298"/>
                  <a:pt x="11083918" y="2535507"/>
                  <a:pt x="11079172" y="2546964"/>
                </a:cubicBezTo>
                <a:cubicBezTo>
                  <a:pt x="11059964" y="2552067"/>
                  <a:pt x="11041185" y="2553557"/>
                  <a:pt x="11024590" y="2556215"/>
                </a:cubicBezTo>
                <a:lnTo>
                  <a:pt x="11020727" y="2557733"/>
                </a:lnTo>
                <a:lnTo>
                  <a:pt x="11022151" y="2562743"/>
                </a:lnTo>
                <a:lnTo>
                  <a:pt x="11000685" y="2565600"/>
                </a:lnTo>
                <a:lnTo>
                  <a:pt x="10983124" y="2572493"/>
                </a:lnTo>
                <a:cubicBezTo>
                  <a:pt x="10970823" y="2576399"/>
                  <a:pt x="10967205" y="2574815"/>
                  <a:pt x="10964561" y="2572171"/>
                </a:cubicBezTo>
                <a:lnTo>
                  <a:pt x="10961864" y="2570763"/>
                </a:lnTo>
                <a:lnTo>
                  <a:pt x="10944655" y="2573053"/>
                </a:lnTo>
                <a:lnTo>
                  <a:pt x="10936083" y="2575481"/>
                </a:lnTo>
                <a:lnTo>
                  <a:pt x="10930109" y="2579258"/>
                </a:lnTo>
                <a:cubicBezTo>
                  <a:pt x="10925926" y="2584195"/>
                  <a:pt x="10922798" y="2589168"/>
                  <a:pt x="10914703" y="2593229"/>
                </a:cubicBezTo>
                <a:lnTo>
                  <a:pt x="10879888" y="2595987"/>
                </a:lnTo>
                <a:lnTo>
                  <a:pt x="10866832" y="2602417"/>
                </a:lnTo>
                <a:cubicBezTo>
                  <a:pt x="10810400" y="2630069"/>
                  <a:pt x="10754834" y="2657495"/>
                  <a:pt x="10738512" y="2668647"/>
                </a:cubicBezTo>
                <a:cubicBezTo>
                  <a:pt x="10715649" y="2687577"/>
                  <a:pt x="10686146" y="2697737"/>
                  <a:pt x="10657288" y="2703525"/>
                </a:cubicBezTo>
                <a:lnTo>
                  <a:pt x="10610988" y="2708705"/>
                </a:lnTo>
                <a:lnTo>
                  <a:pt x="10604551" y="2712625"/>
                </a:lnTo>
                <a:cubicBezTo>
                  <a:pt x="10607574" y="2715645"/>
                  <a:pt x="10621389" y="2713246"/>
                  <a:pt x="10616642" y="2724702"/>
                </a:cubicBezTo>
                <a:cubicBezTo>
                  <a:pt x="10604071" y="2734417"/>
                  <a:pt x="10593806" y="2739852"/>
                  <a:pt x="10584757" y="2742832"/>
                </a:cubicBezTo>
                <a:lnTo>
                  <a:pt x="10577460" y="2743848"/>
                </a:lnTo>
                <a:lnTo>
                  <a:pt x="10574645" y="2779785"/>
                </a:lnTo>
                <a:cubicBezTo>
                  <a:pt x="10567865" y="2792597"/>
                  <a:pt x="10567865" y="2792597"/>
                  <a:pt x="10548302" y="2799333"/>
                </a:cubicBezTo>
                <a:cubicBezTo>
                  <a:pt x="10541659" y="2780083"/>
                  <a:pt x="10547968" y="2777909"/>
                  <a:pt x="10528234" y="2773646"/>
                </a:cubicBezTo>
                <a:cubicBezTo>
                  <a:pt x="10522265" y="2797821"/>
                  <a:pt x="10515486" y="2810631"/>
                  <a:pt x="10509355" y="2824387"/>
                </a:cubicBezTo>
                <a:lnTo>
                  <a:pt x="10509014" y="2802382"/>
                </a:lnTo>
                <a:cubicBezTo>
                  <a:pt x="10515153" y="2789211"/>
                  <a:pt x="10515153" y="2789211"/>
                  <a:pt x="10521925" y="2775816"/>
                </a:cubicBezTo>
                <a:cubicBezTo>
                  <a:pt x="10470018" y="2793690"/>
                  <a:pt x="10417726" y="2786736"/>
                  <a:pt x="10375699" y="2838642"/>
                </a:cubicBezTo>
                <a:lnTo>
                  <a:pt x="10362403" y="2858637"/>
                </a:lnTo>
                <a:lnTo>
                  <a:pt x="10368638" y="2885077"/>
                </a:lnTo>
                <a:lnTo>
                  <a:pt x="10370488" y="2889832"/>
                </a:lnTo>
                <a:lnTo>
                  <a:pt x="10392238" y="2879326"/>
                </a:lnTo>
                <a:cubicBezTo>
                  <a:pt x="10400371" y="2877800"/>
                  <a:pt x="10409228" y="2875008"/>
                  <a:pt x="10419803" y="2871330"/>
                </a:cubicBezTo>
                <a:lnTo>
                  <a:pt x="10427691" y="2868556"/>
                </a:lnTo>
                <a:lnTo>
                  <a:pt x="10441406" y="2862279"/>
                </a:lnTo>
                <a:cubicBezTo>
                  <a:pt x="10452148" y="2860116"/>
                  <a:pt x="10464752" y="2855003"/>
                  <a:pt x="10484518" y="2848448"/>
                </a:cubicBezTo>
                <a:cubicBezTo>
                  <a:pt x="10486234" y="2850681"/>
                  <a:pt x="10490710" y="2849781"/>
                  <a:pt x="10496314" y="2848332"/>
                </a:cubicBezTo>
                <a:lnTo>
                  <a:pt x="10497314" y="2848148"/>
                </a:lnTo>
                <a:lnTo>
                  <a:pt x="10506842" y="2839750"/>
                </a:lnTo>
                <a:lnTo>
                  <a:pt x="10515643" y="2837788"/>
                </a:lnTo>
                <a:lnTo>
                  <a:pt x="10516892" y="2836779"/>
                </a:lnTo>
                <a:lnTo>
                  <a:pt x="10535013" y="2832580"/>
                </a:lnTo>
                <a:lnTo>
                  <a:pt x="10547176" y="2827089"/>
                </a:lnTo>
                <a:cubicBezTo>
                  <a:pt x="10566972" y="2819392"/>
                  <a:pt x="10582336" y="2815411"/>
                  <a:pt x="10589203" y="2818431"/>
                </a:cubicBezTo>
                <a:lnTo>
                  <a:pt x="10591401" y="2822269"/>
                </a:lnTo>
                <a:lnTo>
                  <a:pt x="10602204" y="2820580"/>
                </a:lnTo>
                <a:lnTo>
                  <a:pt x="10606780" y="2821722"/>
                </a:lnTo>
                <a:lnTo>
                  <a:pt x="10631285" y="2812157"/>
                </a:lnTo>
                <a:lnTo>
                  <a:pt x="10653898" y="2811491"/>
                </a:lnTo>
                <a:lnTo>
                  <a:pt x="10680125" y="2804399"/>
                </a:lnTo>
                <a:lnTo>
                  <a:pt x="10717436" y="2804827"/>
                </a:lnTo>
                <a:lnTo>
                  <a:pt x="10734122" y="2798405"/>
                </a:lnTo>
                <a:cubicBezTo>
                  <a:pt x="10756716" y="2789885"/>
                  <a:pt x="10779630" y="2782188"/>
                  <a:pt x="10802436" y="2777797"/>
                </a:cubicBezTo>
                <a:cubicBezTo>
                  <a:pt x="10808016" y="2777733"/>
                  <a:pt x="10810055" y="2779364"/>
                  <a:pt x="10815635" y="2779299"/>
                </a:cubicBezTo>
                <a:lnTo>
                  <a:pt x="10820536" y="2778102"/>
                </a:lnTo>
                <a:lnTo>
                  <a:pt x="10818334" y="2777815"/>
                </a:lnTo>
                <a:cubicBezTo>
                  <a:pt x="10847424" y="2762750"/>
                  <a:pt x="10869118" y="2754053"/>
                  <a:pt x="10890568" y="2750559"/>
                </a:cubicBezTo>
                <a:lnTo>
                  <a:pt x="10893870" y="2749474"/>
                </a:lnTo>
                <a:lnTo>
                  <a:pt x="10901754" y="2736117"/>
                </a:lnTo>
                <a:cubicBezTo>
                  <a:pt x="10904882" y="2729688"/>
                  <a:pt x="10908022" y="2724007"/>
                  <a:pt x="10912391" y="2722702"/>
                </a:cubicBezTo>
                <a:cubicBezTo>
                  <a:pt x="10931740" y="2716922"/>
                  <a:pt x="10951221" y="2712685"/>
                  <a:pt x="10970806" y="2708418"/>
                </a:cubicBezTo>
                <a:lnTo>
                  <a:pt x="10985984" y="2704699"/>
                </a:lnTo>
                <a:lnTo>
                  <a:pt x="10988562" y="2703617"/>
                </a:lnTo>
                <a:cubicBezTo>
                  <a:pt x="10999288" y="2701870"/>
                  <a:pt x="11011923" y="2697231"/>
                  <a:pt x="11031708" y="2691428"/>
                </a:cubicBezTo>
                <a:cubicBezTo>
                  <a:pt x="11035038" y="2696049"/>
                  <a:pt x="11049583" y="2688516"/>
                  <a:pt x="11061974" y="2689080"/>
                </a:cubicBezTo>
                <a:cubicBezTo>
                  <a:pt x="11056734" y="2687352"/>
                  <a:pt x="11055069" y="2685041"/>
                  <a:pt x="11064128" y="2680983"/>
                </a:cubicBezTo>
                <a:cubicBezTo>
                  <a:pt x="11087244" y="2679801"/>
                  <a:pt x="11127060" y="2662990"/>
                  <a:pt x="11142535" y="2673380"/>
                </a:cubicBezTo>
                <a:cubicBezTo>
                  <a:pt x="11153504" y="2666429"/>
                  <a:pt x="11165662" y="2662511"/>
                  <a:pt x="11178383" y="2660763"/>
                </a:cubicBezTo>
                <a:lnTo>
                  <a:pt x="11207468" y="2661052"/>
                </a:lnTo>
                <a:lnTo>
                  <a:pt x="11212260" y="2659873"/>
                </a:lnTo>
                <a:cubicBezTo>
                  <a:pt x="11241790" y="2652600"/>
                  <a:pt x="11278291" y="2641115"/>
                  <a:pt x="11307822" y="2633844"/>
                </a:cubicBezTo>
                <a:cubicBezTo>
                  <a:pt x="11337354" y="2626571"/>
                  <a:pt x="11361244" y="2620065"/>
                  <a:pt x="11366388" y="2627543"/>
                </a:cubicBezTo>
                <a:cubicBezTo>
                  <a:pt x="11367714" y="2624093"/>
                  <a:pt x="11367714" y="2624093"/>
                  <a:pt x="11367714" y="2624093"/>
                </a:cubicBezTo>
                <a:cubicBezTo>
                  <a:pt x="11367714" y="2624093"/>
                  <a:pt x="11367714" y="2624093"/>
                  <a:pt x="11371198" y="2621986"/>
                </a:cubicBezTo>
                <a:lnTo>
                  <a:pt x="11374656" y="2624137"/>
                </a:lnTo>
                <a:lnTo>
                  <a:pt x="11395654" y="2614858"/>
                </a:lnTo>
                <a:cubicBezTo>
                  <a:pt x="11405958" y="2611035"/>
                  <a:pt x="11413360" y="2609662"/>
                  <a:pt x="11416358" y="2612688"/>
                </a:cubicBezTo>
                <a:cubicBezTo>
                  <a:pt x="11417350" y="2609077"/>
                  <a:pt x="11417350" y="2609077"/>
                  <a:pt x="11417350" y="2609077"/>
                </a:cubicBezTo>
                <a:cubicBezTo>
                  <a:pt x="11417350" y="2609077"/>
                  <a:pt x="11417350" y="2609077"/>
                  <a:pt x="11420672" y="2606279"/>
                </a:cubicBezTo>
                <a:cubicBezTo>
                  <a:pt x="11423002" y="2607093"/>
                  <a:pt x="11425333" y="2607905"/>
                  <a:pt x="11427662" y="2608720"/>
                </a:cubicBezTo>
                <a:cubicBezTo>
                  <a:pt x="11427662" y="2608720"/>
                  <a:pt x="11427662" y="2608720"/>
                  <a:pt x="11424341" y="2611518"/>
                </a:cubicBezTo>
                <a:cubicBezTo>
                  <a:pt x="11424341" y="2611518"/>
                  <a:pt x="11424341" y="2611518"/>
                  <a:pt x="11421019" y="2614315"/>
                </a:cubicBezTo>
                <a:cubicBezTo>
                  <a:pt x="11432322" y="2610348"/>
                  <a:pt x="11443626" y="2606379"/>
                  <a:pt x="11454930" y="2602410"/>
                </a:cubicBezTo>
                <a:cubicBezTo>
                  <a:pt x="11453938" y="2606022"/>
                  <a:pt x="11466582" y="2606479"/>
                  <a:pt x="11462269" y="2612889"/>
                </a:cubicBezTo>
                <a:cubicBezTo>
                  <a:pt x="11522108" y="2590251"/>
                  <a:pt x="11564696" y="2593248"/>
                  <a:pt x="11604900" y="2567712"/>
                </a:cubicBezTo>
                <a:cubicBezTo>
                  <a:pt x="11641490" y="2564657"/>
                  <a:pt x="11661472" y="2575592"/>
                  <a:pt x="11701034" y="2561702"/>
                </a:cubicBezTo>
                <a:cubicBezTo>
                  <a:pt x="11702373" y="2566128"/>
                  <a:pt x="11710356" y="2564959"/>
                  <a:pt x="11712686" y="2565771"/>
                </a:cubicBezTo>
                <a:cubicBezTo>
                  <a:pt x="11729641" y="2559819"/>
                  <a:pt x="11750265" y="2559105"/>
                  <a:pt x="11770890" y="2558393"/>
                </a:cubicBezTo>
                <a:cubicBezTo>
                  <a:pt x="11784525" y="2555239"/>
                  <a:pt x="11797168" y="2555696"/>
                  <a:pt x="11808820" y="2559764"/>
                </a:cubicBezTo>
                <a:cubicBezTo>
                  <a:pt x="11813480" y="2561391"/>
                  <a:pt x="11815810" y="2562206"/>
                  <a:pt x="11820471" y="2563831"/>
                </a:cubicBezTo>
                <a:cubicBezTo>
                  <a:pt x="11819480" y="2567444"/>
                  <a:pt x="11819480" y="2567444"/>
                  <a:pt x="11819480" y="2567444"/>
                </a:cubicBezTo>
                <a:cubicBezTo>
                  <a:pt x="11812836" y="2573039"/>
                  <a:pt x="11802524" y="2573395"/>
                  <a:pt x="11790874" y="2569327"/>
                </a:cubicBezTo>
                <a:cubicBezTo>
                  <a:pt x="11778230" y="2568869"/>
                  <a:pt x="11765588" y="2568412"/>
                  <a:pt x="11756614" y="2573195"/>
                </a:cubicBezTo>
                <a:cubicBezTo>
                  <a:pt x="11749624" y="2570754"/>
                  <a:pt x="11744964" y="2569127"/>
                  <a:pt x="11737971" y="2566685"/>
                </a:cubicBezTo>
                <a:cubicBezTo>
                  <a:pt x="11714025" y="2570197"/>
                  <a:pt x="11706044" y="2571366"/>
                  <a:pt x="11684428" y="2575695"/>
                </a:cubicBezTo>
                <a:cubicBezTo>
                  <a:pt x="11688740" y="2569283"/>
                  <a:pt x="11674114" y="2576048"/>
                  <a:pt x="11667124" y="2573608"/>
                </a:cubicBezTo>
                <a:cubicBezTo>
                  <a:pt x="11661472" y="2575592"/>
                  <a:pt x="11651508" y="2583985"/>
                  <a:pt x="11662812" y="2580017"/>
                </a:cubicBezTo>
                <a:cubicBezTo>
                  <a:pt x="11642536" y="2588767"/>
                  <a:pt x="11616260" y="2591466"/>
                  <a:pt x="11589982" y="2594163"/>
                </a:cubicBezTo>
                <a:cubicBezTo>
                  <a:pt x="11562716" y="2600472"/>
                  <a:pt x="11536439" y="2603168"/>
                  <a:pt x="11508180" y="2613090"/>
                </a:cubicBezTo>
                <a:cubicBezTo>
                  <a:pt x="11509172" y="2609478"/>
                  <a:pt x="11503519" y="2611461"/>
                  <a:pt x="11505501" y="2604240"/>
                </a:cubicBezTo>
                <a:cubicBezTo>
                  <a:pt x="11471592" y="2616145"/>
                  <a:pt x="11456618" y="2614872"/>
                  <a:pt x="11439021" y="2632473"/>
                </a:cubicBezTo>
                <a:lnTo>
                  <a:pt x="11425788" y="2636461"/>
                </a:lnTo>
                <a:lnTo>
                  <a:pt x="11452139" y="2633958"/>
                </a:lnTo>
                <a:lnTo>
                  <a:pt x="11468238" y="2633749"/>
                </a:lnTo>
                <a:lnTo>
                  <a:pt x="11515836" y="2617794"/>
                </a:lnTo>
                <a:cubicBezTo>
                  <a:pt x="11521438" y="2617536"/>
                  <a:pt x="11523510" y="2619089"/>
                  <a:pt x="11529112" y="2618833"/>
                </a:cubicBezTo>
                <a:cubicBezTo>
                  <a:pt x="11543844" y="2616513"/>
                  <a:pt x="11574146" y="2603602"/>
                  <a:pt x="11583892" y="2606449"/>
                </a:cubicBezTo>
                <a:cubicBezTo>
                  <a:pt x="11583276" y="2601538"/>
                  <a:pt x="11584731" y="2598178"/>
                  <a:pt x="11592405" y="2599473"/>
                </a:cubicBezTo>
                <a:cubicBezTo>
                  <a:pt x="11595934" y="2597666"/>
                  <a:pt x="11616884" y="2599999"/>
                  <a:pt x="11618340" y="2596642"/>
                </a:cubicBezTo>
                <a:cubicBezTo>
                  <a:pt x="11614810" y="2598448"/>
                  <a:pt x="11616267" y="2595089"/>
                  <a:pt x="11614194" y="2593538"/>
                </a:cubicBezTo>
                <a:lnTo>
                  <a:pt x="11634008" y="2591286"/>
                </a:lnTo>
                <a:lnTo>
                  <a:pt x="11637848" y="2602254"/>
                </a:lnTo>
                <a:lnTo>
                  <a:pt x="11626630" y="2602847"/>
                </a:lnTo>
                <a:cubicBezTo>
                  <a:pt x="11613552" y="2610854"/>
                  <a:pt x="11599493" y="2614791"/>
                  <a:pt x="11584474" y="2618564"/>
                </a:cubicBezTo>
                <a:lnTo>
                  <a:pt x="11560993" y="2625792"/>
                </a:lnTo>
                <a:lnTo>
                  <a:pt x="11566948" y="2627309"/>
                </a:lnTo>
                <a:lnTo>
                  <a:pt x="11572866" y="2625656"/>
                </a:lnTo>
                <a:lnTo>
                  <a:pt x="11575646" y="2629525"/>
                </a:lnTo>
                <a:lnTo>
                  <a:pt x="11588262" y="2632738"/>
                </a:lnTo>
                <a:lnTo>
                  <a:pt x="11589748" y="2632524"/>
                </a:lnTo>
                <a:cubicBezTo>
                  <a:pt x="11606944" y="2629269"/>
                  <a:pt x="11623804" y="2625204"/>
                  <a:pt x="11638228" y="2620428"/>
                </a:cubicBezTo>
                <a:lnTo>
                  <a:pt x="11644309" y="2620705"/>
                </a:lnTo>
                <a:lnTo>
                  <a:pt x="11644858" y="2622273"/>
                </a:lnTo>
                <a:lnTo>
                  <a:pt x="11659754" y="2618685"/>
                </a:lnTo>
                <a:cubicBezTo>
                  <a:pt x="11663914" y="2617442"/>
                  <a:pt x="11668816" y="2634290"/>
                  <a:pt x="11672978" y="2633046"/>
                </a:cubicBezTo>
                <a:cubicBezTo>
                  <a:pt x="11685877" y="2629194"/>
                  <a:pt x="11698670" y="2619380"/>
                  <a:pt x="11716145" y="2614161"/>
                </a:cubicBezTo>
                <a:cubicBezTo>
                  <a:pt x="11716253" y="2620121"/>
                  <a:pt x="11720639" y="2631463"/>
                  <a:pt x="11725745" y="2636264"/>
                </a:cubicBezTo>
                <a:lnTo>
                  <a:pt x="11764442" y="2624706"/>
                </a:lnTo>
                <a:cubicBezTo>
                  <a:pt x="11777454" y="2627147"/>
                  <a:pt x="11794658" y="2629999"/>
                  <a:pt x="11821060" y="2632768"/>
                </a:cubicBezTo>
                <a:cubicBezTo>
                  <a:pt x="11840864" y="2634843"/>
                  <a:pt x="11885762" y="2632235"/>
                  <a:pt x="11908822" y="2635584"/>
                </a:cubicBezTo>
                <a:lnTo>
                  <a:pt x="11921646" y="2640818"/>
                </a:lnTo>
                <a:lnTo>
                  <a:pt x="11938830" y="2644097"/>
                </a:lnTo>
                <a:cubicBezTo>
                  <a:pt x="11940924" y="2641496"/>
                  <a:pt x="11940924" y="2641496"/>
                  <a:pt x="11940924" y="2641496"/>
                </a:cubicBezTo>
                <a:cubicBezTo>
                  <a:pt x="11940924" y="2641496"/>
                  <a:pt x="11942352" y="2644134"/>
                  <a:pt x="11942352" y="2644134"/>
                </a:cubicBezTo>
                <a:cubicBezTo>
                  <a:pt x="11944444" y="2641533"/>
                  <a:pt x="11949392" y="2644206"/>
                  <a:pt x="11949392" y="2644206"/>
                </a:cubicBezTo>
                <a:cubicBezTo>
                  <a:pt x="11952914" y="2644241"/>
                  <a:pt x="11950822" y="2646841"/>
                  <a:pt x="11947300" y="2646805"/>
                </a:cubicBezTo>
                <a:cubicBezTo>
                  <a:pt x="11945207" y="2649406"/>
                  <a:pt x="11945207" y="2649406"/>
                  <a:pt x="11943779" y="2646771"/>
                </a:cubicBezTo>
                <a:cubicBezTo>
                  <a:pt x="11950157" y="2652079"/>
                  <a:pt x="11964906" y="2646985"/>
                  <a:pt x="11965669" y="2654858"/>
                </a:cubicBezTo>
                <a:cubicBezTo>
                  <a:pt x="11935408" y="2657170"/>
                  <a:pt x="11925706" y="2678046"/>
                  <a:pt x="11893254" y="2669850"/>
                </a:cubicBezTo>
                <a:cubicBezTo>
                  <a:pt x="11890397" y="2664578"/>
                  <a:pt x="11899532" y="2662050"/>
                  <a:pt x="11901625" y="2659449"/>
                </a:cubicBezTo>
                <a:lnTo>
                  <a:pt x="11887426" y="2657955"/>
                </a:lnTo>
                <a:lnTo>
                  <a:pt x="11853542" y="2668345"/>
                </a:lnTo>
                <a:cubicBezTo>
                  <a:pt x="11821221" y="2676833"/>
                  <a:pt x="11787248" y="2683483"/>
                  <a:pt x="11774295" y="2684357"/>
                </a:cubicBezTo>
                <a:cubicBezTo>
                  <a:pt x="11752326" y="2672272"/>
                  <a:pt x="11713432" y="2696207"/>
                  <a:pt x="11682943" y="2698986"/>
                </a:cubicBezTo>
                <a:cubicBezTo>
                  <a:pt x="11661140" y="2696177"/>
                  <a:pt x="11633982" y="2698046"/>
                  <a:pt x="11606866" y="2702232"/>
                </a:cubicBezTo>
                <a:lnTo>
                  <a:pt x="11550842" y="2714906"/>
                </a:lnTo>
                <a:lnTo>
                  <a:pt x="11550764" y="2715517"/>
                </a:lnTo>
                <a:cubicBezTo>
                  <a:pt x="11550680" y="2716172"/>
                  <a:pt x="11550680" y="2716172"/>
                  <a:pt x="11550680" y="2716172"/>
                </a:cubicBezTo>
                <a:lnTo>
                  <a:pt x="11543741" y="2716511"/>
                </a:lnTo>
                <a:lnTo>
                  <a:pt x="11531038" y="2719385"/>
                </a:lnTo>
                <a:lnTo>
                  <a:pt x="11531287" y="2722693"/>
                </a:lnTo>
                <a:lnTo>
                  <a:pt x="11537520" y="2724280"/>
                </a:lnTo>
                <a:lnTo>
                  <a:pt x="11562938" y="2718111"/>
                </a:lnTo>
                <a:cubicBezTo>
                  <a:pt x="11571909" y="2718234"/>
                  <a:pt x="11570132" y="2721296"/>
                  <a:pt x="11564770" y="2725338"/>
                </a:cubicBezTo>
                <a:cubicBezTo>
                  <a:pt x="11577298" y="2719338"/>
                  <a:pt x="11591659" y="2720564"/>
                  <a:pt x="11595215" y="2714441"/>
                </a:cubicBezTo>
                <a:cubicBezTo>
                  <a:pt x="11614938" y="2711628"/>
                  <a:pt x="11627492" y="2710771"/>
                  <a:pt x="11638243" y="2707834"/>
                </a:cubicBezTo>
                <a:cubicBezTo>
                  <a:pt x="11650798" y="2706978"/>
                  <a:pt x="11659770" y="2707102"/>
                  <a:pt x="11675936" y="2710412"/>
                </a:cubicBezTo>
                <a:cubicBezTo>
                  <a:pt x="11675963" y="2715556"/>
                  <a:pt x="11670574" y="2714454"/>
                  <a:pt x="11670602" y="2719600"/>
                </a:cubicBezTo>
                <a:cubicBezTo>
                  <a:pt x="11695712" y="2717888"/>
                  <a:pt x="11713630" y="2712991"/>
                  <a:pt x="11735156" y="2712259"/>
                </a:cubicBezTo>
                <a:cubicBezTo>
                  <a:pt x="11756658" y="2706384"/>
                  <a:pt x="11778185" y="2705651"/>
                  <a:pt x="11806906" y="2708106"/>
                </a:cubicBezTo>
                <a:cubicBezTo>
                  <a:pt x="11790768" y="2709941"/>
                  <a:pt x="11799767" y="2715209"/>
                  <a:pt x="11805182" y="2721458"/>
                </a:cubicBezTo>
                <a:cubicBezTo>
                  <a:pt x="11806988" y="2723541"/>
                  <a:pt x="11810571" y="2722560"/>
                  <a:pt x="11812376" y="2724645"/>
                </a:cubicBezTo>
                <a:cubicBezTo>
                  <a:pt x="11812376" y="2724645"/>
                  <a:pt x="11810598" y="2727706"/>
                  <a:pt x="11807014" y="2728685"/>
                </a:cubicBezTo>
                <a:cubicBezTo>
                  <a:pt x="11807014" y="2728685"/>
                  <a:pt x="11807014" y="2728685"/>
                  <a:pt x="11803431" y="2729664"/>
                </a:cubicBezTo>
                <a:cubicBezTo>
                  <a:pt x="11810598" y="2727706"/>
                  <a:pt x="11805263" y="2736891"/>
                  <a:pt x="11794486" y="2734684"/>
                </a:cubicBezTo>
                <a:cubicBezTo>
                  <a:pt x="11794486" y="2734684"/>
                  <a:pt x="11794486" y="2734684"/>
                  <a:pt x="11794459" y="2729540"/>
                </a:cubicBezTo>
                <a:cubicBezTo>
                  <a:pt x="11792654" y="2727458"/>
                  <a:pt x="11789072" y="2728436"/>
                  <a:pt x="11789072" y="2728436"/>
                </a:cubicBezTo>
                <a:cubicBezTo>
                  <a:pt x="11789044" y="2723291"/>
                  <a:pt x="11790848" y="2725375"/>
                  <a:pt x="11794432" y="2724395"/>
                </a:cubicBezTo>
                <a:cubicBezTo>
                  <a:pt x="11794432" y="2724395"/>
                  <a:pt x="11794432" y="2724395"/>
                  <a:pt x="11798015" y="2723416"/>
                </a:cubicBezTo>
                <a:cubicBezTo>
                  <a:pt x="11785433" y="2719128"/>
                  <a:pt x="11760322" y="2720838"/>
                  <a:pt x="11756766" y="2726961"/>
                </a:cubicBezTo>
                <a:cubicBezTo>
                  <a:pt x="11731655" y="2728672"/>
                  <a:pt x="11708295" y="2722176"/>
                  <a:pt x="11693988" y="2731239"/>
                </a:cubicBezTo>
                <a:cubicBezTo>
                  <a:pt x="11677850" y="2733074"/>
                  <a:pt x="11684989" y="2725970"/>
                  <a:pt x="11674212" y="2723764"/>
                </a:cubicBezTo>
                <a:cubicBezTo>
                  <a:pt x="11658074" y="2725598"/>
                  <a:pt x="11659906" y="2732826"/>
                  <a:pt x="11649156" y="2735765"/>
                </a:cubicBezTo>
                <a:cubicBezTo>
                  <a:pt x="11640170" y="2733068"/>
                  <a:pt x="11632094" y="2732699"/>
                  <a:pt x="11624920" y="2733371"/>
                </a:cubicBezTo>
                <a:lnTo>
                  <a:pt x="11611594" y="2736102"/>
                </a:lnTo>
                <a:lnTo>
                  <a:pt x="11614366" y="2738733"/>
                </a:lnTo>
                <a:cubicBezTo>
                  <a:pt x="11616688" y="2739645"/>
                  <a:pt x="11619178" y="2740126"/>
                  <a:pt x="11620256" y="2740797"/>
                </a:cubicBezTo>
                <a:cubicBezTo>
                  <a:pt x="11637179" y="2738504"/>
                  <a:pt x="11657087" y="2742346"/>
                  <a:pt x="11676995" y="2746187"/>
                </a:cubicBezTo>
                <a:cubicBezTo>
                  <a:pt x="11690432" y="2746001"/>
                  <a:pt x="11702544" y="2749265"/>
                  <a:pt x="11713329" y="2755979"/>
                </a:cubicBezTo>
                <a:cubicBezTo>
                  <a:pt x="11717641" y="2758664"/>
                  <a:pt x="11719798" y="2760008"/>
                  <a:pt x="11724111" y="2762693"/>
                </a:cubicBezTo>
                <a:cubicBezTo>
                  <a:pt x="11722784" y="2766144"/>
                  <a:pt x="11722784" y="2766144"/>
                  <a:pt x="11722784" y="2766144"/>
                </a:cubicBezTo>
                <a:cubicBezTo>
                  <a:pt x="11715815" y="2770358"/>
                  <a:pt x="11705861" y="2768437"/>
                  <a:pt x="11695078" y="2761723"/>
                </a:cubicBezTo>
                <a:cubicBezTo>
                  <a:pt x="11682968" y="2758460"/>
                  <a:pt x="11670856" y="2755194"/>
                  <a:pt x="11661731" y="2758066"/>
                </a:cubicBezTo>
                <a:cubicBezTo>
                  <a:pt x="11655261" y="2754038"/>
                  <a:pt x="11650948" y="2751353"/>
                  <a:pt x="11644478" y="2747325"/>
                </a:cubicBezTo>
                <a:cubicBezTo>
                  <a:pt x="11621085" y="2745589"/>
                  <a:pt x="11613288" y="2745010"/>
                  <a:pt x="11592052" y="2744619"/>
                </a:cubicBezTo>
                <a:lnTo>
                  <a:pt x="11589514" y="2742359"/>
                </a:lnTo>
                <a:lnTo>
                  <a:pt x="11588188" y="2742766"/>
                </a:lnTo>
                <a:cubicBezTo>
                  <a:pt x="11581469" y="2744602"/>
                  <a:pt x="11573850" y="2746040"/>
                  <a:pt x="11564878" y="2745917"/>
                </a:cubicBezTo>
                <a:lnTo>
                  <a:pt x="11563476" y="2744645"/>
                </a:lnTo>
                <a:lnTo>
                  <a:pt x="11536992" y="2746152"/>
                </a:lnTo>
                <a:lnTo>
                  <a:pt x="11527418" y="2745217"/>
                </a:lnTo>
                <a:lnTo>
                  <a:pt x="11527321" y="2745466"/>
                </a:lnTo>
                <a:cubicBezTo>
                  <a:pt x="11535868" y="2755564"/>
                  <a:pt x="11549290" y="2757548"/>
                  <a:pt x="11553676" y="2768890"/>
                </a:cubicBezTo>
                <a:lnTo>
                  <a:pt x="11549516" y="2770133"/>
                </a:lnTo>
                <a:lnTo>
                  <a:pt x="11549628" y="2776425"/>
                </a:lnTo>
                <a:cubicBezTo>
                  <a:pt x="11532040" y="2775352"/>
                  <a:pt x="11527771" y="2770636"/>
                  <a:pt x="11506135" y="2777097"/>
                </a:cubicBezTo>
                <a:lnTo>
                  <a:pt x="11506580" y="2801933"/>
                </a:lnTo>
                <a:cubicBezTo>
                  <a:pt x="11514902" y="2799447"/>
                  <a:pt x="11523745" y="2802798"/>
                  <a:pt x="11532484" y="2800188"/>
                </a:cubicBezTo>
                <a:lnTo>
                  <a:pt x="11532934" y="2825358"/>
                </a:lnTo>
                <a:lnTo>
                  <a:pt x="11524196" y="2827968"/>
                </a:lnTo>
                <a:cubicBezTo>
                  <a:pt x="11519923" y="2822919"/>
                  <a:pt x="11510959" y="2812944"/>
                  <a:pt x="11502334" y="2821847"/>
                </a:cubicBezTo>
                <a:lnTo>
                  <a:pt x="11502559" y="2834429"/>
                </a:lnTo>
                <a:cubicBezTo>
                  <a:pt x="11485302" y="2851902"/>
                  <a:pt x="11463997" y="2876910"/>
                  <a:pt x="11446745" y="2894713"/>
                </a:cubicBezTo>
                <a:cubicBezTo>
                  <a:pt x="11421172" y="2915003"/>
                  <a:pt x="11407520" y="2900102"/>
                  <a:pt x="11382059" y="2926685"/>
                </a:cubicBezTo>
                <a:lnTo>
                  <a:pt x="11382164" y="2932646"/>
                </a:lnTo>
                <a:cubicBezTo>
                  <a:pt x="11403804" y="2926184"/>
                  <a:pt x="11434290" y="2923403"/>
                  <a:pt x="11455815" y="2910648"/>
                </a:cubicBezTo>
                <a:lnTo>
                  <a:pt x="11455928" y="2916941"/>
                </a:lnTo>
                <a:cubicBezTo>
                  <a:pt x="11451463" y="2924600"/>
                  <a:pt x="11447416" y="2932135"/>
                  <a:pt x="11443361" y="2939340"/>
                </a:cubicBezTo>
                <a:cubicBezTo>
                  <a:pt x="11430046" y="2943315"/>
                  <a:pt x="11429939" y="2937354"/>
                  <a:pt x="11421616" y="2939840"/>
                </a:cubicBezTo>
                <a:cubicBezTo>
                  <a:pt x="11417148" y="2947169"/>
                  <a:pt x="11413098" y="2954702"/>
                  <a:pt x="11408520" y="2956070"/>
                </a:cubicBezTo>
                <a:lnTo>
                  <a:pt x="11408628" y="2962031"/>
                </a:lnTo>
                <a:cubicBezTo>
                  <a:pt x="11426222" y="2963435"/>
                  <a:pt x="11426222" y="2963435"/>
                  <a:pt x="11430716" y="2980738"/>
                </a:cubicBezTo>
                <a:lnTo>
                  <a:pt x="11417816" y="2984590"/>
                </a:lnTo>
                <a:lnTo>
                  <a:pt x="11417569" y="2984480"/>
                </a:lnTo>
                <a:lnTo>
                  <a:pt x="11418458" y="2987194"/>
                </a:lnTo>
                <a:lnTo>
                  <a:pt x="11407732" y="2987393"/>
                </a:lnTo>
                <a:lnTo>
                  <a:pt x="11405142" y="3001026"/>
                </a:lnTo>
                <a:lnTo>
                  <a:pt x="11411566" y="3006960"/>
                </a:lnTo>
                <a:lnTo>
                  <a:pt x="11418540" y="3005454"/>
                </a:lnTo>
                <a:lnTo>
                  <a:pt x="11424590" y="3005943"/>
                </a:lnTo>
                <a:lnTo>
                  <a:pt x="11426916" y="3013059"/>
                </a:lnTo>
                <a:lnTo>
                  <a:pt x="11427112" y="3013108"/>
                </a:lnTo>
                <a:cubicBezTo>
                  <a:pt x="11427112" y="3013108"/>
                  <a:pt x="11430828" y="2987028"/>
                  <a:pt x="11431046" y="2999282"/>
                </a:cubicBezTo>
                <a:lnTo>
                  <a:pt x="11431273" y="3011868"/>
                </a:lnTo>
                <a:lnTo>
                  <a:pt x="11435850" y="3010500"/>
                </a:lnTo>
                <a:lnTo>
                  <a:pt x="11435962" y="3016791"/>
                </a:lnTo>
                <a:lnTo>
                  <a:pt x="11429344" y="3020480"/>
                </a:lnTo>
                <a:lnTo>
                  <a:pt x="11429610" y="3021292"/>
                </a:lnTo>
                <a:lnTo>
                  <a:pt x="11427437" y="3021544"/>
                </a:lnTo>
                <a:lnTo>
                  <a:pt x="11420844" y="3025219"/>
                </a:lnTo>
                <a:cubicBezTo>
                  <a:pt x="11416517" y="3028842"/>
                  <a:pt x="11412202" y="3033210"/>
                  <a:pt x="11405806" y="3038118"/>
                </a:cubicBezTo>
                <a:lnTo>
                  <a:pt x="11405924" y="3044740"/>
                </a:lnTo>
                <a:cubicBezTo>
                  <a:pt x="11427562" y="3038278"/>
                  <a:pt x="11432048" y="3055250"/>
                  <a:pt x="11453799" y="3055079"/>
                </a:cubicBezTo>
                <a:cubicBezTo>
                  <a:pt x="11457937" y="3029205"/>
                  <a:pt x="11453580" y="3042826"/>
                  <a:pt x="11462204" y="3033925"/>
                </a:cubicBezTo>
                <a:cubicBezTo>
                  <a:pt x="11471056" y="3037606"/>
                  <a:pt x="11483842" y="3027461"/>
                  <a:pt x="11492912" y="3043398"/>
                </a:cubicBezTo>
                <a:cubicBezTo>
                  <a:pt x="11484288" y="3052300"/>
                  <a:pt x="11484288" y="3052300"/>
                  <a:pt x="11480238" y="3059834"/>
                </a:cubicBezTo>
                <a:lnTo>
                  <a:pt x="11497298" y="3054739"/>
                </a:lnTo>
                <a:cubicBezTo>
                  <a:pt x="11506116" y="3033127"/>
                  <a:pt x="11523590" y="3027910"/>
                  <a:pt x="11549390" y="3020204"/>
                </a:cubicBezTo>
                <a:lnTo>
                  <a:pt x="11549728" y="3039080"/>
                </a:lnTo>
                <a:cubicBezTo>
                  <a:pt x="11532888" y="3056429"/>
                  <a:pt x="11528428" y="3064418"/>
                  <a:pt x="11528980" y="3095218"/>
                </a:cubicBezTo>
                <a:cubicBezTo>
                  <a:pt x="11537830" y="3098899"/>
                  <a:pt x="11533669" y="3100142"/>
                  <a:pt x="11537943" y="3105191"/>
                </a:cubicBezTo>
                <a:lnTo>
                  <a:pt x="11529204" y="3107801"/>
                </a:lnTo>
                <a:cubicBezTo>
                  <a:pt x="11516530" y="3124239"/>
                  <a:pt x="11498413" y="3116997"/>
                  <a:pt x="11490316" y="3132068"/>
                </a:cubicBezTo>
                <a:cubicBezTo>
                  <a:pt x="11485846" y="3139395"/>
                  <a:pt x="11481797" y="3146931"/>
                  <a:pt x="11477326" y="3154258"/>
                </a:cubicBezTo>
                <a:cubicBezTo>
                  <a:pt x="11482023" y="3159515"/>
                  <a:pt x="11482130" y="3165475"/>
                  <a:pt x="11486404" y="3170525"/>
                </a:cubicBezTo>
                <a:cubicBezTo>
                  <a:pt x="11464766" y="3176987"/>
                  <a:pt x="11469230" y="3169329"/>
                  <a:pt x="11456140" y="3185889"/>
                </a:cubicBezTo>
                <a:lnTo>
                  <a:pt x="11455690" y="3160719"/>
                </a:lnTo>
                <a:lnTo>
                  <a:pt x="11404094" y="3176129"/>
                </a:lnTo>
                <a:cubicBezTo>
                  <a:pt x="11395917" y="3210201"/>
                  <a:pt x="11379106" y="3252510"/>
                  <a:pt x="11353420" y="3266508"/>
                </a:cubicBezTo>
                <a:cubicBezTo>
                  <a:pt x="11346802" y="3258996"/>
                  <a:pt x="11331560" y="3260467"/>
                  <a:pt x="11315252" y="3263798"/>
                </a:cubicBezTo>
                <a:lnTo>
                  <a:pt x="11304104" y="3265909"/>
                </a:lnTo>
                <a:lnTo>
                  <a:pt x="11341162" y="3280724"/>
                </a:lnTo>
                <a:cubicBezTo>
                  <a:pt x="11354554" y="3286390"/>
                  <a:pt x="11368514" y="3290811"/>
                  <a:pt x="11388034" y="3290633"/>
                </a:cubicBezTo>
                <a:cubicBezTo>
                  <a:pt x="11388559" y="3295589"/>
                  <a:pt x="11396170" y="3297174"/>
                  <a:pt x="11398204" y="3298809"/>
                </a:cubicBezTo>
                <a:cubicBezTo>
                  <a:pt x="11414936" y="3298657"/>
                  <a:pt x="11434227" y="3305095"/>
                  <a:pt x="11453518" y="3311536"/>
                </a:cubicBezTo>
                <a:cubicBezTo>
                  <a:pt x="11466706" y="3313066"/>
                  <a:pt x="11478385" y="3317921"/>
                  <a:pt x="11488556" y="3326099"/>
                </a:cubicBezTo>
                <a:cubicBezTo>
                  <a:pt x="11492624" y="3329368"/>
                  <a:pt x="11494658" y="3331003"/>
                  <a:pt x="11498727" y="3334273"/>
                </a:cubicBezTo>
                <a:cubicBezTo>
                  <a:pt x="11497218" y="3337595"/>
                  <a:pt x="11497218" y="3337595"/>
                  <a:pt x="11497218" y="3337595"/>
                </a:cubicBezTo>
                <a:cubicBezTo>
                  <a:pt x="11490134" y="3340968"/>
                  <a:pt x="11480488" y="3337747"/>
                  <a:pt x="11470317" y="3329571"/>
                </a:cubicBezTo>
                <a:cubicBezTo>
                  <a:pt x="11458638" y="3324717"/>
                  <a:pt x="11446957" y="3319861"/>
                  <a:pt x="11437838" y="3321599"/>
                </a:cubicBezTo>
                <a:cubicBezTo>
                  <a:pt x="11431736" y="3316693"/>
                  <a:pt x="11427666" y="3313423"/>
                  <a:pt x="11421564" y="3308517"/>
                </a:cubicBezTo>
                <a:cubicBezTo>
                  <a:pt x="11398730" y="3303765"/>
                  <a:pt x="11391120" y="3302179"/>
                  <a:pt x="11370320" y="3299061"/>
                </a:cubicBezTo>
                <a:cubicBezTo>
                  <a:pt x="11375371" y="3294054"/>
                  <a:pt x="11360674" y="3295842"/>
                  <a:pt x="11354574" y="3290938"/>
                </a:cubicBezTo>
                <a:cubicBezTo>
                  <a:pt x="11348994" y="3290988"/>
                  <a:pt x="11338367" y="3296046"/>
                  <a:pt x="11349520" y="3295944"/>
                </a:cubicBezTo>
                <a:cubicBezTo>
                  <a:pt x="11329247" y="3297783"/>
                  <a:pt x="11304378" y="3291395"/>
                  <a:pt x="11279510" y="3285005"/>
                </a:cubicBezTo>
                <a:cubicBezTo>
                  <a:pt x="11266322" y="3283472"/>
                  <a:pt x="11253512" y="3281108"/>
                  <a:pt x="11240512" y="3279159"/>
                </a:cubicBezTo>
                <a:lnTo>
                  <a:pt x="11239835" y="3279104"/>
                </a:lnTo>
                <a:lnTo>
                  <a:pt x="11240318" y="3281310"/>
                </a:lnTo>
                <a:lnTo>
                  <a:pt x="11231581" y="3283919"/>
                </a:lnTo>
                <a:cubicBezTo>
                  <a:pt x="11213665" y="3264633"/>
                  <a:pt x="11105478" y="3296943"/>
                  <a:pt x="11088638" y="3314291"/>
                </a:cubicBezTo>
                <a:cubicBezTo>
                  <a:pt x="11075852" y="3324437"/>
                  <a:pt x="11063397" y="3353126"/>
                  <a:pt x="11050188" y="3363065"/>
                </a:cubicBezTo>
                <a:cubicBezTo>
                  <a:pt x="11036990" y="3373664"/>
                  <a:pt x="11028134" y="3369650"/>
                  <a:pt x="11019930" y="3378758"/>
                </a:cubicBezTo>
                <a:cubicBezTo>
                  <a:pt x="11032942" y="3381198"/>
                  <a:pt x="11033050" y="3387159"/>
                  <a:pt x="11050526" y="3381940"/>
                </a:cubicBezTo>
                <a:cubicBezTo>
                  <a:pt x="11063622" y="3365712"/>
                  <a:pt x="11166787" y="3309929"/>
                  <a:pt x="11175526" y="3307318"/>
                </a:cubicBezTo>
                <a:cubicBezTo>
                  <a:pt x="11188644" y="3315721"/>
                  <a:pt x="11184370" y="3310670"/>
                  <a:pt x="11188751" y="3321680"/>
                </a:cubicBezTo>
                <a:cubicBezTo>
                  <a:pt x="11180244" y="3337206"/>
                  <a:pt x="11180244" y="3337206"/>
                  <a:pt x="11180350" y="3343165"/>
                </a:cubicBezTo>
                <a:cubicBezTo>
                  <a:pt x="11185264" y="3360677"/>
                  <a:pt x="11185264" y="3360677"/>
                  <a:pt x="11193806" y="3370444"/>
                </a:cubicBezTo>
                <a:cubicBezTo>
                  <a:pt x="11202545" y="3367833"/>
                  <a:pt x="11211170" y="3358931"/>
                  <a:pt x="11224069" y="3355078"/>
                </a:cubicBezTo>
                <a:cubicBezTo>
                  <a:pt x="11227840" y="3372930"/>
                  <a:pt x="11280712" y="3373309"/>
                  <a:pt x="11309080" y="3384937"/>
                </a:cubicBezTo>
                <a:lnTo>
                  <a:pt x="11322010" y="3397106"/>
                </a:lnTo>
                <a:lnTo>
                  <a:pt x="11324096" y="3397006"/>
                </a:lnTo>
                <a:cubicBezTo>
                  <a:pt x="11339936" y="3408694"/>
                  <a:pt x="11371344" y="3410912"/>
                  <a:pt x="11396309" y="3420605"/>
                </a:cubicBezTo>
                <a:cubicBezTo>
                  <a:pt x="11376846" y="3415266"/>
                  <a:pt x="11355372" y="3414411"/>
                  <a:pt x="11333628" y="3413865"/>
                </a:cubicBezTo>
                <a:lnTo>
                  <a:pt x="11297540" y="3411131"/>
                </a:lnTo>
                <a:lnTo>
                  <a:pt x="11295536" y="3411829"/>
                </a:lnTo>
                <a:lnTo>
                  <a:pt x="11288494" y="3421187"/>
                </a:lnTo>
                <a:cubicBezTo>
                  <a:pt x="11287346" y="3423848"/>
                  <a:pt x="11288987" y="3425069"/>
                  <a:pt x="11297094" y="3423370"/>
                </a:cubicBezTo>
                <a:cubicBezTo>
                  <a:pt x="11282392" y="3429298"/>
                  <a:pt x="11269592" y="3433831"/>
                  <a:pt x="11257810" y="3437012"/>
                </a:cubicBezTo>
                <a:lnTo>
                  <a:pt x="11255674" y="3437368"/>
                </a:lnTo>
                <a:lnTo>
                  <a:pt x="11255375" y="3437610"/>
                </a:lnTo>
                <a:lnTo>
                  <a:pt x="11252211" y="3439387"/>
                </a:lnTo>
                <a:lnTo>
                  <a:pt x="11252108" y="3439328"/>
                </a:lnTo>
                <a:cubicBezTo>
                  <a:pt x="11251833" y="3439275"/>
                  <a:pt x="11251468" y="3439381"/>
                  <a:pt x="11251110" y="3440006"/>
                </a:cubicBezTo>
                <a:lnTo>
                  <a:pt x="11252211" y="3439387"/>
                </a:lnTo>
                <a:lnTo>
                  <a:pt x="11252567" y="3439590"/>
                </a:lnTo>
                <a:cubicBezTo>
                  <a:pt x="11252926" y="3438964"/>
                  <a:pt x="11253290" y="3438861"/>
                  <a:pt x="11253474" y="3439069"/>
                </a:cubicBezTo>
                <a:lnTo>
                  <a:pt x="11253402" y="3439657"/>
                </a:lnTo>
                <a:lnTo>
                  <a:pt x="11211163" y="3457434"/>
                </a:lnTo>
                <a:lnTo>
                  <a:pt x="11210372" y="3455814"/>
                </a:lnTo>
                <a:cubicBezTo>
                  <a:pt x="11198002" y="3460392"/>
                  <a:pt x="11190718" y="3462469"/>
                  <a:pt x="11178349" y="3467045"/>
                </a:cubicBezTo>
                <a:cubicBezTo>
                  <a:pt x="11174696" y="3467040"/>
                  <a:pt x="11172498" y="3466619"/>
                  <a:pt x="11169584" y="3467451"/>
                </a:cubicBezTo>
                <a:cubicBezTo>
                  <a:pt x="11155758" y="3472440"/>
                  <a:pt x="11141190" y="3476597"/>
                  <a:pt x="11126600" y="3478663"/>
                </a:cubicBezTo>
                <a:cubicBezTo>
                  <a:pt x="11119674" y="3480116"/>
                  <a:pt x="11112928" y="3481255"/>
                  <a:pt x="11106184" y="3482655"/>
                </a:cubicBezTo>
                <a:lnTo>
                  <a:pt x="11087284" y="3487803"/>
                </a:lnTo>
                <a:lnTo>
                  <a:pt x="11087244" y="3487795"/>
                </a:lnTo>
                <a:cubicBezTo>
                  <a:pt x="11087244" y="3487795"/>
                  <a:pt x="11087244" y="3487795"/>
                  <a:pt x="11085787" y="3488211"/>
                </a:cubicBezTo>
                <a:lnTo>
                  <a:pt x="11087284" y="3487803"/>
                </a:lnTo>
                <a:lnTo>
                  <a:pt x="11089442" y="3488216"/>
                </a:lnTo>
                <a:cubicBezTo>
                  <a:pt x="11088724" y="3489467"/>
                  <a:pt x="11088008" y="3490719"/>
                  <a:pt x="11085811" y="3490298"/>
                </a:cubicBezTo>
                <a:cubicBezTo>
                  <a:pt x="11085811" y="3490298"/>
                  <a:pt x="11084354" y="3490714"/>
                  <a:pt x="11084354" y="3490714"/>
                </a:cubicBezTo>
                <a:cubicBezTo>
                  <a:pt x="11083638" y="3491965"/>
                  <a:pt x="11084378" y="3492803"/>
                  <a:pt x="11085096" y="3491549"/>
                </a:cubicBezTo>
                <a:cubicBezTo>
                  <a:pt x="11095317" y="3490728"/>
                  <a:pt x="11110600" y="3485323"/>
                  <a:pt x="11123019" y="3484921"/>
                </a:cubicBezTo>
                <a:cubicBezTo>
                  <a:pt x="11123784" y="3487847"/>
                  <a:pt x="11125240" y="3487430"/>
                  <a:pt x="11121611" y="3489513"/>
                </a:cubicBezTo>
                <a:cubicBezTo>
                  <a:pt x="11120130" y="3487840"/>
                  <a:pt x="11115760" y="3489088"/>
                  <a:pt x="11111389" y="3490334"/>
                </a:cubicBezTo>
                <a:cubicBezTo>
                  <a:pt x="11111438" y="3494509"/>
                  <a:pt x="11101908" y="3491990"/>
                  <a:pt x="11095341" y="3492816"/>
                </a:cubicBezTo>
                <a:cubicBezTo>
                  <a:pt x="11086589" y="3494265"/>
                  <a:pt x="11077478" y="3496340"/>
                  <a:pt x="11068272" y="3498051"/>
                </a:cubicBezTo>
                <a:lnTo>
                  <a:pt x="11058520" y="3499122"/>
                </a:lnTo>
                <a:lnTo>
                  <a:pt x="11047596" y="3522106"/>
                </a:lnTo>
                <a:cubicBezTo>
                  <a:pt x="11040065" y="3533719"/>
                  <a:pt x="11031466" y="3544110"/>
                  <a:pt x="11023048" y="3552950"/>
                </a:cubicBezTo>
                <a:lnTo>
                  <a:pt x="11023380" y="3571497"/>
                </a:lnTo>
                <a:cubicBezTo>
                  <a:pt x="11014643" y="3574106"/>
                  <a:pt x="11006016" y="3583007"/>
                  <a:pt x="10997279" y="3585618"/>
                </a:cubicBezTo>
                <a:cubicBezTo>
                  <a:pt x="10992779" y="3567983"/>
                  <a:pt x="10992560" y="3555730"/>
                  <a:pt x="10983598" y="3545756"/>
                </a:cubicBezTo>
                <a:cubicBezTo>
                  <a:pt x="10935272" y="3510249"/>
                  <a:pt x="10853553" y="3572277"/>
                  <a:pt x="10801232" y="3593895"/>
                </a:cubicBezTo>
                <a:cubicBezTo>
                  <a:pt x="10805476" y="3573983"/>
                  <a:pt x="10805476" y="3573983"/>
                  <a:pt x="10809834" y="3560364"/>
                </a:cubicBezTo>
                <a:lnTo>
                  <a:pt x="10796518" y="3564341"/>
                </a:lnTo>
                <a:cubicBezTo>
                  <a:pt x="10792464" y="3571545"/>
                  <a:pt x="10783840" y="3580446"/>
                  <a:pt x="10775101" y="3583056"/>
                </a:cubicBezTo>
                <a:lnTo>
                  <a:pt x="10774988" y="3576763"/>
                </a:lnTo>
                <a:cubicBezTo>
                  <a:pt x="10779148" y="3575521"/>
                  <a:pt x="10779148" y="3575521"/>
                  <a:pt x="10783620" y="3568193"/>
                </a:cubicBezTo>
                <a:lnTo>
                  <a:pt x="10757406" y="3576022"/>
                </a:lnTo>
                <a:cubicBezTo>
                  <a:pt x="10748970" y="3572216"/>
                  <a:pt x="10735655" y="3576193"/>
                  <a:pt x="10714546" y="3588823"/>
                </a:cubicBezTo>
                <a:lnTo>
                  <a:pt x="10714096" y="3563654"/>
                </a:lnTo>
                <a:lnTo>
                  <a:pt x="10705358" y="3566263"/>
                </a:lnTo>
                <a:cubicBezTo>
                  <a:pt x="10701006" y="3580216"/>
                  <a:pt x="10683946" y="3585309"/>
                  <a:pt x="10675433" y="3600505"/>
                </a:cubicBezTo>
                <a:lnTo>
                  <a:pt x="10675878" y="3625341"/>
                </a:lnTo>
                <a:lnTo>
                  <a:pt x="10650080" y="3633045"/>
                </a:lnTo>
                <a:cubicBezTo>
                  <a:pt x="10645390" y="3628121"/>
                  <a:pt x="10641116" y="3623071"/>
                  <a:pt x="10636426" y="3618147"/>
                </a:cubicBezTo>
                <a:cubicBezTo>
                  <a:pt x="10640672" y="3598233"/>
                  <a:pt x="10640559" y="3591942"/>
                  <a:pt x="10635648" y="3574764"/>
                </a:cubicBezTo>
                <a:lnTo>
                  <a:pt x="10588214" y="3588932"/>
                </a:lnTo>
                <a:cubicBezTo>
                  <a:pt x="10584273" y="3602426"/>
                  <a:pt x="10584273" y="3602426"/>
                  <a:pt x="10584610" y="3621303"/>
                </a:cubicBezTo>
                <a:lnTo>
                  <a:pt x="10584722" y="3627595"/>
                </a:lnTo>
                <a:cubicBezTo>
                  <a:pt x="10575344" y="3617745"/>
                  <a:pt x="10557868" y="3622965"/>
                  <a:pt x="10540920" y="3634351"/>
                </a:cubicBezTo>
                <a:cubicBezTo>
                  <a:pt x="10536562" y="3647972"/>
                  <a:pt x="10545526" y="3657946"/>
                  <a:pt x="10532739" y="3668091"/>
                </a:cubicBezTo>
                <a:cubicBezTo>
                  <a:pt x="10515482" y="3685564"/>
                  <a:pt x="10510990" y="3668262"/>
                  <a:pt x="10489238" y="3668432"/>
                </a:cubicBezTo>
                <a:lnTo>
                  <a:pt x="10489571" y="3686975"/>
                </a:lnTo>
                <a:cubicBezTo>
                  <a:pt x="10472094" y="3692196"/>
                  <a:pt x="10433178" y="3691502"/>
                  <a:pt x="10415478" y="3684135"/>
                </a:cubicBezTo>
                <a:lnTo>
                  <a:pt x="10415922" y="3708972"/>
                </a:lnTo>
                <a:lnTo>
                  <a:pt x="10398863" y="3714067"/>
                </a:lnTo>
                <a:lnTo>
                  <a:pt x="10398419" y="3689229"/>
                </a:lnTo>
                <a:lnTo>
                  <a:pt x="10389680" y="3691839"/>
                </a:lnTo>
                <a:lnTo>
                  <a:pt x="10389792" y="3698133"/>
                </a:lnTo>
                <a:cubicBezTo>
                  <a:pt x="10385441" y="3712084"/>
                  <a:pt x="10390237" y="3722969"/>
                  <a:pt x="10385998" y="3743214"/>
                </a:cubicBezTo>
                <a:lnTo>
                  <a:pt x="10381836" y="3744456"/>
                </a:lnTo>
                <a:cubicBezTo>
                  <a:pt x="10381497" y="3725579"/>
                  <a:pt x="10385772" y="3730630"/>
                  <a:pt x="10377226" y="3720530"/>
                </a:cubicBezTo>
                <a:cubicBezTo>
                  <a:pt x="10368713" y="3735725"/>
                  <a:pt x="10360423" y="3763502"/>
                  <a:pt x="10342723" y="3756138"/>
                </a:cubicBezTo>
                <a:lnTo>
                  <a:pt x="10342497" y="3743554"/>
                </a:lnTo>
                <a:cubicBezTo>
                  <a:pt x="10329068" y="3741238"/>
                  <a:pt x="10321086" y="3762601"/>
                  <a:pt x="10312347" y="3765210"/>
                </a:cubicBezTo>
                <a:lnTo>
                  <a:pt x="10312454" y="3771170"/>
                </a:lnTo>
                <a:cubicBezTo>
                  <a:pt x="10316734" y="3776552"/>
                  <a:pt x="10316734" y="3776552"/>
                  <a:pt x="10321416" y="3781145"/>
                </a:cubicBezTo>
                <a:lnTo>
                  <a:pt x="10308100" y="3785122"/>
                </a:lnTo>
                <a:cubicBezTo>
                  <a:pt x="10303834" y="3780402"/>
                  <a:pt x="10299672" y="3781647"/>
                  <a:pt x="10290818" y="3777633"/>
                </a:cubicBezTo>
                <a:lnTo>
                  <a:pt x="10291041" y="3790217"/>
                </a:lnTo>
                <a:cubicBezTo>
                  <a:pt x="10299892" y="3793899"/>
                  <a:pt x="10295316" y="3795266"/>
                  <a:pt x="10300112" y="3806152"/>
                </a:cubicBezTo>
                <a:cubicBezTo>
                  <a:pt x="10286908" y="3816421"/>
                  <a:pt x="10269961" y="3827809"/>
                  <a:pt x="10257170" y="3837622"/>
                </a:cubicBezTo>
                <a:lnTo>
                  <a:pt x="10257282" y="3843914"/>
                </a:lnTo>
                <a:cubicBezTo>
                  <a:pt x="10278919" y="3837451"/>
                  <a:pt x="10304718" y="3829748"/>
                  <a:pt x="10330634" y="3828665"/>
                </a:cubicBezTo>
                <a:cubicBezTo>
                  <a:pt x="10330402" y="3815751"/>
                  <a:pt x="10326022" y="3804740"/>
                  <a:pt x="10325797" y="3792156"/>
                </a:cubicBezTo>
                <a:lnTo>
                  <a:pt x="10329958" y="3790912"/>
                </a:lnTo>
                <a:cubicBezTo>
                  <a:pt x="10348110" y="3823445"/>
                  <a:pt x="10374430" y="3821577"/>
                  <a:pt x="10413436" y="3803935"/>
                </a:cubicBezTo>
                <a:lnTo>
                  <a:pt x="10413318" y="3797311"/>
                </a:lnTo>
                <a:lnTo>
                  <a:pt x="10408743" y="3798680"/>
                </a:lnTo>
                <a:cubicBezTo>
                  <a:pt x="10400310" y="3794871"/>
                  <a:pt x="10417366" y="3789776"/>
                  <a:pt x="10417366" y="3789776"/>
                </a:cubicBezTo>
                <a:cubicBezTo>
                  <a:pt x="10426219" y="3793460"/>
                  <a:pt x="10434956" y="3790849"/>
                  <a:pt x="10439456" y="3808484"/>
                </a:cubicBezTo>
                <a:lnTo>
                  <a:pt x="10440474" y="3810765"/>
                </a:lnTo>
                <a:lnTo>
                  <a:pt x="10444232" y="3809137"/>
                </a:lnTo>
                <a:cubicBezTo>
                  <a:pt x="10457620" y="3801904"/>
                  <a:pt x="10470530" y="3798371"/>
                  <a:pt x="10482964" y="3798541"/>
                </a:cubicBezTo>
                <a:cubicBezTo>
                  <a:pt x="10487938" y="3798611"/>
                  <a:pt x="10490425" y="3798642"/>
                  <a:pt x="10495399" y="3798710"/>
                </a:cubicBezTo>
                <a:cubicBezTo>
                  <a:pt x="10494922" y="3802413"/>
                  <a:pt x="10494922" y="3802413"/>
                  <a:pt x="10494922" y="3802413"/>
                </a:cubicBezTo>
                <a:cubicBezTo>
                  <a:pt x="10488996" y="3809749"/>
                  <a:pt x="10478570" y="3813315"/>
                  <a:pt x="10466137" y="3813145"/>
                </a:cubicBezTo>
                <a:cubicBezTo>
                  <a:pt x="10453226" y="3816676"/>
                  <a:pt x="10440315" y="3820208"/>
                  <a:pt x="10431900" y="3827510"/>
                </a:cubicBezTo>
                <a:lnTo>
                  <a:pt x="10429268" y="3827475"/>
                </a:lnTo>
                <a:lnTo>
                  <a:pt x="10420426" y="3832062"/>
                </a:lnTo>
                <a:cubicBezTo>
                  <a:pt x="10412844" y="3835075"/>
                  <a:pt x="10405250" y="3837343"/>
                  <a:pt x="10396512" y="3839953"/>
                </a:cubicBezTo>
                <a:cubicBezTo>
                  <a:pt x="10400284" y="3857805"/>
                  <a:pt x="10398652" y="3863036"/>
                  <a:pt x="10397788" y="3875014"/>
                </a:cubicBezTo>
                <a:lnTo>
                  <a:pt x="10397450" y="3888321"/>
                </a:lnTo>
                <a:lnTo>
                  <a:pt x="10409766" y="3880706"/>
                </a:lnTo>
                <a:lnTo>
                  <a:pt x="10425081" y="3852602"/>
                </a:lnTo>
                <a:cubicBezTo>
                  <a:pt x="10433588" y="3842946"/>
                  <a:pt x="10444322" y="3834996"/>
                  <a:pt x="10457376" y="3828100"/>
                </a:cubicBezTo>
                <a:cubicBezTo>
                  <a:pt x="10461643" y="3832819"/>
                  <a:pt x="10457483" y="3834062"/>
                  <a:pt x="10466222" y="3831453"/>
                </a:cubicBezTo>
                <a:lnTo>
                  <a:pt x="10466613" y="3853382"/>
                </a:lnTo>
                <a:lnTo>
                  <a:pt x="10504112" y="3832936"/>
                </a:lnTo>
                <a:cubicBezTo>
                  <a:pt x="10513234" y="3831180"/>
                  <a:pt x="10518816" y="3831117"/>
                  <a:pt x="10525899" y="3827731"/>
                </a:cubicBezTo>
                <a:cubicBezTo>
                  <a:pt x="10559282" y="3809171"/>
                  <a:pt x="10594702" y="3792242"/>
                  <a:pt x="10630657" y="3780266"/>
                </a:cubicBezTo>
                <a:cubicBezTo>
                  <a:pt x="10647616" y="3773462"/>
                  <a:pt x="10664198" y="3767490"/>
                  <a:pt x="10680714" y="3760897"/>
                </a:cubicBezTo>
                <a:lnTo>
                  <a:pt x="10726724" y="3739509"/>
                </a:lnTo>
                <a:lnTo>
                  <a:pt x="10726827" y="3739508"/>
                </a:lnTo>
                <a:cubicBezTo>
                  <a:pt x="10726827" y="3739508"/>
                  <a:pt x="10726827" y="3739508"/>
                  <a:pt x="10730369" y="3737816"/>
                </a:cubicBezTo>
                <a:lnTo>
                  <a:pt x="10726724" y="3739509"/>
                </a:lnTo>
                <a:lnTo>
                  <a:pt x="10721248" y="3739571"/>
                </a:lnTo>
                <a:cubicBezTo>
                  <a:pt x="10722751" y="3736249"/>
                  <a:pt x="10724255" y="3732927"/>
                  <a:pt x="10729836" y="3732862"/>
                </a:cubicBezTo>
                <a:cubicBezTo>
                  <a:pt x="10729836" y="3732862"/>
                  <a:pt x="10733378" y="3731171"/>
                  <a:pt x="10733378" y="3731171"/>
                </a:cubicBezTo>
                <a:cubicBezTo>
                  <a:pt x="10734881" y="3727848"/>
                  <a:pt x="10732844" y="3726219"/>
                  <a:pt x="10731340" y="3729540"/>
                </a:cubicBezTo>
                <a:cubicBezTo>
                  <a:pt x="10706010" y="3736439"/>
                  <a:pt x="10669086" y="3756691"/>
                  <a:pt x="10638176" y="3763653"/>
                </a:cubicBezTo>
                <a:cubicBezTo>
                  <a:pt x="10635604" y="3757070"/>
                  <a:pt x="10632062" y="3758765"/>
                  <a:pt x="10640651" y="3752057"/>
                </a:cubicBezTo>
                <a:cubicBezTo>
                  <a:pt x="10644726" y="3755314"/>
                  <a:pt x="10655352" y="3750236"/>
                  <a:pt x="10665978" y="3745157"/>
                </a:cubicBezTo>
                <a:cubicBezTo>
                  <a:pt x="10664912" y="3735253"/>
                  <a:pt x="10689270" y="3736630"/>
                  <a:pt x="10705477" y="3731487"/>
                </a:cubicBezTo>
                <a:cubicBezTo>
                  <a:pt x="10748516" y="3716124"/>
                  <a:pt x="10794562" y="3694116"/>
                  <a:pt x="10840173" y="3685334"/>
                </a:cubicBezTo>
                <a:cubicBezTo>
                  <a:pt x="10845754" y="3685270"/>
                  <a:pt x="10847792" y="3686900"/>
                  <a:pt x="10853372" y="3686837"/>
                </a:cubicBezTo>
                <a:cubicBezTo>
                  <a:pt x="10868075" y="3685016"/>
                  <a:pt x="10898450" y="3673104"/>
                  <a:pt x="10908106" y="3676299"/>
                </a:cubicBezTo>
                <a:cubicBezTo>
                  <a:pt x="10907572" y="3671347"/>
                  <a:pt x="10909076" y="3668025"/>
                  <a:pt x="10916694" y="3669591"/>
                </a:cubicBezTo>
                <a:cubicBezTo>
                  <a:pt x="10920237" y="3667899"/>
                  <a:pt x="10941053" y="3670967"/>
                  <a:pt x="10942556" y="3667644"/>
                </a:cubicBezTo>
                <a:cubicBezTo>
                  <a:pt x="10939016" y="3669336"/>
                  <a:pt x="10940519" y="3666014"/>
                  <a:pt x="10938480" y="3664384"/>
                </a:cubicBezTo>
                <a:lnTo>
                  <a:pt x="10958242" y="3662810"/>
                </a:lnTo>
                <a:lnTo>
                  <a:pt x="10961887" y="3673954"/>
                </a:lnTo>
                <a:lnTo>
                  <a:pt x="10950710" y="3674162"/>
                </a:lnTo>
                <a:cubicBezTo>
                  <a:pt x="10937560" y="3681749"/>
                  <a:pt x="10923502" y="3685213"/>
                  <a:pt x="10908490" y="3688481"/>
                </a:cubicBezTo>
                <a:lnTo>
                  <a:pt x="10868124" y="3699553"/>
                </a:lnTo>
                <a:lnTo>
                  <a:pt x="10862058" y="3698307"/>
                </a:lnTo>
                <a:cubicBezTo>
                  <a:pt x="10862058" y="3698307"/>
                  <a:pt x="10862058" y="3698307"/>
                  <a:pt x="10860555" y="3701630"/>
                </a:cubicBezTo>
                <a:lnTo>
                  <a:pt x="10868124" y="3699553"/>
                </a:lnTo>
                <a:lnTo>
                  <a:pt x="10869678" y="3699875"/>
                </a:lnTo>
                <a:cubicBezTo>
                  <a:pt x="10870212" y="3704826"/>
                  <a:pt x="10866670" y="3706518"/>
                  <a:pt x="10864632" y="3704888"/>
                </a:cubicBezTo>
                <a:cubicBezTo>
                  <a:pt x="10863127" y="3708211"/>
                  <a:pt x="10863127" y="3708211"/>
                  <a:pt x="10863127" y="3708211"/>
                </a:cubicBezTo>
                <a:cubicBezTo>
                  <a:pt x="10894570" y="3706202"/>
                  <a:pt x="10933097" y="3700806"/>
                  <a:pt x="10961968" y="3692214"/>
                </a:cubicBezTo>
                <a:lnTo>
                  <a:pt x="10968020" y="3692704"/>
                </a:lnTo>
                <a:lnTo>
                  <a:pt x="10973042" y="3708054"/>
                </a:lnTo>
                <a:lnTo>
                  <a:pt x="10921946" y="3713948"/>
                </a:lnTo>
                <a:cubicBezTo>
                  <a:pt x="10894002" y="3718191"/>
                  <a:pt x="10868540" y="3723849"/>
                  <a:pt x="10843478" y="3733225"/>
                </a:cubicBezTo>
                <a:cubicBezTo>
                  <a:pt x="10826738" y="3733414"/>
                  <a:pt x="10802912" y="3736991"/>
                  <a:pt x="10788744" y="3743765"/>
                </a:cubicBezTo>
                <a:cubicBezTo>
                  <a:pt x="10800438" y="3748589"/>
                  <a:pt x="10786270" y="3755361"/>
                  <a:pt x="10788842" y="3761942"/>
                </a:cubicBezTo>
                <a:cubicBezTo>
                  <a:pt x="10781760" y="3765328"/>
                  <a:pt x="10781224" y="3760375"/>
                  <a:pt x="10772103" y="3762132"/>
                </a:cubicBezTo>
                <a:cubicBezTo>
                  <a:pt x="10759438" y="3765581"/>
                  <a:pt x="10786270" y="3755361"/>
                  <a:pt x="10773072" y="3753857"/>
                </a:cubicBezTo>
                <a:cubicBezTo>
                  <a:pt x="10738621" y="3762512"/>
                  <a:pt x="10712322" y="3777684"/>
                  <a:pt x="10677337" y="3781387"/>
                </a:cubicBezTo>
                <a:cubicBezTo>
                  <a:pt x="10665742" y="3794741"/>
                  <a:pt x="10645994" y="3801577"/>
                  <a:pt x="10628283" y="3810041"/>
                </a:cubicBezTo>
                <a:cubicBezTo>
                  <a:pt x="10608534" y="3816877"/>
                  <a:pt x="10588785" y="3823713"/>
                  <a:pt x="10573114" y="3833804"/>
                </a:cubicBezTo>
                <a:cubicBezTo>
                  <a:pt x="10587282" y="3827033"/>
                  <a:pt x="10587817" y="3831985"/>
                  <a:pt x="10591358" y="3830293"/>
                </a:cubicBezTo>
                <a:cubicBezTo>
                  <a:pt x="10586313" y="3835308"/>
                  <a:pt x="10588351" y="3836938"/>
                  <a:pt x="10586846" y="3840260"/>
                </a:cubicBezTo>
                <a:cubicBezTo>
                  <a:pt x="10567098" y="3847095"/>
                  <a:pt x="10564090" y="3853742"/>
                  <a:pt x="10546380" y="3862204"/>
                </a:cubicBezTo>
                <a:cubicBezTo>
                  <a:pt x="10544342" y="3860575"/>
                  <a:pt x="10542304" y="3858948"/>
                  <a:pt x="10538762" y="3860638"/>
                </a:cubicBezTo>
                <a:cubicBezTo>
                  <a:pt x="10539731" y="3852364"/>
                  <a:pt x="10548318" y="3845656"/>
                  <a:pt x="10540700" y="3844089"/>
                </a:cubicBezTo>
                <a:cubicBezTo>
                  <a:pt x="10531094" y="3849982"/>
                  <a:pt x="10523258" y="3855031"/>
                  <a:pt x="10515610" y="3859664"/>
                </a:cubicBezTo>
                <a:lnTo>
                  <a:pt x="10502098" y="3867038"/>
                </a:lnTo>
                <a:lnTo>
                  <a:pt x="10506038" y="3882484"/>
                </a:lnTo>
                <a:lnTo>
                  <a:pt x="10501877" y="3883728"/>
                </a:lnTo>
                <a:lnTo>
                  <a:pt x="10501990" y="3890021"/>
                </a:lnTo>
                <a:cubicBezTo>
                  <a:pt x="10471614" y="3899092"/>
                  <a:pt x="10437078" y="3909407"/>
                  <a:pt x="10428890" y="3942815"/>
                </a:cubicBezTo>
                <a:lnTo>
                  <a:pt x="10454690" y="3935110"/>
                </a:lnTo>
                <a:cubicBezTo>
                  <a:pt x="10459160" y="3927780"/>
                  <a:pt x="10454583" y="3929148"/>
                  <a:pt x="10463426" y="3932499"/>
                </a:cubicBezTo>
                <a:lnTo>
                  <a:pt x="10468005" y="3931133"/>
                </a:lnTo>
                <a:lnTo>
                  <a:pt x="10468118" y="3937425"/>
                </a:lnTo>
                <a:cubicBezTo>
                  <a:pt x="10446586" y="3949848"/>
                  <a:pt x="10442008" y="3951214"/>
                  <a:pt x="10425286" y="3975187"/>
                </a:cubicBezTo>
                <a:lnTo>
                  <a:pt x="10438186" y="3971334"/>
                </a:lnTo>
                <a:cubicBezTo>
                  <a:pt x="10438186" y="3971334"/>
                  <a:pt x="10442128" y="3957839"/>
                  <a:pt x="10446818" y="3962763"/>
                </a:cubicBezTo>
                <a:cubicBezTo>
                  <a:pt x="10446924" y="3968723"/>
                  <a:pt x="10451086" y="3967481"/>
                  <a:pt x="10451199" y="3973773"/>
                </a:cubicBezTo>
                <a:lnTo>
                  <a:pt x="10461899" y="3976259"/>
                </a:lnTo>
                <a:lnTo>
                  <a:pt x="10505988" y="3962957"/>
                </a:lnTo>
                <a:cubicBezTo>
                  <a:pt x="10511568" y="3962895"/>
                  <a:pt x="10513608" y="3964524"/>
                  <a:pt x="10519188" y="3964462"/>
                </a:cubicBezTo>
                <a:cubicBezTo>
                  <a:pt x="10533890" y="3962642"/>
                  <a:pt x="10564264" y="3950728"/>
                  <a:pt x="10573920" y="3953923"/>
                </a:cubicBezTo>
                <a:cubicBezTo>
                  <a:pt x="10573386" y="3948971"/>
                  <a:pt x="10574890" y="3945649"/>
                  <a:pt x="10582509" y="3947213"/>
                </a:cubicBezTo>
                <a:cubicBezTo>
                  <a:pt x="10586050" y="3945521"/>
                  <a:pt x="10606868" y="3948590"/>
                  <a:pt x="10608371" y="3945267"/>
                </a:cubicBezTo>
                <a:cubicBezTo>
                  <a:pt x="10604830" y="3946960"/>
                  <a:pt x="10606333" y="3943639"/>
                  <a:pt x="10604296" y="3942009"/>
                </a:cubicBezTo>
                <a:lnTo>
                  <a:pt x="10620880" y="3940687"/>
                </a:lnTo>
                <a:lnTo>
                  <a:pt x="10648534" y="3925836"/>
                </a:lnTo>
                <a:cubicBezTo>
                  <a:pt x="10677637" y="3910991"/>
                  <a:pt x="10701101" y="3898389"/>
                  <a:pt x="10707270" y="3904116"/>
                </a:cubicBezTo>
                <a:cubicBezTo>
                  <a:pt x="10708184" y="3900480"/>
                  <a:pt x="10708184" y="3900480"/>
                  <a:pt x="10708184" y="3900480"/>
                </a:cubicBezTo>
                <a:cubicBezTo>
                  <a:pt x="10708184" y="3900480"/>
                  <a:pt x="10708184" y="3900480"/>
                  <a:pt x="10711461" y="3897542"/>
                </a:cubicBezTo>
                <a:cubicBezTo>
                  <a:pt x="10713824" y="3898239"/>
                  <a:pt x="10716183" y="3898936"/>
                  <a:pt x="10718544" y="3899632"/>
                </a:cubicBezTo>
                <a:cubicBezTo>
                  <a:pt x="10718544" y="3899632"/>
                  <a:pt x="10718544" y="3899632"/>
                  <a:pt x="10715268" y="3902571"/>
                </a:cubicBezTo>
                <a:cubicBezTo>
                  <a:pt x="10715268" y="3902571"/>
                  <a:pt x="10715268" y="3902571"/>
                  <a:pt x="10711992" y="3905510"/>
                </a:cubicBezTo>
                <a:cubicBezTo>
                  <a:pt x="10723266" y="3901026"/>
                  <a:pt x="10734542" y="3896543"/>
                  <a:pt x="10745816" y="3892059"/>
                </a:cubicBezTo>
                <a:cubicBezTo>
                  <a:pt x="10744900" y="3895696"/>
                  <a:pt x="10757622" y="3895546"/>
                  <a:pt x="10753430" y="3902120"/>
                </a:cubicBezTo>
                <a:lnTo>
                  <a:pt x="10773514" y="3894944"/>
                </a:lnTo>
                <a:lnTo>
                  <a:pt x="10776399" y="3889300"/>
                </a:lnTo>
                <a:lnTo>
                  <a:pt x="10787244" y="3890040"/>
                </a:lnTo>
                <a:lnTo>
                  <a:pt x="10795239" y="3887183"/>
                </a:lnTo>
                <a:cubicBezTo>
                  <a:pt x="10834333" y="3875471"/>
                  <a:pt x="10865926" y="3870885"/>
                  <a:pt x="10895812" y="3850413"/>
                </a:cubicBezTo>
                <a:cubicBezTo>
                  <a:pt x="10932528" y="3845629"/>
                  <a:pt x="10952862" y="3855539"/>
                  <a:pt x="10992324" y="3839847"/>
                </a:cubicBezTo>
                <a:cubicBezTo>
                  <a:pt x="10993770" y="3844181"/>
                  <a:pt x="11001768" y="3842636"/>
                  <a:pt x="11004131" y="3843333"/>
                </a:cubicBezTo>
                <a:cubicBezTo>
                  <a:pt x="11021042" y="3836607"/>
                  <a:pt x="11041762" y="3834912"/>
                  <a:pt x="11062480" y="3833219"/>
                </a:cubicBezTo>
                <a:cubicBezTo>
                  <a:pt x="11076116" y="3829432"/>
                  <a:pt x="11088837" y="3829282"/>
                  <a:pt x="11100642" y="3832768"/>
                </a:cubicBezTo>
                <a:cubicBezTo>
                  <a:pt x="11105364" y="3834163"/>
                  <a:pt x="11107726" y="3834860"/>
                  <a:pt x="11112448" y="3836252"/>
                </a:cubicBezTo>
                <a:cubicBezTo>
                  <a:pt x="11111532" y="3839890"/>
                  <a:pt x="11111532" y="3839890"/>
                  <a:pt x="11111532" y="3839890"/>
                </a:cubicBezTo>
                <a:cubicBezTo>
                  <a:pt x="11104979" y="3845766"/>
                  <a:pt x="11094619" y="3846615"/>
                  <a:pt x="11082815" y="3843127"/>
                </a:cubicBezTo>
                <a:cubicBezTo>
                  <a:pt x="11070094" y="3843280"/>
                  <a:pt x="11057372" y="3843428"/>
                  <a:pt x="11048460" y="3848609"/>
                </a:cubicBezTo>
                <a:cubicBezTo>
                  <a:pt x="11041376" y="3846518"/>
                  <a:pt x="11036655" y="3845123"/>
                  <a:pt x="11029570" y="3843032"/>
                </a:cubicBezTo>
                <a:cubicBezTo>
                  <a:pt x="11005576" y="3847666"/>
                  <a:pt x="10997577" y="3849210"/>
                  <a:pt x="10975942" y="3854541"/>
                </a:cubicBezTo>
                <a:cubicBezTo>
                  <a:pt x="10978038" y="3851255"/>
                  <a:pt x="10975448" y="3851466"/>
                  <a:pt x="10971450" y="3852238"/>
                </a:cubicBezTo>
                <a:lnTo>
                  <a:pt x="10963158" y="3852917"/>
                </a:lnTo>
                <a:lnTo>
                  <a:pt x="10963258" y="3858462"/>
                </a:lnTo>
                <a:cubicBezTo>
                  <a:pt x="10958788" y="3865792"/>
                  <a:pt x="10958788" y="3865792"/>
                  <a:pt x="10954738" y="3873327"/>
                </a:cubicBezTo>
                <a:lnTo>
                  <a:pt x="11002176" y="3859160"/>
                </a:lnTo>
                <a:cubicBezTo>
                  <a:pt x="11006639" y="3851500"/>
                  <a:pt x="11037156" y="3873681"/>
                  <a:pt x="11037156" y="3873681"/>
                </a:cubicBezTo>
                <a:cubicBezTo>
                  <a:pt x="11055161" y="3874629"/>
                  <a:pt x="11076578" y="3855915"/>
                  <a:pt x="11089698" y="3864315"/>
                </a:cubicBezTo>
                <a:lnTo>
                  <a:pt x="11080958" y="3866925"/>
                </a:lnTo>
                <a:lnTo>
                  <a:pt x="11080308" y="3867786"/>
                </a:lnTo>
                <a:lnTo>
                  <a:pt x="11095026" y="3864191"/>
                </a:lnTo>
                <a:cubicBezTo>
                  <a:pt x="11105664" y="3861385"/>
                  <a:pt x="11115672" y="3859205"/>
                  <a:pt x="11120500" y="3860803"/>
                </a:cubicBezTo>
                <a:cubicBezTo>
                  <a:pt x="11119967" y="3855851"/>
                  <a:pt x="11121470" y="3852527"/>
                  <a:pt x="11129088" y="3854094"/>
                </a:cubicBezTo>
                <a:cubicBezTo>
                  <a:pt x="11132630" y="3852401"/>
                  <a:pt x="11153447" y="3855469"/>
                  <a:pt x="11154951" y="3852148"/>
                </a:cubicBezTo>
                <a:cubicBezTo>
                  <a:pt x="11151408" y="3853840"/>
                  <a:pt x="11152913" y="3850517"/>
                  <a:pt x="11150874" y="3848887"/>
                </a:cubicBezTo>
                <a:lnTo>
                  <a:pt x="11170636" y="3847314"/>
                </a:lnTo>
                <a:lnTo>
                  <a:pt x="11174282" y="3858457"/>
                </a:lnTo>
                <a:lnTo>
                  <a:pt x="11163104" y="3858666"/>
                </a:lnTo>
                <a:cubicBezTo>
                  <a:pt x="11149954" y="3866252"/>
                  <a:pt x="11135894" y="3869717"/>
                  <a:pt x="11120884" y="3872986"/>
                </a:cubicBezTo>
                <a:lnTo>
                  <a:pt x="11080518" y="3884058"/>
                </a:lnTo>
                <a:lnTo>
                  <a:pt x="11074452" y="3882811"/>
                </a:lnTo>
                <a:cubicBezTo>
                  <a:pt x="11074452" y="3882811"/>
                  <a:pt x="11074452" y="3882811"/>
                  <a:pt x="11072949" y="3886132"/>
                </a:cubicBezTo>
                <a:lnTo>
                  <a:pt x="11073560" y="3885965"/>
                </a:lnTo>
                <a:lnTo>
                  <a:pt x="11074636" y="3885182"/>
                </a:lnTo>
                <a:lnTo>
                  <a:pt x="11075258" y="3885499"/>
                </a:lnTo>
                <a:lnTo>
                  <a:pt x="11080518" y="3884058"/>
                </a:lnTo>
                <a:lnTo>
                  <a:pt x="11082072" y="3884376"/>
                </a:lnTo>
                <a:cubicBezTo>
                  <a:pt x="11082606" y="3889329"/>
                  <a:pt x="11079065" y="3891021"/>
                  <a:pt x="11077026" y="3889393"/>
                </a:cubicBezTo>
                <a:lnTo>
                  <a:pt x="11076412" y="3890751"/>
                </a:lnTo>
                <a:lnTo>
                  <a:pt x="11082518" y="3891945"/>
                </a:lnTo>
                <a:lnTo>
                  <a:pt x="11125908" y="3887183"/>
                </a:lnTo>
                <a:lnTo>
                  <a:pt x="11126866" y="3886977"/>
                </a:lnTo>
                <a:lnTo>
                  <a:pt x="11126966" y="3886878"/>
                </a:lnTo>
                <a:cubicBezTo>
                  <a:pt x="11131256" y="3883991"/>
                  <a:pt x="11137374" y="3881121"/>
                  <a:pt x="11146428" y="3878668"/>
                </a:cubicBezTo>
                <a:cubicBezTo>
                  <a:pt x="11155483" y="3876214"/>
                  <a:pt x="11170660" y="3872534"/>
                  <a:pt x="11188472" y="3868453"/>
                </a:cubicBezTo>
                <a:lnTo>
                  <a:pt x="11190756" y="3867954"/>
                </a:lnTo>
                <a:lnTo>
                  <a:pt x="11198212" y="3865831"/>
                </a:lnTo>
                <a:cubicBezTo>
                  <a:pt x="11200359" y="3863339"/>
                  <a:pt x="11200359" y="3863339"/>
                  <a:pt x="11203848" y="3863586"/>
                </a:cubicBezTo>
                <a:cubicBezTo>
                  <a:pt x="11205996" y="3861094"/>
                  <a:pt x="11207338" y="3863833"/>
                  <a:pt x="11207338" y="3863833"/>
                </a:cubicBezTo>
                <a:cubicBezTo>
                  <a:pt x="11220759" y="3856852"/>
                  <a:pt x="11239012" y="3852856"/>
                  <a:pt x="11255116" y="3851351"/>
                </a:cubicBezTo>
                <a:cubicBezTo>
                  <a:pt x="11268536" y="3844371"/>
                  <a:pt x="11291083" y="3835392"/>
                  <a:pt x="11314168" y="3834379"/>
                </a:cubicBezTo>
                <a:cubicBezTo>
                  <a:pt x="11338058" y="3828139"/>
                  <a:pt x="11361142" y="3827125"/>
                  <a:pt x="11375101" y="3828112"/>
                </a:cubicBezTo>
                <a:cubicBezTo>
                  <a:pt x="11403822" y="3824856"/>
                  <a:pt x="11436034" y="3821845"/>
                  <a:pt x="11464756" y="3818586"/>
                </a:cubicBezTo>
                <a:cubicBezTo>
                  <a:pt x="11491331" y="3817823"/>
                  <a:pt x="11515758" y="3819547"/>
                  <a:pt x="11531598" y="3831237"/>
                </a:cubicBezTo>
                <a:cubicBezTo>
                  <a:pt x="11528108" y="3830990"/>
                  <a:pt x="11524619" y="3830744"/>
                  <a:pt x="11521129" y="3830498"/>
                </a:cubicBezTo>
                <a:cubicBezTo>
                  <a:pt x="11521129" y="3830498"/>
                  <a:pt x="11521129" y="3830498"/>
                  <a:pt x="11525962" y="3833482"/>
                </a:cubicBezTo>
                <a:cubicBezTo>
                  <a:pt x="11528108" y="3830990"/>
                  <a:pt x="11529451" y="3833727"/>
                  <a:pt x="11529451" y="3833727"/>
                </a:cubicBezTo>
                <a:cubicBezTo>
                  <a:pt x="11527305" y="3836218"/>
                  <a:pt x="11527305" y="3836218"/>
                  <a:pt x="11523814" y="3835973"/>
                </a:cubicBezTo>
                <a:cubicBezTo>
                  <a:pt x="11523814" y="3835973"/>
                  <a:pt x="11523814" y="3835973"/>
                  <a:pt x="11521668" y="3838464"/>
                </a:cubicBezTo>
                <a:cubicBezTo>
                  <a:pt x="11546096" y="3840189"/>
                  <a:pt x="11574014" y="3842161"/>
                  <a:pt x="11599244" y="3838656"/>
                </a:cubicBezTo>
                <a:cubicBezTo>
                  <a:pt x="11615084" y="3850346"/>
                  <a:pt x="11646491" y="3852564"/>
                  <a:pt x="11671458" y="3862256"/>
                </a:cubicBezTo>
                <a:cubicBezTo>
                  <a:pt x="11632532" y="3851578"/>
                  <a:pt x="11585558" y="3858831"/>
                  <a:pt x="11544487" y="3850645"/>
                </a:cubicBezTo>
                <a:cubicBezTo>
                  <a:pt x="11532676" y="3847168"/>
                  <a:pt x="11536704" y="3855381"/>
                  <a:pt x="11527577" y="3857378"/>
                </a:cubicBezTo>
                <a:cubicBezTo>
                  <a:pt x="11510129" y="3856147"/>
                  <a:pt x="11501807" y="3852916"/>
                  <a:pt x="11493484" y="3849686"/>
                </a:cubicBezTo>
                <a:cubicBezTo>
                  <a:pt x="11479526" y="3848701"/>
                  <a:pt x="11476574" y="3856421"/>
                  <a:pt x="11463958" y="3858172"/>
                </a:cubicBezTo>
                <a:cubicBezTo>
                  <a:pt x="11452146" y="3854695"/>
                  <a:pt x="11440335" y="3851218"/>
                  <a:pt x="11428524" y="3847740"/>
                </a:cubicBezTo>
                <a:cubicBezTo>
                  <a:pt x="11428524" y="3847740"/>
                  <a:pt x="11428524" y="3847740"/>
                  <a:pt x="11430132" y="3837284"/>
                </a:cubicBezTo>
                <a:cubicBezTo>
                  <a:pt x="11423152" y="3836791"/>
                  <a:pt x="11412683" y="3836050"/>
                  <a:pt x="11403556" y="3838051"/>
                </a:cubicBezTo>
                <a:cubicBezTo>
                  <a:pt x="11403556" y="3838051"/>
                  <a:pt x="11403556" y="3838051"/>
                  <a:pt x="11404900" y="3840788"/>
                </a:cubicBezTo>
                <a:cubicBezTo>
                  <a:pt x="11407047" y="3838296"/>
                  <a:pt x="11410536" y="3838542"/>
                  <a:pt x="11408390" y="3841035"/>
                </a:cubicBezTo>
                <a:cubicBezTo>
                  <a:pt x="11408390" y="3841035"/>
                  <a:pt x="11406242" y="3843527"/>
                  <a:pt x="11406242" y="3843527"/>
                </a:cubicBezTo>
                <a:cubicBezTo>
                  <a:pt x="11407585" y="3846263"/>
                  <a:pt x="11416712" y="3844265"/>
                  <a:pt x="11412418" y="3849246"/>
                </a:cubicBezTo>
                <a:cubicBezTo>
                  <a:pt x="11401144" y="3853736"/>
                  <a:pt x="11401949" y="3848506"/>
                  <a:pt x="11392823" y="3850506"/>
                </a:cubicBezTo>
                <a:cubicBezTo>
                  <a:pt x="11392823" y="3850506"/>
                  <a:pt x="11392823" y="3850506"/>
                  <a:pt x="11390676" y="3852996"/>
                </a:cubicBezTo>
                <a:cubicBezTo>
                  <a:pt x="11390676" y="3852996"/>
                  <a:pt x="11390676" y="3852996"/>
                  <a:pt x="11389333" y="3850259"/>
                </a:cubicBezTo>
                <a:cubicBezTo>
                  <a:pt x="11387186" y="3852750"/>
                  <a:pt x="11383696" y="3852503"/>
                  <a:pt x="11383696" y="3852503"/>
                </a:cubicBezTo>
                <a:cubicBezTo>
                  <a:pt x="11382354" y="3849766"/>
                  <a:pt x="11382354" y="3849766"/>
                  <a:pt x="11382354" y="3849766"/>
                </a:cubicBezTo>
                <a:cubicBezTo>
                  <a:pt x="11374570" y="3854501"/>
                  <a:pt x="11359806" y="3858744"/>
                  <a:pt x="11347192" y="3860496"/>
                </a:cubicBezTo>
                <a:lnTo>
                  <a:pt x="11336420" y="3859334"/>
                </a:lnTo>
                <a:lnTo>
                  <a:pt x="11336796" y="3859660"/>
                </a:lnTo>
                <a:lnTo>
                  <a:pt x="11337374" y="3860162"/>
                </a:lnTo>
                <a:cubicBezTo>
                  <a:pt x="11339368" y="3861889"/>
                  <a:pt x="11342926" y="3860340"/>
                  <a:pt x="11344918" y="3862067"/>
                </a:cubicBezTo>
                <a:cubicBezTo>
                  <a:pt x="11344918" y="3862067"/>
                  <a:pt x="11343354" y="3865343"/>
                  <a:pt x="11339796" y="3866893"/>
                </a:cubicBezTo>
                <a:cubicBezTo>
                  <a:pt x="11339796" y="3866893"/>
                  <a:pt x="11339796" y="3866893"/>
                  <a:pt x="11336239" y="3868442"/>
                </a:cubicBezTo>
                <a:cubicBezTo>
                  <a:pt x="11343354" y="3865343"/>
                  <a:pt x="11338659" y="3875172"/>
                  <a:pt x="11327558" y="3874815"/>
                </a:cubicBezTo>
                <a:cubicBezTo>
                  <a:pt x="11327558" y="3874815"/>
                  <a:pt x="11327558" y="3874815"/>
                  <a:pt x="11327130" y="3869813"/>
                </a:cubicBezTo>
                <a:cubicBezTo>
                  <a:pt x="11325136" y="3868085"/>
                  <a:pt x="11321580" y="3869635"/>
                  <a:pt x="11321580" y="3869635"/>
                </a:cubicBezTo>
                <a:cubicBezTo>
                  <a:pt x="11321151" y="3864633"/>
                  <a:pt x="11323144" y="3866359"/>
                  <a:pt x="11326702" y="3864810"/>
                </a:cubicBezTo>
                <a:cubicBezTo>
                  <a:pt x="11326702" y="3864810"/>
                  <a:pt x="11326702" y="3864810"/>
                  <a:pt x="11330259" y="3863260"/>
                </a:cubicBezTo>
                <a:lnTo>
                  <a:pt x="11329914" y="3863287"/>
                </a:lnTo>
                <a:lnTo>
                  <a:pt x="11305745" y="3865177"/>
                </a:lnTo>
                <a:lnTo>
                  <a:pt x="11296636" y="3869664"/>
                </a:lnTo>
                <a:lnTo>
                  <a:pt x="11242943" y="3918761"/>
                </a:lnTo>
                <a:cubicBezTo>
                  <a:pt x="11241730" y="3921120"/>
                  <a:pt x="11240102" y="3923605"/>
                  <a:pt x="11238888" y="3925964"/>
                </a:cubicBezTo>
                <a:cubicBezTo>
                  <a:pt x="11221412" y="3931183"/>
                  <a:pt x="11191374" y="3959131"/>
                  <a:pt x="11182524" y="3955449"/>
                </a:cubicBezTo>
                <a:lnTo>
                  <a:pt x="11182299" y="3942865"/>
                </a:lnTo>
                <a:cubicBezTo>
                  <a:pt x="11169293" y="3940756"/>
                  <a:pt x="11147436" y="3934966"/>
                  <a:pt x="11134419" y="3932195"/>
                </a:cubicBezTo>
                <a:cubicBezTo>
                  <a:pt x="11134537" y="3938818"/>
                  <a:pt x="11134642" y="3944780"/>
                  <a:pt x="11130484" y="3946022"/>
                </a:cubicBezTo>
                <a:cubicBezTo>
                  <a:pt x="11121858" y="3954925"/>
                  <a:pt x="11130376" y="3940062"/>
                  <a:pt x="11125680" y="3934806"/>
                </a:cubicBezTo>
                <a:cubicBezTo>
                  <a:pt x="11108620" y="3939900"/>
                  <a:pt x="11078914" y="3986393"/>
                  <a:pt x="11061550" y="3997905"/>
                </a:cubicBezTo>
                <a:cubicBezTo>
                  <a:pt x="11053336" y="4006352"/>
                  <a:pt x="11034998" y="3986857"/>
                  <a:pt x="11026153" y="3983506"/>
                </a:cubicBezTo>
                <a:cubicBezTo>
                  <a:pt x="11008980" y="3982310"/>
                  <a:pt x="10970086" y="4006245"/>
                  <a:pt x="10952723" y="4017755"/>
                </a:cubicBezTo>
                <a:cubicBezTo>
                  <a:pt x="10931085" y="4024218"/>
                  <a:pt x="10905286" y="4031924"/>
                  <a:pt x="10883536" y="4032093"/>
                </a:cubicBezTo>
                <a:lnTo>
                  <a:pt x="10883981" y="4056928"/>
                </a:lnTo>
                <a:lnTo>
                  <a:pt x="10836544" y="4071096"/>
                </a:lnTo>
                <a:cubicBezTo>
                  <a:pt x="10832081" y="4078755"/>
                  <a:pt x="10832200" y="4085378"/>
                  <a:pt x="10823984" y="4093825"/>
                </a:cubicBezTo>
                <a:lnTo>
                  <a:pt x="10824176" y="4104579"/>
                </a:lnTo>
                <a:lnTo>
                  <a:pt x="10828920" y="4103665"/>
                </a:lnTo>
                <a:cubicBezTo>
                  <a:pt x="10871960" y="4088303"/>
                  <a:pt x="10918007" y="4066294"/>
                  <a:pt x="10963618" y="4057513"/>
                </a:cubicBezTo>
                <a:cubicBezTo>
                  <a:pt x="10969199" y="4057448"/>
                  <a:pt x="10971236" y="4059079"/>
                  <a:pt x="10976816" y="4059015"/>
                </a:cubicBezTo>
                <a:cubicBezTo>
                  <a:pt x="10991519" y="4057194"/>
                  <a:pt x="11021894" y="4045281"/>
                  <a:pt x="11031550" y="4048478"/>
                </a:cubicBezTo>
                <a:cubicBezTo>
                  <a:pt x="11031017" y="4043526"/>
                  <a:pt x="11032520" y="4040203"/>
                  <a:pt x="11040138" y="4041770"/>
                </a:cubicBezTo>
                <a:cubicBezTo>
                  <a:pt x="11043680" y="4040077"/>
                  <a:pt x="11064498" y="4043143"/>
                  <a:pt x="11066002" y="4039821"/>
                </a:cubicBezTo>
                <a:cubicBezTo>
                  <a:pt x="11062460" y="4041515"/>
                  <a:pt x="11063962" y="4038191"/>
                  <a:pt x="11061926" y="4036564"/>
                </a:cubicBezTo>
                <a:lnTo>
                  <a:pt x="11081686" y="4034990"/>
                </a:lnTo>
                <a:lnTo>
                  <a:pt x="11083892" y="4041730"/>
                </a:lnTo>
                <a:lnTo>
                  <a:pt x="11140516" y="4019943"/>
                </a:lnTo>
                <a:cubicBezTo>
                  <a:pt x="11163110" y="4011424"/>
                  <a:pt x="11186025" y="4003725"/>
                  <a:pt x="11208830" y="3999334"/>
                </a:cubicBezTo>
                <a:cubicBezTo>
                  <a:pt x="11214410" y="3999272"/>
                  <a:pt x="11216448" y="4000901"/>
                  <a:pt x="11222030" y="4000837"/>
                </a:cubicBezTo>
                <a:cubicBezTo>
                  <a:pt x="11236732" y="3999018"/>
                  <a:pt x="11267106" y="3987105"/>
                  <a:pt x="11276762" y="3990300"/>
                </a:cubicBezTo>
                <a:cubicBezTo>
                  <a:pt x="11276228" y="3985349"/>
                  <a:pt x="11277732" y="3982025"/>
                  <a:pt x="11285350" y="3983592"/>
                </a:cubicBezTo>
                <a:cubicBezTo>
                  <a:pt x="11288892" y="3981899"/>
                  <a:pt x="11309710" y="3984968"/>
                  <a:pt x="11311214" y="3981646"/>
                </a:cubicBezTo>
                <a:cubicBezTo>
                  <a:pt x="11307672" y="3983340"/>
                  <a:pt x="11309176" y="3980016"/>
                  <a:pt x="11307138" y="3978386"/>
                </a:cubicBezTo>
                <a:lnTo>
                  <a:pt x="11326898" y="3976811"/>
                </a:lnTo>
                <a:lnTo>
                  <a:pt x="11330544" y="3987955"/>
                </a:lnTo>
                <a:lnTo>
                  <a:pt x="11319367" y="3988162"/>
                </a:lnTo>
                <a:cubicBezTo>
                  <a:pt x="11306217" y="3995750"/>
                  <a:pt x="11292158" y="3999216"/>
                  <a:pt x="11277146" y="4002484"/>
                </a:cubicBezTo>
                <a:lnTo>
                  <a:pt x="11236781" y="4013554"/>
                </a:lnTo>
                <a:lnTo>
                  <a:pt x="11230716" y="4012308"/>
                </a:lnTo>
                <a:cubicBezTo>
                  <a:pt x="11230716" y="4012308"/>
                  <a:pt x="11230716" y="4012308"/>
                  <a:pt x="11229212" y="4015630"/>
                </a:cubicBezTo>
                <a:lnTo>
                  <a:pt x="11236781" y="4013554"/>
                </a:lnTo>
                <a:lnTo>
                  <a:pt x="11238335" y="4013874"/>
                </a:lnTo>
                <a:cubicBezTo>
                  <a:pt x="11238868" y="4018827"/>
                  <a:pt x="11235326" y="4020517"/>
                  <a:pt x="11233288" y="4018890"/>
                </a:cubicBezTo>
                <a:cubicBezTo>
                  <a:pt x="11231784" y="4022211"/>
                  <a:pt x="11231784" y="4022211"/>
                  <a:pt x="11231784" y="4022211"/>
                </a:cubicBezTo>
                <a:lnTo>
                  <a:pt x="11234153" y="4021950"/>
                </a:lnTo>
                <a:lnTo>
                  <a:pt x="11239468" y="4020396"/>
                </a:lnTo>
                <a:cubicBezTo>
                  <a:pt x="11246440" y="4018335"/>
                  <a:pt x="11252275" y="4016443"/>
                  <a:pt x="11257612" y="4014118"/>
                </a:cubicBezTo>
                <a:cubicBezTo>
                  <a:pt x="11263944" y="4012659"/>
                  <a:pt x="11269388" y="4011586"/>
                  <a:pt x="11275330" y="4010945"/>
                </a:cubicBezTo>
                <a:lnTo>
                  <a:pt x="11278954" y="4010842"/>
                </a:lnTo>
                <a:lnTo>
                  <a:pt x="11287576" y="4008031"/>
                </a:lnTo>
                <a:cubicBezTo>
                  <a:pt x="11307147" y="4003003"/>
                  <a:pt x="11321813" y="4001413"/>
                  <a:pt x="11327334" y="4006088"/>
                </a:cubicBezTo>
                <a:lnTo>
                  <a:pt x="11323856" y="4007677"/>
                </a:lnTo>
                <a:lnTo>
                  <a:pt x="11330626" y="4006214"/>
                </a:lnTo>
                <a:lnTo>
                  <a:pt x="11336677" y="4006706"/>
                </a:lnTo>
                <a:lnTo>
                  <a:pt x="11336936" y="4007497"/>
                </a:lnTo>
                <a:lnTo>
                  <a:pt x="11356238" y="4002312"/>
                </a:lnTo>
                <a:cubicBezTo>
                  <a:pt x="11377584" y="3993016"/>
                  <a:pt x="11399357" y="3988725"/>
                  <a:pt x="11428675" y="3986337"/>
                </a:cubicBezTo>
                <a:cubicBezTo>
                  <a:pt x="11412452" y="3990809"/>
                  <a:pt x="11421988" y="3994439"/>
                  <a:pt x="11427967" y="3999621"/>
                </a:cubicBezTo>
                <a:cubicBezTo>
                  <a:pt x="11429960" y="4001345"/>
                  <a:pt x="11433518" y="3999796"/>
                  <a:pt x="11435510" y="4001524"/>
                </a:cubicBezTo>
                <a:cubicBezTo>
                  <a:pt x="11435510" y="4001524"/>
                  <a:pt x="11433946" y="4004798"/>
                  <a:pt x="11430388" y="4006348"/>
                </a:cubicBezTo>
                <a:cubicBezTo>
                  <a:pt x="11430388" y="4006348"/>
                  <a:pt x="11430388" y="4006348"/>
                  <a:pt x="11426830" y="4007896"/>
                </a:cubicBezTo>
                <a:cubicBezTo>
                  <a:pt x="11433946" y="4004798"/>
                  <a:pt x="11429251" y="4014626"/>
                  <a:pt x="11418150" y="4014270"/>
                </a:cubicBezTo>
                <a:cubicBezTo>
                  <a:pt x="11418150" y="4014270"/>
                  <a:pt x="11418150" y="4014270"/>
                  <a:pt x="11417722" y="4009268"/>
                </a:cubicBezTo>
                <a:cubicBezTo>
                  <a:pt x="11415728" y="4007542"/>
                  <a:pt x="11412171" y="4009090"/>
                  <a:pt x="11412171" y="4009090"/>
                </a:cubicBezTo>
                <a:cubicBezTo>
                  <a:pt x="11411743" y="4004087"/>
                  <a:pt x="11413736" y="4005814"/>
                  <a:pt x="11417294" y="4004266"/>
                </a:cubicBezTo>
                <a:cubicBezTo>
                  <a:pt x="11417294" y="4004266"/>
                  <a:pt x="11417294" y="4004266"/>
                  <a:pt x="11420851" y="4002716"/>
                </a:cubicBezTo>
                <a:cubicBezTo>
                  <a:pt x="11407758" y="4000635"/>
                  <a:pt x="11382426" y="4006473"/>
                  <a:pt x="11379296" y="4013026"/>
                </a:cubicBezTo>
                <a:cubicBezTo>
                  <a:pt x="11366632" y="4015945"/>
                  <a:pt x="11354249" y="4016797"/>
                  <a:pt x="11343308" y="4018317"/>
                </a:cubicBezTo>
                <a:lnTo>
                  <a:pt x="11340760" y="4019185"/>
                </a:lnTo>
                <a:lnTo>
                  <a:pt x="11341699" y="4022051"/>
                </a:lnTo>
                <a:lnTo>
                  <a:pt x="11327546" y="4023685"/>
                </a:lnTo>
                <a:lnTo>
                  <a:pt x="11315967" y="4027627"/>
                </a:lnTo>
                <a:cubicBezTo>
                  <a:pt x="11307856" y="4029861"/>
                  <a:pt x="11305470" y="4028955"/>
                  <a:pt x="11303727" y="4027443"/>
                </a:cubicBezTo>
                <a:lnTo>
                  <a:pt x="11301948" y="4026638"/>
                </a:lnTo>
                <a:lnTo>
                  <a:pt x="11290602" y="4027947"/>
                </a:lnTo>
                <a:lnTo>
                  <a:pt x="11284950" y="4029336"/>
                </a:lnTo>
                <a:lnTo>
                  <a:pt x="11281010" y="4031496"/>
                </a:lnTo>
                <a:cubicBezTo>
                  <a:pt x="11278253" y="4034320"/>
                  <a:pt x="11276190" y="4037164"/>
                  <a:pt x="11270853" y="4039487"/>
                </a:cubicBezTo>
                <a:lnTo>
                  <a:pt x="11247898" y="4041064"/>
                </a:lnTo>
                <a:lnTo>
                  <a:pt x="11239289" y="4044742"/>
                </a:lnTo>
                <a:cubicBezTo>
                  <a:pt x="11202080" y="4060557"/>
                  <a:pt x="11165443" y="4076243"/>
                  <a:pt x="11154681" y="4082621"/>
                </a:cubicBezTo>
                <a:cubicBezTo>
                  <a:pt x="11139606" y="4093448"/>
                  <a:pt x="11120154" y="4099259"/>
                  <a:pt x="11101126" y="4102569"/>
                </a:cubicBezTo>
                <a:lnTo>
                  <a:pt x="11070598" y="4105532"/>
                </a:lnTo>
                <a:lnTo>
                  <a:pt x="11066354" y="4107774"/>
                </a:lnTo>
                <a:cubicBezTo>
                  <a:pt x="11068346" y="4109501"/>
                  <a:pt x="11077456" y="4108129"/>
                  <a:pt x="11074326" y="4114680"/>
                </a:cubicBezTo>
                <a:cubicBezTo>
                  <a:pt x="11066037" y="4120237"/>
                  <a:pt x="11059268" y="4123346"/>
                  <a:pt x="11053302" y="4125050"/>
                </a:cubicBezTo>
                <a:lnTo>
                  <a:pt x="11048490" y="4125631"/>
                </a:lnTo>
                <a:lnTo>
                  <a:pt x="11046635" y="4146185"/>
                </a:lnTo>
                <a:cubicBezTo>
                  <a:pt x="11042164" y="4153512"/>
                  <a:pt x="11042164" y="4153512"/>
                  <a:pt x="11029266" y="4157365"/>
                </a:cubicBezTo>
                <a:cubicBezTo>
                  <a:pt x="11024886" y="4146355"/>
                  <a:pt x="11029045" y="4145112"/>
                  <a:pt x="11016034" y="4142673"/>
                </a:cubicBezTo>
                <a:cubicBezTo>
                  <a:pt x="11012098" y="4156500"/>
                  <a:pt x="11007628" y="4163827"/>
                  <a:pt x="11003586" y="4171694"/>
                </a:cubicBezTo>
                <a:lnTo>
                  <a:pt x="11003361" y="4159109"/>
                </a:lnTo>
                <a:cubicBezTo>
                  <a:pt x="11007408" y="4151575"/>
                  <a:pt x="11007408" y="4151575"/>
                  <a:pt x="11011874" y="4143915"/>
                </a:cubicBezTo>
                <a:cubicBezTo>
                  <a:pt x="10972760" y="4155598"/>
                  <a:pt x="10933314" y="4148734"/>
                  <a:pt x="10904018" y="4194771"/>
                </a:cubicBezTo>
                <a:cubicBezTo>
                  <a:pt x="10899560" y="4202762"/>
                  <a:pt x="10899560" y="4202762"/>
                  <a:pt x="10899779" y="4215014"/>
                </a:cubicBezTo>
                <a:lnTo>
                  <a:pt x="10900170" y="4215399"/>
                </a:lnTo>
                <a:lnTo>
                  <a:pt x="10908722" y="4210508"/>
                </a:lnTo>
                <a:cubicBezTo>
                  <a:pt x="10914623" y="4207609"/>
                  <a:pt x="10920046" y="4205436"/>
                  <a:pt x="10926364" y="4203116"/>
                </a:cubicBezTo>
                <a:cubicBezTo>
                  <a:pt x="10937089" y="4201370"/>
                  <a:pt x="10949724" y="4196730"/>
                  <a:pt x="10969510" y="4190926"/>
                </a:cubicBezTo>
                <a:cubicBezTo>
                  <a:pt x="10971174" y="4193238"/>
                  <a:pt x="10975644" y="4192509"/>
                  <a:pt x="10981245" y="4191274"/>
                </a:cubicBezTo>
                <a:lnTo>
                  <a:pt x="10983172" y="4190993"/>
                </a:lnTo>
                <a:lnTo>
                  <a:pt x="10983275" y="4190952"/>
                </a:lnTo>
                <a:lnTo>
                  <a:pt x="10996166" y="4185905"/>
                </a:lnTo>
                <a:lnTo>
                  <a:pt x="10995489" y="4185404"/>
                </a:lnTo>
                <a:cubicBezTo>
                  <a:pt x="10995551" y="4184103"/>
                  <a:pt x="10997400" y="4182511"/>
                  <a:pt x="11001929" y="4180481"/>
                </a:cubicBezTo>
                <a:lnTo>
                  <a:pt x="11017935" y="4177385"/>
                </a:lnTo>
                <a:lnTo>
                  <a:pt x="11028524" y="4173240"/>
                </a:lnTo>
                <a:cubicBezTo>
                  <a:pt x="11041576" y="4168837"/>
                  <a:pt x="11051706" y="4166561"/>
                  <a:pt x="11056234" y="4168288"/>
                </a:cubicBezTo>
                <a:lnTo>
                  <a:pt x="11057683" y="4170483"/>
                </a:lnTo>
                <a:lnTo>
                  <a:pt x="11064806" y="4169517"/>
                </a:lnTo>
                <a:cubicBezTo>
                  <a:pt x="11071076" y="4169384"/>
                  <a:pt x="11076466" y="4170280"/>
                  <a:pt x="11080335" y="4172879"/>
                </a:cubicBezTo>
                <a:cubicBezTo>
                  <a:pt x="11102276" y="4158978"/>
                  <a:pt x="11128965" y="4157212"/>
                  <a:pt x="11155412" y="4160652"/>
                </a:cubicBezTo>
                <a:cubicBezTo>
                  <a:pt x="11157322" y="4157759"/>
                  <a:pt x="11157322" y="4157759"/>
                  <a:pt x="11157322" y="4157759"/>
                </a:cubicBezTo>
                <a:cubicBezTo>
                  <a:pt x="11157322" y="4157759"/>
                  <a:pt x="11158987" y="4160070"/>
                  <a:pt x="11158987" y="4160070"/>
                </a:cubicBezTo>
                <a:cubicBezTo>
                  <a:pt x="11160896" y="4157177"/>
                  <a:pt x="11166136" y="4158906"/>
                  <a:pt x="11166136" y="4158906"/>
                </a:cubicBezTo>
                <a:cubicBezTo>
                  <a:pt x="11169711" y="4158325"/>
                  <a:pt x="11167802" y="4161216"/>
                  <a:pt x="11164227" y="4161800"/>
                </a:cubicBezTo>
                <a:cubicBezTo>
                  <a:pt x="11162316" y="4164693"/>
                  <a:pt x="11162316" y="4164693"/>
                  <a:pt x="11160652" y="4162381"/>
                </a:cubicBezTo>
                <a:cubicBezTo>
                  <a:pt x="11167557" y="4166420"/>
                  <a:pt x="11182102" y="4158888"/>
                  <a:pt x="11183522" y="4166402"/>
                </a:cubicBezTo>
                <a:cubicBezTo>
                  <a:pt x="11153012" y="4173953"/>
                  <a:pt x="11144884" y="4195935"/>
                  <a:pt x="11111286" y="4193658"/>
                </a:cubicBezTo>
                <a:cubicBezTo>
                  <a:pt x="11107958" y="4189036"/>
                  <a:pt x="11117017" y="4184978"/>
                  <a:pt x="11118928" y="4182085"/>
                </a:cubicBezTo>
                <a:cubicBezTo>
                  <a:pt x="11098432" y="4184133"/>
                  <a:pt x="11080678" y="4184441"/>
                  <a:pt x="11062419" y="4186124"/>
                </a:cubicBezTo>
                <a:lnTo>
                  <a:pt x="11060193" y="4186582"/>
                </a:lnTo>
                <a:lnTo>
                  <a:pt x="11056678" y="4193126"/>
                </a:lnTo>
                <a:cubicBezTo>
                  <a:pt x="11034624" y="4199712"/>
                  <a:pt x="10999560" y="4203857"/>
                  <a:pt x="10991576" y="4225220"/>
                </a:cubicBezTo>
                <a:cubicBezTo>
                  <a:pt x="10999898" y="4222734"/>
                  <a:pt x="10999898" y="4222734"/>
                  <a:pt x="11004588" y="4227659"/>
                </a:cubicBezTo>
                <a:cubicBezTo>
                  <a:pt x="10995848" y="4230269"/>
                  <a:pt x="10995848" y="4230269"/>
                  <a:pt x="10991794" y="4237473"/>
                </a:cubicBezTo>
                <a:cubicBezTo>
                  <a:pt x="10996068" y="4242523"/>
                  <a:pt x="10992352" y="4268603"/>
                  <a:pt x="10996514" y="4267360"/>
                </a:cubicBezTo>
                <a:lnTo>
                  <a:pt x="11008933" y="4281168"/>
                </a:lnTo>
                <a:lnTo>
                  <a:pt x="11018780" y="4280464"/>
                </a:lnTo>
                <a:lnTo>
                  <a:pt x="11035604" y="4280819"/>
                </a:lnTo>
                <a:lnTo>
                  <a:pt x="11079480" y="4267583"/>
                </a:lnTo>
                <a:cubicBezTo>
                  <a:pt x="11085060" y="4267518"/>
                  <a:pt x="11087098" y="4269149"/>
                  <a:pt x="11092676" y="4269085"/>
                </a:cubicBezTo>
                <a:cubicBezTo>
                  <a:pt x="11107380" y="4267265"/>
                  <a:pt x="11137755" y="4255352"/>
                  <a:pt x="11147412" y="4258548"/>
                </a:cubicBezTo>
                <a:cubicBezTo>
                  <a:pt x="11146878" y="4253596"/>
                  <a:pt x="11148381" y="4250273"/>
                  <a:pt x="11156000" y="4251839"/>
                </a:cubicBezTo>
                <a:cubicBezTo>
                  <a:pt x="11159542" y="4250146"/>
                  <a:pt x="11180358" y="4253215"/>
                  <a:pt x="11181863" y="4249892"/>
                </a:cubicBezTo>
                <a:cubicBezTo>
                  <a:pt x="11178321" y="4251584"/>
                  <a:pt x="11179824" y="4248263"/>
                  <a:pt x="11177786" y="4246634"/>
                </a:cubicBezTo>
                <a:lnTo>
                  <a:pt x="11197548" y="4245059"/>
                </a:lnTo>
                <a:lnTo>
                  <a:pt x="11201192" y="4256202"/>
                </a:lnTo>
                <a:lnTo>
                  <a:pt x="11190016" y="4256410"/>
                </a:lnTo>
                <a:cubicBezTo>
                  <a:pt x="11176866" y="4263999"/>
                  <a:pt x="11162807" y="4267461"/>
                  <a:pt x="11147796" y="4270732"/>
                </a:cubicBezTo>
                <a:lnTo>
                  <a:pt x="11107430" y="4281802"/>
                </a:lnTo>
                <a:lnTo>
                  <a:pt x="11101364" y="4280556"/>
                </a:lnTo>
                <a:cubicBezTo>
                  <a:pt x="11101364" y="4280556"/>
                  <a:pt x="11101364" y="4280556"/>
                  <a:pt x="11099860" y="4283878"/>
                </a:cubicBezTo>
                <a:lnTo>
                  <a:pt x="11107430" y="4281802"/>
                </a:lnTo>
                <a:lnTo>
                  <a:pt x="11108982" y="4282122"/>
                </a:lnTo>
                <a:cubicBezTo>
                  <a:pt x="11109517" y="4287073"/>
                  <a:pt x="11105976" y="4288767"/>
                  <a:pt x="11103938" y="4287138"/>
                </a:cubicBezTo>
                <a:cubicBezTo>
                  <a:pt x="11102434" y="4290461"/>
                  <a:pt x="11102434" y="4290461"/>
                  <a:pt x="11102434" y="4290461"/>
                </a:cubicBezTo>
                <a:cubicBezTo>
                  <a:pt x="11133877" y="4288448"/>
                  <a:pt x="11172404" y="4283054"/>
                  <a:pt x="11201275" y="4274463"/>
                </a:cubicBezTo>
                <a:lnTo>
                  <a:pt x="11207326" y="4274952"/>
                </a:lnTo>
                <a:lnTo>
                  <a:pt x="11212348" y="4290300"/>
                </a:lnTo>
                <a:lnTo>
                  <a:pt x="11161250" y="4296196"/>
                </a:lnTo>
                <a:cubicBezTo>
                  <a:pt x="11133306" y="4300439"/>
                  <a:pt x="11107845" y="4306099"/>
                  <a:pt x="11082783" y="4315473"/>
                </a:cubicBezTo>
                <a:cubicBezTo>
                  <a:pt x="11066043" y="4315663"/>
                  <a:pt x="11042218" y="4319241"/>
                  <a:pt x="11028050" y="4326011"/>
                </a:cubicBezTo>
                <a:cubicBezTo>
                  <a:pt x="11039744" y="4330838"/>
                  <a:pt x="11025576" y="4337609"/>
                  <a:pt x="11028148" y="4344190"/>
                </a:cubicBezTo>
                <a:cubicBezTo>
                  <a:pt x="11021064" y="4347575"/>
                  <a:pt x="11020530" y="4342624"/>
                  <a:pt x="11011408" y="4344380"/>
                </a:cubicBezTo>
                <a:cubicBezTo>
                  <a:pt x="10998744" y="4347830"/>
                  <a:pt x="11025576" y="4337609"/>
                  <a:pt x="11012378" y="4336105"/>
                </a:cubicBezTo>
                <a:lnTo>
                  <a:pt x="11010276" y="4336795"/>
                </a:lnTo>
                <a:lnTo>
                  <a:pt x="11004421" y="4344028"/>
                </a:lnTo>
                <a:cubicBezTo>
                  <a:pt x="11001214" y="4348857"/>
                  <a:pt x="10998072" y="4354455"/>
                  <a:pt x="10994022" y="4361991"/>
                </a:cubicBezTo>
                <a:lnTo>
                  <a:pt x="10993692" y="4343446"/>
                </a:lnTo>
                <a:cubicBezTo>
                  <a:pt x="10978504" y="4347982"/>
                  <a:pt x="10965527" y="4353356"/>
                  <a:pt x="10953601" y="4356086"/>
                </a:cubicBezTo>
                <a:lnTo>
                  <a:pt x="10942948" y="4357119"/>
                </a:lnTo>
                <a:lnTo>
                  <a:pt x="10916643" y="4363637"/>
                </a:lnTo>
                <a:cubicBezTo>
                  <a:pt x="10905046" y="4376990"/>
                  <a:pt x="10885298" y="4383824"/>
                  <a:pt x="10867588" y="4392290"/>
                </a:cubicBezTo>
                <a:lnTo>
                  <a:pt x="10834882" y="4406377"/>
                </a:lnTo>
                <a:lnTo>
                  <a:pt x="10833824" y="4409836"/>
                </a:lnTo>
                <a:cubicBezTo>
                  <a:pt x="10864199" y="4400764"/>
                  <a:pt x="10877212" y="4403202"/>
                  <a:pt x="10899068" y="4408993"/>
                </a:cubicBezTo>
                <a:lnTo>
                  <a:pt x="10899405" y="4427872"/>
                </a:lnTo>
                <a:cubicBezTo>
                  <a:pt x="10881929" y="4433090"/>
                  <a:pt x="10877769" y="4434332"/>
                  <a:pt x="10869137" y="4442903"/>
                </a:cubicBezTo>
                <a:lnTo>
                  <a:pt x="10869249" y="4449196"/>
                </a:lnTo>
                <a:cubicBezTo>
                  <a:pt x="10887058" y="4462520"/>
                  <a:pt x="10900182" y="4471253"/>
                  <a:pt x="10926094" y="4469840"/>
                </a:cubicBezTo>
                <a:cubicBezTo>
                  <a:pt x="10930558" y="4462182"/>
                  <a:pt x="10934493" y="4448354"/>
                  <a:pt x="10934386" y="4442393"/>
                </a:cubicBezTo>
                <a:lnTo>
                  <a:pt x="10934493" y="4448354"/>
                </a:lnTo>
                <a:cubicBezTo>
                  <a:pt x="10947730" y="4463378"/>
                  <a:pt x="10965652" y="4482995"/>
                  <a:pt x="10987402" y="4482826"/>
                </a:cubicBezTo>
                <a:cubicBezTo>
                  <a:pt x="10991450" y="4475290"/>
                  <a:pt x="11004348" y="4471438"/>
                  <a:pt x="11017664" y="4467461"/>
                </a:cubicBezTo>
                <a:lnTo>
                  <a:pt x="11017997" y="4486006"/>
                </a:lnTo>
                <a:cubicBezTo>
                  <a:pt x="11030896" y="4482155"/>
                  <a:pt x="11026206" y="4477229"/>
                  <a:pt x="11026544" y="4496106"/>
                </a:cubicBezTo>
                <a:cubicBezTo>
                  <a:pt x="11048182" y="4489643"/>
                  <a:pt x="11083436" y="4472787"/>
                  <a:pt x="11100829" y="4486239"/>
                </a:cubicBezTo>
                <a:cubicBezTo>
                  <a:pt x="11100888" y="4489549"/>
                  <a:pt x="11100918" y="4491205"/>
                  <a:pt x="11101481" y="4493409"/>
                </a:cubicBezTo>
                <a:lnTo>
                  <a:pt x="11102192" y="4495342"/>
                </a:lnTo>
                <a:lnTo>
                  <a:pt x="11109860" y="4495399"/>
                </a:lnTo>
                <a:cubicBezTo>
                  <a:pt x="11124404" y="4495797"/>
                  <a:pt x="11139311" y="4494836"/>
                  <a:pt x="11159078" y="4487609"/>
                </a:cubicBezTo>
                <a:cubicBezTo>
                  <a:pt x="11160450" y="4492005"/>
                  <a:pt x="11168440" y="4490715"/>
                  <a:pt x="11170780" y="4491494"/>
                </a:cubicBezTo>
                <a:cubicBezTo>
                  <a:pt x="11187722" y="4485297"/>
                  <a:pt x="11208380" y="4484276"/>
                  <a:pt x="11229036" y="4483254"/>
                </a:cubicBezTo>
                <a:cubicBezTo>
                  <a:pt x="11242672" y="4479902"/>
                  <a:pt x="11255340" y="4480166"/>
                  <a:pt x="11267042" y="4484054"/>
                </a:cubicBezTo>
                <a:cubicBezTo>
                  <a:pt x="11271723" y="4485607"/>
                  <a:pt x="11274063" y="4486386"/>
                  <a:pt x="11278744" y="4487938"/>
                </a:cubicBezTo>
                <a:cubicBezTo>
                  <a:pt x="11277776" y="4491559"/>
                  <a:pt x="11277776" y="4491559"/>
                  <a:pt x="11277776" y="4491559"/>
                </a:cubicBezTo>
                <a:cubicBezTo>
                  <a:pt x="11271161" y="4497243"/>
                  <a:pt x="11260832" y="4497755"/>
                  <a:pt x="11249132" y="4493869"/>
                </a:cubicBezTo>
                <a:cubicBezTo>
                  <a:pt x="11236462" y="4493602"/>
                  <a:pt x="11223794" y="4493335"/>
                  <a:pt x="11214840" y="4498244"/>
                </a:cubicBezTo>
                <a:cubicBezTo>
                  <a:pt x="11207818" y="4495912"/>
                  <a:pt x="11203137" y="4494359"/>
                  <a:pt x="11196117" y="4492026"/>
                </a:cubicBezTo>
                <a:cubicBezTo>
                  <a:pt x="11172153" y="4495889"/>
                  <a:pt x="11164165" y="4497178"/>
                  <a:pt x="11142540" y="4501819"/>
                </a:cubicBezTo>
                <a:cubicBezTo>
                  <a:pt x="11146815" y="4495356"/>
                  <a:pt x="11132213" y="4502332"/>
                  <a:pt x="11125191" y="4499998"/>
                </a:cubicBezTo>
                <a:cubicBezTo>
                  <a:pt x="11119544" y="4502063"/>
                  <a:pt x="11109622" y="4510591"/>
                  <a:pt x="11120917" y="4506461"/>
                </a:cubicBezTo>
                <a:cubicBezTo>
                  <a:pt x="11110790" y="4510980"/>
                  <a:pt x="11099151" y="4514012"/>
                  <a:pt x="11086756" y="4516298"/>
                </a:cubicBezTo>
                <a:lnTo>
                  <a:pt x="11071432" y="4518425"/>
                </a:lnTo>
                <a:lnTo>
                  <a:pt x="11058324" y="4521655"/>
                </a:lnTo>
                <a:cubicBezTo>
                  <a:pt x="11042550" y="4525618"/>
                  <a:pt x="11027362" y="4530152"/>
                  <a:pt x="11018884" y="4535680"/>
                </a:cubicBezTo>
                <a:cubicBezTo>
                  <a:pt x="11010148" y="4538291"/>
                  <a:pt x="11001634" y="4553486"/>
                  <a:pt x="10992896" y="4556094"/>
                </a:cubicBezTo>
                <a:cubicBezTo>
                  <a:pt x="10975729" y="4555229"/>
                  <a:pt x="10957808" y="4535610"/>
                  <a:pt x="10932336" y="4561530"/>
                </a:cubicBezTo>
                <a:cubicBezTo>
                  <a:pt x="10923716" y="4570762"/>
                  <a:pt x="10915310" y="4591919"/>
                  <a:pt x="10902518" y="4601732"/>
                </a:cubicBezTo>
                <a:cubicBezTo>
                  <a:pt x="10872480" y="4629679"/>
                  <a:pt x="10833444" y="4622361"/>
                  <a:pt x="10798412" y="4651799"/>
                </a:cubicBezTo>
                <a:cubicBezTo>
                  <a:pt x="10791670" y="4625598"/>
                  <a:pt x="10772898" y="4624150"/>
                  <a:pt x="10747432" y="4629993"/>
                </a:cubicBezTo>
                <a:lnTo>
                  <a:pt x="10728826" y="4635152"/>
                </a:lnTo>
                <a:lnTo>
                  <a:pt x="10734842" y="4635386"/>
                </a:lnTo>
                <a:cubicBezTo>
                  <a:pt x="10738836" y="4634742"/>
                  <a:pt x="10741418" y="4634615"/>
                  <a:pt x="10736457" y="4638878"/>
                </a:cubicBezTo>
                <a:cubicBezTo>
                  <a:pt x="10729842" y="4644563"/>
                  <a:pt x="10723227" y="4650248"/>
                  <a:pt x="10714614" y="4656255"/>
                </a:cubicBezTo>
                <a:lnTo>
                  <a:pt x="10704921" y="4661787"/>
                </a:lnTo>
                <a:lnTo>
                  <a:pt x="10700104" y="4669545"/>
                </a:lnTo>
                <a:cubicBezTo>
                  <a:pt x="10676020" y="4692329"/>
                  <a:pt x="10639220" y="4691521"/>
                  <a:pt x="10590142" y="4701684"/>
                </a:cubicBezTo>
                <a:lnTo>
                  <a:pt x="10590250" y="4707644"/>
                </a:lnTo>
                <a:cubicBezTo>
                  <a:pt x="10592648" y="4713087"/>
                  <a:pt x="10594964" y="4713978"/>
                  <a:pt x="10596122" y="4714422"/>
                </a:cubicBezTo>
                <a:lnTo>
                  <a:pt x="10595288" y="4717608"/>
                </a:lnTo>
                <a:lnTo>
                  <a:pt x="10621752" y="4715718"/>
                </a:lnTo>
                <a:cubicBezTo>
                  <a:pt x="10635388" y="4712366"/>
                  <a:pt x="10648056" y="4712631"/>
                  <a:pt x="10659758" y="4716517"/>
                </a:cubicBezTo>
                <a:cubicBezTo>
                  <a:pt x="10664438" y="4718071"/>
                  <a:pt x="10666779" y="4718849"/>
                  <a:pt x="10671460" y="4720403"/>
                </a:cubicBezTo>
                <a:cubicBezTo>
                  <a:pt x="10670494" y="4724023"/>
                  <a:pt x="10670494" y="4724023"/>
                  <a:pt x="10670494" y="4724023"/>
                </a:cubicBezTo>
                <a:cubicBezTo>
                  <a:pt x="10663877" y="4729707"/>
                  <a:pt x="10653548" y="4730219"/>
                  <a:pt x="10641848" y="4726333"/>
                </a:cubicBezTo>
                <a:cubicBezTo>
                  <a:pt x="10629178" y="4726066"/>
                  <a:pt x="10616510" y="4725799"/>
                  <a:pt x="10607555" y="4730708"/>
                </a:cubicBezTo>
                <a:cubicBezTo>
                  <a:pt x="10600534" y="4728375"/>
                  <a:pt x="10595854" y="4726821"/>
                  <a:pt x="10588834" y="4724489"/>
                </a:cubicBezTo>
                <a:lnTo>
                  <a:pt x="10584812" y="4725159"/>
                </a:lnTo>
                <a:lnTo>
                  <a:pt x="10569769" y="4734904"/>
                </a:lnTo>
                <a:cubicBezTo>
                  <a:pt x="10560578" y="4738480"/>
                  <a:pt x="10551942" y="4741059"/>
                  <a:pt x="10547835" y="4745282"/>
                </a:cubicBezTo>
                <a:cubicBezTo>
                  <a:pt x="10552108" y="4750332"/>
                  <a:pt x="10552222" y="4756623"/>
                  <a:pt x="10556496" y="4761675"/>
                </a:cubicBezTo>
                <a:lnTo>
                  <a:pt x="10530698" y="4769378"/>
                </a:lnTo>
                <a:cubicBezTo>
                  <a:pt x="10526424" y="4764329"/>
                  <a:pt x="10526424" y="4764329"/>
                  <a:pt x="10513108" y="4768306"/>
                </a:cubicBezTo>
                <a:cubicBezTo>
                  <a:pt x="10509060" y="4775842"/>
                  <a:pt x="10509173" y="4782132"/>
                  <a:pt x="10500541" y="4790703"/>
                </a:cubicBezTo>
                <a:lnTo>
                  <a:pt x="10500654" y="4796995"/>
                </a:lnTo>
                <a:cubicBezTo>
                  <a:pt x="10526868" y="4789166"/>
                  <a:pt x="10531029" y="4787922"/>
                  <a:pt x="10531700" y="4825345"/>
                </a:cubicBezTo>
                <a:cubicBezTo>
                  <a:pt x="10527650" y="4832880"/>
                  <a:pt x="10527758" y="4838842"/>
                  <a:pt x="10527982" y="4851425"/>
                </a:cubicBezTo>
                <a:cubicBezTo>
                  <a:pt x="10549952" y="4863508"/>
                  <a:pt x="10558380" y="4866983"/>
                  <a:pt x="10592917" y="4856668"/>
                </a:cubicBezTo>
                <a:lnTo>
                  <a:pt x="10593367" y="4881837"/>
                </a:lnTo>
                <a:lnTo>
                  <a:pt x="10599437" y="4885528"/>
                </a:lnTo>
                <a:lnTo>
                  <a:pt x="10612815" y="4883612"/>
                </a:lnTo>
                <a:lnTo>
                  <a:pt x="10613571" y="4883351"/>
                </a:lnTo>
                <a:lnTo>
                  <a:pt x="10615066" y="4881682"/>
                </a:lnTo>
                <a:cubicBezTo>
                  <a:pt x="10616649" y="4879628"/>
                  <a:pt x="10617766" y="4877713"/>
                  <a:pt x="10619998" y="4873883"/>
                </a:cubicBezTo>
                <a:lnTo>
                  <a:pt x="10622190" y="4880378"/>
                </a:lnTo>
                <a:lnTo>
                  <a:pt x="10643932" y="4872885"/>
                </a:lnTo>
                <a:lnTo>
                  <a:pt x="10657691" y="4875077"/>
                </a:lnTo>
                <a:lnTo>
                  <a:pt x="10665342" y="4869581"/>
                </a:lnTo>
                <a:cubicBezTo>
                  <a:pt x="10669440" y="4866608"/>
                  <a:pt x="10672123" y="4864642"/>
                  <a:pt x="10672123" y="4864642"/>
                </a:cubicBezTo>
                <a:cubicBezTo>
                  <a:pt x="10680446" y="4862156"/>
                  <a:pt x="10702752" y="4893114"/>
                  <a:pt x="10720003" y="4875313"/>
                </a:cubicBezTo>
                <a:cubicBezTo>
                  <a:pt x="10728629" y="4866410"/>
                  <a:pt x="10723939" y="4861485"/>
                  <a:pt x="10732570" y="4852915"/>
                </a:cubicBezTo>
                <a:cubicBezTo>
                  <a:pt x="10737480" y="4870092"/>
                  <a:pt x="10741528" y="4862559"/>
                  <a:pt x="10745914" y="4873899"/>
                </a:cubicBezTo>
                <a:cubicBezTo>
                  <a:pt x="10758702" y="4863755"/>
                  <a:pt x="10772017" y="4859778"/>
                  <a:pt x="10784802" y="4849634"/>
                </a:cubicBezTo>
                <a:lnTo>
                  <a:pt x="10785140" y="4868510"/>
                </a:lnTo>
                <a:cubicBezTo>
                  <a:pt x="10791699" y="4872710"/>
                  <a:pt x="10797164" y="4874159"/>
                  <a:pt x="10802122" y="4876548"/>
                </a:cubicBezTo>
                <a:lnTo>
                  <a:pt x="10812179" y="4886419"/>
                </a:lnTo>
                <a:lnTo>
                  <a:pt x="10844200" y="4891979"/>
                </a:lnTo>
                <a:cubicBezTo>
                  <a:pt x="10848664" y="4894245"/>
                  <a:pt x="10850896" y="4895380"/>
                  <a:pt x="10855361" y="4897645"/>
                </a:cubicBezTo>
                <a:cubicBezTo>
                  <a:pt x="10854165" y="4901171"/>
                  <a:pt x="10854165" y="4901171"/>
                  <a:pt x="10854165" y="4901171"/>
                </a:cubicBezTo>
                <a:cubicBezTo>
                  <a:pt x="10847308" y="4905953"/>
                  <a:pt x="10837182" y="4904941"/>
                  <a:pt x="10826023" y="4899271"/>
                </a:cubicBezTo>
                <a:cubicBezTo>
                  <a:pt x="10819844" y="4898199"/>
                  <a:pt x="10813664" y="4897126"/>
                  <a:pt x="10807896" y="4896777"/>
                </a:cubicBezTo>
                <a:lnTo>
                  <a:pt x="10805987" y="4897002"/>
                </a:lnTo>
                <a:lnTo>
                  <a:pt x="10779730" y="4914624"/>
                </a:lnTo>
                <a:cubicBezTo>
                  <a:pt x="10748615" y="4944485"/>
                  <a:pt x="10730773" y="4986209"/>
                  <a:pt x="10704644" y="4998758"/>
                </a:cubicBezTo>
                <a:cubicBezTo>
                  <a:pt x="10687689" y="5009814"/>
                  <a:pt x="10674464" y="4995451"/>
                  <a:pt x="10665608" y="4991439"/>
                </a:cubicBezTo>
                <a:cubicBezTo>
                  <a:pt x="10643864" y="4991939"/>
                  <a:pt x="10631746" y="5039505"/>
                  <a:pt x="10609772" y="5027091"/>
                </a:cubicBezTo>
                <a:lnTo>
                  <a:pt x="10609434" y="5008216"/>
                </a:lnTo>
                <a:cubicBezTo>
                  <a:pt x="10578316" y="4999197"/>
                  <a:pt x="10522468" y="5034187"/>
                  <a:pt x="10496255" y="5042017"/>
                </a:cubicBezTo>
                <a:lnTo>
                  <a:pt x="10496700" y="5066854"/>
                </a:lnTo>
                <a:cubicBezTo>
                  <a:pt x="10479638" y="5071950"/>
                  <a:pt x="10449495" y="5093936"/>
                  <a:pt x="10436815" y="5110042"/>
                </a:cubicBezTo>
                <a:cubicBezTo>
                  <a:pt x="10432464" y="5123993"/>
                  <a:pt x="10432570" y="5129954"/>
                  <a:pt x="10419890" y="5146060"/>
                </a:cubicBezTo>
                <a:lnTo>
                  <a:pt x="10407324" y="5154382"/>
                </a:lnTo>
                <a:lnTo>
                  <a:pt x="10411065" y="5154409"/>
                </a:lnTo>
                <a:cubicBezTo>
                  <a:pt x="10425610" y="5154807"/>
                  <a:pt x="10440518" y="5153846"/>
                  <a:pt x="10460284" y="5146618"/>
                </a:cubicBezTo>
                <a:cubicBezTo>
                  <a:pt x="10461657" y="5151016"/>
                  <a:pt x="10469646" y="5149726"/>
                  <a:pt x="10471986" y="5150504"/>
                </a:cubicBezTo>
                <a:cubicBezTo>
                  <a:pt x="10488928" y="5144308"/>
                  <a:pt x="10509586" y="5143284"/>
                  <a:pt x="10530242" y="5142264"/>
                </a:cubicBezTo>
                <a:cubicBezTo>
                  <a:pt x="10543878" y="5138912"/>
                  <a:pt x="10556546" y="5139177"/>
                  <a:pt x="10568248" y="5143064"/>
                </a:cubicBezTo>
                <a:cubicBezTo>
                  <a:pt x="10572928" y="5144618"/>
                  <a:pt x="10575269" y="5145396"/>
                  <a:pt x="10579950" y="5146949"/>
                </a:cubicBezTo>
                <a:cubicBezTo>
                  <a:pt x="10578982" y="5150569"/>
                  <a:pt x="10578982" y="5150569"/>
                  <a:pt x="10578982" y="5150569"/>
                </a:cubicBezTo>
                <a:cubicBezTo>
                  <a:pt x="10572366" y="5156254"/>
                  <a:pt x="10562038" y="5156765"/>
                  <a:pt x="10550338" y="5152878"/>
                </a:cubicBezTo>
                <a:cubicBezTo>
                  <a:pt x="10537669" y="5152612"/>
                  <a:pt x="10525000" y="5152345"/>
                  <a:pt x="10516046" y="5157254"/>
                </a:cubicBezTo>
                <a:cubicBezTo>
                  <a:pt x="10509024" y="5154923"/>
                  <a:pt x="10504343" y="5153368"/>
                  <a:pt x="10497323" y="5151035"/>
                </a:cubicBezTo>
                <a:cubicBezTo>
                  <a:pt x="10473358" y="5154900"/>
                  <a:pt x="10465370" y="5156188"/>
                  <a:pt x="10443746" y="5160829"/>
                </a:cubicBezTo>
                <a:cubicBezTo>
                  <a:pt x="10448021" y="5154367"/>
                  <a:pt x="10433418" y="5161340"/>
                  <a:pt x="10426396" y="5159009"/>
                </a:cubicBezTo>
                <a:cubicBezTo>
                  <a:pt x="10420749" y="5161074"/>
                  <a:pt x="10410827" y="5169601"/>
                  <a:pt x="10422122" y="5165471"/>
                </a:cubicBezTo>
                <a:cubicBezTo>
                  <a:pt x="10401872" y="5174508"/>
                  <a:pt x="10375567" y="5177597"/>
                  <a:pt x="10349262" y="5180683"/>
                </a:cubicBezTo>
                <a:lnTo>
                  <a:pt x="10328512" y="5185136"/>
                </a:lnTo>
                <a:lnTo>
                  <a:pt x="10324832" y="5187434"/>
                </a:lnTo>
                <a:cubicBezTo>
                  <a:pt x="10324938" y="5193395"/>
                  <a:pt x="10325052" y="5199686"/>
                  <a:pt x="10320583" y="5207014"/>
                </a:cubicBezTo>
                <a:lnTo>
                  <a:pt x="10307685" y="5210867"/>
                </a:lnTo>
                <a:cubicBezTo>
                  <a:pt x="10307577" y="5204906"/>
                  <a:pt x="10294460" y="5196505"/>
                  <a:pt x="10294460" y="5196505"/>
                </a:cubicBezTo>
                <a:cubicBezTo>
                  <a:pt x="10281448" y="5194065"/>
                  <a:pt x="10281888" y="5218572"/>
                  <a:pt x="10268466" y="5216587"/>
                </a:cubicBezTo>
                <a:cubicBezTo>
                  <a:pt x="10268466" y="5216587"/>
                  <a:pt x="10265938" y="5206854"/>
                  <a:pt x="10255594" y="5207369"/>
                </a:cubicBezTo>
                <a:lnTo>
                  <a:pt x="10255292" y="5207476"/>
                </a:lnTo>
                <a:lnTo>
                  <a:pt x="10256640" y="5211751"/>
                </a:lnTo>
                <a:lnTo>
                  <a:pt x="10242404" y="5220399"/>
                </a:lnTo>
                <a:cubicBezTo>
                  <a:pt x="10241373" y="5221403"/>
                  <a:pt x="10240184" y="5222742"/>
                  <a:pt x="10238894" y="5223998"/>
                </a:cubicBezTo>
                <a:lnTo>
                  <a:pt x="10235832" y="5226289"/>
                </a:lnTo>
                <a:lnTo>
                  <a:pt x="10235722" y="5226250"/>
                </a:lnTo>
                <a:cubicBezTo>
                  <a:pt x="10235440" y="5226249"/>
                  <a:pt x="10235078" y="5226416"/>
                  <a:pt x="10234766" y="5227087"/>
                </a:cubicBezTo>
                <a:lnTo>
                  <a:pt x="10235832" y="5226289"/>
                </a:lnTo>
                <a:lnTo>
                  <a:pt x="10236209" y="5226423"/>
                </a:lnTo>
                <a:cubicBezTo>
                  <a:pt x="10236522" y="5225750"/>
                  <a:pt x="10236882" y="5225585"/>
                  <a:pt x="10237087" y="5225754"/>
                </a:cubicBezTo>
                <a:lnTo>
                  <a:pt x="10237063" y="5226337"/>
                </a:lnTo>
                <a:lnTo>
                  <a:pt x="10195695" y="5251162"/>
                </a:lnTo>
                <a:lnTo>
                  <a:pt x="10194758" y="5249731"/>
                </a:lnTo>
                <a:cubicBezTo>
                  <a:pt x="10182590" y="5256389"/>
                  <a:pt x="10175374" y="5259710"/>
                  <a:pt x="10163206" y="5266368"/>
                </a:cubicBezTo>
                <a:cubicBezTo>
                  <a:pt x="10159498" y="5267018"/>
                  <a:pt x="10157234" y="5267003"/>
                  <a:pt x="10154348" y="5268331"/>
                </a:cubicBezTo>
                <a:cubicBezTo>
                  <a:pt x="10140737" y="5275653"/>
                  <a:pt x="10126304" y="5282295"/>
                  <a:pt x="10111672" y="5286916"/>
                </a:cubicBezTo>
                <a:cubicBezTo>
                  <a:pt x="10104766" y="5289565"/>
                  <a:pt x="10098018" y="5291879"/>
                  <a:pt x="10091293" y="5294446"/>
                </a:cubicBezTo>
                <a:lnTo>
                  <a:pt x="10072546" y="5302829"/>
                </a:lnTo>
                <a:lnTo>
                  <a:pt x="10072505" y="5302828"/>
                </a:lnTo>
                <a:cubicBezTo>
                  <a:pt x="10072505" y="5302828"/>
                  <a:pt x="10072505" y="5302828"/>
                  <a:pt x="10071062" y="5303493"/>
                </a:cubicBezTo>
                <a:lnTo>
                  <a:pt x="10072546" y="5302829"/>
                </a:lnTo>
                <a:lnTo>
                  <a:pt x="10074770" y="5302843"/>
                </a:lnTo>
                <a:cubicBezTo>
                  <a:pt x="10074148" y="5304186"/>
                  <a:pt x="10073528" y="5305529"/>
                  <a:pt x="10071262" y="5305515"/>
                </a:cubicBezTo>
                <a:cubicBezTo>
                  <a:pt x="10071262" y="5305515"/>
                  <a:pt x="10069819" y="5306179"/>
                  <a:pt x="10069819" y="5306179"/>
                </a:cubicBezTo>
                <a:cubicBezTo>
                  <a:pt x="10069196" y="5307523"/>
                  <a:pt x="10070018" y="5308201"/>
                  <a:pt x="10070641" y="5306859"/>
                </a:cubicBezTo>
                <a:cubicBezTo>
                  <a:pt x="10080942" y="5304232"/>
                  <a:pt x="10095998" y="5296245"/>
                  <a:pt x="10108564" y="5293632"/>
                </a:cubicBezTo>
                <a:cubicBezTo>
                  <a:pt x="10109585" y="5296334"/>
                  <a:pt x="10111029" y="5295669"/>
                  <a:pt x="10107522" y="5298341"/>
                </a:cubicBezTo>
                <a:cubicBezTo>
                  <a:pt x="10105876" y="5296984"/>
                  <a:pt x="10101546" y="5298976"/>
                  <a:pt x="10097220" y="5300970"/>
                </a:cubicBezTo>
                <a:cubicBezTo>
                  <a:pt x="10097618" y="5305013"/>
                  <a:pt x="10087738" y="5304275"/>
                  <a:pt x="10081143" y="5306254"/>
                </a:cubicBezTo>
                <a:cubicBezTo>
                  <a:pt x="10063625" y="5312203"/>
                  <a:pt x="10044863" y="5320838"/>
                  <a:pt x="10026324" y="5324086"/>
                </a:cubicBezTo>
                <a:cubicBezTo>
                  <a:pt x="10024058" y="5324071"/>
                  <a:pt x="10023236" y="5323391"/>
                  <a:pt x="10020972" y="5323377"/>
                </a:cubicBezTo>
                <a:cubicBezTo>
                  <a:pt x="10014998" y="5324012"/>
                  <a:pt x="10002632" y="5328646"/>
                  <a:pt x="9998722" y="5327275"/>
                </a:cubicBezTo>
                <a:cubicBezTo>
                  <a:pt x="9998924" y="5329295"/>
                  <a:pt x="9998302" y="5330641"/>
                  <a:pt x="9995216" y="5329946"/>
                </a:cubicBezTo>
                <a:lnTo>
                  <a:pt x="9990024" y="5329991"/>
                </a:lnTo>
                <a:lnTo>
                  <a:pt x="9981996" y="5334571"/>
                </a:lnTo>
                <a:lnTo>
                  <a:pt x="9983166" y="5332108"/>
                </a:lnTo>
                <a:lnTo>
                  <a:pt x="9978330" y="5332407"/>
                </a:lnTo>
                <a:lnTo>
                  <a:pt x="9977040" y="5328316"/>
                </a:lnTo>
                <a:lnTo>
                  <a:pt x="9974722" y="5329286"/>
                </a:lnTo>
                <a:lnTo>
                  <a:pt x="9973464" y="5324801"/>
                </a:lnTo>
                <a:lnTo>
                  <a:pt x="9971262" y="5327067"/>
                </a:lnTo>
                <a:lnTo>
                  <a:pt x="9953422" y="5338683"/>
                </a:lnTo>
                <a:lnTo>
                  <a:pt x="9952506" y="5329172"/>
                </a:lnTo>
                <a:lnTo>
                  <a:pt x="9945772" y="5333189"/>
                </a:lnTo>
                <a:cubicBezTo>
                  <a:pt x="9937604" y="5335628"/>
                  <a:pt x="9928782" y="5333519"/>
                  <a:pt x="9917794" y="5327311"/>
                </a:cubicBezTo>
                <a:lnTo>
                  <a:pt x="9918132" y="5346187"/>
                </a:lnTo>
                <a:cubicBezTo>
                  <a:pt x="9904817" y="5350164"/>
                  <a:pt x="9895860" y="5340522"/>
                  <a:pt x="9882842" y="5337750"/>
                </a:cubicBezTo>
                <a:cubicBezTo>
                  <a:pt x="9865675" y="5336884"/>
                  <a:pt x="9848532" y="5360649"/>
                  <a:pt x="9839794" y="5363259"/>
                </a:cubicBezTo>
                <a:cubicBezTo>
                  <a:pt x="9827006" y="5373403"/>
                  <a:pt x="9826788" y="5361149"/>
                  <a:pt x="9813769" y="5358379"/>
                </a:cubicBezTo>
                <a:cubicBezTo>
                  <a:pt x="9809947" y="5378499"/>
                  <a:pt x="9809947" y="5378499"/>
                  <a:pt x="9796736" y="5388437"/>
                </a:cubicBezTo>
                <a:cubicBezTo>
                  <a:pt x="9783512" y="5374077"/>
                  <a:pt x="9770832" y="5390180"/>
                  <a:pt x="9762319" y="5405375"/>
                </a:cubicBezTo>
                <a:lnTo>
                  <a:pt x="9761982" y="5386498"/>
                </a:lnTo>
                <a:cubicBezTo>
                  <a:pt x="9731719" y="5401863"/>
                  <a:pt x="9701865" y="5416771"/>
                  <a:pt x="9675236" y="5424724"/>
                </a:cubicBezTo>
                <a:cubicBezTo>
                  <a:pt x="9668510" y="5411252"/>
                  <a:pt x="9657578" y="5408273"/>
                  <a:pt x="9644014" y="5409953"/>
                </a:cubicBezTo>
                <a:lnTo>
                  <a:pt x="9601134" y="5421962"/>
                </a:lnTo>
                <a:lnTo>
                  <a:pt x="9603580" y="5429716"/>
                </a:lnTo>
                <a:lnTo>
                  <a:pt x="9589346" y="5438363"/>
                </a:lnTo>
                <a:cubicBezTo>
                  <a:pt x="9588312" y="5439368"/>
                  <a:pt x="9587126" y="5440706"/>
                  <a:pt x="9585834" y="5441962"/>
                </a:cubicBezTo>
                <a:lnTo>
                  <a:pt x="9582774" y="5444253"/>
                </a:lnTo>
                <a:lnTo>
                  <a:pt x="9582663" y="5444215"/>
                </a:lnTo>
                <a:cubicBezTo>
                  <a:pt x="9582380" y="5444213"/>
                  <a:pt x="9582018" y="5444379"/>
                  <a:pt x="9581708" y="5445051"/>
                </a:cubicBezTo>
                <a:lnTo>
                  <a:pt x="9582774" y="5444253"/>
                </a:lnTo>
                <a:lnTo>
                  <a:pt x="9583152" y="5444386"/>
                </a:lnTo>
                <a:cubicBezTo>
                  <a:pt x="9583462" y="5443715"/>
                  <a:pt x="9583824" y="5443548"/>
                  <a:pt x="9584028" y="5443717"/>
                </a:cubicBezTo>
                <a:lnTo>
                  <a:pt x="9584005" y="5444301"/>
                </a:lnTo>
                <a:lnTo>
                  <a:pt x="9542636" y="5469124"/>
                </a:lnTo>
                <a:lnTo>
                  <a:pt x="9541698" y="5467695"/>
                </a:lnTo>
                <a:cubicBezTo>
                  <a:pt x="9529531" y="5474352"/>
                  <a:pt x="9522314" y="5477673"/>
                  <a:pt x="9510148" y="5484331"/>
                </a:cubicBezTo>
                <a:cubicBezTo>
                  <a:pt x="9506439" y="5484981"/>
                  <a:pt x="9504176" y="5484965"/>
                  <a:pt x="9501288" y="5486294"/>
                </a:cubicBezTo>
                <a:cubicBezTo>
                  <a:pt x="9487678" y="5493617"/>
                  <a:pt x="9473246" y="5500258"/>
                  <a:pt x="9458614" y="5504878"/>
                </a:cubicBezTo>
                <a:cubicBezTo>
                  <a:pt x="9451708" y="5507529"/>
                  <a:pt x="9444959" y="5509843"/>
                  <a:pt x="9438234" y="5512409"/>
                </a:cubicBezTo>
                <a:lnTo>
                  <a:pt x="9419489" y="5520793"/>
                </a:lnTo>
                <a:lnTo>
                  <a:pt x="9419447" y="5520793"/>
                </a:lnTo>
                <a:cubicBezTo>
                  <a:pt x="9419447" y="5520793"/>
                  <a:pt x="9419447" y="5520793"/>
                  <a:pt x="9418004" y="5521456"/>
                </a:cubicBezTo>
                <a:lnTo>
                  <a:pt x="9419489" y="5520793"/>
                </a:lnTo>
                <a:lnTo>
                  <a:pt x="9421711" y="5520807"/>
                </a:lnTo>
                <a:cubicBezTo>
                  <a:pt x="9421090" y="5522150"/>
                  <a:pt x="9420468" y="5523493"/>
                  <a:pt x="9418204" y="5523479"/>
                </a:cubicBezTo>
                <a:cubicBezTo>
                  <a:pt x="9418204" y="5523479"/>
                  <a:pt x="9416760" y="5524144"/>
                  <a:pt x="9416760" y="5524144"/>
                </a:cubicBezTo>
                <a:cubicBezTo>
                  <a:pt x="9416140" y="5525486"/>
                  <a:pt x="9416960" y="5526166"/>
                  <a:pt x="9417582" y="5524823"/>
                </a:cubicBezTo>
                <a:cubicBezTo>
                  <a:pt x="9427885" y="5522194"/>
                  <a:pt x="9442938" y="5514209"/>
                  <a:pt x="9455505" y="5511595"/>
                </a:cubicBezTo>
                <a:cubicBezTo>
                  <a:pt x="9456526" y="5514296"/>
                  <a:pt x="9457970" y="5513633"/>
                  <a:pt x="9454462" y="5516305"/>
                </a:cubicBezTo>
                <a:cubicBezTo>
                  <a:pt x="9452818" y="5514947"/>
                  <a:pt x="9448490" y="5516941"/>
                  <a:pt x="9444160" y="5518933"/>
                </a:cubicBezTo>
                <a:cubicBezTo>
                  <a:pt x="9444560" y="5522977"/>
                  <a:pt x="9434679" y="5522239"/>
                  <a:pt x="9428084" y="5524217"/>
                </a:cubicBezTo>
                <a:cubicBezTo>
                  <a:pt x="9410566" y="5530166"/>
                  <a:pt x="9391804" y="5538802"/>
                  <a:pt x="9373265" y="5542050"/>
                </a:cubicBezTo>
                <a:cubicBezTo>
                  <a:pt x="9370999" y="5542034"/>
                  <a:pt x="9370178" y="5541355"/>
                  <a:pt x="9367914" y="5541339"/>
                </a:cubicBezTo>
                <a:cubicBezTo>
                  <a:pt x="9364926" y="5541657"/>
                  <a:pt x="9360342" y="5542974"/>
                  <a:pt x="9356014" y="5544041"/>
                </a:cubicBezTo>
                <a:lnTo>
                  <a:pt x="9353324" y="5544354"/>
                </a:lnTo>
                <a:lnTo>
                  <a:pt x="9320868" y="5562189"/>
                </a:lnTo>
                <a:cubicBezTo>
                  <a:pt x="9290712" y="5583514"/>
                  <a:pt x="9272988" y="5551519"/>
                  <a:pt x="9246992" y="5571601"/>
                </a:cubicBezTo>
                <a:cubicBezTo>
                  <a:pt x="9238366" y="5580504"/>
                  <a:pt x="9230376" y="5601533"/>
                  <a:pt x="9225913" y="5609193"/>
                </a:cubicBezTo>
                <a:cubicBezTo>
                  <a:pt x="9212596" y="5613169"/>
                  <a:pt x="9199585" y="5610730"/>
                  <a:pt x="9186687" y="5614582"/>
                </a:cubicBezTo>
                <a:cubicBezTo>
                  <a:pt x="9177947" y="5617192"/>
                  <a:pt x="9165498" y="5646214"/>
                  <a:pt x="9156761" y="5648823"/>
                </a:cubicBezTo>
                <a:cubicBezTo>
                  <a:pt x="9139284" y="5654042"/>
                  <a:pt x="9143524" y="5633799"/>
                  <a:pt x="9126049" y="5639019"/>
                </a:cubicBezTo>
                <a:cubicBezTo>
                  <a:pt x="9106752" y="5647776"/>
                  <a:pt x="9087326" y="5655078"/>
                  <a:pt x="9067287" y="5660271"/>
                </a:cubicBezTo>
                <a:lnTo>
                  <a:pt x="9056148" y="5661809"/>
                </a:lnTo>
                <a:lnTo>
                  <a:pt x="9037919" y="5669962"/>
                </a:lnTo>
                <a:lnTo>
                  <a:pt x="9037877" y="5669961"/>
                </a:lnTo>
                <a:cubicBezTo>
                  <a:pt x="9037877" y="5669961"/>
                  <a:pt x="9037877" y="5669961"/>
                  <a:pt x="9036433" y="5670625"/>
                </a:cubicBezTo>
                <a:lnTo>
                  <a:pt x="9037919" y="5669962"/>
                </a:lnTo>
                <a:lnTo>
                  <a:pt x="9040142" y="5669976"/>
                </a:lnTo>
                <a:cubicBezTo>
                  <a:pt x="9039520" y="5671320"/>
                  <a:pt x="9038898" y="5672663"/>
                  <a:pt x="9036633" y="5672648"/>
                </a:cubicBezTo>
                <a:cubicBezTo>
                  <a:pt x="9036633" y="5672648"/>
                  <a:pt x="9035190" y="5673312"/>
                  <a:pt x="9035190" y="5673312"/>
                </a:cubicBezTo>
                <a:cubicBezTo>
                  <a:pt x="9034568" y="5674657"/>
                  <a:pt x="9035390" y="5675335"/>
                  <a:pt x="9036012" y="5673991"/>
                </a:cubicBezTo>
                <a:cubicBezTo>
                  <a:pt x="9046314" y="5671365"/>
                  <a:pt x="9061368" y="5663378"/>
                  <a:pt x="9073936" y="5660765"/>
                </a:cubicBezTo>
                <a:cubicBezTo>
                  <a:pt x="9074956" y="5663466"/>
                  <a:pt x="9076400" y="5662803"/>
                  <a:pt x="9072892" y="5665473"/>
                </a:cubicBezTo>
                <a:cubicBezTo>
                  <a:pt x="9071249" y="5664116"/>
                  <a:pt x="9066919" y="5666109"/>
                  <a:pt x="9062590" y="5668101"/>
                </a:cubicBezTo>
                <a:cubicBezTo>
                  <a:pt x="9062989" y="5672147"/>
                  <a:pt x="9053108" y="5671408"/>
                  <a:pt x="9046514" y="5673385"/>
                </a:cubicBezTo>
                <a:cubicBezTo>
                  <a:pt x="9028996" y="5679336"/>
                  <a:pt x="9010234" y="5687970"/>
                  <a:pt x="8991694" y="5691218"/>
                </a:cubicBezTo>
                <a:cubicBezTo>
                  <a:pt x="8989429" y="5691204"/>
                  <a:pt x="8988607" y="5690525"/>
                  <a:pt x="8986342" y="5690510"/>
                </a:cubicBezTo>
                <a:cubicBezTo>
                  <a:pt x="8980370" y="5691144"/>
                  <a:pt x="8968002" y="5695780"/>
                  <a:pt x="8964094" y="5694406"/>
                </a:cubicBezTo>
                <a:cubicBezTo>
                  <a:pt x="8964294" y="5696429"/>
                  <a:pt x="8963674" y="5697771"/>
                  <a:pt x="8960586" y="5697078"/>
                </a:cubicBezTo>
                <a:cubicBezTo>
                  <a:pt x="8959144" y="5697742"/>
                  <a:pt x="8950706" y="5696340"/>
                  <a:pt x="8950084" y="5697683"/>
                </a:cubicBezTo>
                <a:cubicBezTo>
                  <a:pt x="8951528" y="5697019"/>
                  <a:pt x="8950906" y="5698362"/>
                  <a:pt x="8951728" y="5699041"/>
                </a:cubicBezTo>
                <a:lnTo>
                  <a:pt x="8943702" y="5699539"/>
                </a:lnTo>
                <a:lnTo>
                  <a:pt x="8942260" y="5694971"/>
                </a:lnTo>
                <a:lnTo>
                  <a:pt x="8946798" y="5694967"/>
                </a:lnTo>
                <a:cubicBezTo>
                  <a:pt x="8952160" y="5691970"/>
                  <a:pt x="8957877" y="5690660"/>
                  <a:pt x="8963980" y="5689437"/>
                </a:cubicBezTo>
                <a:lnTo>
                  <a:pt x="8980400" y="5685218"/>
                </a:lnTo>
                <a:lnTo>
                  <a:pt x="8982856" y="5685771"/>
                </a:lnTo>
                <a:cubicBezTo>
                  <a:pt x="8982856" y="5685771"/>
                  <a:pt x="8982856" y="5685771"/>
                  <a:pt x="8983478" y="5684427"/>
                </a:cubicBezTo>
                <a:lnTo>
                  <a:pt x="8980400" y="5685218"/>
                </a:lnTo>
                <a:lnTo>
                  <a:pt x="8979770" y="5685078"/>
                </a:lnTo>
                <a:cubicBezTo>
                  <a:pt x="8979570" y="5683055"/>
                  <a:pt x="8981014" y="5682391"/>
                  <a:pt x="8981836" y="5683069"/>
                </a:cubicBezTo>
                <a:cubicBezTo>
                  <a:pt x="8982457" y="5681726"/>
                  <a:pt x="8982457" y="5681726"/>
                  <a:pt x="8982457" y="5681726"/>
                </a:cubicBezTo>
                <a:cubicBezTo>
                  <a:pt x="8969688" y="5682317"/>
                  <a:pt x="8954036" y="5684236"/>
                  <a:pt x="8942290" y="5687527"/>
                </a:cubicBezTo>
                <a:lnTo>
                  <a:pt x="8939836" y="5687284"/>
                </a:lnTo>
                <a:lnTo>
                  <a:pt x="8937851" y="5680991"/>
                </a:lnTo>
                <a:lnTo>
                  <a:pt x="8942249" y="5680561"/>
                </a:lnTo>
                <a:lnTo>
                  <a:pt x="8939190" y="5669854"/>
                </a:lnTo>
                <a:cubicBezTo>
                  <a:pt x="8930338" y="5666174"/>
                  <a:pt x="8883242" y="5699217"/>
                  <a:pt x="8857443" y="5706921"/>
                </a:cubicBezTo>
                <a:cubicBezTo>
                  <a:pt x="8857550" y="5712883"/>
                  <a:pt x="8857770" y="5725135"/>
                  <a:pt x="8853311" y="5733126"/>
                </a:cubicBezTo>
                <a:cubicBezTo>
                  <a:pt x="8866210" y="5729273"/>
                  <a:pt x="8879526" y="5725298"/>
                  <a:pt x="8887960" y="5729104"/>
                </a:cubicBezTo>
                <a:cubicBezTo>
                  <a:pt x="8879744" y="5737551"/>
                  <a:pt x="8879970" y="5750135"/>
                  <a:pt x="8871452" y="5764998"/>
                </a:cubicBezTo>
                <a:cubicBezTo>
                  <a:pt x="8862826" y="5773898"/>
                  <a:pt x="8845348" y="5779117"/>
                  <a:pt x="8841414" y="5792944"/>
                </a:cubicBezTo>
                <a:cubicBezTo>
                  <a:pt x="8845680" y="5797663"/>
                  <a:pt x="8845680" y="5797663"/>
                  <a:pt x="8854532" y="5801347"/>
                </a:cubicBezTo>
                <a:cubicBezTo>
                  <a:pt x="8863158" y="5792444"/>
                  <a:pt x="8867212" y="5785241"/>
                  <a:pt x="8880528" y="5781263"/>
                </a:cubicBezTo>
                <a:cubicBezTo>
                  <a:pt x="8884908" y="5792274"/>
                  <a:pt x="8880634" y="5787225"/>
                  <a:pt x="8893646" y="5789665"/>
                </a:cubicBezTo>
                <a:cubicBezTo>
                  <a:pt x="8906213" y="5767266"/>
                  <a:pt x="8940748" y="5756952"/>
                  <a:pt x="8962386" y="5750490"/>
                </a:cubicBezTo>
                <a:lnTo>
                  <a:pt x="8962718" y="5769034"/>
                </a:lnTo>
                <a:lnTo>
                  <a:pt x="8967294" y="5767668"/>
                </a:lnTo>
                <a:cubicBezTo>
                  <a:pt x="9001583" y="5720138"/>
                  <a:pt x="9195903" y="5662102"/>
                  <a:pt x="9240144" y="5679852"/>
                </a:cubicBezTo>
                <a:cubicBezTo>
                  <a:pt x="9240370" y="5692436"/>
                  <a:pt x="9368000" y="5647993"/>
                  <a:pt x="9372803" y="5659210"/>
                </a:cubicBezTo>
                <a:cubicBezTo>
                  <a:pt x="9359860" y="5672314"/>
                  <a:pt x="9284896" y="5704129"/>
                  <a:pt x="9237164" y="5722520"/>
                </a:cubicBezTo>
                <a:lnTo>
                  <a:pt x="9223729" y="5727358"/>
                </a:lnTo>
                <a:lnTo>
                  <a:pt x="9223727" y="5727372"/>
                </a:lnTo>
                <a:lnTo>
                  <a:pt x="9182360" y="5752195"/>
                </a:lnTo>
                <a:lnTo>
                  <a:pt x="9181420" y="5750765"/>
                </a:lnTo>
                <a:cubicBezTo>
                  <a:pt x="9169254" y="5757424"/>
                  <a:pt x="9162039" y="5760745"/>
                  <a:pt x="9149870" y="5767402"/>
                </a:cubicBezTo>
                <a:cubicBezTo>
                  <a:pt x="9146162" y="5768051"/>
                  <a:pt x="9143898" y="5768038"/>
                  <a:pt x="9141012" y="5769366"/>
                </a:cubicBezTo>
                <a:cubicBezTo>
                  <a:pt x="9127401" y="5776688"/>
                  <a:pt x="9112969" y="5783329"/>
                  <a:pt x="9098337" y="5787950"/>
                </a:cubicBezTo>
                <a:cubicBezTo>
                  <a:pt x="9091431" y="5790601"/>
                  <a:pt x="9084682" y="5792914"/>
                  <a:pt x="9077957" y="5795480"/>
                </a:cubicBezTo>
                <a:lnTo>
                  <a:pt x="9059212" y="5803863"/>
                </a:lnTo>
                <a:lnTo>
                  <a:pt x="9059170" y="5803864"/>
                </a:lnTo>
                <a:cubicBezTo>
                  <a:pt x="9059170" y="5803864"/>
                  <a:pt x="9059170" y="5803864"/>
                  <a:pt x="9057727" y="5804528"/>
                </a:cubicBezTo>
                <a:lnTo>
                  <a:pt x="9059212" y="5803863"/>
                </a:lnTo>
                <a:lnTo>
                  <a:pt x="9061434" y="5803879"/>
                </a:lnTo>
                <a:cubicBezTo>
                  <a:pt x="9060812" y="5805222"/>
                  <a:pt x="9060191" y="5806566"/>
                  <a:pt x="9057926" y="5806551"/>
                </a:cubicBezTo>
                <a:cubicBezTo>
                  <a:pt x="9057926" y="5806551"/>
                  <a:pt x="9056483" y="5807214"/>
                  <a:pt x="9056483" y="5807214"/>
                </a:cubicBezTo>
                <a:cubicBezTo>
                  <a:pt x="9055861" y="5808558"/>
                  <a:pt x="9056683" y="5809236"/>
                  <a:pt x="9057304" y="5807894"/>
                </a:cubicBezTo>
                <a:cubicBezTo>
                  <a:pt x="9067607" y="5805266"/>
                  <a:pt x="9082661" y="5797280"/>
                  <a:pt x="9095228" y="5794668"/>
                </a:cubicBezTo>
                <a:cubicBezTo>
                  <a:pt x="9096250" y="5797368"/>
                  <a:pt x="9097692" y="5796704"/>
                  <a:pt x="9094184" y="5799376"/>
                </a:cubicBezTo>
                <a:cubicBezTo>
                  <a:pt x="9092542" y="5798018"/>
                  <a:pt x="9088212" y="5800011"/>
                  <a:pt x="9083882" y="5802004"/>
                </a:cubicBezTo>
                <a:cubicBezTo>
                  <a:pt x="9084282" y="5806048"/>
                  <a:pt x="9074401" y="5805310"/>
                  <a:pt x="9067808" y="5807287"/>
                </a:cubicBezTo>
                <a:cubicBezTo>
                  <a:pt x="9050290" y="5813237"/>
                  <a:pt x="9031528" y="5821872"/>
                  <a:pt x="9012988" y="5825121"/>
                </a:cubicBezTo>
                <a:cubicBezTo>
                  <a:pt x="9010722" y="5825106"/>
                  <a:pt x="9009900" y="5824426"/>
                  <a:pt x="9007636" y="5824413"/>
                </a:cubicBezTo>
                <a:cubicBezTo>
                  <a:pt x="9001664" y="5825046"/>
                  <a:pt x="8989296" y="5829681"/>
                  <a:pt x="8985388" y="5828308"/>
                </a:cubicBezTo>
                <a:cubicBezTo>
                  <a:pt x="8985588" y="5830330"/>
                  <a:pt x="8984966" y="5831675"/>
                  <a:pt x="8981880" y="5830981"/>
                </a:cubicBezTo>
                <a:lnTo>
                  <a:pt x="8978748" y="5831008"/>
                </a:lnTo>
                <a:lnTo>
                  <a:pt x="8967188" y="5836043"/>
                </a:lnTo>
                <a:cubicBezTo>
                  <a:pt x="8960282" y="5838691"/>
                  <a:pt x="8953532" y="5841005"/>
                  <a:pt x="8946808" y="5843571"/>
                </a:cubicBezTo>
                <a:lnTo>
                  <a:pt x="8928063" y="5851955"/>
                </a:lnTo>
                <a:lnTo>
                  <a:pt x="8928021" y="5851955"/>
                </a:lnTo>
                <a:cubicBezTo>
                  <a:pt x="8928021" y="5851955"/>
                  <a:pt x="8928021" y="5851955"/>
                  <a:pt x="8926577" y="5852620"/>
                </a:cubicBezTo>
                <a:lnTo>
                  <a:pt x="8928063" y="5851955"/>
                </a:lnTo>
                <a:lnTo>
                  <a:pt x="8930286" y="5851970"/>
                </a:lnTo>
                <a:cubicBezTo>
                  <a:pt x="8929664" y="5853313"/>
                  <a:pt x="8929042" y="5854657"/>
                  <a:pt x="8926777" y="5854643"/>
                </a:cubicBezTo>
                <a:cubicBezTo>
                  <a:pt x="8926777" y="5854643"/>
                  <a:pt x="8925333" y="5855306"/>
                  <a:pt x="8925333" y="5855306"/>
                </a:cubicBezTo>
                <a:cubicBezTo>
                  <a:pt x="8924712" y="5856649"/>
                  <a:pt x="8925535" y="5857328"/>
                  <a:pt x="8926156" y="5855985"/>
                </a:cubicBezTo>
                <a:cubicBezTo>
                  <a:pt x="8936458" y="5853357"/>
                  <a:pt x="8951512" y="5845372"/>
                  <a:pt x="8964080" y="5842760"/>
                </a:cubicBezTo>
                <a:cubicBezTo>
                  <a:pt x="8965101" y="5845460"/>
                  <a:pt x="8966544" y="5844796"/>
                  <a:pt x="8963035" y="5847468"/>
                </a:cubicBezTo>
                <a:cubicBezTo>
                  <a:pt x="8961393" y="5846109"/>
                  <a:pt x="8957064" y="5848103"/>
                  <a:pt x="8952734" y="5850097"/>
                </a:cubicBezTo>
                <a:cubicBezTo>
                  <a:pt x="8953134" y="5854140"/>
                  <a:pt x="8943252" y="5853401"/>
                  <a:pt x="8936658" y="5855380"/>
                </a:cubicBezTo>
                <a:cubicBezTo>
                  <a:pt x="8919140" y="5861328"/>
                  <a:pt x="8900380" y="5869964"/>
                  <a:pt x="8881839" y="5873211"/>
                </a:cubicBezTo>
                <a:cubicBezTo>
                  <a:pt x="8879575" y="5873197"/>
                  <a:pt x="8878754" y="5872518"/>
                  <a:pt x="8876489" y="5872502"/>
                </a:cubicBezTo>
                <a:lnTo>
                  <a:pt x="8870484" y="5873866"/>
                </a:lnTo>
                <a:lnTo>
                  <a:pt x="8826210" y="5907604"/>
                </a:lnTo>
                <a:cubicBezTo>
                  <a:pt x="8808422" y="5918743"/>
                  <a:pt x="8787354" y="5927782"/>
                  <a:pt x="8761445" y="5929362"/>
                </a:cubicBezTo>
                <a:cubicBezTo>
                  <a:pt x="8739280" y="5929655"/>
                  <a:pt x="8677747" y="5904086"/>
                  <a:pt x="8656220" y="5916839"/>
                </a:cubicBezTo>
                <a:cubicBezTo>
                  <a:pt x="8647602" y="5926072"/>
                  <a:pt x="8639606" y="5946772"/>
                  <a:pt x="8630979" y="5955674"/>
                </a:cubicBezTo>
                <a:cubicBezTo>
                  <a:pt x="8604878" y="5969796"/>
                  <a:pt x="8604653" y="5957211"/>
                  <a:pt x="8579080" y="5977501"/>
                </a:cubicBezTo>
                <a:cubicBezTo>
                  <a:pt x="8574586" y="5960199"/>
                  <a:pt x="8556774" y="5946541"/>
                  <a:pt x="8535136" y="5953004"/>
                </a:cubicBezTo>
                <a:cubicBezTo>
                  <a:pt x="8535254" y="5959626"/>
                  <a:pt x="8531093" y="5960870"/>
                  <a:pt x="8526206" y="5968321"/>
                </a:cubicBezTo>
                <a:cubicBezTo>
                  <a:pt x="8525537" y="5930899"/>
                  <a:pt x="8517131" y="5952056"/>
                  <a:pt x="8512418" y="5922499"/>
                </a:cubicBezTo>
                <a:cubicBezTo>
                  <a:pt x="8508144" y="5917450"/>
                  <a:pt x="8520819" y="5901013"/>
                  <a:pt x="8524868" y="5893479"/>
                </a:cubicBezTo>
                <a:cubicBezTo>
                  <a:pt x="8524760" y="5887517"/>
                  <a:pt x="8520488" y="5882468"/>
                  <a:pt x="8524316" y="5862680"/>
                </a:cubicBezTo>
                <a:cubicBezTo>
                  <a:pt x="8515464" y="5858998"/>
                  <a:pt x="8507144" y="5861483"/>
                  <a:pt x="8498404" y="5864093"/>
                </a:cubicBezTo>
                <a:cubicBezTo>
                  <a:pt x="8496002" y="5858484"/>
                  <a:pt x="8494802" y="5855679"/>
                  <a:pt x="8494174" y="5852745"/>
                </a:cubicBezTo>
                <a:lnTo>
                  <a:pt x="8493458" y="5841769"/>
                </a:lnTo>
                <a:lnTo>
                  <a:pt x="8482626" y="5842721"/>
                </a:lnTo>
                <a:lnTo>
                  <a:pt x="8463028" y="5836963"/>
                </a:lnTo>
                <a:lnTo>
                  <a:pt x="8462642" y="5837452"/>
                </a:lnTo>
                <a:lnTo>
                  <a:pt x="8462915" y="5836930"/>
                </a:lnTo>
                <a:lnTo>
                  <a:pt x="8461226" y="5836434"/>
                </a:lnTo>
                <a:cubicBezTo>
                  <a:pt x="8449359" y="5827970"/>
                  <a:pt x="8437080" y="5830204"/>
                  <a:pt x="8425688" y="5841130"/>
                </a:cubicBezTo>
                <a:cubicBezTo>
                  <a:pt x="8412997" y="5854064"/>
                  <a:pt x="8403175" y="5855851"/>
                  <a:pt x="8394038" y="5839807"/>
                </a:cubicBezTo>
                <a:cubicBezTo>
                  <a:pt x="8378082" y="5810838"/>
                  <a:pt x="8348751" y="5812634"/>
                  <a:pt x="8330066" y="5791245"/>
                </a:cubicBezTo>
                <a:cubicBezTo>
                  <a:pt x="8296035" y="5756711"/>
                  <a:pt x="8243170" y="5768102"/>
                  <a:pt x="8217466" y="5707265"/>
                </a:cubicBezTo>
                <a:cubicBezTo>
                  <a:pt x="8215821" y="5750060"/>
                  <a:pt x="8234095" y="5782148"/>
                  <a:pt x="8262878" y="5794617"/>
                </a:cubicBezTo>
                <a:cubicBezTo>
                  <a:pt x="8285590" y="5806421"/>
                  <a:pt x="8307004" y="5820230"/>
                  <a:pt x="8328284" y="5837607"/>
                </a:cubicBezTo>
                <a:cubicBezTo>
                  <a:pt x="8334217" y="5841839"/>
                  <a:pt x="8340288" y="5842505"/>
                  <a:pt x="8338442" y="5858777"/>
                </a:cubicBezTo>
                <a:cubicBezTo>
                  <a:pt x="8313000" y="5854553"/>
                  <a:pt x="8291723" y="5837176"/>
                  <a:pt x="8269011" y="5825374"/>
                </a:cubicBezTo>
                <a:cubicBezTo>
                  <a:pt x="8270507" y="5849891"/>
                  <a:pt x="8272825" y="5853011"/>
                  <a:pt x="8285989" y="5859468"/>
                </a:cubicBezTo>
                <a:cubicBezTo>
                  <a:pt x="8293218" y="5861694"/>
                  <a:pt x="8299152" y="5865926"/>
                  <a:pt x="8306382" y="5868152"/>
                </a:cubicBezTo>
                <a:cubicBezTo>
                  <a:pt x="8313612" y="5870378"/>
                  <a:pt x="8318386" y="5873050"/>
                  <a:pt x="8315520" y="5884196"/>
                </a:cubicBezTo>
                <a:cubicBezTo>
                  <a:pt x="8312516" y="5898908"/>
                  <a:pt x="8306581" y="5894676"/>
                  <a:pt x="8301670" y="5895570"/>
                </a:cubicBezTo>
                <a:cubicBezTo>
                  <a:pt x="8295600" y="5894903"/>
                  <a:pt x="8289666" y="5890671"/>
                  <a:pt x="8280728" y="5901150"/>
                </a:cubicBezTo>
                <a:cubicBezTo>
                  <a:pt x="8310259" y="5925878"/>
                  <a:pt x="8328122" y="5968666"/>
                  <a:pt x="8364408" y="5976228"/>
                </a:cubicBezTo>
                <a:cubicBezTo>
                  <a:pt x="8399535" y="5982231"/>
                  <a:pt x="8419106" y="6012312"/>
                  <a:pt x="8431646" y="6066692"/>
                </a:cubicBezTo>
                <a:lnTo>
                  <a:pt x="8423053" y="6062601"/>
                </a:lnTo>
                <a:lnTo>
                  <a:pt x="8422430" y="6065949"/>
                </a:lnTo>
                <a:lnTo>
                  <a:pt x="8409154" y="6060551"/>
                </a:lnTo>
                <a:cubicBezTo>
                  <a:pt x="8408028" y="6060496"/>
                  <a:pt x="8406654" y="6060601"/>
                  <a:pt x="8405246" y="6060533"/>
                </a:cubicBezTo>
                <a:lnTo>
                  <a:pt x="8402204" y="6059760"/>
                </a:lnTo>
                <a:lnTo>
                  <a:pt x="8402146" y="6059623"/>
                </a:lnTo>
                <a:cubicBezTo>
                  <a:pt x="8401958" y="6059360"/>
                  <a:pt x="8401644" y="6059175"/>
                  <a:pt x="8401144" y="6059490"/>
                </a:cubicBezTo>
                <a:lnTo>
                  <a:pt x="8402204" y="6059760"/>
                </a:lnTo>
                <a:lnTo>
                  <a:pt x="8402400" y="6060228"/>
                </a:lnTo>
                <a:cubicBezTo>
                  <a:pt x="8402898" y="6059914"/>
                  <a:pt x="8403212" y="6060097"/>
                  <a:pt x="8403276" y="6060439"/>
                </a:cubicBezTo>
                <a:lnTo>
                  <a:pt x="8403008" y="6060941"/>
                </a:lnTo>
                <a:lnTo>
                  <a:pt x="8364558" y="6044979"/>
                </a:lnTo>
                <a:lnTo>
                  <a:pt x="8364549" y="6042829"/>
                </a:lnTo>
                <a:cubicBezTo>
                  <a:pt x="8353518" y="6037559"/>
                  <a:pt x="8347248" y="6033873"/>
                  <a:pt x="8336217" y="6028600"/>
                </a:cubicBezTo>
                <a:cubicBezTo>
                  <a:pt x="8333453" y="6025758"/>
                  <a:pt x="8331944" y="6023652"/>
                  <a:pt x="8329434" y="6022177"/>
                </a:cubicBezTo>
                <a:cubicBezTo>
                  <a:pt x="8317150" y="6016167"/>
                  <a:pt x="8304609" y="6008790"/>
                  <a:pt x="8292809" y="5999418"/>
                </a:cubicBezTo>
                <a:cubicBezTo>
                  <a:pt x="8287038" y="5995414"/>
                  <a:pt x="8281514" y="5991253"/>
                  <a:pt x="8275900" y="5987343"/>
                </a:cubicBezTo>
                <a:lnTo>
                  <a:pt x="8259718" y="5977543"/>
                </a:lnTo>
                <a:lnTo>
                  <a:pt x="8259689" y="5977503"/>
                </a:lnTo>
                <a:cubicBezTo>
                  <a:pt x="8259689" y="5977503"/>
                  <a:pt x="8259689" y="5977503"/>
                  <a:pt x="8258436" y="5976765"/>
                </a:cubicBezTo>
                <a:lnTo>
                  <a:pt x="8259718" y="5977543"/>
                </a:lnTo>
                <a:lnTo>
                  <a:pt x="8261200" y="5979609"/>
                </a:lnTo>
                <a:cubicBezTo>
                  <a:pt x="8260202" y="5980239"/>
                  <a:pt x="8259206" y="5980869"/>
                  <a:pt x="8257694" y="5978763"/>
                </a:cubicBezTo>
                <a:cubicBezTo>
                  <a:pt x="8257694" y="5978763"/>
                  <a:pt x="8256440" y="5978025"/>
                  <a:pt x="8256440" y="5978025"/>
                </a:cubicBezTo>
                <a:cubicBezTo>
                  <a:pt x="8255443" y="5978655"/>
                  <a:pt x="8255700" y="5980023"/>
                  <a:pt x="8256697" y="5979393"/>
                </a:cubicBezTo>
                <a:cubicBezTo>
                  <a:pt x="8264734" y="5986553"/>
                  <a:pt x="8278274" y="5993301"/>
                  <a:pt x="8287823" y="6002567"/>
                </a:cubicBezTo>
                <a:cubicBezTo>
                  <a:pt x="8287337" y="6005932"/>
                  <a:pt x="8288592" y="6006669"/>
                  <a:pt x="8285084" y="6005824"/>
                </a:cubicBezTo>
                <a:cubicBezTo>
                  <a:pt x="8284572" y="6003088"/>
                  <a:pt x="8280810" y="6000876"/>
                  <a:pt x="8277048" y="5998663"/>
                </a:cubicBezTo>
                <a:cubicBezTo>
                  <a:pt x="8275566" y="6002659"/>
                  <a:pt x="8269268" y="5992869"/>
                  <a:pt x="8263994" y="5988552"/>
                </a:cubicBezTo>
                <a:cubicBezTo>
                  <a:pt x="8249686" y="5977703"/>
                  <a:pt x="8233382" y="5968112"/>
                  <a:pt x="8219559" y="5953898"/>
                </a:cubicBezTo>
                <a:cubicBezTo>
                  <a:pt x="8218047" y="5951792"/>
                  <a:pt x="8217792" y="5950426"/>
                  <a:pt x="8216280" y="5948320"/>
                </a:cubicBezTo>
                <a:cubicBezTo>
                  <a:pt x="8212005" y="5943372"/>
                  <a:pt x="8201715" y="5936104"/>
                  <a:pt x="8199693" y="5931263"/>
                </a:cubicBezTo>
                <a:cubicBezTo>
                  <a:pt x="8198951" y="5933259"/>
                  <a:pt x="8197954" y="5933890"/>
                  <a:pt x="8196186" y="5930417"/>
                </a:cubicBezTo>
                <a:cubicBezTo>
                  <a:pt x="8194932" y="5929680"/>
                  <a:pt x="8189887" y="5920630"/>
                  <a:pt x="8188889" y="5921258"/>
                </a:cubicBezTo>
                <a:cubicBezTo>
                  <a:pt x="8190144" y="5921998"/>
                  <a:pt x="8189146" y="5922626"/>
                  <a:pt x="8189403" y="5923994"/>
                </a:cubicBezTo>
                <a:lnTo>
                  <a:pt x="8183811" y="5917029"/>
                </a:lnTo>
                <a:lnTo>
                  <a:pt x="8183928" y="5916403"/>
                </a:lnTo>
                <a:lnTo>
                  <a:pt x="8153238" y="5896544"/>
                </a:lnTo>
                <a:cubicBezTo>
                  <a:pt x="8153238" y="5896544"/>
                  <a:pt x="8153238" y="5896544"/>
                  <a:pt x="8153241" y="5898023"/>
                </a:cubicBezTo>
                <a:cubicBezTo>
                  <a:pt x="8154272" y="5897749"/>
                  <a:pt x="8155304" y="5898955"/>
                  <a:pt x="8154277" y="5900709"/>
                </a:cubicBezTo>
                <a:lnTo>
                  <a:pt x="8153646" y="5900573"/>
                </a:lnTo>
                <a:lnTo>
                  <a:pt x="8151179" y="5898569"/>
                </a:lnTo>
                <a:cubicBezTo>
                  <a:pt x="8151183" y="5900052"/>
                  <a:pt x="8151183" y="5900052"/>
                  <a:pt x="8151183" y="5900052"/>
                </a:cubicBezTo>
                <a:lnTo>
                  <a:pt x="8153646" y="5900573"/>
                </a:lnTo>
                <a:lnTo>
                  <a:pt x="8166797" y="5911263"/>
                </a:lnTo>
                <a:cubicBezTo>
                  <a:pt x="8171830" y="5914924"/>
                  <a:pt x="8176475" y="5918503"/>
                  <a:pt x="8180094" y="5923464"/>
                </a:cubicBezTo>
                <a:lnTo>
                  <a:pt x="8184213" y="5925361"/>
                </a:lnTo>
                <a:lnTo>
                  <a:pt x="8180993" y="5928909"/>
                </a:lnTo>
                <a:lnTo>
                  <a:pt x="8173911" y="5925105"/>
                </a:lnTo>
                <a:cubicBezTo>
                  <a:pt x="8174941" y="5924831"/>
                  <a:pt x="8174938" y="5923352"/>
                  <a:pt x="8175971" y="5924559"/>
                </a:cubicBezTo>
                <a:cubicBezTo>
                  <a:pt x="8175969" y="5923079"/>
                  <a:pt x="8167717" y="5920829"/>
                  <a:pt x="8166684" y="5919622"/>
                </a:cubicBezTo>
                <a:cubicBezTo>
                  <a:pt x="8163590" y="5918965"/>
                  <a:pt x="8163587" y="5917483"/>
                  <a:pt x="8164615" y="5915731"/>
                </a:cubicBezTo>
                <a:cubicBezTo>
                  <a:pt x="8160490" y="5915345"/>
                  <a:pt x="8151194" y="5905969"/>
                  <a:pt x="8146034" y="5902899"/>
                </a:cubicBezTo>
                <a:cubicBezTo>
                  <a:pt x="8143969" y="5901966"/>
                  <a:pt x="8142939" y="5902239"/>
                  <a:pt x="8140875" y="5901308"/>
                </a:cubicBezTo>
                <a:cubicBezTo>
                  <a:pt x="8125390" y="5890616"/>
                  <a:pt x="8111959" y="5874936"/>
                  <a:pt x="8098533" y="5862216"/>
                </a:cubicBezTo>
                <a:cubicBezTo>
                  <a:pt x="8093371" y="5857663"/>
                  <a:pt x="8084084" y="5854208"/>
                  <a:pt x="8086141" y="5850702"/>
                </a:cubicBezTo>
                <a:cubicBezTo>
                  <a:pt x="8083041" y="5847082"/>
                  <a:pt x="8079941" y="5843463"/>
                  <a:pt x="8077881" y="5844010"/>
                </a:cubicBezTo>
                <a:cubicBezTo>
                  <a:pt x="8075811" y="5840118"/>
                  <a:pt x="8076844" y="5841324"/>
                  <a:pt x="8078903" y="5839299"/>
                </a:cubicBezTo>
                <a:lnTo>
                  <a:pt x="8088068" y="5847888"/>
                </a:lnTo>
                <a:lnTo>
                  <a:pt x="8076763" y="5829516"/>
                </a:lnTo>
                <a:lnTo>
                  <a:pt x="8047895" y="5797193"/>
                </a:lnTo>
                <a:cubicBezTo>
                  <a:pt x="8045829" y="5794780"/>
                  <a:pt x="8043766" y="5793849"/>
                  <a:pt x="8040669" y="5791710"/>
                </a:cubicBezTo>
                <a:cubicBezTo>
                  <a:pt x="8036534" y="5786145"/>
                  <a:pt x="8033175" y="5781855"/>
                  <a:pt x="8029817" y="5777565"/>
                </a:cubicBezTo>
                <a:lnTo>
                  <a:pt x="8023682" y="5769569"/>
                </a:lnTo>
                <a:lnTo>
                  <a:pt x="8016439" y="5766864"/>
                </a:lnTo>
                <a:cubicBezTo>
                  <a:pt x="7998090" y="5768433"/>
                  <a:pt x="7982883" y="5751722"/>
                  <a:pt x="7967537" y="5738578"/>
                </a:cubicBezTo>
                <a:cubicBezTo>
                  <a:pt x="7961604" y="5734346"/>
                  <a:pt x="7953763" y="5716295"/>
                  <a:pt x="7947892" y="5742153"/>
                </a:cubicBezTo>
                <a:cubicBezTo>
                  <a:pt x="7943592" y="5758872"/>
                  <a:pt x="7923261" y="5780279"/>
                  <a:pt x="7943380" y="5796095"/>
                </a:cubicBezTo>
                <a:cubicBezTo>
                  <a:pt x="7950610" y="5798320"/>
                  <a:pt x="7955247" y="5804560"/>
                  <a:pt x="7959747" y="5814364"/>
                </a:cubicBezTo>
                <a:cubicBezTo>
                  <a:pt x="7969907" y="5835534"/>
                  <a:pt x="7971129" y="5867183"/>
                  <a:pt x="7982584" y="5886348"/>
                </a:cubicBezTo>
                <a:cubicBezTo>
                  <a:pt x="7990306" y="5899550"/>
                  <a:pt x="8005321" y="5901466"/>
                  <a:pt x="8015537" y="5912223"/>
                </a:cubicBezTo>
                <a:lnTo>
                  <a:pt x="8022304" y="5924192"/>
                </a:lnTo>
                <a:lnTo>
                  <a:pt x="8028942" y="5928203"/>
                </a:lnTo>
                <a:cubicBezTo>
                  <a:pt x="8035470" y="5933259"/>
                  <a:pt x="8041998" y="5938316"/>
                  <a:pt x="8048010" y="5940637"/>
                </a:cubicBezTo>
                <a:cubicBezTo>
                  <a:pt x="8042993" y="5937686"/>
                  <a:pt x="8043736" y="5935689"/>
                  <a:pt x="8042481" y="5934951"/>
                </a:cubicBezTo>
                <a:cubicBezTo>
                  <a:pt x="8044732" y="5935058"/>
                  <a:pt x="8044476" y="5933691"/>
                  <a:pt x="8045473" y="5933061"/>
                </a:cubicBezTo>
                <a:cubicBezTo>
                  <a:pt x="8052000" y="5938117"/>
                  <a:pt x="8053995" y="5936857"/>
                  <a:pt x="8060264" y="5940545"/>
                </a:cubicBezTo>
                <a:cubicBezTo>
                  <a:pt x="8060522" y="5941913"/>
                  <a:pt x="8060780" y="5943280"/>
                  <a:pt x="8062033" y="5944018"/>
                </a:cubicBezTo>
                <a:cubicBezTo>
                  <a:pt x="8060295" y="5946646"/>
                  <a:pt x="8056789" y="5945799"/>
                  <a:pt x="8058556" y="5949273"/>
                </a:cubicBezTo>
                <a:cubicBezTo>
                  <a:pt x="8065825" y="5952331"/>
                  <a:pt x="8070584" y="5953914"/>
                  <a:pt x="8076854" y="5957603"/>
                </a:cubicBezTo>
                <a:cubicBezTo>
                  <a:pt x="8081872" y="5960553"/>
                  <a:pt x="8087885" y="5962873"/>
                  <a:pt x="8096920" y="5969405"/>
                </a:cubicBezTo>
                <a:cubicBezTo>
                  <a:pt x="8096920" y="5969405"/>
                  <a:pt x="8096180" y="5971401"/>
                  <a:pt x="8097434" y="5972141"/>
                </a:cubicBezTo>
                <a:cubicBezTo>
                  <a:pt x="8105699" y="5974570"/>
                  <a:pt x="8103448" y="5974460"/>
                  <a:pt x="8110458" y="5976151"/>
                </a:cubicBezTo>
                <a:cubicBezTo>
                  <a:pt x="8112967" y="5977626"/>
                  <a:pt x="8115474" y="5979101"/>
                  <a:pt x="8119237" y="5981314"/>
                </a:cubicBezTo>
                <a:cubicBezTo>
                  <a:pt x="8127745" y="5982061"/>
                  <a:pt x="8135575" y="5985147"/>
                  <a:pt x="8143752" y="5988586"/>
                </a:cubicBezTo>
                <a:lnTo>
                  <a:pt x="8154861" y="5992517"/>
                </a:lnTo>
                <a:lnTo>
                  <a:pt x="8152607" y="6004616"/>
                </a:lnTo>
                <a:lnTo>
                  <a:pt x="8139332" y="5999217"/>
                </a:lnTo>
                <a:cubicBezTo>
                  <a:pt x="8138206" y="5999163"/>
                  <a:pt x="8136832" y="5999267"/>
                  <a:pt x="8135423" y="5999201"/>
                </a:cubicBezTo>
                <a:lnTo>
                  <a:pt x="8132382" y="5998426"/>
                </a:lnTo>
                <a:lnTo>
                  <a:pt x="8132325" y="5998289"/>
                </a:lnTo>
                <a:cubicBezTo>
                  <a:pt x="8132135" y="5998027"/>
                  <a:pt x="8131821" y="5997842"/>
                  <a:pt x="8131323" y="5998157"/>
                </a:cubicBezTo>
                <a:lnTo>
                  <a:pt x="8132382" y="5998426"/>
                </a:lnTo>
                <a:lnTo>
                  <a:pt x="8132576" y="5998894"/>
                </a:lnTo>
                <a:cubicBezTo>
                  <a:pt x="8133076" y="5998580"/>
                  <a:pt x="8133390" y="5998764"/>
                  <a:pt x="8133453" y="5999105"/>
                </a:cubicBezTo>
                <a:lnTo>
                  <a:pt x="8133185" y="5999607"/>
                </a:lnTo>
                <a:lnTo>
                  <a:pt x="8094737" y="5983647"/>
                </a:lnTo>
                <a:lnTo>
                  <a:pt x="8094727" y="5981497"/>
                </a:lnTo>
                <a:cubicBezTo>
                  <a:pt x="8083696" y="5976227"/>
                  <a:pt x="8077426" y="5972539"/>
                  <a:pt x="8066396" y="5967267"/>
                </a:cubicBezTo>
                <a:cubicBezTo>
                  <a:pt x="8063632" y="5964425"/>
                  <a:pt x="8062120" y="5962319"/>
                  <a:pt x="8059612" y="5960843"/>
                </a:cubicBezTo>
                <a:cubicBezTo>
                  <a:pt x="8047328" y="5954835"/>
                  <a:pt x="8034787" y="5947458"/>
                  <a:pt x="8022987" y="5938085"/>
                </a:cubicBezTo>
                <a:lnTo>
                  <a:pt x="8017346" y="5934056"/>
                </a:lnTo>
                <a:lnTo>
                  <a:pt x="8011292" y="5932473"/>
                </a:lnTo>
                <a:lnTo>
                  <a:pt x="7986794" y="5917628"/>
                </a:lnTo>
                <a:lnTo>
                  <a:pt x="7986876" y="5918060"/>
                </a:lnTo>
                <a:cubicBezTo>
                  <a:pt x="7994913" y="5925221"/>
                  <a:pt x="8008451" y="5931967"/>
                  <a:pt x="8018000" y="5941233"/>
                </a:cubicBezTo>
                <a:cubicBezTo>
                  <a:pt x="8017516" y="5944599"/>
                  <a:pt x="8018770" y="5945337"/>
                  <a:pt x="8015263" y="5944490"/>
                </a:cubicBezTo>
                <a:cubicBezTo>
                  <a:pt x="8014751" y="5941755"/>
                  <a:pt x="8010988" y="5939543"/>
                  <a:pt x="8007226" y="5937331"/>
                </a:cubicBezTo>
                <a:cubicBezTo>
                  <a:pt x="8005744" y="5941324"/>
                  <a:pt x="7999444" y="5931536"/>
                  <a:pt x="7994172" y="5927219"/>
                </a:cubicBezTo>
                <a:lnTo>
                  <a:pt x="7965476" y="5904840"/>
                </a:lnTo>
                <a:lnTo>
                  <a:pt x="7920581" y="5881694"/>
                </a:lnTo>
                <a:cubicBezTo>
                  <a:pt x="7909874" y="5874790"/>
                  <a:pt x="7900325" y="5869444"/>
                  <a:pt x="7911108" y="5842693"/>
                </a:cubicBezTo>
                <a:cubicBezTo>
                  <a:pt x="7920320" y="5825080"/>
                  <a:pt x="7912341" y="5810596"/>
                  <a:pt x="7903068" y="5798118"/>
                </a:cubicBezTo>
                <a:cubicBezTo>
                  <a:pt x="7899590" y="5793439"/>
                  <a:pt x="7893520" y="5792772"/>
                  <a:pt x="7888881" y="5786535"/>
                </a:cubicBezTo>
                <a:lnTo>
                  <a:pt x="7885399" y="5771426"/>
                </a:lnTo>
                <a:lnTo>
                  <a:pt x="7849724" y="5762882"/>
                </a:lnTo>
                <a:cubicBezTo>
                  <a:pt x="7833085" y="5756879"/>
                  <a:pt x="7817334" y="5748059"/>
                  <a:pt x="7803364" y="5733610"/>
                </a:cubicBezTo>
                <a:cubicBezTo>
                  <a:pt x="7796163" y="5725231"/>
                  <a:pt x="7788963" y="5716851"/>
                  <a:pt x="7779678" y="5717519"/>
                </a:cubicBezTo>
                <a:lnTo>
                  <a:pt x="7756397" y="5715625"/>
                </a:lnTo>
                <a:lnTo>
                  <a:pt x="7748552" y="5718224"/>
                </a:lnTo>
                <a:cubicBezTo>
                  <a:pt x="7721778" y="5724866"/>
                  <a:pt x="7694835" y="5727999"/>
                  <a:pt x="7667822" y="5732914"/>
                </a:cubicBezTo>
                <a:cubicBezTo>
                  <a:pt x="7656772" y="5734925"/>
                  <a:pt x="7645550" y="5741394"/>
                  <a:pt x="7634773" y="5744241"/>
                </a:cubicBezTo>
                <a:lnTo>
                  <a:pt x="7623072" y="5744644"/>
                </a:lnTo>
                <a:lnTo>
                  <a:pt x="7634138" y="5754670"/>
                </a:lnTo>
                <a:cubicBezTo>
                  <a:pt x="7678853" y="5742091"/>
                  <a:pt x="7708109" y="5788221"/>
                  <a:pt x="7748650" y="5793736"/>
                </a:cubicBezTo>
                <a:cubicBezTo>
                  <a:pt x="7750766" y="5794989"/>
                  <a:pt x="7752450" y="5793931"/>
                  <a:pt x="7754565" y="5795184"/>
                </a:cubicBezTo>
                <a:cubicBezTo>
                  <a:pt x="7761765" y="5803564"/>
                  <a:pt x="7778221" y="5800976"/>
                  <a:pt x="7773222" y="5824749"/>
                </a:cubicBezTo>
                <a:cubicBezTo>
                  <a:pt x="7771972" y="5830692"/>
                  <a:pt x="7770163" y="5834890"/>
                  <a:pt x="7767982" y="5837872"/>
                </a:cubicBezTo>
                <a:lnTo>
                  <a:pt x="7764678" y="5840444"/>
                </a:lnTo>
                <a:lnTo>
                  <a:pt x="7768271" y="5840437"/>
                </a:lnTo>
                <a:lnTo>
                  <a:pt x="7765002" y="5846993"/>
                </a:lnTo>
                <a:lnTo>
                  <a:pt x="7762477" y="5847486"/>
                </a:lnTo>
                <a:lnTo>
                  <a:pt x="7738735" y="5846393"/>
                </a:lnTo>
                <a:lnTo>
                  <a:pt x="7723788" y="5847355"/>
                </a:lnTo>
                <a:lnTo>
                  <a:pt x="7725111" y="5848785"/>
                </a:lnTo>
                <a:lnTo>
                  <a:pt x="7724447" y="5848992"/>
                </a:lnTo>
                <a:lnTo>
                  <a:pt x="7721495" y="5848503"/>
                </a:lnTo>
                <a:cubicBezTo>
                  <a:pt x="7721854" y="5849797"/>
                  <a:pt x="7721854" y="5849797"/>
                  <a:pt x="7721854" y="5849797"/>
                </a:cubicBezTo>
                <a:lnTo>
                  <a:pt x="7724447" y="5848992"/>
                </a:lnTo>
                <a:lnTo>
                  <a:pt x="7740185" y="5851599"/>
                </a:lnTo>
                <a:cubicBezTo>
                  <a:pt x="7746104" y="5852221"/>
                  <a:pt x="7751616" y="5852968"/>
                  <a:pt x="7756431" y="5855455"/>
                </a:cubicBezTo>
                <a:lnTo>
                  <a:pt x="7761013" y="5855000"/>
                </a:lnTo>
                <a:lnTo>
                  <a:pt x="7758642" y="5859761"/>
                </a:lnTo>
                <a:lnTo>
                  <a:pt x="7750635" y="5860066"/>
                </a:lnTo>
                <a:cubicBezTo>
                  <a:pt x="7751600" y="5859298"/>
                  <a:pt x="7751242" y="5858002"/>
                  <a:pt x="7752567" y="5858530"/>
                </a:cubicBezTo>
                <a:cubicBezTo>
                  <a:pt x="7752208" y="5857235"/>
                  <a:pt x="7743404" y="5859501"/>
                  <a:pt x="7742080" y="5858975"/>
                </a:cubicBezTo>
                <a:cubicBezTo>
                  <a:pt x="7738824" y="5859986"/>
                  <a:pt x="7738465" y="5858693"/>
                  <a:pt x="7739073" y="5856630"/>
                </a:cubicBezTo>
                <a:cubicBezTo>
                  <a:pt x="7734850" y="5858410"/>
                  <a:pt x="7723289" y="5854975"/>
                  <a:pt x="7717382" y="5854933"/>
                </a:cubicBezTo>
                <a:cubicBezTo>
                  <a:pt x="7715092" y="5855179"/>
                  <a:pt x="7714126" y="5855946"/>
                  <a:pt x="7711836" y="5856189"/>
                </a:cubicBezTo>
                <a:cubicBezTo>
                  <a:pt x="7693761" y="5854777"/>
                  <a:pt x="7676542" y="5847943"/>
                  <a:pt x="7660040" y="5843699"/>
                </a:cubicBezTo>
                <a:cubicBezTo>
                  <a:pt x="7653777" y="5842366"/>
                  <a:pt x="7643648" y="5844107"/>
                  <a:pt x="7644863" y="5839980"/>
                </a:cubicBezTo>
                <a:cubicBezTo>
                  <a:pt x="7640890" y="5838404"/>
                  <a:pt x="7636916" y="5836827"/>
                  <a:pt x="7634984" y="5838364"/>
                </a:cubicBezTo>
                <a:cubicBezTo>
                  <a:pt x="7631976" y="5836018"/>
                  <a:pt x="7633301" y="5836544"/>
                  <a:pt x="7634876" y="5833713"/>
                </a:cubicBezTo>
                <a:cubicBezTo>
                  <a:pt x="7647044" y="5835087"/>
                  <a:pt x="7660648" y="5841637"/>
                  <a:pt x="7670527" y="5843253"/>
                </a:cubicBezTo>
                <a:cubicBezTo>
                  <a:pt x="7670886" y="5844547"/>
                  <a:pt x="7671851" y="5843778"/>
                  <a:pt x="7671493" y="5842484"/>
                </a:cubicBezTo>
                <a:cubicBezTo>
                  <a:pt x="7671493" y="5842484"/>
                  <a:pt x="7670168" y="5841959"/>
                  <a:pt x="7670168" y="5841959"/>
                </a:cubicBezTo>
                <a:cubicBezTo>
                  <a:pt x="7667878" y="5842202"/>
                  <a:pt x="7667519" y="5840907"/>
                  <a:pt x="7667161" y="5839614"/>
                </a:cubicBezTo>
                <a:lnTo>
                  <a:pt x="7669410" y="5839375"/>
                </a:lnTo>
                <a:lnTo>
                  <a:pt x="7670776" y="5839897"/>
                </a:lnTo>
                <a:cubicBezTo>
                  <a:pt x="7669451" y="5839369"/>
                  <a:pt x="7669451" y="5839369"/>
                  <a:pt x="7669451" y="5839369"/>
                </a:cubicBezTo>
                <a:lnTo>
                  <a:pt x="7669410" y="5839375"/>
                </a:lnTo>
                <a:lnTo>
                  <a:pt x="7652156" y="5832795"/>
                </a:lnTo>
                <a:cubicBezTo>
                  <a:pt x="7645879" y="5830879"/>
                  <a:pt x="7639526" y="5829223"/>
                  <a:pt x="7633082" y="5827242"/>
                </a:cubicBezTo>
                <a:cubicBezTo>
                  <a:pt x="7619231" y="5824049"/>
                  <a:pt x="7605984" y="5818793"/>
                  <a:pt x="7593706" y="5812768"/>
                </a:cubicBezTo>
                <a:lnTo>
                  <a:pt x="7592743" y="5812646"/>
                </a:lnTo>
                <a:lnTo>
                  <a:pt x="7588373" y="5813253"/>
                </a:lnTo>
                <a:cubicBezTo>
                  <a:pt x="7580885" y="5817588"/>
                  <a:pt x="7573241" y="5829640"/>
                  <a:pt x="7563427" y="5829995"/>
                </a:cubicBezTo>
                <a:cubicBezTo>
                  <a:pt x="7550769" y="5832777"/>
                  <a:pt x="7538970" y="5840181"/>
                  <a:pt x="7540314" y="5867712"/>
                </a:cubicBezTo>
                <a:cubicBezTo>
                  <a:pt x="7541199" y="5882634"/>
                  <a:pt x="7528542" y="5885416"/>
                  <a:pt x="7519256" y="5886084"/>
                </a:cubicBezTo>
                <a:cubicBezTo>
                  <a:pt x="7511656" y="5885694"/>
                  <a:pt x="7506999" y="5880878"/>
                  <a:pt x="7510342" y="5868462"/>
                </a:cubicBezTo>
                <a:cubicBezTo>
                  <a:pt x="7512857" y="5861726"/>
                  <a:pt x="7516628" y="5851621"/>
                  <a:pt x="7508170" y="5846608"/>
                </a:cubicBezTo>
                <a:cubicBezTo>
                  <a:pt x="7508599" y="5848920"/>
                  <a:pt x="7505656" y="5853346"/>
                  <a:pt x="7505656" y="5853346"/>
                </a:cubicBezTo>
                <a:cubicBezTo>
                  <a:pt x="7491857" y="5900696"/>
                  <a:pt x="7477943" y="5906847"/>
                  <a:pt x="7457600" y="5878340"/>
                </a:cubicBezTo>
                <a:cubicBezTo>
                  <a:pt x="7450400" y="5869960"/>
                  <a:pt x="7449916" y="5847050"/>
                  <a:pt x="7439371" y="5851086"/>
                </a:cubicBezTo>
                <a:cubicBezTo>
                  <a:pt x="7418286" y="5859157"/>
                  <a:pt x="7395487" y="5857986"/>
                  <a:pt x="7376117" y="5875299"/>
                </a:cubicBezTo>
                <a:cubicBezTo>
                  <a:pt x="7368117" y="5882899"/>
                  <a:pt x="7362231" y="5891751"/>
                  <a:pt x="7353774" y="5886740"/>
                </a:cubicBezTo>
                <a:cubicBezTo>
                  <a:pt x="7339403" y="5880280"/>
                  <a:pt x="7339031" y="5898569"/>
                  <a:pt x="7339061" y="5908870"/>
                </a:cubicBezTo>
                <a:cubicBezTo>
                  <a:pt x="7338689" y="5927158"/>
                  <a:pt x="7364889" y="5936514"/>
                  <a:pt x="7375831" y="5924489"/>
                </a:cubicBezTo>
                <a:cubicBezTo>
                  <a:pt x="7383402" y="5914579"/>
                  <a:pt x="7388460" y="5911407"/>
                  <a:pt x="7396917" y="5916418"/>
                </a:cubicBezTo>
                <a:cubicBezTo>
                  <a:pt x="7405373" y="5921429"/>
                  <a:pt x="7417659" y="5936935"/>
                  <a:pt x="7420944" y="5903921"/>
                </a:cubicBezTo>
                <a:cubicBezTo>
                  <a:pt x="7421772" y="5898242"/>
                  <a:pt x="7425573" y="5898436"/>
                  <a:pt x="7429373" y="5898632"/>
                </a:cubicBezTo>
                <a:cubicBezTo>
                  <a:pt x="7441229" y="5911828"/>
                  <a:pt x="7426516" y="5933958"/>
                  <a:pt x="7431630" y="5951385"/>
                </a:cubicBezTo>
                <a:cubicBezTo>
                  <a:pt x="7433344" y="5960627"/>
                  <a:pt x="7423631" y="5958983"/>
                  <a:pt x="7416459" y="5960904"/>
                </a:cubicBezTo>
                <a:cubicBezTo>
                  <a:pt x="7402116" y="5964744"/>
                  <a:pt x="7386888" y="5953664"/>
                  <a:pt x="7373860" y="5974736"/>
                </a:cubicBezTo>
                <a:cubicBezTo>
                  <a:pt x="7372603" y="5978105"/>
                  <a:pt x="7368803" y="5977909"/>
                  <a:pt x="7366689" y="5976656"/>
                </a:cubicBezTo>
                <a:cubicBezTo>
                  <a:pt x="7340860" y="5949012"/>
                  <a:pt x="7304662" y="5987202"/>
                  <a:pt x="7277605" y="5973225"/>
                </a:cubicBezTo>
                <a:cubicBezTo>
                  <a:pt x="7271262" y="5969466"/>
                  <a:pt x="7264091" y="5971387"/>
                  <a:pt x="7257748" y="5967629"/>
                </a:cubicBezTo>
                <a:cubicBezTo>
                  <a:pt x="7239977" y="5952984"/>
                  <a:pt x="7220977" y="5952009"/>
                  <a:pt x="7200292" y="5952091"/>
                </a:cubicBezTo>
                <a:cubicBezTo>
                  <a:pt x="7194807" y="5952953"/>
                  <a:pt x="7190578" y="5950447"/>
                  <a:pt x="7185093" y="5951310"/>
                </a:cubicBezTo>
                <a:cubicBezTo>
                  <a:pt x="7173293" y="5958714"/>
                  <a:pt x="7169350" y="5907020"/>
                  <a:pt x="7151321" y="5951865"/>
                </a:cubicBezTo>
                <a:cubicBezTo>
                  <a:pt x="7143351" y="5969763"/>
                  <a:pt x="7127751" y="5976972"/>
                  <a:pt x="7119380" y="6002860"/>
                </a:cubicBezTo>
                <a:cubicBezTo>
                  <a:pt x="7109752" y="6032117"/>
                  <a:pt x="7090380" y="6049431"/>
                  <a:pt x="7068839" y="6044891"/>
                </a:cubicBezTo>
                <a:cubicBezTo>
                  <a:pt x="7010126" y="6032722"/>
                  <a:pt x="6950155" y="6023920"/>
                  <a:pt x="6894356" y="5997025"/>
                </a:cubicBezTo>
                <a:cubicBezTo>
                  <a:pt x="6885057" y="5992543"/>
                  <a:pt x="6875650" y="5987483"/>
                  <a:pt x="6866085" y="5982844"/>
                </a:cubicBezTo>
                <a:lnTo>
                  <a:pt x="6842994" y="5973630"/>
                </a:lnTo>
                <a:lnTo>
                  <a:pt x="6832256" y="5981746"/>
                </a:lnTo>
                <a:lnTo>
                  <a:pt x="6824152" y="5962085"/>
                </a:lnTo>
                <a:lnTo>
                  <a:pt x="6815986" y="5956241"/>
                </a:lnTo>
                <a:lnTo>
                  <a:pt x="6805829" y="5943571"/>
                </a:lnTo>
                <a:lnTo>
                  <a:pt x="6788908" y="5936586"/>
                </a:lnTo>
                <a:cubicBezTo>
                  <a:pt x="6781654" y="5935464"/>
                  <a:pt x="6773812" y="5936090"/>
                  <a:pt x="6765608" y="5938915"/>
                </a:cubicBezTo>
                <a:cubicBezTo>
                  <a:pt x="6765788" y="5950493"/>
                  <a:pt x="6759477" y="5952668"/>
                  <a:pt x="6752064" y="5965696"/>
                </a:cubicBezTo>
                <a:cubicBezTo>
                  <a:pt x="6751811" y="5949338"/>
                  <a:pt x="6750824" y="5939382"/>
                  <a:pt x="6749374" y="5932841"/>
                </a:cubicBezTo>
                <a:lnTo>
                  <a:pt x="6746118" y="5925476"/>
                </a:lnTo>
                <a:lnTo>
                  <a:pt x="6728620" y="5925292"/>
                </a:lnTo>
                <a:cubicBezTo>
                  <a:pt x="6712310" y="5923597"/>
                  <a:pt x="6695731" y="5920457"/>
                  <a:pt x="6677988" y="5916113"/>
                </a:cubicBezTo>
                <a:cubicBezTo>
                  <a:pt x="6679731" y="5935655"/>
                  <a:pt x="6679360" y="5953944"/>
                  <a:pt x="6680674" y="5971175"/>
                </a:cubicBezTo>
                <a:cubicBezTo>
                  <a:pt x="6680704" y="5981475"/>
                  <a:pt x="6684103" y="5989659"/>
                  <a:pt x="6689589" y="5988798"/>
                </a:cubicBezTo>
                <a:cubicBezTo>
                  <a:pt x="6718273" y="5981117"/>
                  <a:pt x="6739502" y="6024546"/>
                  <a:pt x="6771930" y="5996459"/>
                </a:cubicBezTo>
                <a:cubicBezTo>
                  <a:pt x="6784644" y="6014277"/>
                  <a:pt x="6819158" y="5977144"/>
                  <a:pt x="6823100" y="6028839"/>
                </a:cubicBezTo>
                <a:cubicBezTo>
                  <a:pt x="6823986" y="6043759"/>
                  <a:pt x="6841272" y="6035494"/>
                  <a:pt x="6850157" y="6042814"/>
                </a:cubicBezTo>
                <a:cubicBezTo>
                  <a:pt x="6885700" y="6072103"/>
                  <a:pt x="6927070" y="6071939"/>
                  <a:pt x="6970926" y="6054738"/>
                </a:cubicBezTo>
                <a:cubicBezTo>
                  <a:pt x="6985269" y="6050898"/>
                  <a:pt x="6993726" y="6055909"/>
                  <a:pt x="6997155" y="6074394"/>
                </a:cubicBezTo>
                <a:cubicBezTo>
                  <a:pt x="6979498" y="6100950"/>
                  <a:pt x="6959670" y="6105654"/>
                  <a:pt x="6936441" y="6102172"/>
                </a:cubicBezTo>
                <a:cubicBezTo>
                  <a:pt x="6922714" y="6099178"/>
                  <a:pt x="6908050" y="6101285"/>
                  <a:pt x="6893178" y="6104814"/>
                </a:cubicBezTo>
                <a:lnTo>
                  <a:pt x="6885184" y="6106818"/>
                </a:lnTo>
                <a:lnTo>
                  <a:pt x="6898988" y="6110093"/>
                </a:lnTo>
                <a:lnTo>
                  <a:pt x="6906265" y="6109373"/>
                </a:lnTo>
                <a:lnTo>
                  <a:pt x="6902497" y="6116933"/>
                </a:lnTo>
                <a:lnTo>
                  <a:pt x="6889783" y="6117419"/>
                </a:lnTo>
                <a:cubicBezTo>
                  <a:pt x="6891317" y="6116197"/>
                  <a:pt x="6890746" y="6114140"/>
                  <a:pt x="6892851" y="6114975"/>
                </a:cubicBezTo>
                <a:cubicBezTo>
                  <a:pt x="6892281" y="6112921"/>
                  <a:pt x="6878299" y="6116520"/>
                  <a:pt x="6876195" y="6115686"/>
                </a:cubicBezTo>
                <a:cubicBezTo>
                  <a:pt x="6871024" y="6117292"/>
                  <a:pt x="6870454" y="6115237"/>
                  <a:pt x="6871418" y="6111959"/>
                </a:cubicBezTo>
                <a:lnTo>
                  <a:pt x="6865086" y="6111857"/>
                </a:lnTo>
                <a:lnTo>
                  <a:pt x="6848672" y="6115972"/>
                </a:lnTo>
                <a:cubicBezTo>
                  <a:pt x="6837916" y="6118853"/>
                  <a:pt x="6828208" y="6119785"/>
                  <a:pt x="6819126" y="6117744"/>
                </a:cubicBezTo>
                <a:lnTo>
                  <a:pt x="6799791" y="6105709"/>
                </a:lnTo>
                <a:lnTo>
                  <a:pt x="6786089" y="6103027"/>
                </a:lnTo>
                <a:cubicBezTo>
                  <a:pt x="6772386" y="6099192"/>
                  <a:pt x="6758996" y="6094792"/>
                  <a:pt x="6745892" y="6091422"/>
                </a:cubicBezTo>
                <a:cubicBezTo>
                  <a:pt x="6735945" y="6089303"/>
                  <a:pt x="6719859" y="6092068"/>
                  <a:pt x="6721787" y="6085516"/>
                </a:cubicBezTo>
                <a:cubicBezTo>
                  <a:pt x="6715477" y="6083011"/>
                  <a:pt x="6709165" y="6080505"/>
                  <a:pt x="6706097" y="6082947"/>
                </a:cubicBezTo>
                <a:cubicBezTo>
                  <a:pt x="6701321" y="6079224"/>
                  <a:pt x="6703425" y="6080057"/>
                  <a:pt x="6705923" y="6075561"/>
                </a:cubicBezTo>
                <a:cubicBezTo>
                  <a:pt x="6725251" y="6077741"/>
                  <a:pt x="6746858" y="6088146"/>
                  <a:pt x="6762548" y="6090713"/>
                </a:cubicBezTo>
                <a:cubicBezTo>
                  <a:pt x="6763118" y="6092769"/>
                  <a:pt x="6764653" y="6091548"/>
                  <a:pt x="6764083" y="6089493"/>
                </a:cubicBezTo>
                <a:cubicBezTo>
                  <a:pt x="6764083" y="6089493"/>
                  <a:pt x="6761978" y="6088657"/>
                  <a:pt x="6761978" y="6088657"/>
                </a:cubicBezTo>
                <a:cubicBezTo>
                  <a:pt x="6758341" y="6089044"/>
                  <a:pt x="6757772" y="6086989"/>
                  <a:pt x="6757202" y="6084932"/>
                </a:cubicBezTo>
                <a:lnTo>
                  <a:pt x="6760249" y="6084609"/>
                </a:lnTo>
                <a:lnTo>
                  <a:pt x="6755549" y="6083154"/>
                </a:lnTo>
                <a:cubicBezTo>
                  <a:pt x="6748658" y="6081515"/>
                  <a:pt x="6741675" y="6080011"/>
                  <a:pt x="6734907" y="6077769"/>
                </a:cubicBezTo>
                <a:lnTo>
                  <a:pt x="6720060" y="6070227"/>
                </a:lnTo>
                <a:lnTo>
                  <a:pt x="6711493" y="6067733"/>
                </a:lnTo>
                <a:lnTo>
                  <a:pt x="6709385" y="6067625"/>
                </a:lnTo>
                <a:lnTo>
                  <a:pt x="6708577" y="6066885"/>
                </a:lnTo>
                <a:lnTo>
                  <a:pt x="6703076" y="6065283"/>
                </a:lnTo>
                <a:cubicBezTo>
                  <a:pt x="6681074" y="6060210"/>
                  <a:pt x="6660037" y="6051863"/>
                  <a:pt x="6640534" y="6042294"/>
                </a:cubicBezTo>
                <a:cubicBezTo>
                  <a:pt x="6636327" y="6040624"/>
                  <a:pt x="6632689" y="6041010"/>
                  <a:pt x="6626947" y="6040562"/>
                </a:cubicBezTo>
                <a:cubicBezTo>
                  <a:pt x="6609549" y="6031829"/>
                  <a:pt x="6599031" y="6027654"/>
                  <a:pt x="6581632" y="6018920"/>
                </a:cubicBezTo>
                <a:lnTo>
                  <a:pt x="6579671" y="6021364"/>
                </a:lnTo>
                <a:lnTo>
                  <a:pt x="6551233" y="6005211"/>
                </a:lnTo>
                <a:lnTo>
                  <a:pt x="6570510" y="6026887"/>
                </a:lnTo>
                <a:cubicBezTo>
                  <a:pt x="6586967" y="6053233"/>
                  <a:pt x="6599143" y="6090152"/>
                  <a:pt x="6608652" y="6137692"/>
                </a:cubicBezTo>
                <a:lnTo>
                  <a:pt x="6595619" y="6130539"/>
                </a:lnTo>
                <a:lnTo>
                  <a:pt x="6594674" y="6136393"/>
                </a:lnTo>
                <a:lnTo>
                  <a:pt x="6574539" y="6126955"/>
                </a:lnTo>
                <a:cubicBezTo>
                  <a:pt x="6572831" y="6126859"/>
                  <a:pt x="6570747" y="6127042"/>
                  <a:pt x="6568612" y="6126923"/>
                </a:cubicBezTo>
                <a:lnTo>
                  <a:pt x="6563999" y="6125572"/>
                </a:lnTo>
                <a:lnTo>
                  <a:pt x="6563910" y="6125332"/>
                </a:lnTo>
                <a:cubicBezTo>
                  <a:pt x="6563625" y="6124872"/>
                  <a:pt x="6563148" y="6124549"/>
                  <a:pt x="6562392" y="6125100"/>
                </a:cubicBezTo>
                <a:lnTo>
                  <a:pt x="6563999" y="6125572"/>
                </a:lnTo>
                <a:lnTo>
                  <a:pt x="6564295" y="6126390"/>
                </a:lnTo>
                <a:cubicBezTo>
                  <a:pt x="6565050" y="6125841"/>
                  <a:pt x="6565526" y="6126161"/>
                  <a:pt x="6565624" y="6126759"/>
                </a:cubicBezTo>
                <a:lnTo>
                  <a:pt x="6565218" y="6127637"/>
                </a:lnTo>
                <a:lnTo>
                  <a:pt x="6506903" y="6099728"/>
                </a:lnTo>
                <a:lnTo>
                  <a:pt x="6506890" y="6095969"/>
                </a:lnTo>
                <a:cubicBezTo>
                  <a:pt x="6490160" y="6086755"/>
                  <a:pt x="6480650" y="6080310"/>
                  <a:pt x="6463920" y="6071090"/>
                </a:cubicBezTo>
                <a:cubicBezTo>
                  <a:pt x="6459728" y="6066121"/>
                  <a:pt x="6457438" y="6062439"/>
                  <a:pt x="6453633" y="6059860"/>
                </a:cubicBezTo>
                <a:cubicBezTo>
                  <a:pt x="6435002" y="6049352"/>
                  <a:pt x="6415982" y="6036453"/>
                  <a:pt x="6398086" y="6020067"/>
                </a:cubicBezTo>
                <a:cubicBezTo>
                  <a:pt x="6389332" y="6013066"/>
                  <a:pt x="6380956" y="6005791"/>
                  <a:pt x="6372441" y="5998954"/>
                </a:cubicBezTo>
                <a:lnTo>
                  <a:pt x="6347898" y="5981820"/>
                </a:lnTo>
                <a:lnTo>
                  <a:pt x="6347854" y="5981750"/>
                </a:lnTo>
                <a:cubicBezTo>
                  <a:pt x="6347854" y="5981750"/>
                  <a:pt x="6347854" y="5981750"/>
                  <a:pt x="6345953" y="5980459"/>
                </a:cubicBezTo>
                <a:lnTo>
                  <a:pt x="6347898" y="5981820"/>
                </a:lnTo>
                <a:lnTo>
                  <a:pt x="6350147" y="5985432"/>
                </a:lnTo>
                <a:cubicBezTo>
                  <a:pt x="6348633" y="5986534"/>
                  <a:pt x="6347121" y="5987635"/>
                  <a:pt x="6344829" y="5983953"/>
                </a:cubicBezTo>
                <a:cubicBezTo>
                  <a:pt x="6344829" y="5983953"/>
                  <a:pt x="6342927" y="5982662"/>
                  <a:pt x="6342927" y="5982662"/>
                </a:cubicBezTo>
                <a:cubicBezTo>
                  <a:pt x="6341415" y="5983764"/>
                  <a:pt x="6341805" y="5986156"/>
                  <a:pt x="6343317" y="5985054"/>
                </a:cubicBezTo>
                <a:cubicBezTo>
                  <a:pt x="6355507" y="5997573"/>
                  <a:pt x="6376041" y="6009372"/>
                  <a:pt x="6390523" y="6025573"/>
                </a:cubicBezTo>
                <a:cubicBezTo>
                  <a:pt x="6389786" y="6031456"/>
                  <a:pt x="6391690" y="6032745"/>
                  <a:pt x="6386370" y="6031268"/>
                </a:cubicBezTo>
                <a:cubicBezTo>
                  <a:pt x="6385594" y="6026484"/>
                  <a:pt x="6379887" y="6022616"/>
                  <a:pt x="6374181" y="6018747"/>
                </a:cubicBezTo>
                <a:cubicBezTo>
                  <a:pt x="6371935" y="6025734"/>
                  <a:pt x="6362382" y="6008616"/>
                  <a:pt x="6354384" y="6001068"/>
                </a:cubicBezTo>
                <a:cubicBezTo>
                  <a:pt x="6332684" y="5982099"/>
                  <a:pt x="6307955" y="5965330"/>
                  <a:pt x="6286991" y="5940478"/>
                </a:cubicBezTo>
                <a:cubicBezTo>
                  <a:pt x="6284699" y="5936795"/>
                  <a:pt x="6284312" y="5934407"/>
                  <a:pt x="6282018" y="5930725"/>
                </a:cubicBezTo>
                <a:cubicBezTo>
                  <a:pt x="6275535" y="5922073"/>
                  <a:pt x="6259929" y="5909366"/>
                  <a:pt x="6256862" y="5900902"/>
                </a:cubicBezTo>
                <a:cubicBezTo>
                  <a:pt x="6255736" y="5904391"/>
                  <a:pt x="6254225" y="5905495"/>
                  <a:pt x="6251544" y="5899422"/>
                </a:cubicBezTo>
                <a:cubicBezTo>
                  <a:pt x="6249642" y="5898134"/>
                  <a:pt x="6241989" y="5882310"/>
                  <a:pt x="6240477" y="5883408"/>
                </a:cubicBezTo>
                <a:cubicBezTo>
                  <a:pt x="6242379" y="5884702"/>
                  <a:pt x="6240866" y="5885800"/>
                  <a:pt x="6241256" y="5888192"/>
                </a:cubicBezTo>
                <a:lnTo>
                  <a:pt x="6232775" y="5876014"/>
                </a:lnTo>
                <a:lnTo>
                  <a:pt x="6232952" y="5874920"/>
                </a:lnTo>
                <a:lnTo>
                  <a:pt x="6186406" y="5840197"/>
                </a:lnTo>
                <a:cubicBezTo>
                  <a:pt x="6186406" y="5840197"/>
                  <a:pt x="6186406" y="5840197"/>
                  <a:pt x="6186411" y="5842783"/>
                </a:cubicBezTo>
                <a:cubicBezTo>
                  <a:pt x="6187975" y="5842304"/>
                  <a:pt x="6189540" y="5844413"/>
                  <a:pt x="6187982" y="5847479"/>
                </a:cubicBezTo>
                <a:lnTo>
                  <a:pt x="6187026" y="5847242"/>
                </a:lnTo>
                <a:lnTo>
                  <a:pt x="6183284" y="5843738"/>
                </a:lnTo>
                <a:cubicBezTo>
                  <a:pt x="6183290" y="5846331"/>
                  <a:pt x="6183290" y="5846331"/>
                  <a:pt x="6183290" y="5846331"/>
                </a:cubicBezTo>
                <a:lnTo>
                  <a:pt x="6187026" y="5847242"/>
                </a:lnTo>
                <a:lnTo>
                  <a:pt x="6206971" y="5865933"/>
                </a:lnTo>
                <a:cubicBezTo>
                  <a:pt x="6214604" y="5872334"/>
                  <a:pt x="6221649" y="5878591"/>
                  <a:pt x="6227138" y="5887265"/>
                </a:cubicBezTo>
                <a:lnTo>
                  <a:pt x="6233385" y="5890582"/>
                </a:lnTo>
                <a:lnTo>
                  <a:pt x="6228501" y="5896786"/>
                </a:lnTo>
                <a:lnTo>
                  <a:pt x="6217760" y="5890135"/>
                </a:lnTo>
                <a:cubicBezTo>
                  <a:pt x="6219322" y="5889656"/>
                  <a:pt x="6219318" y="5887070"/>
                  <a:pt x="6220885" y="5889180"/>
                </a:cubicBezTo>
                <a:cubicBezTo>
                  <a:pt x="6220882" y="5886592"/>
                  <a:pt x="6208367" y="5882658"/>
                  <a:pt x="6206799" y="5880548"/>
                </a:cubicBezTo>
                <a:cubicBezTo>
                  <a:pt x="6202107" y="5879399"/>
                  <a:pt x="6202103" y="5876808"/>
                  <a:pt x="6203661" y="5873745"/>
                </a:cubicBezTo>
                <a:cubicBezTo>
                  <a:pt x="6197405" y="5873070"/>
                  <a:pt x="6183306" y="5856676"/>
                  <a:pt x="6175480" y="5851309"/>
                </a:cubicBezTo>
                <a:cubicBezTo>
                  <a:pt x="6172349" y="5849677"/>
                  <a:pt x="6170787" y="5850155"/>
                  <a:pt x="6167657" y="5848527"/>
                </a:cubicBezTo>
                <a:cubicBezTo>
                  <a:pt x="6144171" y="5829832"/>
                  <a:pt x="6123802" y="5802417"/>
                  <a:pt x="6103440" y="5780176"/>
                </a:cubicBezTo>
                <a:cubicBezTo>
                  <a:pt x="6095610" y="5772216"/>
                  <a:pt x="6081526" y="5766175"/>
                  <a:pt x="6084644" y="5760045"/>
                </a:cubicBezTo>
                <a:cubicBezTo>
                  <a:pt x="6079943" y="5753715"/>
                  <a:pt x="6075241" y="5747388"/>
                  <a:pt x="6072117" y="5748344"/>
                </a:cubicBezTo>
                <a:cubicBezTo>
                  <a:pt x="6068978" y="5741539"/>
                  <a:pt x="6070544" y="5743648"/>
                  <a:pt x="6073667" y="5740107"/>
                </a:cubicBezTo>
                <a:lnTo>
                  <a:pt x="6087567" y="5755125"/>
                </a:lnTo>
                <a:lnTo>
                  <a:pt x="6070422" y="5723002"/>
                </a:lnTo>
                <a:lnTo>
                  <a:pt x="6050503" y="5697290"/>
                </a:lnTo>
                <a:lnTo>
                  <a:pt x="6047065" y="5698271"/>
                </a:lnTo>
                <a:cubicBezTo>
                  <a:pt x="6017713" y="5704702"/>
                  <a:pt x="5988152" y="5707707"/>
                  <a:pt x="5958136" y="5709765"/>
                </a:cubicBezTo>
                <a:cubicBezTo>
                  <a:pt x="5941221" y="5710409"/>
                  <a:pt x="5924274" y="5712328"/>
                  <a:pt x="5907535" y="5716790"/>
                </a:cubicBezTo>
                <a:lnTo>
                  <a:pt x="5899161" y="5720571"/>
                </a:lnTo>
                <a:lnTo>
                  <a:pt x="5909532" y="5760755"/>
                </a:lnTo>
                <a:cubicBezTo>
                  <a:pt x="5914093" y="5783404"/>
                  <a:pt x="5918900" y="5805616"/>
                  <a:pt x="5927587" y="5822370"/>
                </a:cubicBezTo>
                <a:cubicBezTo>
                  <a:pt x="5939298" y="5845453"/>
                  <a:pt x="5962069" y="5848803"/>
                  <a:pt x="5977565" y="5867611"/>
                </a:cubicBezTo>
                <a:lnTo>
                  <a:pt x="5987828" y="5888538"/>
                </a:lnTo>
                <a:lnTo>
                  <a:pt x="5997895" y="5895551"/>
                </a:lnTo>
                <a:cubicBezTo>
                  <a:pt x="6007795" y="5904391"/>
                  <a:pt x="6017696" y="5913233"/>
                  <a:pt x="6026814" y="5917291"/>
                </a:cubicBezTo>
                <a:cubicBezTo>
                  <a:pt x="6019205" y="5912132"/>
                  <a:pt x="6020332" y="5908640"/>
                  <a:pt x="6018429" y="5907350"/>
                </a:cubicBezTo>
                <a:cubicBezTo>
                  <a:pt x="6021843" y="5907537"/>
                  <a:pt x="6021454" y="5905147"/>
                  <a:pt x="6022967" y="5904045"/>
                </a:cubicBezTo>
                <a:cubicBezTo>
                  <a:pt x="6032865" y="5912885"/>
                  <a:pt x="6035892" y="5910682"/>
                  <a:pt x="6045399" y="5917131"/>
                </a:cubicBezTo>
                <a:cubicBezTo>
                  <a:pt x="6045790" y="5919522"/>
                  <a:pt x="6046181" y="5921913"/>
                  <a:pt x="6048082" y="5923203"/>
                </a:cubicBezTo>
                <a:cubicBezTo>
                  <a:pt x="6045446" y="5927798"/>
                  <a:pt x="6040129" y="5926317"/>
                  <a:pt x="6042809" y="5932391"/>
                </a:cubicBezTo>
                <a:cubicBezTo>
                  <a:pt x="6053832" y="5937738"/>
                  <a:pt x="6061050" y="5940506"/>
                  <a:pt x="6070560" y="5946956"/>
                </a:cubicBezTo>
                <a:cubicBezTo>
                  <a:pt x="6078171" y="5952114"/>
                  <a:pt x="6087290" y="5956170"/>
                  <a:pt x="6100993" y="5967591"/>
                </a:cubicBezTo>
                <a:cubicBezTo>
                  <a:pt x="6100993" y="5967591"/>
                  <a:pt x="6099871" y="5971081"/>
                  <a:pt x="6101772" y="5972375"/>
                </a:cubicBezTo>
                <a:cubicBezTo>
                  <a:pt x="6114307" y="5976622"/>
                  <a:pt x="6110893" y="5976429"/>
                  <a:pt x="6121524" y="5979386"/>
                </a:cubicBezTo>
                <a:cubicBezTo>
                  <a:pt x="6125330" y="5981965"/>
                  <a:pt x="6129132" y="5984544"/>
                  <a:pt x="6134839" y="5988413"/>
                </a:cubicBezTo>
                <a:cubicBezTo>
                  <a:pt x="6147743" y="5989719"/>
                  <a:pt x="6159618" y="5995115"/>
                  <a:pt x="6172019" y="6001128"/>
                </a:cubicBezTo>
                <a:lnTo>
                  <a:pt x="6188868" y="6008001"/>
                </a:lnTo>
                <a:lnTo>
                  <a:pt x="6185450" y="6029155"/>
                </a:lnTo>
                <a:lnTo>
                  <a:pt x="6165316" y="6019716"/>
                </a:lnTo>
                <a:cubicBezTo>
                  <a:pt x="6163608" y="6019621"/>
                  <a:pt x="6161524" y="6019803"/>
                  <a:pt x="6159388" y="6019688"/>
                </a:cubicBezTo>
                <a:lnTo>
                  <a:pt x="6154776" y="6018333"/>
                </a:lnTo>
                <a:lnTo>
                  <a:pt x="6154689" y="6018093"/>
                </a:lnTo>
                <a:cubicBezTo>
                  <a:pt x="6154401" y="6017635"/>
                  <a:pt x="6153925" y="6017311"/>
                  <a:pt x="6153169" y="6017862"/>
                </a:cubicBezTo>
                <a:lnTo>
                  <a:pt x="6154776" y="6018333"/>
                </a:lnTo>
                <a:lnTo>
                  <a:pt x="6155070" y="6019151"/>
                </a:lnTo>
                <a:cubicBezTo>
                  <a:pt x="6155829" y="6018602"/>
                  <a:pt x="6156305" y="6018924"/>
                  <a:pt x="6156400" y="6019520"/>
                </a:cubicBezTo>
                <a:lnTo>
                  <a:pt x="6155994" y="6020397"/>
                </a:lnTo>
                <a:lnTo>
                  <a:pt x="6097681" y="5992492"/>
                </a:lnTo>
                <a:lnTo>
                  <a:pt x="6097667" y="5988733"/>
                </a:lnTo>
                <a:cubicBezTo>
                  <a:pt x="6080937" y="5979519"/>
                  <a:pt x="6071427" y="5973070"/>
                  <a:pt x="6054699" y="5963853"/>
                </a:cubicBezTo>
                <a:cubicBezTo>
                  <a:pt x="6050507" y="5958884"/>
                  <a:pt x="6048214" y="5955201"/>
                  <a:pt x="6044410" y="5952621"/>
                </a:cubicBezTo>
                <a:cubicBezTo>
                  <a:pt x="6025780" y="5942116"/>
                  <a:pt x="6006759" y="5929218"/>
                  <a:pt x="5988863" y="5912829"/>
                </a:cubicBezTo>
                <a:lnTo>
                  <a:pt x="5980308" y="5905785"/>
                </a:lnTo>
                <a:lnTo>
                  <a:pt x="5971127" y="5903017"/>
                </a:lnTo>
                <a:lnTo>
                  <a:pt x="5933972" y="5877061"/>
                </a:lnTo>
                <a:lnTo>
                  <a:pt x="5934095" y="5877817"/>
                </a:lnTo>
                <a:cubicBezTo>
                  <a:pt x="5946284" y="5890337"/>
                  <a:pt x="5966817" y="5902132"/>
                  <a:pt x="5981301" y="5918334"/>
                </a:cubicBezTo>
                <a:cubicBezTo>
                  <a:pt x="5980565" y="5924219"/>
                  <a:pt x="5982467" y="5925509"/>
                  <a:pt x="5977149" y="5924028"/>
                </a:cubicBezTo>
                <a:cubicBezTo>
                  <a:pt x="5976371" y="5919246"/>
                  <a:pt x="5970665" y="5915379"/>
                  <a:pt x="5964960" y="5911511"/>
                </a:cubicBezTo>
                <a:cubicBezTo>
                  <a:pt x="5962712" y="5918493"/>
                  <a:pt x="5953157" y="5901379"/>
                  <a:pt x="5945162" y="5893831"/>
                </a:cubicBezTo>
                <a:lnTo>
                  <a:pt x="5901639" y="5854702"/>
                </a:lnTo>
                <a:lnTo>
                  <a:pt x="5881514" y="5842741"/>
                </a:lnTo>
                <a:lnTo>
                  <a:pt x="5885877" y="5850236"/>
                </a:lnTo>
                <a:lnTo>
                  <a:pt x="5894711" y="5867372"/>
                </a:lnTo>
                <a:lnTo>
                  <a:pt x="5897195" y="5870778"/>
                </a:lnTo>
                <a:lnTo>
                  <a:pt x="5900232" y="5868380"/>
                </a:lnTo>
                <a:cubicBezTo>
                  <a:pt x="5900420" y="5865913"/>
                  <a:pt x="5900209" y="5862437"/>
                  <a:pt x="5901386" y="5859521"/>
                </a:cubicBezTo>
                <a:cubicBezTo>
                  <a:pt x="5903093" y="5862147"/>
                  <a:pt x="5905017" y="5861955"/>
                  <a:pt x="5906940" y="5861761"/>
                </a:cubicBezTo>
                <a:cubicBezTo>
                  <a:pt x="5911209" y="5868327"/>
                  <a:pt x="5913234" y="5873020"/>
                  <a:pt x="5915502" y="5877689"/>
                </a:cubicBezTo>
                <a:lnTo>
                  <a:pt x="5919611" y="5884175"/>
                </a:lnTo>
                <a:lnTo>
                  <a:pt x="5927528" y="5882984"/>
                </a:lnTo>
                <a:cubicBezTo>
                  <a:pt x="5941479" y="5889167"/>
                  <a:pt x="5944858" y="5917741"/>
                  <a:pt x="5955693" y="5929546"/>
                </a:cubicBezTo>
                <a:cubicBezTo>
                  <a:pt x="6006539" y="5982847"/>
                  <a:pt x="6055901" y="6037841"/>
                  <a:pt x="6105265" y="6092837"/>
                </a:cubicBezTo>
                <a:cubicBezTo>
                  <a:pt x="6112775" y="6098912"/>
                  <a:pt x="6119710" y="6108577"/>
                  <a:pt x="6126645" y="6118242"/>
                </a:cubicBezTo>
                <a:cubicBezTo>
                  <a:pt x="6131764" y="6124120"/>
                  <a:pt x="6138699" y="6133785"/>
                  <a:pt x="6131620" y="6147743"/>
                </a:cubicBezTo>
                <a:lnTo>
                  <a:pt x="6124772" y="6150757"/>
                </a:lnTo>
                <a:lnTo>
                  <a:pt x="6121743" y="6153465"/>
                </a:lnTo>
                <a:lnTo>
                  <a:pt x="6117605" y="6151190"/>
                </a:lnTo>
                <a:lnTo>
                  <a:pt x="6112582" y="6146226"/>
                </a:lnTo>
                <a:lnTo>
                  <a:pt x="6112487" y="6146158"/>
                </a:lnTo>
                <a:lnTo>
                  <a:pt x="6058907" y="6102805"/>
                </a:lnTo>
                <a:lnTo>
                  <a:pt x="6059951" y="6106617"/>
                </a:lnTo>
                <a:lnTo>
                  <a:pt x="6058819" y="6106159"/>
                </a:lnTo>
                <a:lnTo>
                  <a:pt x="6054612" y="6101555"/>
                </a:lnTo>
                <a:cubicBezTo>
                  <a:pt x="6054397" y="6104377"/>
                  <a:pt x="6054397" y="6104377"/>
                  <a:pt x="6054397" y="6104377"/>
                </a:cubicBezTo>
                <a:lnTo>
                  <a:pt x="6058819" y="6106159"/>
                </a:lnTo>
                <a:lnTo>
                  <a:pt x="6081245" y="6130709"/>
                </a:lnTo>
                <a:cubicBezTo>
                  <a:pt x="6089891" y="6139285"/>
                  <a:pt x="6097844" y="6147580"/>
                  <a:pt x="6103712" y="6158183"/>
                </a:cubicBezTo>
                <a:lnTo>
                  <a:pt x="6110955" y="6163109"/>
                </a:lnTo>
                <a:lnTo>
                  <a:pt x="6104543" y="6168844"/>
                </a:lnTo>
                <a:lnTo>
                  <a:pt x="6092174" y="6159343"/>
                </a:lnTo>
                <a:cubicBezTo>
                  <a:pt x="6094098" y="6159148"/>
                  <a:pt x="6094313" y="6156329"/>
                  <a:pt x="6096020" y="6158957"/>
                </a:cubicBezTo>
                <a:cubicBezTo>
                  <a:pt x="6096236" y="6156135"/>
                  <a:pt x="6081498" y="6149221"/>
                  <a:pt x="6079791" y="6146595"/>
                </a:cubicBezTo>
                <a:cubicBezTo>
                  <a:pt x="6074237" y="6144355"/>
                  <a:pt x="6074453" y="6141536"/>
                  <a:pt x="6076592" y="6138521"/>
                </a:cubicBezTo>
                <a:cubicBezTo>
                  <a:pt x="6069115" y="6136474"/>
                  <a:pt x="6053533" y="6115656"/>
                  <a:pt x="6044566" y="6108162"/>
                </a:cubicBezTo>
                <a:cubicBezTo>
                  <a:pt x="6040936" y="6105728"/>
                  <a:pt x="6039012" y="6105922"/>
                  <a:pt x="6035382" y="6103488"/>
                </a:cubicBezTo>
                <a:cubicBezTo>
                  <a:pt x="6022038" y="6090839"/>
                  <a:pt x="6009817" y="6075977"/>
                  <a:pt x="5998105" y="6060715"/>
                </a:cubicBezTo>
                <a:lnTo>
                  <a:pt x="5978324" y="6034605"/>
                </a:lnTo>
                <a:lnTo>
                  <a:pt x="5923434" y="5982551"/>
                </a:lnTo>
                <a:cubicBezTo>
                  <a:pt x="5898879" y="5957109"/>
                  <a:pt x="5874879" y="5931032"/>
                  <a:pt x="5850365" y="5906275"/>
                </a:cubicBezTo>
                <a:cubicBezTo>
                  <a:pt x="5847638" y="5900596"/>
                  <a:pt x="5843429" y="5896610"/>
                  <a:pt x="5839219" y="5892626"/>
                </a:cubicBezTo>
                <a:cubicBezTo>
                  <a:pt x="5835918" y="5890534"/>
                  <a:pt x="5831136" y="5890138"/>
                  <a:pt x="5829078" y="5895421"/>
                </a:cubicBezTo>
                <a:cubicBezTo>
                  <a:pt x="5826113" y="5898812"/>
                  <a:pt x="5825874" y="5907883"/>
                  <a:pt x="5829173" y="5909973"/>
                </a:cubicBezTo>
                <a:cubicBezTo>
                  <a:pt x="5864332" y="5940157"/>
                  <a:pt x="5876096" y="6002946"/>
                  <a:pt x="5911828" y="6029541"/>
                </a:cubicBezTo>
                <a:cubicBezTo>
                  <a:pt x="5913646" y="6033327"/>
                  <a:pt x="5916945" y="6035418"/>
                  <a:pt x="5915797" y="6042596"/>
                </a:cubicBezTo>
                <a:cubicBezTo>
                  <a:pt x="5913167" y="6051468"/>
                  <a:pt x="5910202" y="6054859"/>
                  <a:pt x="5905418" y="6054463"/>
                </a:cubicBezTo>
                <a:cubicBezTo>
                  <a:pt x="5890159" y="6051380"/>
                  <a:pt x="5874326" y="6051886"/>
                  <a:pt x="5863180" y="6038236"/>
                </a:cubicBezTo>
                <a:cubicBezTo>
                  <a:pt x="5852945" y="6026480"/>
                  <a:pt x="5840986" y="6025489"/>
                  <a:pt x="5828790" y="6033569"/>
                </a:cubicBezTo>
                <a:cubicBezTo>
                  <a:pt x="5815108" y="6043344"/>
                  <a:pt x="5805541" y="6042551"/>
                  <a:pt x="5798846" y="6023817"/>
                </a:cubicBezTo>
                <a:cubicBezTo>
                  <a:pt x="5787270" y="5990132"/>
                  <a:pt x="5759144" y="5984166"/>
                  <a:pt x="5744031" y="5957462"/>
                </a:cubicBezTo>
                <a:cubicBezTo>
                  <a:pt x="5715952" y="5913320"/>
                  <a:pt x="5664245" y="5910854"/>
                  <a:pt x="5647360" y="5842188"/>
                </a:cubicBezTo>
                <a:cubicBezTo>
                  <a:pt x="5640471" y="5885249"/>
                  <a:pt x="5653865" y="5922721"/>
                  <a:pt x="5679693" y="5943041"/>
                </a:cubicBezTo>
                <a:cubicBezTo>
                  <a:pt x="5699831" y="5961072"/>
                  <a:pt x="5718485" y="5980797"/>
                  <a:pt x="5736567" y="6004112"/>
                </a:cubicBezTo>
                <a:cubicBezTo>
                  <a:pt x="5741684" y="6009991"/>
                  <a:pt x="5747378" y="6012280"/>
                  <a:pt x="5743597" y="6028330"/>
                </a:cubicBezTo>
                <a:cubicBezTo>
                  <a:pt x="5719922" y="6017277"/>
                  <a:pt x="5701841" y="5993963"/>
                  <a:pt x="5681702" y="5975932"/>
                </a:cubicBezTo>
                <a:cubicBezTo>
                  <a:pt x="5680075" y="6001250"/>
                  <a:pt x="5681894" y="6005037"/>
                  <a:pt x="5693611" y="6015098"/>
                </a:cubicBezTo>
                <a:cubicBezTo>
                  <a:pt x="5700215" y="6019282"/>
                  <a:pt x="5705331" y="6025159"/>
                  <a:pt x="5711932" y="6029341"/>
                </a:cubicBezTo>
                <a:cubicBezTo>
                  <a:pt x="5718533" y="6033525"/>
                  <a:pt x="5722742" y="6037510"/>
                  <a:pt x="5718629" y="6048077"/>
                </a:cubicBezTo>
                <a:cubicBezTo>
                  <a:pt x="5713940" y="6062233"/>
                  <a:pt x="5708822" y="6056355"/>
                  <a:pt x="5704038" y="6055958"/>
                </a:cubicBezTo>
                <a:cubicBezTo>
                  <a:pt x="5698347" y="6053670"/>
                  <a:pt x="5693228" y="6047791"/>
                  <a:pt x="5683423" y="6056069"/>
                </a:cubicBezTo>
                <a:cubicBezTo>
                  <a:pt x="5708439" y="6089048"/>
                  <a:pt x="5720110" y="6137284"/>
                  <a:pt x="5753688" y="6154610"/>
                </a:cubicBezTo>
                <a:cubicBezTo>
                  <a:pt x="5786358" y="6170044"/>
                  <a:pt x="5801235" y="6205819"/>
                  <a:pt x="5806399" y="6264424"/>
                </a:cubicBezTo>
                <a:cubicBezTo>
                  <a:pt x="5739385" y="6206149"/>
                  <a:pt x="5670075" y="6162228"/>
                  <a:pt x="5632959" y="6060979"/>
                </a:cubicBezTo>
                <a:cubicBezTo>
                  <a:pt x="5625879" y="6074936"/>
                  <a:pt x="5643530" y="6078216"/>
                  <a:pt x="5634632" y="6088387"/>
                </a:cubicBezTo>
                <a:cubicBezTo>
                  <a:pt x="5625735" y="6098558"/>
                  <a:pt x="5619374" y="6085305"/>
                  <a:pt x="5615737" y="6077732"/>
                </a:cubicBezTo>
                <a:cubicBezTo>
                  <a:pt x="5595170" y="6039667"/>
                  <a:pt x="5563074" y="6020646"/>
                  <a:pt x="5536001" y="5992949"/>
                </a:cubicBezTo>
                <a:cubicBezTo>
                  <a:pt x="5514047" y="5971133"/>
                  <a:pt x="5498597" y="5938946"/>
                  <a:pt x="5487595" y="5901674"/>
                </a:cubicBezTo>
                <a:cubicBezTo>
                  <a:pt x="5481139" y="5873868"/>
                  <a:pt x="5469658" y="5854737"/>
                  <a:pt x="5448708" y="5849365"/>
                </a:cubicBezTo>
                <a:cubicBezTo>
                  <a:pt x="5431059" y="5846084"/>
                  <a:pt x="5418668" y="5825059"/>
                  <a:pt x="5405707" y="5807622"/>
                </a:cubicBezTo>
                <a:cubicBezTo>
                  <a:pt x="5400588" y="5801744"/>
                  <a:pt x="5395374" y="5781315"/>
                  <a:pt x="5386573" y="5806037"/>
                </a:cubicBezTo>
                <a:cubicBezTo>
                  <a:pt x="5380401" y="5821888"/>
                  <a:pt x="5358398" y="5838245"/>
                  <a:pt x="5375571" y="5859667"/>
                </a:cubicBezTo>
                <a:cubicBezTo>
                  <a:pt x="5382171" y="5863850"/>
                  <a:pt x="5385806" y="5871424"/>
                  <a:pt x="5388869" y="5882585"/>
                </a:cubicBezTo>
                <a:cubicBezTo>
                  <a:pt x="5395898" y="5906802"/>
                  <a:pt x="5393124" y="5939297"/>
                  <a:pt x="5401638" y="5961819"/>
                </a:cubicBezTo>
                <a:cubicBezTo>
                  <a:pt x="5409243" y="5982448"/>
                  <a:pt x="5431676" y="5986125"/>
                  <a:pt x="5435741" y="6013733"/>
                </a:cubicBezTo>
                <a:cubicBezTo>
                  <a:pt x="5430720" y="6022406"/>
                  <a:pt x="5427419" y="6020315"/>
                  <a:pt x="5423210" y="6016330"/>
                </a:cubicBezTo>
                <a:cubicBezTo>
                  <a:pt x="5400011" y="5987137"/>
                  <a:pt x="5369398" y="5966420"/>
                  <a:pt x="5343233" y="5940618"/>
                </a:cubicBezTo>
                <a:cubicBezTo>
                  <a:pt x="5333907" y="5930756"/>
                  <a:pt x="5325488" y="5922786"/>
                  <a:pt x="5339073" y="5898459"/>
                </a:cubicBezTo>
                <a:cubicBezTo>
                  <a:pt x="5350027" y="5883003"/>
                  <a:pt x="5344240" y="5866161"/>
                  <a:pt x="5336969" y="5851015"/>
                </a:cubicBezTo>
                <a:cubicBezTo>
                  <a:pt x="5334243" y="5845335"/>
                  <a:pt x="5328550" y="5843046"/>
                  <a:pt x="5324915" y="5835472"/>
                </a:cubicBezTo>
                <a:cubicBezTo>
                  <a:pt x="5318888" y="5827700"/>
                  <a:pt x="5318219" y="5816736"/>
                  <a:pt x="5322334" y="5806169"/>
                </a:cubicBezTo>
                <a:cubicBezTo>
                  <a:pt x="5327021" y="5792013"/>
                  <a:pt x="5335105" y="5794501"/>
                  <a:pt x="5340796" y="5796791"/>
                </a:cubicBezTo>
                <a:cubicBezTo>
                  <a:pt x="5346489" y="5799081"/>
                  <a:pt x="5352180" y="5801370"/>
                  <a:pt x="5355721" y="5794391"/>
                </a:cubicBezTo>
                <a:cubicBezTo>
                  <a:pt x="5357778" y="5789107"/>
                  <a:pt x="5358926" y="5781931"/>
                  <a:pt x="5357108" y="5778144"/>
                </a:cubicBezTo>
                <a:cubicBezTo>
                  <a:pt x="5354957" y="5768875"/>
                  <a:pt x="5348450" y="5779245"/>
                  <a:pt x="5343667" y="5778849"/>
                </a:cubicBezTo>
                <a:cubicBezTo>
                  <a:pt x="5337400" y="5780147"/>
                  <a:pt x="5332618" y="5779751"/>
                  <a:pt x="5326353" y="5781049"/>
                </a:cubicBezTo>
                <a:cubicBezTo>
                  <a:pt x="5309036" y="5783251"/>
                  <a:pt x="5300616" y="5775281"/>
                  <a:pt x="5305209" y="5746573"/>
                </a:cubicBezTo>
                <a:lnTo>
                  <a:pt x="5302205" y="5720165"/>
                </a:lnTo>
                <a:lnTo>
                  <a:pt x="5291876" y="5723840"/>
                </a:lnTo>
                <a:cubicBezTo>
                  <a:pt x="5272680" y="5728704"/>
                  <a:pt x="5254783" y="5741649"/>
                  <a:pt x="5256824" y="5789786"/>
                </a:cubicBezTo>
                <a:cubicBezTo>
                  <a:pt x="5258164" y="5815876"/>
                  <a:pt x="5238969" y="5820740"/>
                  <a:pt x="5224885" y="5821908"/>
                </a:cubicBezTo>
                <a:cubicBezTo>
                  <a:pt x="5213359" y="5821226"/>
                  <a:pt x="5206295" y="5812806"/>
                  <a:pt x="5211367" y="5791097"/>
                </a:cubicBezTo>
                <a:cubicBezTo>
                  <a:pt x="5215180" y="5779320"/>
                  <a:pt x="5220899" y="5761652"/>
                  <a:pt x="5208072" y="5752887"/>
                </a:cubicBezTo>
                <a:cubicBezTo>
                  <a:pt x="5208722" y="5756929"/>
                  <a:pt x="5204260" y="5764668"/>
                  <a:pt x="5204260" y="5764668"/>
                </a:cubicBezTo>
                <a:cubicBezTo>
                  <a:pt x="5183330" y="5847457"/>
                  <a:pt x="5162228" y="5858211"/>
                  <a:pt x="5131378" y="5808368"/>
                </a:cubicBezTo>
                <a:cubicBezTo>
                  <a:pt x="5120456" y="5793716"/>
                  <a:pt x="5119721" y="5753659"/>
                  <a:pt x="5103728" y="5760716"/>
                </a:cubicBezTo>
                <a:cubicBezTo>
                  <a:pt x="5071751" y="5774828"/>
                  <a:pt x="5037172" y="5772780"/>
                  <a:pt x="5007794" y="5803051"/>
                </a:cubicBezTo>
                <a:cubicBezTo>
                  <a:pt x="4995662" y="5816340"/>
                  <a:pt x="4986735" y="5831817"/>
                  <a:pt x="4973910" y="5823055"/>
                </a:cubicBezTo>
                <a:cubicBezTo>
                  <a:pt x="4952114" y="5811760"/>
                  <a:pt x="4951549" y="5843738"/>
                  <a:pt x="4951595" y="5861749"/>
                </a:cubicBezTo>
                <a:cubicBezTo>
                  <a:pt x="4951031" y="5893724"/>
                  <a:pt x="4990765" y="5910083"/>
                  <a:pt x="5007361" y="5889058"/>
                </a:cubicBezTo>
                <a:cubicBezTo>
                  <a:pt x="5018844" y="5871730"/>
                  <a:pt x="5026514" y="5866184"/>
                  <a:pt x="5039342" y="5874946"/>
                </a:cubicBezTo>
                <a:cubicBezTo>
                  <a:pt x="5052165" y="5883707"/>
                  <a:pt x="5070799" y="5910819"/>
                  <a:pt x="5075782" y="5853095"/>
                </a:cubicBezTo>
                <a:cubicBezTo>
                  <a:pt x="5077037" y="5843166"/>
                  <a:pt x="5082802" y="5843505"/>
                  <a:pt x="5088565" y="5843848"/>
                </a:cubicBezTo>
                <a:cubicBezTo>
                  <a:pt x="5106547" y="5866920"/>
                  <a:pt x="5084231" y="5905614"/>
                  <a:pt x="5091988" y="5936084"/>
                </a:cubicBezTo>
                <a:cubicBezTo>
                  <a:pt x="5094589" y="5952243"/>
                  <a:pt x="5079856" y="5949369"/>
                  <a:pt x="5068979" y="5952727"/>
                </a:cubicBezTo>
                <a:cubicBezTo>
                  <a:pt x="5047227" y="5959441"/>
                  <a:pt x="5024132" y="5940069"/>
                  <a:pt x="5004371" y="5976912"/>
                </a:cubicBezTo>
                <a:cubicBezTo>
                  <a:pt x="5002465" y="5982802"/>
                  <a:pt x="4996704" y="5982460"/>
                  <a:pt x="4993496" y="5980269"/>
                </a:cubicBezTo>
                <a:cubicBezTo>
                  <a:pt x="4954323" y="5931935"/>
                  <a:pt x="4899423" y="5998708"/>
                  <a:pt x="4858387" y="5974270"/>
                </a:cubicBezTo>
                <a:cubicBezTo>
                  <a:pt x="4848768" y="5967697"/>
                  <a:pt x="4837893" y="5971056"/>
                  <a:pt x="4828272" y="5964486"/>
                </a:cubicBezTo>
                <a:cubicBezTo>
                  <a:pt x="4801320" y="5938880"/>
                  <a:pt x="4772506" y="5937175"/>
                  <a:pt x="4741132" y="5937318"/>
                </a:cubicBezTo>
                <a:cubicBezTo>
                  <a:pt x="4732813" y="5938825"/>
                  <a:pt x="4726400" y="5934444"/>
                  <a:pt x="4718082" y="5935953"/>
                </a:cubicBezTo>
                <a:cubicBezTo>
                  <a:pt x="4700186" y="5948898"/>
                  <a:pt x="4694203" y="5858514"/>
                  <a:pt x="4666860" y="5936923"/>
                </a:cubicBezTo>
                <a:cubicBezTo>
                  <a:pt x="4654775" y="5968217"/>
                  <a:pt x="4631114" y="5980821"/>
                  <a:pt x="4618417" y="6026085"/>
                </a:cubicBezTo>
                <a:cubicBezTo>
                  <a:pt x="4603815" y="6077240"/>
                  <a:pt x="4574435" y="6107512"/>
                  <a:pt x="4541765" y="6099574"/>
                </a:cubicBezTo>
                <a:cubicBezTo>
                  <a:pt x="4452718" y="6078297"/>
                  <a:pt x="4361764" y="6062907"/>
                  <a:pt x="4277137" y="6015883"/>
                </a:cubicBezTo>
                <a:cubicBezTo>
                  <a:pt x="4248929" y="6000208"/>
                  <a:pt x="4220069" y="5980494"/>
                  <a:pt x="4189954" y="5970707"/>
                </a:cubicBezTo>
                <a:cubicBezTo>
                  <a:pt x="4166252" y="5965304"/>
                  <a:pt x="4148876" y="5928261"/>
                  <a:pt x="4130892" y="5905190"/>
                </a:cubicBezTo>
                <a:cubicBezTo>
                  <a:pt x="4123179" y="5892726"/>
                  <a:pt x="4113558" y="5886155"/>
                  <a:pt x="4100126" y="5891362"/>
                </a:cubicBezTo>
                <a:cubicBezTo>
                  <a:pt x="4049558" y="5896371"/>
                  <a:pt x="4002804" y="5889601"/>
                  <a:pt x="3948985" y="5874413"/>
                </a:cubicBezTo>
                <a:cubicBezTo>
                  <a:pt x="3951629" y="5908581"/>
                  <a:pt x="3951066" y="5940558"/>
                  <a:pt x="3953061" y="5970686"/>
                </a:cubicBezTo>
                <a:cubicBezTo>
                  <a:pt x="3953105" y="5988695"/>
                  <a:pt x="3958260" y="6003004"/>
                  <a:pt x="3966579" y="6001498"/>
                </a:cubicBezTo>
                <a:cubicBezTo>
                  <a:pt x="4010084" y="5988069"/>
                  <a:pt x="4042280" y="6064002"/>
                  <a:pt x="4091462" y="6014893"/>
                </a:cubicBezTo>
                <a:cubicBezTo>
                  <a:pt x="4110744" y="6046047"/>
                  <a:pt x="4163089" y="5981122"/>
                  <a:pt x="4169069" y="6071508"/>
                </a:cubicBezTo>
                <a:cubicBezTo>
                  <a:pt x="4170412" y="6097595"/>
                  <a:pt x="4196628" y="6083144"/>
                  <a:pt x="4210103" y="6095943"/>
                </a:cubicBezTo>
                <a:cubicBezTo>
                  <a:pt x="4264009" y="6147153"/>
                  <a:pt x="4326753" y="6146866"/>
                  <a:pt x="4393267" y="6116791"/>
                </a:cubicBezTo>
                <a:cubicBezTo>
                  <a:pt x="4415020" y="6110077"/>
                  <a:pt x="4427847" y="6118839"/>
                  <a:pt x="4433046" y="6151159"/>
                </a:cubicBezTo>
                <a:cubicBezTo>
                  <a:pt x="4406266" y="6197590"/>
                  <a:pt x="4376195" y="6205815"/>
                  <a:pt x="4340966" y="6199727"/>
                </a:cubicBezTo>
                <a:cubicBezTo>
                  <a:pt x="4320146" y="6194492"/>
                  <a:pt x="4297906" y="6198176"/>
                  <a:pt x="4275351" y="6204346"/>
                </a:cubicBezTo>
                <a:lnTo>
                  <a:pt x="4263226" y="6207850"/>
                </a:lnTo>
                <a:lnTo>
                  <a:pt x="4284165" y="6213577"/>
                </a:lnTo>
                <a:lnTo>
                  <a:pt x="4295198" y="6212318"/>
                </a:lnTo>
                <a:lnTo>
                  <a:pt x="4289484" y="6225536"/>
                </a:lnTo>
                <a:lnTo>
                  <a:pt x="4270202" y="6226386"/>
                </a:lnTo>
                <a:cubicBezTo>
                  <a:pt x="4272529" y="6224249"/>
                  <a:pt x="4271662" y="6220652"/>
                  <a:pt x="4274854" y="6222112"/>
                </a:cubicBezTo>
                <a:cubicBezTo>
                  <a:pt x="4273991" y="6218521"/>
                  <a:pt x="4252787" y="6224814"/>
                  <a:pt x="4249593" y="6223356"/>
                </a:cubicBezTo>
                <a:cubicBezTo>
                  <a:pt x="4241750" y="6226164"/>
                  <a:pt x="4240886" y="6222571"/>
                  <a:pt x="4242350" y="6216839"/>
                </a:cubicBezTo>
                <a:lnTo>
                  <a:pt x="4232745" y="6216661"/>
                </a:lnTo>
                <a:lnTo>
                  <a:pt x="4207852" y="6223856"/>
                </a:lnTo>
                <a:cubicBezTo>
                  <a:pt x="4191538" y="6228893"/>
                  <a:pt x="4176815" y="6230522"/>
                  <a:pt x="4163041" y="6226954"/>
                </a:cubicBezTo>
                <a:lnTo>
                  <a:pt x="4133718" y="6205911"/>
                </a:lnTo>
                <a:lnTo>
                  <a:pt x="4112935" y="6201222"/>
                </a:lnTo>
                <a:cubicBezTo>
                  <a:pt x="4092154" y="6194517"/>
                  <a:pt x="4071846" y="6186823"/>
                  <a:pt x="4051972" y="6180931"/>
                </a:cubicBezTo>
                <a:cubicBezTo>
                  <a:pt x="4036885" y="6177226"/>
                  <a:pt x="4012489" y="6182061"/>
                  <a:pt x="4015413" y="6170605"/>
                </a:cubicBezTo>
                <a:cubicBezTo>
                  <a:pt x="4005843" y="6166225"/>
                  <a:pt x="3996270" y="6161843"/>
                  <a:pt x="3991617" y="6166113"/>
                </a:cubicBezTo>
                <a:cubicBezTo>
                  <a:pt x="3984373" y="6159604"/>
                  <a:pt x="3987563" y="6161060"/>
                  <a:pt x="3991353" y="6153199"/>
                </a:cubicBezTo>
                <a:cubicBezTo>
                  <a:pt x="4020667" y="6157011"/>
                  <a:pt x="4053436" y="6175203"/>
                  <a:pt x="4077232" y="6179692"/>
                </a:cubicBezTo>
                <a:cubicBezTo>
                  <a:pt x="4078096" y="6183286"/>
                  <a:pt x="4080424" y="6181152"/>
                  <a:pt x="4079560" y="6177558"/>
                </a:cubicBezTo>
                <a:cubicBezTo>
                  <a:pt x="4079560" y="6177558"/>
                  <a:pt x="4076368" y="6176097"/>
                  <a:pt x="4076368" y="6176097"/>
                </a:cubicBezTo>
                <a:cubicBezTo>
                  <a:pt x="4070851" y="6176773"/>
                  <a:pt x="4069988" y="6173180"/>
                  <a:pt x="4069124" y="6169584"/>
                </a:cubicBezTo>
                <a:lnTo>
                  <a:pt x="4073745" y="6169019"/>
                </a:lnTo>
                <a:lnTo>
                  <a:pt x="4066617" y="6166475"/>
                </a:lnTo>
                <a:cubicBezTo>
                  <a:pt x="4056166" y="6163609"/>
                  <a:pt x="4045576" y="6160980"/>
                  <a:pt x="4035313" y="6157060"/>
                </a:cubicBezTo>
                <a:lnTo>
                  <a:pt x="4012795" y="6143873"/>
                </a:lnTo>
                <a:lnTo>
                  <a:pt x="3999801" y="6139512"/>
                </a:lnTo>
                <a:lnTo>
                  <a:pt x="3996604" y="6139323"/>
                </a:lnTo>
                <a:lnTo>
                  <a:pt x="3995377" y="6138030"/>
                </a:lnTo>
                <a:lnTo>
                  <a:pt x="3987035" y="6135229"/>
                </a:lnTo>
                <a:cubicBezTo>
                  <a:pt x="3953666" y="6126359"/>
                  <a:pt x="3921760" y="6111764"/>
                  <a:pt x="3892182" y="6095033"/>
                </a:cubicBezTo>
                <a:cubicBezTo>
                  <a:pt x="3885801" y="6092114"/>
                  <a:pt x="3880283" y="6092788"/>
                  <a:pt x="3871576" y="6092005"/>
                </a:cubicBezTo>
                <a:cubicBezTo>
                  <a:pt x="3845189" y="6076736"/>
                  <a:pt x="3829237" y="6069436"/>
                  <a:pt x="3802849" y="6054165"/>
                </a:cubicBezTo>
                <a:lnTo>
                  <a:pt x="3799876" y="6058438"/>
                </a:lnTo>
                <a:lnTo>
                  <a:pt x="3711214" y="6000381"/>
                </a:lnTo>
                <a:lnTo>
                  <a:pt x="3711438" y="5998752"/>
                </a:lnTo>
                <a:cubicBezTo>
                  <a:pt x="3712020" y="5998218"/>
                  <a:pt x="3712818" y="5998584"/>
                  <a:pt x="3713250" y="6000381"/>
                </a:cubicBezTo>
                <a:lnTo>
                  <a:pt x="3714235" y="5999904"/>
                </a:lnTo>
                <a:lnTo>
                  <a:pt x="3716439" y="6001838"/>
                </a:lnTo>
                <a:cubicBezTo>
                  <a:pt x="3716009" y="6000044"/>
                  <a:pt x="3715210" y="5999677"/>
                  <a:pt x="3714518" y="5999761"/>
                </a:cubicBezTo>
                <a:lnTo>
                  <a:pt x="3714235" y="5999904"/>
                </a:lnTo>
                <a:lnTo>
                  <a:pt x="3707890" y="5994330"/>
                </a:lnTo>
                <a:cubicBezTo>
                  <a:pt x="3705357" y="5991172"/>
                  <a:pt x="3703115" y="5987745"/>
                  <a:pt x="3701088" y="5985220"/>
                </a:cubicBezTo>
                <a:lnTo>
                  <a:pt x="3670628" y="5964944"/>
                </a:lnTo>
                <a:lnTo>
                  <a:pt x="3683368" y="5935472"/>
                </a:lnTo>
                <a:lnTo>
                  <a:pt x="3708047" y="5953612"/>
                </a:lnTo>
                <a:cubicBezTo>
                  <a:pt x="3726965" y="5965865"/>
                  <a:pt x="3744795" y="5978022"/>
                  <a:pt x="3760580" y="5996440"/>
                </a:cubicBezTo>
                <a:cubicBezTo>
                  <a:pt x="3770152" y="6000818"/>
                  <a:pt x="3776533" y="6003740"/>
                  <a:pt x="3782912" y="6006656"/>
                </a:cubicBezTo>
                <a:cubicBezTo>
                  <a:pt x="3790159" y="6013171"/>
                  <a:pt x="3792767" y="6015163"/>
                  <a:pt x="3795774" y="6017341"/>
                </a:cubicBezTo>
                <a:lnTo>
                  <a:pt x="3807847" y="6026660"/>
                </a:lnTo>
                <a:lnTo>
                  <a:pt x="3807856" y="6026111"/>
                </a:lnTo>
                <a:cubicBezTo>
                  <a:pt x="3827616" y="5989268"/>
                  <a:pt x="3809676" y="5984203"/>
                  <a:pt x="3799406" y="5973593"/>
                </a:cubicBezTo>
                <a:cubicBezTo>
                  <a:pt x="3779517" y="5956410"/>
                  <a:pt x="3751352" y="5958744"/>
                  <a:pt x="3737181" y="5923894"/>
                </a:cubicBezTo>
                <a:cubicBezTo>
                  <a:pt x="3732674" y="5913623"/>
                  <a:pt x="3721798" y="5916980"/>
                  <a:pt x="3714778" y="5926569"/>
                </a:cubicBezTo>
                <a:cubicBezTo>
                  <a:pt x="3696275" y="5953483"/>
                  <a:pt x="3685358" y="5938831"/>
                  <a:pt x="3673137" y="5916101"/>
                </a:cubicBezTo>
                <a:cubicBezTo>
                  <a:pt x="3662867" y="5905488"/>
                  <a:pt x="3668500" y="5851803"/>
                  <a:pt x="3636563" y="5883926"/>
                </a:cubicBezTo>
                <a:cubicBezTo>
                  <a:pt x="3624432" y="5897211"/>
                  <a:pt x="3602593" y="5867908"/>
                  <a:pt x="3590546" y="5917211"/>
                </a:cubicBezTo>
                <a:cubicBezTo>
                  <a:pt x="3587382" y="5933031"/>
                  <a:pt x="3574558" y="5924268"/>
                  <a:pt x="3568144" y="5919888"/>
                </a:cubicBezTo>
                <a:cubicBezTo>
                  <a:pt x="3551462" y="5904893"/>
                  <a:pt x="3541148" y="5876275"/>
                  <a:pt x="3514284" y="5886688"/>
                </a:cubicBezTo>
                <a:cubicBezTo>
                  <a:pt x="3503405" y="5890045"/>
                  <a:pt x="3505920" y="5870188"/>
                  <a:pt x="3509083" y="5854368"/>
                </a:cubicBezTo>
                <a:cubicBezTo>
                  <a:pt x="3517317" y="5816843"/>
                  <a:pt x="3524898" y="5775276"/>
                  <a:pt x="3533132" y="5737750"/>
                </a:cubicBezTo>
                <a:cubicBezTo>
                  <a:pt x="3538201" y="5716042"/>
                  <a:pt x="3543270" y="5694336"/>
                  <a:pt x="3535559" y="5681875"/>
                </a:cubicBezTo>
                <a:cubicBezTo>
                  <a:pt x="3527194" y="5665372"/>
                  <a:pt x="3517616" y="5676812"/>
                  <a:pt x="3507393" y="5684208"/>
                </a:cubicBezTo>
                <a:cubicBezTo>
                  <a:pt x="3490147" y="5701194"/>
                  <a:pt x="3483082" y="5692773"/>
                  <a:pt x="3471514" y="5674081"/>
                </a:cubicBezTo>
                <a:lnTo>
                  <a:pt x="3466988" y="5669017"/>
                </a:lnTo>
                <a:lnTo>
                  <a:pt x="3463287" y="5674930"/>
                </a:lnTo>
                <a:lnTo>
                  <a:pt x="3441794" y="5667492"/>
                </a:lnTo>
                <a:cubicBezTo>
                  <a:pt x="3444701" y="5665949"/>
                  <a:pt x="3444301" y="5661257"/>
                  <a:pt x="3447610" y="5664408"/>
                </a:cubicBezTo>
                <a:cubicBezTo>
                  <a:pt x="3447208" y="5659714"/>
                  <a:pt x="3422744" y="5657972"/>
                  <a:pt x="3419436" y="5654821"/>
                </a:cubicBezTo>
                <a:cubicBezTo>
                  <a:pt x="3410314" y="5654755"/>
                  <a:pt x="3409911" y="5650060"/>
                  <a:pt x="3412417" y="5643820"/>
                </a:cubicBezTo>
                <a:cubicBezTo>
                  <a:pt x="3400388" y="5645301"/>
                  <a:pt x="3371010" y="5621629"/>
                  <a:pt x="3355269" y="5615261"/>
                </a:cubicBezTo>
                <a:cubicBezTo>
                  <a:pt x="3349053" y="5613652"/>
                  <a:pt x="3346146" y="5615193"/>
                  <a:pt x="3339931" y="5613586"/>
                </a:cubicBezTo>
                <a:cubicBezTo>
                  <a:pt x="3292307" y="5589788"/>
                  <a:pt x="3249293" y="5548813"/>
                  <a:pt x="3207082" y="5517229"/>
                </a:cubicBezTo>
                <a:cubicBezTo>
                  <a:pt x="3190942" y="5506167"/>
                  <a:pt x="3163168" y="5501278"/>
                  <a:pt x="3168181" y="5488799"/>
                </a:cubicBezTo>
                <a:cubicBezTo>
                  <a:pt x="3158256" y="5479345"/>
                  <a:pt x="3148329" y="5469888"/>
                  <a:pt x="3142516" y="5472976"/>
                </a:cubicBezTo>
                <a:cubicBezTo>
                  <a:pt x="3135496" y="5461976"/>
                  <a:pt x="3138805" y="5465131"/>
                  <a:pt x="3144215" y="5457348"/>
                </a:cubicBezTo>
                <a:cubicBezTo>
                  <a:pt x="3176100" y="5474780"/>
                  <a:pt x="3209588" y="5510992"/>
                  <a:pt x="3235257" y="5526816"/>
                </a:cubicBezTo>
                <a:cubicBezTo>
                  <a:pt x="3235657" y="5531510"/>
                  <a:pt x="3238565" y="5529968"/>
                  <a:pt x="3238162" y="5525272"/>
                </a:cubicBezTo>
                <a:cubicBezTo>
                  <a:pt x="3238162" y="5525272"/>
                  <a:pt x="3234853" y="5522121"/>
                  <a:pt x="3234853" y="5522121"/>
                </a:cubicBezTo>
                <a:cubicBezTo>
                  <a:pt x="3228639" y="5520513"/>
                  <a:pt x="3228237" y="5515818"/>
                  <a:pt x="3227835" y="5511122"/>
                </a:cubicBezTo>
                <a:lnTo>
                  <a:pt x="3233257" y="5512527"/>
                </a:lnTo>
                <a:lnTo>
                  <a:pt x="3230340" y="5509359"/>
                </a:lnTo>
                <a:lnTo>
                  <a:pt x="3190726" y="5472537"/>
                </a:lnTo>
                <a:cubicBezTo>
                  <a:pt x="3174795" y="5459522"/>
                  <a:pt x="3158555" y="5447284"/>
                  <a:pt x="3142210" y="5433874"/>
                </a:cubicBezTo>
                <a:lnTo>
                  <a:pt x="3137098" y="5429224"/>
                </a:lnTo>
                <a:lnTo>
                  <a:pt x="3125073" y="5437486"/>
                </a:lnTo>
                <a:cubicBezTo>
                  <a:pt x="3036566" y="5492607"/>
                  <a:pt x="2948274" y="5506427"/>
                  <a:pt x="2857230" y="5513624"/>
                </a:cubicBezTo>
                <a:cubicBezTo>
                  <a:pt x="2805923" y="5515874"/>
                  <a:pt x="2754409" y="5527048"/>
                  <a:pt x="2705662" y="5564859"/>
                </a:cubicBezTo>
                <a:lnTo>
                  <a:pt x="2665124" y="5605083"/>
                </a:lnTo>
                <a:lnTo>
                  <a:pt x="2669464" y="5617307"/>
                </a:lnTo>
                <a:cubicBezTo>
                  <a:pt x="2673496" y="5628077"/>
                  <a:pt x="2674528" y="5628876"/>
                  <a:pt x="2683749" y="5653493"/>
                </a:cubicBezTo>
                <a:cubicBezTo>
                  <a:pt x="2686336" y="5658084"/>
                  <a:pt x="2689581" y="5652818"/>
                  <a:pt x="2689581" y="5652818"/>
                </a:cubicBezTo>
                <a:cubicBezTo>
                  <a:pt x="2710625" y="5684625"/>
                  <a:pt x="2720654" y="5707927"/>
                  <a:pt x="2731011" y="5726296"/>
                </a:cubicBezTo>
                <a:cubicBezTo>
                  <a:pt x="2737484" y="5737780"/>
                  <a:pt x="2742581" y="5748197"/>
                  <a:pt x="2747639" y="5759230"/>
                </a:cubicBezTo>
                <a:lnTo>
                  <a:pt x="2761038" y="5789191"/>
                </a:lnTo>
                <a:lnTo>
                  <a:pt x="2764805" y="5795147"/>
                </a:lnTo>
                <a:lnTo>
                  <a:pt x="2769409" y="5790954"/>
                </a:lnTo>
                <a:cubicBezTo>
                  <a:pt x="2769696" y="5786640"/>
                  <a:pt x="2769375" y="5780563"/>
                  <a:pt x="2771161" y="5775464"/>
                </a:cubicBezTo>
                <a:cubicBezTo>
                  <a:pt x="2773749" y="5780056"/>
                  <a:pt x="2776668" y="5779720"/>
                  <a:pt x="2779583" y="5779381"/>
                </a:cubicBezTo>
                <a:cubicBezTo>
                  <a:pt x="2786058" y="5790861"/>
                  <a:pt x="2789130" y="5799067"/>
                  <a:pt x="2792569" y="5807230"/>
                </a:cubicBezTo>
                <a:lnTo>
                  <a:pt x="2798802" y="5818571"/>
                </a:lnTo>
                <a:lnTo>
                  <a:pt x="2810809" y="5816488"/>
                </a:lnTo>
                <a:cubicBezTo>
                  <a:pt x="2831968" y="5827299"/>
                  <a:pt x="2837093" y="5877259"/>
                  <a:pt x="2853524" y="5897899"/>
                </a:cubicBezTo>
                <a:cubicBezTo>
                  <a:pt x="2930640" y="5991093"/>
                  <a:pt x="3005505" y="6087248"/>
                  <a:pt x="3080372" y="6183405"/>
                </a:cubicBezTo>
                <a:cubicBezTo>
                  <a:pt x="3091762" y="6194027"/>
                  <a:pt x="3102280" y="6210926"/>
                  <a:pt x="3112799" y="6227825"/>
                </a:cubicBezTo>
                <a:cubicBezTo>
                  <a:pt x="3120561" y="6238102"/>
                  <a:pt x="3131080" y="6255001"/>
                  <a:pt x="3120344" y="6279406"/>
                </a:cubicBezTo>
                <a:lnTo>
                  <a:pt x="3109956" y="6284675"/>
                </a:lnTo>
                <a:lnTo>
                  <a:pt x="3105362" y="6289410"/>
                </a:lnTo>
                <a:lnTo>
                  <a:pt x="3099087" y="6285432"/>
                </a:lnTo>
                <a:lnTo>
                  <a:pt x="3091469" y="6276753"/>
                </a:lnTo>
                <a:lnTo>
                  <a:pt x="3091324" y="6276634"/>
                </a:lnTo>
                <a:lnTo>
                  <a:pt x="3010063" y="6200834"/>
                </a:lnTo>
                <a:lnTo>
                  <a:pt x="3011646" y="6207499"/>
                </a:lnTo>
                <a:lnTo>
                  <a:pt x="3009929" y="6206698"/>
                </a:lnTo>
                <a:lnTo>
                  <a:pt x="3003550" y="6198648"/>
                </a:lnTo>
                <a:cubicBezTo>
                  <a:pt x="3003222" y="6203582"/>
                  <a:pt x="3003222" y="6203582"/>
                  <a:pt x="3003222" y="6203582"/>
                </a:cubicBezTo>
                <a:lnTo>
                  <a:pt x="3009929" y="6206698"/>
                </a:lnTo>
                <a:lnTo>
                  <a:pt x="3043942" y="6249623"/>
                </a:lnTo>
                <a:cubicBezTo>
                  <a:pt x="3057056" y="6264617"/>
                  <a:pt x="3069118" y="6279121"/>
                  <a:pt x="3078017" y="6297659"/>
                </a:cubicBezTo>
                <a:lnTo>
                  <a:pt x="3089001" y="6306272"/>
                </a:lnTo>
                <a:lnTo>
                  <a:pt x="3079277" y="6316300"/>
                </a:lnTo>
                <a:lnTo>
                  <a:pt x="3060517" y="6299688"/>
                </a:lnTo>
                <a:cubicBezTo>
                  <a:pt x="3063435" y="6299347"/>
                  <a:pt x="3063760" y="6294418"/>
                  <a:pt x="3066351" y="6299013"/>
                </a:cubicBezTo>
                <a:cubicBezTo>
                  <a:pt x="3066677" y="6294079"/>
                  <a:pt x="3044326" y="6281990"/>
                  <a:pt x="3041736" y="6277398"/>
                </a:cubicBezTo>
                <a:cubicBezTo>
                  <a:pt x="3033313" y="6273482"/>
                  <a:pt x="3033641" y="6268553"/>
                  <a:pt x="3036885" y="6263281"/>
                </a:cubicBezTo>
                <a:cubicBezTo>
                  <a:pt x="3025546" y="6259702"/>
                  <a:pt x="3001914" y="6223303"/>
                  <a:pt x="2988313" y="6210200"/>
                </a:cubicBezTo>
                <a:cubicBezTo>
                  <a:pt x="2982808" y="6205945"/>
                  <a:pt x="2979890" y="6206284"/>
                  <a:pt x="2974385" y="6202028"/>
                </a:cubicBezTo>
                <a:cubicBezTo>
                  <a:pt x="2954147" y="6179912"/>
                  <a:pt x="2935611" y="6153926"/>
                  <a:pt x="2917849" y="6127242"/>
                </a:cubicBezTo>
                <a:lnTo>
                  <a:pt x="2887847" y="6081590"/>
                </a:lnTo>
                <a:lnTo>
                  <a:pt x="2804599" y="5990576"/>
                </a:lnTo>
                <a:cubicBezTo>
                  <a:pt x="2767359" y="5946092"/>
                  <a:pt x="2730958" y="5900498"/>
                  <a:pt x="2693780" y="5857211"/>
                </a:cubicBezTo>
                <a:cubicBezTo>
                  <a:pt x="2689644" y="5847282"/>
                  <a:pt x="2683260" y="5840313"/>
                  <a:pt x="2676876" y="5833347"/>
                </a:cubicBezTo>
                <a:cubicBezTo>
                  <a:pt x="2671871" y="5829689"/>
                  <a:pt x="2664616" y="5828997"/>
                  <a:pt x="2661497" y="5838234"/>
                </a:cubicBezTo>
                <a:cubicBezTo>
                  <a:pt x="2656998" y="5844163"/>
                  <a:pt x="2656636" y="5860023"/>
                  <a:pt x="2661640" y="5863677"/>
                </a:cubicBezTo>
                <a:cubicBezTo>
                  <a:pt x="2714963" y="5916452"/>
                  <a:pt x="2732804" y="6026236"/>
                  <a:pt x="2786997" y="6072736"/>
                </a:cubicBezTo>
                <a:cubicBezTo>
                  <a:pt x="2789754" y="6079355"/>
                  <a:pt x="2794759" y="6083011"/>
                  <a:pt x="2793018" y="6095561"/>
                </a:cubicBezTo>
                <a:cubicBezTo>
                  <a:pt x="2789028" y="6111074"/>
                  <a:pt x="2784530" y="6117003"/>
                  <a:pt x="2777276" y="6116310"/>
                </a:cubicBezTo>
                <a:cubicBezTo>
                  <a:pt x="2754134" y="6110920"/>
                  <a:pt x="2730121" y="6111805"/>
                  <a:pt x="2713217" y="6087938"/>
                </a:cubicBezTo>
                <a:cubicBezTo>
                  <a:pt x="2697693" y="6067384"/>
                  <a:pt x="2679555" y="6065651"/>
                  <a:pt x="2661057" y="6079778"/>
                </a:cubicBezTo>
                <a:cubicBezTo>
                  <a:pt x="2640307" y="6096869"/>
                  <a:pt x="2625799" y="6095483"/>
                  <a:pt x="2615643" y="6062727"/>
                </a:cubicBezTo>
                <a:cubicBezTo>
                  <a:pt x="2598088" y="6003831"/>
                  <a:pt x="2555432" y="5993400"/>
                  <a:pt x="2532508" y="5946709"/>
                </a:cubicBezTo>
                <a:cubicBezTo>
                  <a:pt x="2489924" y="5869529"/>
                  <a:pt x="2411502" y="5865217"/>
                  <a:pt x="2385895" y="5745159"/>
                </a:cubicBezTo>
                <a:cubicBezTo>
                  <a:pt x="2375448" y="5820448"/>
                  <a:pt x="2395758" y="5885966"/>
                  <a:pt x="2434932" y="5921495"/>
                </a:cubicBezTo>
                <a:cubicBezTo>
                  <a:pt x="2465474" y="5953021"/>
                  <a:pt x="2493767" y="5987509"/>
                  <a:pt x="2521189" y="6028274"/>
                </a:cubicBezTo>
                <a:cubicBezTo>
                  <a:pt x="2528952" y="6038553"/>
                  <a:pt x="2537585" y="6042556"/>
                  <a:pt x="2531852" y="6070618"/>
                </a:cubicBezTo>
                <a:cubicBezTo>
                  <a:pt x="2495944" y="6051293"/>
                  <a:pt x="2468522" y="6010529"/>
                  <a:pt x="2437978" y="5979003"/>
                </a:cubicBezTo>
                <a:cubicBezTo>
                  <a:pt x="2435512" y="6023270"/>
                  <a:pt x="2438269" y="6029892"/>
                  <a:pt x="2456041" y="6047483"/>
                </a:cubicBezTo>
                <a:cubicBezTo>
                  <a:pt x="2466054" y="6054798"/>
                  <a:pt x="2473817" y="6065074"/>
                  <a:pt x="2483826" y="6072386"/>
                </a:cubicBezTo>
                <a:cubicBezTo>
                  <a:pt x="2493839" y="6079701"/>
                  <a:pt x="2500223" y="6086669"/>
                  <a:pt x="2493984" y="6105145"/>
                </a:cubicBezTo>
                <a:cubicBezTo>
                  <a:pt x="2486872" y="6129896"/>
                  <a:pt x="2479111" y="6119618"/>
                  <a:pt x="2471855" y="6118924"/>
                </a:cubicBezTo>
                <a:cubicBezTo>
                  <a:pt x="2463223" y="6114924"/>
                  <a:pt x="2455461" y="6104645"/>
                  <a:pt x="2440590" y="6119118"/>
                </a:cubicBezTo>
                <a:cubicBezTo>
                  <a:pt x="2478529" y="6176780"/>
                  <a:pt x="2496229" y="6261119"/>
                  <a:pt x="2547157" y="6291412"/>
                </a:cubicBezTo>
                <a:cubicBezTo>
                  <a:pt x="2596705" y="6318398"/>
                  <a:pt x="2619267" y="6380948"/>
                  <a:pt x="2627099" y="6483416"/>
                </a:cubicBezTo>
                <a:cubicBezTo>
                  <a:pt x="2525465" y="6381525"/>
                  <a:pt x="2420346" y="6304732"/>
                  <a:pt x="2364053" y="6127703"/>
                </a:cubicBezTo>
                <a:cubicBezTo>
                  <a:pt x="2353316" y="6152106"/>
                  <a:pt x="2380085" y="6157841"/>
                  <a:pt x="2366592" y="6175625"/>
                </a:cubicBezTo>
                <a:cubicBezTo>
                  <a:pt x="2353098" y="6193408"/>
                  <a:pt x="2343448" y="6170236"/>
                  <a:pt x="2337935" y="6156995"/>
                </a:cubicBezTo>
                <a:cubicBezTo>
                  <a:pt x="2306741" y="6090440"/>
                  <a:pt x="2258065" y="6057183"/>
                  <a:pt x="2217003" y="6008756"/>
                </a:cubicBezTo>
                <a:cubicBezTo>
                  <a:pt x="2183706" y="5970612"/>
                  <a:pt x="2160275" y="5914335"/>
                  <a:pt x="2143589" y="5849167"/>
                </a:cubicBezTo>
                <a:cubicBezTo>
                  <a:pt x="2133796" y="5800549"/>
                  <a:pt x="2116387" y="5767100"/>
                  <a:pt x="2084610" y="5757707"/>
                </a:cubicBezTo>
                <a:cubicBezTo>
                  <a:pt x="2057842" y="5751970"/>
                  <a:pt x="2039052" y="5715209"/>
                  <a:pt x="2019393" y="5684722"/>
                </a:cubicBezTo>
                <a:cubicBezTo>
                  <a:pt x="2011632" y="5674444"/>
                  <a:pt x="2003723" y="5638725"/>
                  <a:pt x="1990374" y="5681950"/>
                </a:cubicBezTo>
                <a:cubicBezTo>
                  <a:pt x="1981015" y="5709665"/>
                  <a:pt x="1947645" y="5738264"/>
                  <a:pt x="1973688" y="5775720"/>
                </a:cubicBezTo>
                <a:cubicBezTo>
                  <a:pt x="1983700" y="5783033"/>
                  <a:pt x="1989211" y="5796276"/>
                  <a:pt x="1993855" y="5815791"/>
                </a:cubicBezTo>
                <a:cubicBezTo>
                  <a:pt x="2004519" y="5858133"/>
                  <a:pt x="2000309" y="5914949"/>
                  <a:pt x="2013224" y="5954327"/>
                </a:cubicBezTo>
                <a:cubicBezTo>
                  <a:pt x="2024757" y="5990396"/>
                  <a:pt x="2058780" y="5996825"/>
                  <a:pt x="2064946" y="6045096"/>
                </a:cubicBezTo>
                <a:cubicBezTo>
                  <a:pt x="2057328" y="6060260"/>
                  <a:pt x="2052322" y="6056604"/>
                  <a:pt x="2045941" y="6049637"/>
                </a:cubicBezTo>
                <a:cubicBezTo>
                  <a:pt x="2010755" y="5998594"/>
                  <a:pt x="1964326" y="5962372"/>
                  <a:pt x="1924644" y="5917258"/>
                </a:cubicBezTo>
                <a:cubicBezTo>
                  <a:pt x="1910499" y="5900015"/>
                  <a:pt x="1897731" y="5886080"/>
                  <a:pt x="1918334" y="5843545"/>
                </a:cubicBezTo>
                <a:cubicBezTo>
                  <a:pt x="1934949" y="5816521"/>
                  <a:pt x="1926169" y="5787074"/>
                  <a:pt x="1915143" y="5760592"/>
                </a:cubicBezTo>
                <a:cubicBezTo>
                  <a:pt x="1911007" y="5750661"/>
                  <a:pt x="1902375" y="5746659"/>
                  <a:pt x="1896863" y="5733416"/>
                </a:cubicBezTo>
                <a:cubicBezTo>
                  <a:pt x="1887721" y="5719827"/>
                  <a:pt x="1886707" y="5700657"/>
                  <a:pt x="1892946" y="5682181"/>
                </a:cubicBezTo>
                <a:cubicBezTo>
                  <a:pt x="1900056" y="5657430"/>
                  <a:pt x="1912316" y="5661780"/>
                  <a:pt x="1920948" y="5665784"/>
                </a:cubicBezTo>
                <a:cubicBezTo>
                  <a:pt x="1929583" y="5669788"/>
                  <a:pt x="1938213" y="5673790"/>
                  <a:pt x="1943583" y="5661588"/>
                </a:cubicBezTo>
                <a:cubicBezTo>
                  <a:pt x="1946704" y="5652349"/>
                  <a:pt x="1948445" y="5639802"/>
                  <a:pt x="1945688" y="5633181"/>
                </a:cubicBezTo>
                <a:cubicBezTo>
                  <a:pt x="1942423" y="5616975"/>
                  <a:pt x="1932556" y="5635106"/>
                  <a:pt x="1925300" y="5634414"/>
                </a:cubicBezTo>
                <a:cubicBezTo>
                  <a:pt x="1915797" y="5636683"/>
                  <a:pt x="1908544" y="5635991"/>
                  <a:pt x="1899041" y="5638260"/>
                </a:cubicBezTo>
                <a:cubicBezTo>
                  <a:pt x="1872779" y="5642110"/>
                  <a:pt x="1860010" y="5628175"/>
                  <a:pt x="1866974" y="5577981"/>
                </a:cubicBezTo>
                <a:cubicBezTo>
                  <a:pt x="1873070" y="5534060"/>
                  <a:pt x="1859795" y="5510541"/>
                  <a:pt x="1831284" y="5517355"/>
                </a:cubicBezTo>
                <a:cubicBezTo>
                  <a:pt x="1831284" y="5517355"/>
                  <a:pt x="1829034" y="5520320"/>
                  <a:pt x="1829034" y="5520320"/>
                </a:cubicBezTo>
                <a:cubicBezTo>
                  <a:pt x="1745896" y="5563238"/>
                  <a:pt x="1667837" y="5543068"/>
                  <a:pt x="1588036" y="5535446"/>
                </a:cubicBezTo>
                <a:cubicBezTo>
                  <a:pt x="1555391" y="5532327"/>
                  <a:pt x="1518392" y="5560580"/>
                  <a:pt x="1496338" y="5507616"/>
                </a:cubicBezTo>
                <a:cubicBezTo>
                  <a:pt x="1492203" y="5497685"/>
                  <a:pt x="1478202" y="5505883"/>
                  <a:pt x="1470076" y="5511464"/>
                </a:cubicBezTo>
                <a:cubicBezTo>
                  <a:pt x="1432207" y="5545993"/>
                  <a:pt x="1394194" y="5555076"/>
                  <a:pt x="1361039" y="5542375"/>
                </a:cubicBezTo>
                <a:cubicBezTo>
                  <a:pt x="1326508" y="5526361"/>
                  <a:pt x="1277611" y="5534406"/>
                  <a:pt x="1279790" y="5439252"/>
                </a:cubicBezTo>
                <a:cubicBezTo>
                  <a:pt x="1281386" y="5401256"/>
                  <a:pt x="1281242" y="5375813"/>
                  <a:pt x="1301482" y="5349139"/>
                </a:cubicBezTo>
                <a:cubicBezTo>
                  <a:pt x="1344213" y="5292824"/>
                  <a:pt x="1393834" y="5253061"/>
                  <a:pt x="1442587" y="5219570"/>
                </a:cubicBezTo>
                <a:cubicBezTo>
                  <a:pt x="1446648" y="5216781"/>
                  <a:pt x="1451745" y="5216473"/>
                  <a:pt x="1455980" y="5214095"/>
                </a:cubicBezTo>
                <a:lnTo>
                  <a:pt x="1459465" y="5206514"/>
                </a:lnTo>
                <a:lnTo>
                  <a:pt x="1458814" y="5206432"/>
                </a:lnTo>
                <a:cubicBezTo>
                  <a:pt x="1419363" y="5216096"/>
                  <a:pt x="1378025" y="5222605"/>
                  <a:pt x="1337047" y="5222154"/>
                </a:cubicBezTo>
                <a:cubicBezTo>
                  <a:pt x="1317498" y="5223506"/>
                  <a:pt x="1298513" y="5223904"/>
                  <a:pt x="1279484" y="5225174"/>
                </a:cubicBezTo>
                <a:lnTo>
                  <a:pt x="1225899" y="5232813"/>
                </a:lnTo>
                <a:lnTo>
                  <a:pt x="1225788" y="5232769"/>
                </a:lnTo>
                <a:cubicBezTo>
                  <a:pt x="1225788" y="5232769"/>
                  <a:pt x="1225788" y="5232769"/>
                  <a:pt x="1221654" y="5233417"/>
                </a:cubicBezTo>
                <a:lnTo>
                  <a:pt x="1225899" y="5232813"/>
                </a:lnTo>
                <a:lnTo>
                  <a:pt x="1231810" y="5235269"/>
                </a:lnTo>
                <a:cubicBezTo>
                  <a:pt x="1229564" y="5239077"/>
                  <a:pt x="1227318" y="5242880"/>
                  <a:pt x="1221297" y="5240376"/>
                </a:cubicBezTo>
                <a:cubicBezTo>
                  <a:pt x="1221297" y="5240376"/>
                  <a:pt x="1217162" y="5241027"/>
                  <a:pt x="1217162" y="5241027"/>
                </a:cubicBezTo>
                <a:cubicBezTo>
                  <a:pt x="1214916" y="5244830"/>
                  <a:pt x="1216804" y="5247987"/>
                  <a:pt x="1219049" y="5244183"/>
                </a:cubicBezTo>
                <a:cubicBezTo>
                  <a:pt x="1247628" y="5246587"/>
                  <a:pt x="1291214" y="5236273"/>
                  <a:pt x="1325814" y="5241182"/>
                </a:cubicBezTo>
                <a:cubicBezTo>
                  <a:pt x="1327343" y="5251295"/>
                  <a:pt x="1331478" y="5250643"/>
                  <a:pt x="1320963" y="5255752"/>
                </a:cubicBezTo>
                <a:cubicBezTo>
                  <a:pt x="1317188" y="5249440"/>
                  <a:pt x="1304786" y="5251395"/>
                  <a:pt x="1292386" y="5253346"/>
                </a:cubicBezTo>
                <a:cubicBezTo>
                  <a:pt x="1291670" y="5267267"/>
                  <a:pt x="1265695" y="5254096"/>
                  <a:pt x="1247271" y="5253547"/>
                </a:cubicBezTo>
                <a:cubicBezTo>
                  <a:pt x="1198023" y="5254395"/>
                  <a:pt x="1144282" y="5262858"/>
                  <a:pt x="1093504" y="5253591"/>
                </a:cubicBezTo>
                <a:cubicBezTo>
                  <a:pt x="1087483" y="5251093"/>
                  <a:pt x="1085595" y="5247935"/>
                  <a:pt x="1079573" y="5245433"/>
                </a:cubicBezTo>
                <a:cubicBezTo>
                  <a:pt x="1063396" y="5241076"/>
                  <a:pt x="1028437" y="5243128"/>
                  <a:pt x="1018641" y="5234314"/>
                </a:cubicBezTo>
                <a:cubicBezTo>
                  <a:pt x="1018282" y="5241275"/>
                  <a:pt x="1016036" y="5245080"/>
                  <a:pt x="1008125" y="5239422"/>
                </a:cubicBezTo>
                <a:cubicBezTo>
                  <a:pt x="1003993" y="5240072"/>
                  <a:pt x="982150" y="5226251"/>
                  <a:pt x="979904" y="5230057"/>
                </a:cubicBezTo>
                <a:cubicBezTo>
                  <a:pt x="984038" y="5229407"/>
                  <a:pt x="981792" y="5233215"/>
                  <a:pt x="983682" y="5236367"/>
                </a:cubicBezTo>
                <a:lnTo>
                  <a:pt x="962101" y="5229331"/>
                </a:lnTo>
                <a:lnTo>
                  <a:pt x="960276" y="5212536"/>
                </a:lnTo>
                <a:lnTo>
                  <a:pt x="972353" y="5217440"/>
                </a:lnTo>
                <a:cubicBezTo>
                  <a:pt x="987945" y="5213258"/>
                  <a:pt x="1003739" y="5215088"/>
                  <a:pt x="1020523" y="5217622"/>
                </a:cubicBezTo>
                <a:lnTo>
                  <a:pt x="1066083" y="5221348"/>
                </a:lnTo>
                <a:lnTo>
                  <a:pt x="1072380" y="5225855"/>
                </a:lnTo>
                <a:cubicBezTo>
                  <a:pt x="1072380" y="5225855"/>
                  <a:pt x="1072380" y="5225855"/>
                  <a:pt x="1074626" y="5222049"/>
                </a:cubicBezTo>
                <a:lnTo>
                  <a:pt x="1066083" y="5221348"/>
                </a:lnTo>
                <a:lnTo>
                  <a:pt x="1064469" y="5220196"/>
                </a:lnTo>
                <a:cubicBezTo>
                  <a:pt x="1064828" y="5213235"/>
                  <a:pt x="1068962" y="5212583"/>
                  <a:pt x="1070849" y="5215741"/>
                </a:cubicBezTo>
                <a:cubicBezTo>
                  <a:pt x="1073097" y="5211933"/>
                  <a:pt x="1073097" y="5211933"/>
                  <a:pt x="1073097" y="5211933"/>
                </a:cubicBezTo>
                <a:lnTo>
                  <a:pt x="1050685" y="5205495"/>
                </a:lnTo>
                <a:lnTo>
                  <a:pt x="1036475" y="5206213"/>
                </a:lnTo>
                <a:cubicBezTo>
                  <a:pt x="1019715" y="5207790"/>
                  <a:pt x="1001072" y="5196476"/>
                  <a:pt x="985184" y="5191776"/>
                </a:cubicBezTo>
                <a:lnTo>
                  <a:pt x="983564" y="5190803"/>
                </a:lnTo>
                <a:lnTo>
                  <a:pt x="963629" y="5187746"/>
                </a:lnTo>
                <a:lnTo>
                  <a:pt x="957203" y="5184274"/>
                </a:lnTo>
                <a:lnTo>
                  <a:pt x="954691" y="5161142"/>
                </a:lnTo>
                <a:lnTo>
                  <a:pt x="969828" y="5165380"/>
                </a:lnTo>
                <a:lnTo>
                  <a:pt x="970022" y="5155363"/>
                </a:lnTo>
                <a:cubicBezTo>
                  <a:pt x="974013" y="5139853"/>
                  <a:pt x="965379" y="5135847"/>
                  <a:pt x="960374" y="5132193"/>
                </a:cubicBezTo>
                <a:cubicBezTo>
                  <a:pt x="928091" y="5113213"/>
                  <a:pt x="926569" y="5084460"/>
                  <a:pt x="951671" y="5035997"/>
                </a:cubicBezTo>
                <a:cubicBezTo>
                  <a:pt x="953920" y="5033033"/>
                  <a:pt x="957038" y="5023794"/>
                  <a:pt x="955661" y="5020486"/>
                </a:cubicBezTo>
                <a:cubicBezTo>
                  <a:pt x="948843" y="4937185"/>
                  <a:pt x="991863" y="4931758"/>
                  <a:pt x="1021606" y="4902810"/>
                </a:cubicBezTo>
                <a:cubicBezTo>
                  <a:pt x="1027484" y="4900193"/>
                  <a:pt x="1033359" y="4897577"/>
                  <a:pt x="1039237" y="4894958"/>
                </a:cubicBezTo>
                <a:cubicBezTo>
                  <a:pt x="1083491" y="4867397"/>
                  <a:pt x="1091470" y="4836371"/>
                  <a:pt x="1069416" y="4783405"/>
                </a:cubicBezTo>
                <a:cubicBezTo>
                  <a:pt x="1068038" y="4780096"/>
                  <a:pt x="1066660" y="4776784"/>
                  <a:pt x="1064411" y="4779749"/>
                </a:cubicBezTo>
                <a:cubicBezTo>
                  <a:pt x="1029662" y="4805041"/>
                  <a:pt x="1007972" y="4736215"/>
                  <a:pt x="970102" y="4770740"/>
                </a:cubicBezTo>
                <a:cubicBezTo>
                  <a:pt x="944854" y="4793760"/>
                  <a:pt x="923092" y="4791681"/>
                  <a:pt x="903431" y="4761195"/>
                </a:cubicBezTo>
                <a:cubicBezTo>
                  <a:pt x="904229" y="4821667"/>
                  <a:pt x="888994" y="4852001"/>
                  <a:pt x="850616" y="4876944"/>
                </a:cubicBezTo>
                <a:cubicBezTo>
                  <a:pt x="844741" y="4879561"/>
                  <a:pt x="836616" y="4885142"/>
                  <a:pt x="834729" y="4872248"/>
                </a:cubicBezTo>
                <a:cubicBezTo>
                  <a:pt x="832843" y="4859351"/>
                  <a:pt x="840969" y="4853770"/>
                  <a:pt x="846844" y="4851153"/>
                </a:cubicBezTo>
                <a:cubicBezTo>
                  <a:pt x="854970" y="4845570"/>
                  <a:pt x="863095" y="4839990"/>
                  <a:pt x="869335" y="4821515"/>
                </a:cubicBezTo>
                <a:cubicBezTo>
                  <a:pt x="862443" y="4804962"/>
                  <a:pt x="852068" y="4813507"/>
                  <a:pt x="845321" y="4822399"/>
                </a:cubicBezTo>
                <a:cubicBezTo>
                  <a:pt x="820583" y="4855001"/>
                  <a:pt x="790331" y="4874363"/>
                  <a:pt x="762835" y="4900347"/>
                </a:cubicBezTo>
                <a:cubicBezTo>
                  <a:pt x="729463" y="4928946"/>
                  <a:pt x="700952" y="4935760"/>
                  <a:pt x="677158" y="4895341"/>
                </a:cubicBezTo>
                <a:cubicBezTo>
                  <a:pt x="670774" y="4888377"/>
                  <a:pt x="666640" y="4878444"/>
                  <a:pt x="656266" y="4886989"/>
                </a:cubicBezTo>
                <a:cubicBezTo>
                  <a:pt x="631890" y="4903734"/>
                  <a:pt x="616365" y="4883177"/>
                  <a:pt x="603090" y="4859659"/>
                </a:cubicBezTo>
                <a:cubicBezTo>
                  <a:pt x="596198" y="4843106"/>
                  <a:pt x="622752" y="4731207"/>
                  <a:pt x="637623" y="4716735"/>
                </a:cubicBezTo>
                <a:cubicBezTo>
                  <a:pt x="699869" y="4665462"/>
                  <a:pt x="762114" y="4614191"/>
                  <a:pt x="824359" y="4562917"/>
                </a:cubicBezTo>
                <a:cubicBezTo>
                  <a:pt x="840610" y="4551753"/>
                  <a:pt x="855120" y="4553140"/>
                  <a:pt x="858892" y="4578930"/>
                </a:cubicBezTo>
                <a:cubicBezTo>
                  <a:pt x="864042" y="4608031"/>
                  <a:pt x="846414" y="4615883"/>
                  <a:pt x="833790" y="4627393"/>
                </a:cubicBezTo>
                <a:cubicBezTo>
                  <a:pt x="824793" y="4639249"/>
                  <a:pt x="811663" y="4641173"/>
                  <a:pt x="799547" y="4662268"/>
                </a:cubicBezTo>
                <a:cubicBezTo>
                  <a:pt x="855335" y="4670776"/>
                  <a:pt x="901838" y="4640249"/>
                  <a:pt x="953708" y="4597524"/>
                </a:cubicBezTo>
                <a:cubicBezTo>
                  <a:pt x="930931" y="4576277"/>
                  <a:pt x="913809" y="4593711"/>
                  <a:pt x="893931" y="4604529"/>
                </a:cubicBezTo>
                <a:cubicBezTo>
                  <a:pt x="885805" y="4610111"/>
                  <a:pt x="878551" y="4609417"/>
                  <a:pt x="875288" y="4593211"/>
                </a:cubicBezTo>
                <a:cubicBezTo>
                  <a:pt x="872022" y="4577005"/>
                  <a:pt x="872386" y="4561146"/>
                  <a:pt x="880004" y="4545980"/>
                </a:cubicBezTo>
                <a:cubicBezTo>
                  <a:pt x="889870" y="4527850"/>
                  <a:pt x="894004" y="4537780"/>
                  <a:pt x="898139" y="4547713"/>
                </a:cubicBezTo>
                <a:cubicBezTo>
                  <a:pt x="910907" y="4561646"/>
                  <a:pt x="917655" y="4552755"/>
                  <a:pt x="923893" y="4534278"/>
                </a:cubicBezTo>
                <a:cubicBezTo>
                  <a:pt x="933615" y="4490703"/>
                  <a:pt x="953494" y="4479887"/>
                  <a:pt x="974241" y="4462798"/>
                </a:cubicBezTo>
                <a:cubicBezTo>
                  <a:pt x="986865" y="4451288"/>
                  <a:pt x="991871" y="4454944"/>
                  <a:pt x="994264" y="4477425"/>
                </a:cubicBezTo>
                <a:cubicBezTo>
                  <a:pt x="996658" y="4499905"/>
                  <a:pt x="1012400" y="4479156"/>
                  <a:pt x="1012400" y="4479156"/>
                </a:cubicBezTo>
                <a:cubicBezTo>
                  <a:pt x="1007106" y="4424612"/>
                  <a:pt x="1040985" y="4405597"/>
                  <a:pt x="1051215" y="4371607"/>
                </a:cubicBezTo>
                <a:cubicBezTo>
                  <a:pt x="1052084" y="4365334"/>
                  <a:pt x="1052084" y="4365334"/>
                  <a:pt x="1050706" y="4362022"/>
                </a:cubicBezTo>
                <a:cubicBezTo>
                  <a:pt x="1035690" y="4351051"/>
                  <a:pt x="1034963" y="4382771"/>
                  <a:pt x="1024591" y="4391316"/>
                </a:cubicBezTo>
                <a:cubicBezTo>
                  <a:pt x="1015593" y="4403170"/>
                  <a:pt x="1008340" y="4402480"/>
                  <a:pt x="1004205" y="4392547"/>
                </a:cubicBezTo>
                <a:cubicBezTo>
                  <a:pt x="1000068" y="4382616"/>
                  <a:pt x="1003189" y="4373379"/>
                  <a:pt x="1009936" y="4364486"/>
                </a:cubicBezTo>
                <a:cubicBezTo>
                  <a:pt x="1034167" y="4322296"/>
                  <a:pt x="1065798" y="4306245"/>
                  <a:pt x="1100910" y="4265097"/>
                </a:cubicBezTo>
                <a:cubicBezTo>
                  <a:pt x="1063767" y="4267907"/>
                  <a:pt x="1036126" y="4268445"/>
                  <a:pt x="1015598" y="4244233"/>
                </a:cubicBezTo>
                <a:cubicBezTo>
                  <a:pt x="1010591" y="4240575"/>
                  <a:pt x="1002465" y="4246158"/>
                  <a:pt x="999346" y="4255399"/>
                </a:cubicBezTo>
                <a:cubicBezTo>
                  <a:pt x="976492" y="4300895"/>
                  <a:pt x="950595" y="4288885"/>
                  <a:pt x="925710" y="4296045"/>
                </a:cubicBezTo>
                <a:cubicBezTo>
                  <a:pt x="872825" y="4319602"/>
                  <a:pt x="841630" y="4253047"/>
                  <a:pt x="791356" y="4257782"/>
                </a:cubicBezTo>
                <a:cubicBezTo>
                  <a:pt x="772349" y="4262324"/>
                  <a:pt x="767198" y="4233223"/>
                  <a:pt x="779678" y="4196271"/>
                </a:cubicBezTo>
                <a:cubicBezTo>
                  <a:pt x="798396" y="4140840"/>
                  <a:pt x="807102" y="4078097"/>
                  <a:pt x="849977" y="4047225"/>
                </a:cubicBezTo>
                <a:cubicBezTo>
                  <a:pt x="864849" y="4032753"/>
                  <a:pt x="870072" y="3995107"/>
                  <a:pt x="875805" y="3967046"/>
                </a:cubicBezTo>
                <a:cubicBezTo>
                  <a:pt x="884149" y="3920160"/>
                  <a:pt x="898512" y="3896101"/>
                  <a:pt x="927024" y="3889287"/>
                </a:cubicBezTo>
                <a:cubicBezTo>
                  <a:pt x="944652" y="3881437"/>
                  <a:pt x="969534" y="3874277"/>
                  <a:pt x="972510" y="3839595"/>
                </a:cubicBezTo>
                <a:cubicBezTo>
                  <a:pt x="974978" y="3795328"/>
                  <a:pt x="954084" y="3786973"/>
                  <a:pt x="932321" y="3784896"/>
                </a:cubicBezTo>
                <a:cubicBezTo>
                  <a:pt x="882408" y="3773773"/>
                  <a:pt x="832498" y="3762647"/>
                  <a:pt x="788826" y="3733044"/>
                </a:cubicBezTo>
                <a:cubicBezTo>
                  <a:pt x="773809" y="3722076"/>
                  <a:pt x="768295" y="3708834"/>
                  <a:pt x="781281" y="3681465"/>
                </a:cubicBezTo>
                <a:cubicBezTo>
                  <a:pt x="788028" y="3672574"/>
                  <a:pt x="791148" y="3663335"/>
                  <a:pt x="789261" y="3650441"/>
                </a:cubicBezTo>
                <a:cubicBezTo>
                  <a:pt x="783460" y="3586311"/>
                  <a:pt x="815816" y="3538540"/>
                  <a:pt x="849476" y="3560827"/>
                </a:cubicBezTo>
                <a:cubicBezTo>
                  <a:pt x="888144" y="3586771"/>
                  <a:pt x="933920" y="3587967"/>
                  <a:pt x="968596" y="3629423"/>
                </a:cubicBezTo>
                <a:cubicBezTo>
                  <a:pt x="976358" y="3639700"/>
                  <a:pt x="985861" y="3637430"/>
                  <a:pt x="997107" y="3622609"/>
                </a:cubicBezTo>
                <a:cubicBezTo>
                  <a:pt x="1018726" y="3599244"/>
                  <a:pt x="1036499" y="3616835"/>
                  <a:pt x="1036281" y="3658139"/>
                </a:cubicBezTo>
                <a:cubicBezTo>
                  <a:pt x="1038167" y="3671036"/>
                  <a:pt x="1037803" y="3686894"/>
                  <a:pt x="1047309" y="3684621"/>
                </a:cubicBezTo>
                <a:cubicBezTo>
                  <a:pt x="1058190" y="3685661"/>
                  <a:pt x="1059931" y="3673114"/>
                  <a:pt x="1061673" y="3660566"/>
                </a:cubicBezTo>
                <a:cubicBezTo>
                  <a:pt x="1063779" y="3632157"/>
                  <a:pt x="1071902" y="3626574"/>
                  <a:pt x="1083292" y="3637198"/>
                </a:cubicBezTo>
                <a:cubicBezTo>
                  <a:pt x="1111946" y="3655829"/>
                  <a:pt x="1096785" y="3619416"/>
                  <a:pt x="1100776" y="3603902"/>
                </a:cubicBezTo>
                <a:cubicBezTo>
                  <a:pt x="1120289" y="3608946"/>
                  <a:pt x="1136685" y="3623226"/>
                  <a:pt x="1158813" y="3609446"/>
                </a:cubicBezTo>
                <a:cubicBezTo>
                  <a:pt x="1169187" y="3600902"/>
                  <a:pt x="1188702" y="3605943"/>
                  <a:pt x="1189426" y="3574224"/>
                </a:cubicBezTo>
                <a:cubicBezTo>
                  <a:pt x="1191531" y="3545817"/>
                  <a:pt x="1189500" y="3507479"/>
                  <a:pt x="1169986" y="3502436"/>
                </a:cubicBezTo>
                <a:cubicBezTo>
                  <a:pt x="1144595" y="3500009"/>
                  <a:pt x="1121307" y="3469177"/>
                  <a:pt x="1105928" y="3474066"/>
                </a:cubicBezTo>
                <a:cubicBezTo>
                  <a:pt x="1062545" y="3495353"/>
                  <a:pt x="1032875" y="3457554"/>
                  <a:pt x="993482" y="3463325"/>
                </a:cubicBezTo>
                <a:cubicBezTo>
                  <a:pt x="944587" y="3471372"/>
                  <a:pt x="904905" y="3426256"/>
                  <a:pt x="856007" y="3434303"/>
                </a:cubicBezTo>
                <a:cubicBezTo>
                  <a:pt x="848754" y="3433609"/>
                  <a:pt x="843239" y="3420366"/>
                  <a:pt x="839105" y="3410435"/>
                </a:cubicBezTo>
                <a:lnTo>
                  <a:pt x="831912" y="3399823"/>
                </a:lnTo>
                <a:lnTo>
                  <a:pt x="812962" y="3400820"/>
                </a:lnTo>
                <a:lnTo>
                  <a:pt x="807838" y="3410629"/>
                </a:lnTo>
                <a:lnTo>
                  <a:pt x="798361" y="3418710"/>
                </a:lnTo>
                <a:lnTo>
                  <a:pt x="829387" y="3418397"/>
                </a:lnTo>
                <a:cubicBezTo>
                  <a:pt x="830915" y="3428510"/>
                  <a:pt x="835049" y="3427858"/>
                  <a:pt x="824536" y="3432967"/>
                </a:cubicBezTo>
                <a:cubicBezTo>
                  <a:pt x="820760" y="3426655"/>
                  <a:pt x="808358" y="3428613"/>
                  <a:pt x="795958" y="3430563"/>
                </a:cubicBezTo>
                <a:cubicBezTo>
                  <a:pt x="795240" y="3444482"/>
                  <a:pt x="769267" y="3431311"/>
                  <a:pt x="750844" y="3430764"/>
                </a:cubicBezTo>
                <a:cubicBezTo>
                  <a:pt x="701595" y="3431610"/>
                  <a:pt x="647855" y="3440073"/>
                  <a:pt x="597075" y="3430808"/>
                </a:cubicBezTo>
                <a:cubicBezTo>
                  <a:pt x="591054" y="3428304"/>
                  <a:pt x="589167" y="3425150"/>
                  <a:pt x="583146" y="3422648"/>
                </a:cubicBezTo>
                <a:cubicBezTo>
                  <a:pt x="566969" y="3418289"/>
                  <a:pt x="532009" y="3420341"/>
                  <a:pt x="522211" y="3411527"/>
                </a:cubicBezTo>
                <a:cubicBezTo>
                  <a:pt x="521854" y="3418488"/>
                  <a:pt x="519608" y="3422294"/>
                  <a:pt x="511699" y="3416638"/>
                </a:cubicBezTo>
                <a:cubicBezTo>
                  <a:pt x="507565" y="3417289"/>
                  <a:pt x="485721" y="3403467"/>
                  <a:pt x="483476" y="3407273"/>
                </a:cubicBezTo>
                <a:cubicBezTo>
                  <a:pt x="487611" y="3406623"/>
                  <a:pt x="485364" y="3410428"/>
                  <a:pt x="487253" y="3413582"/>
                </a:cubicBezTo>
                <a:lnTo>
                  <a:pt x="465673" y="3406546"/>
                </a:lnTo>
                <a:lnTo>
                  <a:pt x="463848" y="3389750"/>
                </a:lnTo>
                <a:lnTo>
                  <a:pt x="475925" y="3394655"/>
                </a:lnTo>
                <a:cubicBezTo>
                  <a:pt x="491517" y="3390473"/>
                  <a:pt x="507309" y="3392301"/>
                  <a:pt x="524095" y="3394838"/>
                </a:cubicBezTo>
                <a:lnTo>
                  <a:pt x="569655" y="3398566"/>
                </a:lnTo>
                <a:lnTo>
                  <a:pt x="575953" y="3403068"/>
                </a:lnTo>
                <a:cubicBezTo>
                  <a:pt x="575953" y="3403068"/>
                  <a:pt x="575953" y="3403068"/>
                  <a:pt x="578198" y="3399262"/>
                </a:cubicBezTo>
                <a:lnTo>
                  <a:pt x="569655" y="3398566"/>
                </a:lnTo>
                <a:lnTo>
                  <a:pt x="568041" y="3397410"/>
                </a:lnTo>
                <a:cubicBezTo>
                  <a:pt x="568401" y="3390452"/>
                  <a:pt x="572532" y="3389798"/>
                  <a:pt x="574421" y="3392954"/>
                </a:cubicBezTo>
                <a:cubicBezTo>
                  <a:pt x="576669" y="3389147"/>
                  <a:pt x="576669" y="3389147"/>
                  <a:pt x="576669" y="3389147"/>
                </a:cubicBezTo>
                <a:cubicBezTo>
                  <a:pt x="542425" y="3377282"/>
                  <a:pt x="499915" y="3366715"/>
                  <a:pt x="467200" y="3364963"/>
                </a:cubicBezTo>
                <a:lnTo>
                  <a:pt x="460776" y="3361492"/>
                </a:lnTo>
                <a:lnTo>
                  <a:pt x="458263" y="3338357"/>
                </a:lnTo>
                <a:lnTo>
                  <a:pt x="492349" y="3347903"/>
                </a:lnTo>
                <a:lnTo>
                  <a:pt x="455701" y="3326133"/>
                </a:lnTo>
                <a:cubicBezTo>
                  <a:pt x="447938" y="3315856"/>
                  <a:pt x="437056" y="3314817"/>
                  <a:pt x="424796" y="3310467"/>
                </a:cubicBezTo>
                <a:cubicBezTo>
                  <a:pt x="428278" y="3285372"/>
                  <a:pt x="439524" y="3270550"/>
                  <a:pt x="441628" y="3242143"/>
                </a:cubicBezTo>
                <a:cubicBezTo>
                  <a:pt x="442717" y="3194566"/>
                  <a:pt x="473696" y="3143487"/>
                  <a:pt x="505832" y="3137019"/>
                </a:cubicBezTo>
                <a:cubicBezTo>
                  <a:pt x="529847" y="3136133"/>
                  <a:pt x="553495" y="3151107"/>
                  <a:pt x="578234" y="3118503"/>
                </a:cubicBezTo>
                <a:cubicBezTo>
                  <a:pt x="587230" y="3106649"/>
                  <a:pt x="594123" y="3123200"/>
                  <a:pt x="600505" y="3130167"/>
                </a:cubicBezTo>
                <a:cubicBezTo>
                  <a:pt x="615160" y="3156997"/>
                  <a:pt x="636922" y="3159076"/>
                  <a:pt x="658686" y="3161155"/>
                </a:cubicBezTo>
                <a:cubicBezTo>
                  <a:pt x="676823" y="3162884"/>
                  <a:pt x="686328" y="3160615"/>
                  <a:pt x="689302" y="3125934"/>
                </a:cubicBezTo>
                <a:cubicBezTo>
                  <a:pt x="691043" y="3113384"/>
                  <a:pt x="696411" y="3101181"/>
                  <a:pt x="703667" y="3101875"/>
                </a:cubicBezTo>
                <a:cubicBezTo>
                  <a:pt x="716797" y="3099950"/>
                  <a:pt x="714185" y="3118774"/>
                  <a:pt x="712444" y="3131321"/>
                </a:cubicBezTo>
                <a:cubicBezTo>
                  <a:pt x="709977" y="3175590"/>
                  <a:pt x="724486" y="3176975"/>
                  <a:pt x="744362" y="3166159"/>
                </a:cubicBezTo>
                <a:cubicBezTo>
                  <a:pt x="797251" y="3142602"/>
                  <a:pt x="849265" y="3125319"/>
                  <a:pt x="900048" y="3130167"/>
                </a:cubicBezTo>
                <a:cubicBezTo>
                  <a:pt x="924061" y="3129282"/>
                  <a:pt x="942779" y="3073855"/>
                  <a:pt x="968315" y="3101722"/>
                </a:cubicBezTo>
                <a:cubicBezTo>
                  <a:pt x="969693" y="3105031"/>
                  <a:pt x="975933" y="3086557"/>
                  <a:pt x="976802" y="3080282"/>
                </a:cubicBezTo>
                <a:cubicBezTo>
                  <a:pt x="980285" y="3055183"/>
                  <a:pt x="974772" y="3041942"/>
                  <a:pt x="964760" y="3034628"/>
                </a:cubicBezTo>
                <a:cubicBezTo>
                  <a:pt x="958376" y="3027661"/>
                  <a:pt x="946986" y="3017039"/>
                  <a:pt x="942126" y="3038825"/>
                </a:cubicBezTo>
                <a:cubicBezTo>
                  <a:pt x="930518" y="3069503"/>
                  <a:pt x="919129" y="3058878"/>
                  <a:pt x="904620" y="3057493"/>
                </a:cubicBezTo>
                <a:cubicBezTo>
                  <a:pt x="860584" y="3043752"/>
                  <a:pt x="821409" y="3008223"/>
                  <a:pt x="771643" y="3022543"/>
                </a:cubicBezTo>
                <a:cubicBezTo>
                  <a:pt x="756264" y="3027430"/>
                  <a:pt x="755248" y="3008262"/>
                  <a:pt x="751983" y="2992054"/>
                </a:cubicBezTo>
                <a:cubicBezTo>
                  <a:pt x="749953" y="2953715"/>
                  <a:pt x="736314" y="2946056"/>
                  <a:pt x="713680" y="2950250"/>
                </a:cubicBezTo>
                <a:cubicBezTo>
                  <a:pt x="677916" y="2956371"/>
                  <a:pt x="668269" y="2933199"/>
                  <a:pt x="684227" y="2871147"/>
                </a:cubicBezTo>
                <a:cubicBezTo>
                  <a:pt x="689959" y="2843086"/>
                  <a:pt x="679584" y="2851632"/>
                  <a:pt x="674579" y="2847975"/>
                </a:cubicBezTo>
                <a:lnTo>
                  <a:pt x="633692" y="2838664"/>
                </a:lnTo>
                <a:lnTo>
                  <a:pt x="618886" y="2837421"/>
                </a:lnTo>
                <a:cubicBezTo>
                  <a:pt x="618168" y="2851340"/>
                  <a:pt x="592195" y="2838168"/>
                  <a:pt x="573772" y="2837619"/>
                </a:cubicBezTo>
                <a:cubicBezTo>
                  <a:pt x="524524" y="2838472"/>
                  <a:pt x="470783" y="2846931"/>
                  <a:pt x="420003" y="2837664"/>
                </a:cubicBezTo>
                <a:cubicBezTo>
                  <a:pt x="413983" y="2835164"/>
                  <a:pt x="412096" y="2832008"/>
                  <a:pt x="406073" y="2829504"/>
                </a:cubicBezTo>
                <a:cubicBezTo>
                  <a:pt x="389896" y="2825149"/>
                  <a:pt x="354938" y="2827201"/>
                  <a:pt x="345140" y="2818388"/>
                </a:cubicBezTo>
                <a:cubicBezTo>
                  <a:pt x="344781" y="2825346"/>
                  <a:pt x="342537" y="2829154"/>
                  <a:pt x="334626" y="2823495"/>
                </a:cubicBezTo>
                <a:cubicBezTo>
                  <a:pt x="330491" y="2824145"/>
                  <a:pt x="308651" y="2810327"/>
                  <a:pt x="306405" y="2814130"/>
                </a:cubicBezTo>
                <a:cubicBezTo>
                  <a:pt x="310539" y="2813479"/>
                  <a:pt x="308292" y="2817286"/>
                  <a:pt x="310180" y="2820440"/>
                </a:cubicBezTo>
                <a:lnTo>
                  <a:pt x="288601" y="2813401"/>
                </a:lnTo>
                <a:lnTo>
                  <a:pt x="286776" y="2796607"/>
                </a:lnTo>
                <a:lnTo>
                  <a:pt x="298853" y="2801511"/>
                </a:lnTo>
                <a:cubicBezTo>
                  <a:pt x="314445" y="2797333"/>
                  <a:pt x="330239" y="2799158"/>
                  <a:pt x="347023" y="2801697"/>
                </a:cubicBezTo>
                <a:lnTo>
                  <a:pt x="392584" y="2805423"/>
                </a:lnTo>
                <a:lnTo>
                  <a:pt x="398880" y="2809927"/>
                </a:lnTo>
                <a:cubicBezTo>
                  <a:pt x="398880" y="2809927"/>
                  <a:pt x="398880" y="2809927"/>
                  <a:pt x="401125" y="2806122"/>
                </a:cubicBezTo>
                <a:lnTo>
                  <a:pt x="392584" y="2805423"/>
                </a:lnTo>
                <a:lnTo>
                  <a:pt x="390970" y="2804265"/>
                </a:lnTo>
                <a:cubicBezTo>
                  <a:pt x="391329" y="2797305"/>
                  <a:pt x="395463" y="2796656"/>
                  <a:pt x="397351" y="2799814"/>
                </a:cubicBezTo>
                <a:lnTo>
                  <a:pt x="398941" y="2797119"/>
                </a:lnTo>
                <a:lnTo>
                  <a:pt x="378374" y="2797434"/>
                </a:lnTo>
                <a:cubicBezTo>
                  <a:pt x="330858" y="2808788"/>
                  <a:pt x="287185" y="2779187"/>
                  <a:pt x="241771" y="2762136"/>
                </a:cubicBezTo>
                <a:cubicBezTo>
                  <a:pt x="225884" y="2757438"/>
                  <a:pt x="218628" y="2756747"/>
                  <a:pt x="203757" y="2771219"/>
                </a:cubicBezTo>
                <a:cubicBezTo>
                  <a:pt x="187506" y="2782380"/>
                  <a:pt x="160519" y="2817949"/>
                  <a:pt x="160592" y="2751203"/>
                </a:cubicBezTo>
                <a:cubicBezTo>
                  <a:pt x="160955" y="2735343"/>
                  <a:pt x="148696" y="2730993"/>
                  <a:pt x="143326" y="2743197"/>
                </a:cubicBezTo>
                <a:cubicBezTo>
                  <a:pt x="118733" y="2801242"/>
                  <a:pt x="95446" y="2770411"/>
                  <a:pt x="71433" y="2771293"/>
                </a:cubicBezTo>
                <a:cubicBezTo>
                  <a:pt x="53297" y="2769564"/>
                  <a:pt x="37409" y="2764867"/>
                  <a:pt x="21522" y="2760170"/>
                </a:cubicBezTo>
                <a:cubicBezTo>
                  <a:pt x="-5755" y="2744850"/>
                  <a:pt x="-6772" y="2725681"/>
                  <a:pt x="16590" y="2689768"/>
                </a:cubicBezTo>
                <a:cubicBezTo>
                  <a:pt x="21958" y="2677565"/>
                  <a:pt x="27834" y="2674947"/>
                  <a:pt x="28197" y="2659088"/>
                </a:cubicBezTo>
                <a:cubicBezTo>
                  <a:pt x="24281" y="2607851"/>
                  <a:pt x="39878" y="2561663"/>
                  <a:pt x="72017" y="2555195"/>
                </a:cubicBezTo>
                <a:lnTo>
                  <a:pt x="99611" y="2548450"/>
                </a:lnTo>
                <a:lnTo>
                  <a:pt x="99314" y="2542473"/>
                </a:lnTo>
                <a:lnTo>
                  <a:pt x="106532" y="2546757"/>
                </a:lnTo>
                <a:lnTo>
                  <a:pt x="120708" y="2543294"/>
                </a:lnTo>
                <a:lnTo>
                  <a:pt x="109450" y="2537587"/>
                </a:lnTo>
                <a:lnTo>
                  <a:pt x="108594" y="2520298"/>
                </a:lnTo>
                <a:lnTo>
                  <a:pt x="120146" y="2527157"/>
                </a:lnTo>
                <a:lnTo>
                  <a:pt x="136052" y="2529771"/>
                </a:lnTo>
                <a:lnTo>
                  <a:pt x="135975" y="2528192"/>
                </a:lnTo>
                <a:lnTo>
                  <a:pt x="103968" y="2517899"/>
                </a:lnTo>
                <a:lnTo>
                  <a:pt x="97869" y="2513376"/>
                </a:lnTo>
                <a:lnTo>
                  <a:pt x="96687" y="2489558"/>
                </a:lnTo>
                <a:lnTo>
                  <a:pt x="117930" y="2499269"/>
                </a:lnTo>
                <a:lnTo>
                  <a:pt x="117873" y="2498119"/>
                </a:lnTo>
                <a:lnTo>
                  <a:pt x="119505" y="2499090"/>
                </a:lnTo>
                <a:lnTo>
                  <a:pt x="119380" y="2498170"/>
                </a:lnTo>
                <a:lnTo>
                  <a:pt x="131650" y="2502222"/>
                </a:lnTo>
                <a:lnTo>
                  <a:pt x="133162" y="2502126"/>
                </a:lnTo>
                <a:lnTo>
                  <a:pt x="113248" y="2495722"/>
                </a:lnTo>
                <a:lnTo>
                  <a:pt x="107149" y="2491199"/>
                </a:lnTo>
                <a:lnTo>
                  <a:pt x="105966" y="2467385"/>
                </a:lnTo>
                <a:lnTo>
                  <a:pt x="133584" y="2480008"/>
                </a:lnTo>
                <a:lnTo>
                  <a:pt x="133437" y="2477057"/>
                </a:lnTo>
                <a:lnTo>
                  <a:pt x="122526" y="2473550"/>
                </a:lnTo>
                <a:lnTo>
                  <a:pt x="122273" y="2473361"/>
                </a:lnTo>
                <a:lnTo>
                  <a:pt x="122170" y="2473352"/>
                </a:lnTo>
                <a:lnTo>
                  <a:pt x="115620" y="2470341"/>
                </a:lnTo>
                <a:lnTo>
                  <a:pt x="112542" y="2447559"/>
                </a:lnTo>
                <a:lnTo>
                  <a:pt x="115392" y="2448152"/>
                </a:lnTo>
                <a:lnTo>
                  <a:pt x="115247" y="2445209"/>
                </a:lnTo>
                <a:lnTo>
                  <a:pt x="126931" y="2450551"/>
                </a:lnTo>
                <a:lnTo>
                  <a:pt x="169414" y="2459380"/>
                </a:lnTo>
                <a:cubicBezTo>
                  <a:pt x="200675" y="2464461"/>
                  <a:pt x="229446" y="2466659"/>
                  <a:pt x="258361" y="2463659"/>
                </a:cubicBezTo>
                <a:cubicBezTo>
                  <a:pt x="276721" y="2469892"/>
                  <a:pt x="303369" y="2474279"/>
                  <a:pt x="319946" y="2470588"/>
                </a:cubicBezTo>
                <a:cubicBezTo>
                  <a:pt x="307904" y="2459500"/>
                  <a:pt x="324483" y="2455803"/>
                  <a:pt x="322706" y="2445873"/>
                </a:cubicBezTo>
                <a:cubicBezTo>
                  <a:pt x="330994" y="2444027"/>
                  <a:pt x="330798" y="2450956"/>
                  <a:pt x="341062" y="2452110"/>
                </a:cubicBezTo>
                <a:cubicBezTo>
                  <a:pt x="355471" y="2452343"/>
                  <a:pt x="324483" y="2455803"/>
                  <a:pt x="338696" y="2462968"/>
                </a:cubicBezTo>
                <a:cubicBezTo>
                  <a:pt x="377780" y="2464585"/>
                  <a:pt x="408963" y="2454191"/>
                  <a:pt x="447853" y="2462739"/>
                </a:cubicBezTo>
                <a:cubicBezTo>
                  <a:pt x="462650" y="2449112"/>
                  <a:pt x="485351" y="2447496"/>
                  <a:pt x="506074" y="2442875"/>
                </a:cubicBezTo>
                <a:lnTo>
                  <a:pt x="550277" y="2435397"/>
                </a:lnTo>
                <a:lnTo>
                  <a:pt x="545190" y="2434469"/>
                </a:lnTo>
                <a:cubicBezTo>
                  <a:pt x="495943" y="2435320"/>
                  <a:pt x="442202" y="2443779"/>
                  <a:pt x="391424" y="2434518"/>
                </a:cubicBezTo>
                <a:cubicBezTo>
                  <a:pt x="385403" y="2432014"/>
                  <a:pt x="383514" y="2428858"/>
                  <a:pt x="377492" y="2426356"/>
                </a:cubicBezTo>
                <a:cubicBezTo>
                  <a:pt x="361315" y="2422000"/>
                  <a:pt x="326357" y="2424049"/>
                  <a:pt x="316559" y="2415237"/>
                </a:cubicBezTo>
                <a:cubicBezTo>
                  <a:pt x="316202" y="2422199"/>
                  <a:pt x="313956" y="2426004"/>
                  <a:pt x="306045" y="2420344"/>
                </a:cubicBezTo>
                <a:cubicBezTo>
                  <a:pt x="301912" y="2420993"/>
                  <a:pt x="280071" y="2407175"/>
                  <a:pt x="277824" y="2410982"/>
                </a:cubicBezTo>
                <a:cubicBezTo>
                  <a:pt x="281959" y="2410331"/>
                  <a:pt x="279713" y="2414136"/>
                  <a:pt x="281602" y="2417291"/>
                </a:cubicBezTo>
                <a:lnTo>
                  <a:pt x="260019" y="2410254"/>
                </a:lnTo>
                <a:lnTo>
                  <a:pt x="259100" y="2401786"/>
                </a:lnTo>
                <a:lnTo>
                  <a:pt x="256627" y="2399933"/>
                </a:lnTo>
                <a:cubicBezTo>
                  <a:pt x="254159" y="2395576"/>
                  <a:pt x="252677" y="2388878"/>
                  <a:pt x="252731" y="2378551"/>
                </a:cubicBezTo>
                <a:lnTo>
                  <a:pt x="255013" y="2364167"/>
                </a:lnTo>
                <a:lnTo>
                  <a:pt x="252611" y="2342065"/>
                </a:lnTo>
                <a:lnTo>
                  <a:pt x="262463" y="2344824"/>
                </a:lnTo>
                <a:lnTo>
                  <a:pt x="266271" y="2338917"/>
                </a:lnTo>
                <a:cubicBezTo>
                  <a:pt x="273989" y="2331312"/>
                  <a:pt x="283710" y="2327472"/>
                  <a:pt x="291836" y="2321889"/>
                </a:cubicBezTo>
                <a:cubicBezTo>
                  <a:pt x="314833" y="2301835"/>
                  <a:pt x="339717" y="2294676"/>
                  <a:pt x="362859" y="2300063"/>
                </a:cubicBezTo>
                <a:cubicBezTo>
                  <a:pt x="418139" y="2298987"/>
                  <a:pt x="474145" y="2266192"/>
                  <a:pt x="528045" y="2261804"/>
                </a:cubicBezTo>
                <a:cubicBezTo>
                  <a:pt x="544803" y="2260225"/>
                  <a:pt x="552278" y="2219616"/>
                  <a:pt x="572155" y="2208798"/>
                </a:cubicBezTo>
                <a:cubicBezTo>
                  <a:pt x="590655" y="2194671"/>
                  <a:pt x="606397" y="2173923"/>
                  <a:pt x="595733" y="2131582"/>
                </a:cubicBezTo>
                <a:cubicBezTo>
                  <a:pt x="589713" y="2108755"/>
                  <a:pt x="608212" y="2094628"/>
                  <a:pt x="622213" y="2086429"/>
                </a:cubicBezTo>
                <a:cubicBezTo>
                  <a:pt x="633966" y="2081195"/>
                  <a:pt x="642598" y="2085197"/>
                  <a:pt x="641365" y="2107330"/>
                </a:cubicBezTo>
                <a:cubicBezTo>
                  <a:pt x="639623" y="2119879"/>
                  <a:pt x="637011" y="2138703"/>
                  <a:pt x="651521" y="2140090"/>
                </a:cubicBezTo>
                <a:cubicBezTo>
                  <a:pt x="650143" y="2136779"/>
                  <a:pt x="653263" y="2127541"/>
                  <a:pt x="653263" y="2127541"/>
                </a:cubicBezTo>
                <a:cubicBezTo>
                  <a:pt x="659575" y="2042318"/>
                  <a:pt x="678945" y="2021915"/>
                  <a:pt x="718991" y="2051168"/>
                </a:cubicBezTo>
                <a:cubicBezTo>
                  <a:pt x="732628" y="2058830"/>
                  <a:pt x="740536" y="2094549"/>
                  <a:pt x="755409" y="2080079"/>
                </a:cubicBezTo>
                <a:cubicBezTo>
                  <a:pt x="785154" y="2051132"/>
                  <a:pt x="820410" y="2035427"/>
                  <a:pt x="844642" y="1993239"/>
                </a:cubicBezTo>
                <a:cubicBezTo>
                  <a:pt x="854508" y="1975108"/>
                  <a:pt x="860747" y="1956630"/>
                  <a:pt x="875257" y="1958018"/>
                </a:cubicBezTo>
                <a:cubicBezTo>
                  <a:pt x="899269" y="1957134"/>
                  <a:pt x="894119" y="1928033"/>
                  <a:pt x="890853" y="1911824"/>
                </a:cubicBezTo>
                <a:cubicBezTo>
                  <a:pt x="885703" y="1882725"/>
                  <a:pt x="842683" y="1888152"/>
                  <a:pt x="829697" y="1915520"/>
                </a:cubicBezTo>
                <a:cubicBezTo>
                  <a:pt x="821208" y="1936961"/>
                  <a:pt x="814464" y="1945853"/>
                  <a:pt x="799955" y="1944468"/>
                </a:cubicBezTo>
                <a:cubicBezTo>
                  <a:pt x="785443" y="1943079"/>
                  <a:pt x="761794" y="1928110"/>
                  <a:pt x="767090" y="1982652"/>
                </a:cubicBezTo>
                <a:cubicBezTo>
                  <a:pt x="767598" y="1992237"/>
                  <a:pt x="761721" y="1994854"/>
                  <a:pt x="755845" y="1997470"/>
                </a:cubicBezTo>
                <a:cubicBezTo>
                  <a:pt x="733572" y="1985808"/>
                  <a:pt x="749172" y="1939616"/>
                  <a:pt x="735895" y="1916099"/>
                </a:cubicBezTo>
                <a:cubicBezTo>
                  <a:pt x="730382" y="1902856"/>
                  <a:pt x="745763" y="1897968"/>
                  <a:pt x="756137" y="1889423"/>
                </a:cubicBezTo>
                <a:cubicBezTo>
                  <a:pt x="776885" y="1872332"/>
                  <a:pt x="803654" y="1878067"/>
                  <a:pt x="817004" y="1834840"/>
                </a:cubicBezTo>
                <a:cubicBezTo>
                  <a:pt x="817875" y="1828565"/>
                  <a:pt x="823750" y="1825947"/>
                  <a:pt x="827377" y="1826293"/>
                </a:cubicBezTo>
                <a:cubicBezTo>
                  <a:pt x="863506" y="1844049"/>
                  <a:pt x="896981" y="1798969"/>
                  <a:pt x="930774" y="1775823"/>
                </a:cubicBezTo>
                <a:lnTo>
                  <a:pt x="938594" y="1772903"/>
                </a:lnTo>
                <a:lnTo>
                  <a:pt x="934448" y="1742148"/>
                </a:lnTo>
                <a:cubicBezTo>
                  <a:pt x="934810" y="1726289"/>
                  <a:pt x="922552" y="1721939"/>
                  <a:pt x="917182" y="1734143"/>
                </a:cubicBezTo>
                <a:cubicBezTo>
                  <a:pt x="892588" y="1792188"/>
                  <a:pt x="869301" y="1761358"/>
                  <a:pt x="845290" y="1762241"/>
                </a:cubicBezTo>
                <a:cubicBezTo>
                  <a:pt x="827153" y="1760512"/>
                  <a:pt x="811263" y="1755813"/>
                  <a:pt x="795376" y="1751117"/>
                </a:cubicBezTo>
                <a:cubicBezTo>
                  <a:pt x="768102" y="1735799"/>
                  <a:pt x="767084" y="1716627"/>
                  <a:pt x="790445" y="1680714"/>
                </a:cubicBezTo>
                <a:cubicBezTo>
                  <a:pt x="795812" y="1668512"/>
                  <a:pt x="801690" y="1665894"/>
                  <a:pt x="802052" y="1650034"/>
                </a:cubicBezTo>
                <a:cubicBezTo>
                  <a:pt x="798136" y="1598799"/>
                  <a:pt x="813734" y="1552609"/>
                  <a:pt x="845872" y="1546143"/>
                </a:cubicBezTo>
                <a:cubicBezTo>
                  <a:pt x="901516" y="1529204"/>
                  <a:pt x="957159" y="1512269"/>
                  <a:pt x="1008956" y="1536289"/>
                </a:cubicBezTo>
                <a:cubicBezTo>
                  <a:pt x="1022596" y="1543949"/>
                  <a:pt x="1036232" y="1551607"/>
                  <a:pt x="1050234" y="1543410"/>
                </a:cubicBezTo>
                <a:cubicBezTo>
                  <a:pt x="1082989" y="1525877"/>
                  <a:pt x="1115908" y="1517101"/>
                  <a:pt x="1148454" y="1512659"/>
                </a:cubicBezTo>
                <a:lnTo>
                  <a:pt x="1239674" y="1508155"/>
                </a:lnTo>
                <a:lnTo>
                  <a:pt x="1261863" y="1489520"/>
                </a:lnTo>
                <a:lnTo>
                  <a:pt x="1321951" y="1472899"/>
                </a:lnTo>
                <a:lnTo>
                  <a:pt x="1337447" y="1446870"/>
                </a:lnTo>
                <a:cubicBezTo>
                  <a:pt x="1347312" y="1428740"/>
                  <a:pt x="1362692" y="1423850"/>
                  <a:pt x="1377201" y="1425238"/>
                </a:cubicBezTo>
                <a:cubicBezTo>
                  <a:pt x="1382206" y="1428896"/>
                  <a:pt x="1388083" y="1426278"/>
                  <a:pt x="1389825" y="1413731"/>
                </a:cubicBezTo>
                <a:lnTo>
                  <a:pt x="1387189" y="1407400"/>
                </a:lnTo>
                <a:lnTo>
                  <a:pt x="1381836" y="1409589"/>
                </a:lnTo>
                <a:lnTo>
                  <a:pt x="1370192" y="1396612"/>
                </a:lnTo>
                <a:lnTo>
                  <a:pt x="1320834" y="1394423"/>
                </a:lnTo>
                <a:cubicBezTo>
                  <a:pt x="1300539" y="1391689"/>
                  <a:pt x="1280679" y="1385819"/>
                  <a:pt x="1261346" y="1372847"/>
                </a:cubicBezTo>
                <a:cubicBezTo>
                  <a:pt x="1196852" y="1427084"/>
                  <a:pt x="1137655" y="1376928"/>
                  <a:pt x="1073887" y="1399443"/>
                </a:cubicBezTo>
                <a:cubicBezTo>
                  <a:pt x="1070261" y="1399099"/>
                  <a:pt x="1068012" y="1402064"/>
                  <a:pt x="1064383" y="1401718"/>
                </a:cubicBezTo>
                <a:cubicBezTo>
                  <a:pt x="1050745" y="1394056"/>
                  <a:pt x="1026369" y="1410803"/>
                  <a:pt x="1026587" y="1369499"/>
                </a:cubicBezTo>
                <a:cubicBezTo>
                  <a:pt x="1026696" y="1348846"/>
                  <a:pt x="1032410" y="1337471"/>
                  <a:pt x="1040128" y="1329865"/>
                </a:cubicBezTo>
                <a:lnTo>
                  <a:pt x="1051249" y="1322454"/>
                </a:lnTo>
                <a:lnTo>
                  <a:pt x="1049677" y="1308623"/>
                </a:lnTo>
                <a:lnTo>
                  <a:pt x="1091372" y="1294706"/>
                </a:lnTo>
                <a:cubicBezTo>
                  <a:pt x="1094555" y="1292442"/>
                  <a:pt x="1098298" y="1289217"/>
                  <a:pt x="1102278" y="1286383"/>
                </a:cubicBezTo>
                <a:lnTo>
                  <a:pt x="1111430" y="1281953"/>
                </a:lnTo>
                <a:lnTo>
                  <a:pt x="1111707" y="1282196"/>
                </a:lnTo>
                <a:cubicBezTo>
                  <a:pt x="1112463" y="1282498"/>
                  <a:pt x="1113497" y="1282322"/>
                  <a:pt x="1114613" y="1280409"/>
                </a:cubicBezTo>
                <a:lnTo>
                  <a:pt x="1111430" y="1281953"/>
                </a:lnTo>
                <a:lnTo>
                  <a:pt x="1110479" y="1281110"/>
                </a:lnTo>
                <a:cubicBezTo>
                  <a:pt x="1109361" y="1283028"/>
                  <a:pt x="1108326" y="1283201"/>
                  <a:pt x="1107851" y="1282419"/>
                </a:cubicBezTo>
                <a:lnTo>
                  <a:pt x="1108163" y="1280500"/>
                </a:lnTo>
                <a:lnTo>
                  <a:pt x="1229190" y="1241077"/>
                </a:lnTo>
                <a:lnTo>
                  <a:pt x="1231090" y="1246828"/>
                </a:lnTo>
                <a:cubicBezTo>
                  <a:pt x="1266412" y="1237381"/>
                  <a:pt x="1287093" y="1233867"/>
                  <a:pt x="1322416" y="1224418"/>
                </a:cubicBezTo>
                <a:lnTo>
                  <a:pt x="1326533" y="1224876"/>
                </a:lnTo>
                <a:lnTo>
                  <a:pt x="1346011" y="1199747"/>
                </a:lnTo>
                <a:cubicBezTo>
                  <a:pt x="1364509" y="1185618"/>
                  <a:pt x="1380253" y="1164871"/>
                  <a:pt x="1369590" y="1122529"/>
                </a:cubicBezTo>
                <a:cubicBezTo>
                  <a:pt x="1363568" y="1099701"/>
                  <a:pt x="1382067" y="1085574"/>
                  <a:pt x="1396068" y="1077377"/>
                </a:cubicBezTo>
                <a:cubicBezTo>
                  <a:pt x="1407821" y="1072142"/>
                  <a:pt x="1416454" y="1076143"/>
                  <a:pt x="1415221" y="1098276"/>
                </a:cubicBezTo>
                <a:cubicBezTo>
                  <a:pt x="1413479" y="1110825"/>
                  <a:pt x="1410867" y="1129649"/>
                  <a:pt x="1425376" y="1131037"/>
                </a:cubicBezTo>
                <a:cubicBezTo>
                  <a:pt x="1423999" y="1127726"/>
                  <a:pt x="1427118" y="1118487"/>
                  <a:pt x="1427118" y="1118487"/>
                </a:cubicBezTo>
                <a:cubicBezTo>
                  <a:pt x="1433430" y="1033264"/>
                  <a:pt x="1452801" y="1012861"/>
                  <a:pt x="1492846" y="1042114"/>
                </a:cubicBezTo>
                <a:cubicBezTo>
                  <a:pt x="1506484" y="1049778"/>
                  <a:pt x="1514392" y="1085497"/>
                  <a:pt x="1529264" y="1071025"/>
                </a:cubicBezTo>
                <a:cubicBezTo>
                  <a:pt x="1559010" y="1042078"/>
                  <a:pt x="1594266" y="1026373"/>
                  <a:pt x="1618496" y="984185"/>
                </a:cubicBezTo>
                <a:cubicBezTo>
                  <a:pt x="1628364" y="966055"/>
                  <a:pt x="1634605" y="947579"/>
                  <a:pt x="1649112" y="948964"/>
                </a:cubicBezTo>
                <a:cubicBezTo>
                  <a:pt x="1673125" y="948079"/>
                  <a:pt x="1667974" y="918978"/>
                  <a:pt x="1664710" y="902770"/>
                </a:cubicBezTo>
                <a:cubicBezTo>
                  <a:pt x="1659560" y="873672"/>
                  <a:pt x="1616540" y="879100"/>
                  <a:pt x="1603553" y="906466"/>
                </a:cubicBezTo>
                <a:cubicBezTo>
                  <a:pt x="1595065" y="927908"/>
                  <a:pt x="1588318" y="936800"/>
                  <a:pt x="1573809" y="935417"/>
                </a:cubicBezTo>
                <a:cubicBezTo>
                  <a:pt x="1559299" y="934027"/>
                  <a:pt x="1535650" y="919057"/>
                  <a:pt x="1540945" y="973600"/>
                </a:cubicBezTo>
                <a:cubicBezTo>
                  <a:pt x="1541453" y="983186"/>
                  <a:pt x="1535577" y="985800"/>
                  <a:pt x="1529701" y="988418"/>
                </a:cubicBezTo>
                <a:cubicBezTo>
                  <a:pt x="1507428" y="976754"/>
                  <a:pt x="1523028" y="930562"/>
                  <a:pt x="1509752" y="907045"/>
                </a:cubicBezTo>
                <a:cubicBezTo>
                  <a:pt x="1504238" y="893802"/>
                  <a:pt x="1519617" y="888914"/>
                  <a:pt x="1529993" y="880367"/>
                </a:cubicBezTo>
                <a:cubicBezTo>
                  <a:pt x="1550740" y="863278"/>
                  <a:pt x="1577510" y="869013"/>
                  <a:pt x="1590859" y="825788"/>
                </a:cubicBezTo>
                <a:cubicBezTo>
                  <a:pt x="1591730" y="819513"/>
                  <a:pt x="1597606" y="816895"/>
                  <a:pt x="1601233" y="817240"/>
                </a:cubicBezTo>
                <a:cubicBezTo>
                  <a:pt x="1649402" y="840915"/>
                  <a:pt x="1692860" y="752883"/>
                  <a:pt x="1738638" y="754075"/>
                </a:cubicBezTo>
                <a:cubicBezTo>
                  <a:pt x="1749519" y="755114"/>
                  <a:pt x="1759892" y="746567"/>
                  <a:pt x="1770774" y="747608"/>
                </a:cubicBezTo>
                <a:cubicBezTo>
                  <a:pt x="1802549" y="757002"/>
                  <a:pt x="1831932" y="743913"/>
                  <a:pt x="1863562" y="727862"/>
                </a:cubicBezTo>
                <a:cubicBezTo>
                  <a:pt x="1871686" y="722280"/>
                  <a:pt x="1878942" y="722974"/>
                  <a:pt x="1887066" y="717393"/>
                </a:cubicBezTo>
                <a:cubicBezTo>
                  <a:pt x="1902810" y="696644"/>
                  <a:pt x="1925008" y="775053"/>
                  <a:pt x="1938575" y="690522"/>
                </a:cubicBezTo>
                <a:cubicBezTo>
                  <a:pt x="1945176" y="656187"/>
                  <a:pt x="1966797" y="632822"/>
                  <a:pt x="1971513" y="585591"/>
                </a:cubicBezTo>
                <a:cubicBezTo>
                  <a:pt x="1977100" y="532085"/>
                  <a:pt x="2001332" y="489899"/>
                  <a:pt x="2035716" y="480467"/>
                </a:cubicBezTo>
                <a:cubicBezTo>
                  <a:pt x="2129375" y="454447"/>
                  <a:pt x="2223903" y="422150"/>
                  <a:pt x="2317704" y="421576"/>
                </a:cubicBezTo>
                <a:cubicBezTo>
                  <a:pt x="2348972" y="421380"/>
                  <a:pt x="2381619" y="424500"/>
                  <a:pt x="2413756" y="418032"/>
                </a:cubicBezTo>
                <a:cubicBezTo>
                  <a:pt x="2438640" y="410874"/>
                  <a:pt x="2462798" y="435429"/>
                  <a:pt x="2485068" y="447093"/>
                </a:cubicBezTo>
                <a:cubicBezTo>
                  <a:pt x="2495081" y="454409"/>
                  <a:pt x="2505962" y="455449"/>
                  <a:pt x="2518585" y="443937"/>
                </a:cubicBezTo>
                <a:cubicBezTo>
                  <a:pt x="2568714" y="413759"/>
                  <a:pt x="2617103" y="396129"/>
                  <a:pt x="2674125" y="382504"/>
                </a:cubicBezTo>
                <a:cubicBezTo>
                  <a:pt x="2665349" y="353056"/>
                  <a:pt x="2660195" y="323955"/>
                  <a:pt x="2652797" y="297821"/>
                </a:cubicBezTo>
                <a:cubicBezTo>
                  <a:pt x="2649534" y="281613"/>
                  <a:pt x="2641771" y="271336"/>
                  <a:pt x="2633644" y="276918"/>
                </a:cubicBezTo>
                <a:cubicBezTo>
                  <a:pt x="2592150" y="311097"/>
                  <a:pt x="2546083" y="259016"/>
                  <a:pt x="2505237" y="328227"/>
                </a:cubicBezTo>
                <a:cubicBezTo>
                  <a:pt x="2480211" y="309943"/>
                  <a:pt x="2439002" y="395012"/>
                  <a:pt x="2416803" y="316603"/>
                </a:cubicBezTo>
                <a:cubicBezTo>
                  <a:pt x="2410783" y="293775"/>
                  <a:pt x="2386915" y="320105"/>
                  <a:pt x="2371028" y="315410"/>
                </a:cubicBezTo>
                <a:cubicBezTo>
                  <a:pt x="2307479" y="296625"/>
                  <a:pt x="2244218" y="328728"/>
                  <a:pt x="2182481" y="389585"/>
                </a:cubicBezTo>
                <a:cubicBezTo>
                  <a:pt x="2161731" y="406676"/>
                  <a:pt x="2147223" y="405289"/>
                  <a:pt x="2136196" y="378806"/>
                </a:cubicBezTo>
                <a:cubicBezTo>
                  <a:pt x="2154915" y="323376"/>
                  <a:pt x="2183787" y="300706"/>
                  <a:pt x="2220423" y="288309"/>
                </a:cubicBezTo>
                <a:cubicBezTo>
                  <a:pt x="2242367" y="282461"/>
                  <a:pt x="2264150" y="267851"/>
                  <a:pt x="2285806" y="250845"/>
                </a:cubicBezTo>
                <a:lnTo>
                  <a:pt x="2316994" y="225825"/>
                </a:lnTo>
                <a:lnTo>
                  <a:pt x="2306163" y="226806"/>
                </a:lnTo>
                <a:cubicBezTo>
                  <a:pt x="2306163" y="226806"/>
                  <a:pt x="2306688" y="219824"/>
                  <a:pt x="2302570" y="220197"/>
                </a:cubicBezTo>
                <a:cubicBezTo>
                  <a:pt x="2277352" y="229418"/>
                  <a:pt x="2283786" y="225367"/>
                  <a:pt x="2262683" y="234212"/>
                </a:cubicBezTo>
                <a:cubicBezTo>
                  <a:pt x="2254450" y="234956"/>
                  <a:pt x="2246217" y="235700"/>
                  <a:pt x="2233868" y="236821"/>
                </a:cubicBezTo>
                <a:cubicBezTo>
                  <a:pt x="2209285" y="251179"/>
                  <a:pt x="2184776" y="257731"/>
                  <a:pt x="2159014" y="263966"/>
                </a:cubicBezTo>
                <a:lnTo>
                  <a:pt x="2124593" y="274502"/>
                </a:lnTo>
                <a:lnTo>
                  <a:pt x="2121456" y="236540"/>
                </a:lnTo>
                <a:lnTo>
                  <a:pt x="2163143" y="225892"/>
                </a:lnTo>
                <a:cubicBezTo>
                  <a:pt x="2166362" y="223865"/>
                  <a:pt x="2170159" y="220924"/>
                  <a:pt x="2174179" y="218393"/>
                </a:cubicBezTo>
                <a:lnTo>
                  <a:pt x="2183370" y="214670"/>
                </a:lnTo>
                <a:lnTo>
                  <a:pt x="2183638" y="214939"/>
                </a:lnTo>
                <a:cubicBezTo>
                  <a:pt x="2184379" y="215301"/>
                  <a:pt x="2185406" y="215210"/>
                  <a:pt x="2186565" y="213371"/>
                </a:cubicBezTo>
                <a:lnTo>
                  <a:pt x="2183370" y="214670"/>
                </a:lnTo>
                <a:lnTo>
                  <a:pt x="2182448" y="213742"/>
                </a:lnTo>
                <a:cubicBezTo>
                  <a:pt x="2181290" y="215581"/>
                  <a:pt x="2180262" y="215675"/>
                  <a:pt x="2179812" y="214850"/>
                </a:cubicBezTo>
                <a:lnTo>
                  <a:pt x="2180175" y="212939"/>
                </a:lnTo>
                <a:lnTo>
                  <a:pt x="2301153" y="183027"/>
                </a:lnTo>
                <a:lnTo>
                  <a:pt x="2302867" y="188971"/>
                </a:lnTo>
                <a:cubicBezTo>
                  <a:pt x="2338113" y="182313"/>
                  <a:pt x="2358696" y="180451"/>
                  <a:pt x="2393942" y="173793"/>
                </a:cubicBezTo>
                <a:lnTo>
                  <a:pt x="2394378" y="173879"/>
                </a:lnTo>
                <a:lnTo>
                  <a:pt x="2395087" y="173471"/>
                </a:lnTo>
                <a:lnTo>
                  <a:pt x="2430320" y="177778"/>
                </a:lnTo>
                <a:lnTo>
                  <a:pt x="2539286" y="171029"/>
                </a:lnTo>
                <a:lnTo>
                  <a:pt x="2570717" y="171518"/>
                </a:lnTo>
                <a:lnTo>
                  <a:pt x="2578704" y="167962"/>
                </a:lnTo>
                <a:cubicBezTo>
                  <a:pt x="2581815" y="167069"/>
                  <a:pt x="2584536" y="167329"/>
                  <a:pt x="2585912" y="170637"/>
                </a:cubicBezTo>
                <a:lnTo>
                  <a:pt x="2586946" y="171772"/>
                </a:lnTo>
                <a:lnTo>
                  <a:pt x="2596455" y="171921"/>
                </a:lnTo>
                <a:lnTo>
                  <a:pt x="2649792" y="167894"/>
                </a:lnTo>
                <a:lnTo>
                  <a:pt x="2649902" y="167948"/>
                </a:lnTo>
                <a:cubicBezTo>
                  <a:pt x="2649902" y="167948"/>
                  <a:pt x="2649902" y="167948"/>
                  <a:pt x="2654017" y="167574"/>
                </a:cubicBezTo>
                <a:lnTo>
                  <a:pt x="2649792" y="167894"/>
                </a:lnTo>
                <a:lnTo>
                  <a:pt x="2643986" y="165016"/>
                </a:lnTo>
                <a:cubicBezTo>
                  <a:pt x="2646307" y="161339"/>
                  <a:pt x="2648626" y="157664"/>
                  <a:pt x="2654538" y="160594"/>
                </a:cubicBezTo>
                <a:cubicBezTo>
                  <a:pt x="2654538" y="160594"/>
                  <a:pt x="2658655" y="160222"/>
                  <a:pt x="2658655" y="160222"/>
                </a:cubicBezTo>
                <a:cubicBezTo>
                  <a:pt x="2660975" y="156543"/>
                  <a:pt x="2659179" y="153242"/>
                  <a:pt x="2656858" y="156917"/>
                </a:cubicBezTo>
                <a:cubicBezTo>
                  <a:pt x="2628568" y="152544"/>
                  <a:pt x="2585086" y="159951"/>
                  <a:pt x="2550883" y="152646"/>
                </a:cubicBezTo>
                <a:cubicBezTo>
                  <a:pt x="2549610" y="142363"/>
                  <a:pt x="2545492" y="142735"/>
                  <a:pt x="2556044" y="138312"/>
                </a:cubicBezTo>
                <a:cubicBezTo>
                  <a:pt x="2559638" y="144921"/>
                  <a:pt x="2571985" y="143806"/>
                  <a:pt x="2584334" y="142685"/>
                </a:cubicBezTo>
                <a:cubicBezTo>
                  <a:pt x="2585381" y="128725"/>
                  <a:pt x="2610829" y="143753"/>
                  <a:pt x="2629090" y="145566"/>
                </a:cubicBezTo>
                <a:cubicBezTo>
                  <a:pt x="2653525" y="146820"/>
                  <a:pt x="2679122" y="146236"/>
                  <a:pt x="2704878" y="146935"/>
                </a:cubicBezTo>
                <a:lnTo>
                  <a:pt x="2776123" y="155370"/>
                </a:lnTo>
                <a:lnTo>
                  <a:pt x="2778009" y="153870"/>
                </a:lnTo>
                <a:cubicBezTo>
                  <a:pt x="2781255" y="153039"/>
                  <a:pt x="2784049" y="154001"/>
                  <a:pt x="2786185" y="155992"/>
                </a:cubicBezTo>
                <a:lnTo>
                  <a:pt x="2786808" y="159510"/>
                </a:lnTo>
                <a:lnTo>
                  <a:pt x="2795241" y="165184"/>
                </a:lnTo>
                <a:cubicBezTo>
                  <a:pt x="2811183" y="170676"/>
                  <a:pt x="2845909" y="170994"/>
                  <a:pt x="2855417" y="180537"/>
                </a:cubicBezTo>
                <a:cubicBezTo>
                  <a:pt x="2855938" y="173555"/>
                  <a:pt x="2858258" y="169878"/>
                  <a:pt x="2865967" y="176113"/>
                </a:cubicBezTo>
                <a:cubicBezTo>
                  <a:pt x="2870085" y="175737"/>
                  <a:pt x="2891417" y="191139"/>
                  <a:pt x="2893737" y="187462"/>
                </a:cubicBezTo>
                <a:cubicBezTo>
                  <a:pt x="2889619" y="187838"/>
                  <a:pt x="2891940" y="184163"/>
                  <a:pt x="2890145" y="180857"/>
                </a:cubicBezTo>
                <a:lnTo>
                  <a:pt x="2911379" y="189412"/>
                </a:lnTo>
                <a:lnTo>
                  <a:pt x="2912112" y="198285"/>
                </a:lnTo>
                <a:lnTo>
                  <a:pt x="2922116" y="192816"/>
                </a:lnTo>
                <a:cubicBezTo>
                  <a:pt x="2929309" y="192311"/>
                  <a:pt x="2936818" y="197798"/>
                  <a:pt x="2945016" y="204936"/>
                </a:cubicBezTo>
                <a:cubicBezTo>
                  <a:pt x="2957273" y="209287"/>
                  <a:pt x="2961190" y="260521"/>
                  <a:pt x="2987671" y="215368"/>
                </a:cubicBezTo>
                <a:cubicBezTo>
                  <a:pt x="2997537" y="197238"/>
                  <a:pt x="3024814" y="212558"/>
                  <a:pt x="3028151" y="162017"/>
                </a:cubicBezTo>
                <a:cubicBezTo>
                  <a:pt x="3028515" y="146159"/>
                  <a:pt x="3043024" y="147544"/>
                  <a:pt x="3050280" y="148238"/>
                </a:cubicBezTo>
                <a:cubicBezTo>
                  <a:pt x="3069794" y="153280"/>
                  <a:pt x="3085319" y="173833"/>
                  <a:pt x="3110565" y="150815"/>
                </a:cubicBezTo>
                <a:cubicBezTo>
                  <a:pt x="3120940" y="142269"/>
                  <a:pt x="3121955" y="161439"/>
                  <a:pt x="3121591" y="177299"/>
                </a:cubicBezTo>
                <a:cubicBezTo>
                  <a:pt x="3119995" y="215291"/>
                  <a:pt x="3119776" y="256594"/>
                  <a:pt x="3118180" y="294588"/>
                </a:cubicBezTo>
                <a:cubicBezTo>
                  <a:pt x="3116948" y="316720"/>
                  <a:pt x="3115712" y="338854"/>
                  <a:pt x="3125723" y="346166"/>
                </a:cubicBezTo>
                <a:cubicBezTo>
                  <a:pt x="3137113" y="356791"/>
                  <a:pt x="3144731" y="341625"/>
                  <a:pt x="3153729" y="329770"/>
                </a:cubicBezTo>
                <a:cubicBezTo>
                  <a:pt x="3168093" y="305710"/>
                  <a:pt x="3176724" y="309716"/>
                  <a:pt x="3191742" y="320687"/>
                </a:cubicBezTo>
                <a:cubicBezTo>
                  <a:pt x="3238169" y="356908"/>
                  <a:pt x="3292581" y="362105"/>
                  <a:pt x="3347714" y="335582"/>
                </a:cubicBezTo>
                <a:cubicBezTo>
                  <a:pt x="3371221" y="325114"/>
                  <a:pt x="3392982" y="327191"/>
                  <a:pt x="3413876" y="335544"/>
                </a:cubicBezTo>
                <a:cubicBezTo>
                  <a:pt x="3442026" y="344590"/>
                  <a:pt x="3475541" y="341436"/>
                  <a:pt x="3496942" y="359373"/>
                </a:cubicBezTo>
                <a:cubicBezTo>
                  <a:pt x="3531111" y="391246"/>
                  <a:pt x="3572244" y="372920"/>
                  <a:pt x="3606777" y="388934"/>
                </a:cubicBezTo>
                <a:cubicBezTo>
                  <a:pt x="3624042" y="396942"/>
                  <a:pt x="3640801" y="395363"/>
                  <a:pt x="3659807" y="390823"/>
                </a:cubicBezTo>
                <a:lnTo>
                  <a:pt x="3724531" y="388473"/>
                </a:lnTo>
                <a:lnTo>
                  <a:pt x="3721238" y="378988"/>
                </a:lnTo>
                <a:cubicBezTo>
                  <a:pt x="3716081" y="364676"/>
                  <a:pt x="3709626" y="342288"/>
                  <a:pt x="3723664" y="323112"/>
                </a:cubicBezTo>
                <a:cubicBezTo>
                  <a:pt x="3735799" y="309826"/>
                  <a:pt x="3744810" y="330365"/>
                  <a:pt x="3749318" y="340637"/>
                </a:cubicBezTo>
                <a:lnTo>
                  <a:pt x="3775548" y="392393"/>
                </a:lnTo>
                <a:lnTo>
                  <a:pt x="3858947" y="425736"/>
                </a:lnTo>
                <a:cubicBezTo>
                  <a:pt x="3863952" y="429392"/>
                  <a:pt x="3870335" y="436359"/>
                  <a:pt x="3874326" y="420849"/>
                </a:cubicBezTo>
                <a:cubicBezTo>
                  <a:pt x="3886297" y="374309"/>
                  <a:pt x="3907190" y="382663"/>
                  <a:pt x="3925326" y="384395"/>
                </a:cubicBezTo>
                <a:cubicBezTo>
                  <a:pt x="3966606" y="391515"/>
                  <a:pt x="4008101" y="357336"/>
                  <a:pt x="4052499" y="355217"/>
                </a:cubicBezTo>
                <a:cubicBezTo>
                  <a:pt x="4085581" y="275729"/>
                  <a:pt x="4096752" y="327653"/>
                  <a:pt x="4111915" y="364070"/>
                </a:cubicBezTo>
                <a:cubicBezTo>
                  <a:pt x="4116049" y="374003"/>
                  <a:pt x="4126060" y="381315"/>
                  <a:pt x="4135928" y="363185"/>
                </a:cubicBezTo>
                <a:cubicBezTo>
                  <a:pt x="4168282" y="315417"/>
                  <a:pt x="4195053" y="321152"/>
                  <a:pt x="4212607" y="380047"/>
                </a:cubicBezTo>
                <a:cubicBezTo>
                  <a:pt x="4215365" y="386667"/>
                  <a:pt x="4218121" y="393288"/>
                  <a:pt x="4225377" y="393982"/>
                </a:cubicBezTo>
                <a:cubicBezTo>
                  <a:pt x="4229003" y="394328"/>
                  <a:pt x="4233500" y="388396"/>
                  <a:pt x="4236621" y="379162"/>
                </a:cubicBezTo>
                <a:cubicBezTo>
                  <a:pt x="4243731" y="354408"/>
                  <a:pt x="4225667" y="285928"/>
                  <a:pt x="4270718" y="318843"/>
                </a:cubicBezTo>
                <a:cubicBezTo>
                  <a:pt x="4293935" y="257484"/>
                  <a:pt x="4331222" y="280118"/>
                  <a:pt x="4361837" y="244897"/>
                </a:cubicBezTo>
                <a:cubicBezTo>
                  <a:pt x="4376711" y="230424"/>
                  <a:pt x="4392089" y="225535"/>
                  <a:pt x="4411241" y="246436"/>
                </a:cubicBezTo>
                <a:cubicBezTo>
                  <a:pt x="4425388" y="263681"/>
                  <a:pt x="4453899" y="256869"/>
                  <a:pt x="4477911" y="255982"/>
                </a:cubicBezTo>
                <a:cubicBezTo>
                  <a:pt x="4490172" y="260333"/>
                  <a:pt x="4501056" y="261371"/>
                  <a:pt x="4510194" y="274960"/>
                </a:cubicBezTo>
                <a:cubicBezTo>
                  <a:pt x="4519334" y="288551"/>
                  <a:pt x="4533624" y="331236"/>
                  <a:pt x="4546831" y="262565"/>
                </a:cubicBezTo>
                <a:cubicBezTo>
                  <a:pt x="4557855" y="289049"/>
                  <a:pt x="4583177" y="199282"/>
                  <a:pt x="4588111" y="269687"/>
                </a:cubicBezTo>
                <a:cubicBezTo>
                  <a:pt x="4588111" y="269687"/>
                  <a:pt x="4589487" y="272995"/>
                  <a:pt x="4591736" y="270035"/>
                </a:cubicBezTo>
                <a:cubicBezTo>
                  <a:pt x="4603614" y="267195"/>
                  <a:pt x="4613836" y="271350"/>
                  <a:pt x="4623371" y="278569"/>
                </a:cubicBezTo>
                <a:lnTo>
                  <a:pt x="4633758" y="288722"/>
                </a:lnTo>
                <a:lnTo>
                  <a:pt x="4675447" y="259855"/>
                </a:lnTo>
                <a:cubicBezTo>
                  <a:pt x="4689975" y="254395"/>
                  <a:pt x="4704692" y="254021"/>
                  <a:pt x="4720634" y="259883"/>
                </a:cubicBezTo>
                <a:cubicBezTo>
                  <a:pt x="4761407" y="274518"/>
                  <a:pt x="4807715" y="232600"/>
                  <a:pt x="4851251" y="237762"/>
                </a:cubicBezTo>
                <a:cubicBezTo>
                  <a:pt x="4857078" y="234482"/>
                  <a:pt x="4865050" y="228011"/>
                  <a:pt x="4868115" y="234200"/>
                </a:cubicBezTo>
                <a:lnTo>
                  <a:pt x="4877408" y="242628"/>
                </a:lnTo>
                <a:lnTo>
                  <a:pt x="4882001" y="242525"/>
                </a:lnTo>
                <a:lnTo>
                  <a:pt x="4909819" y="247168"/>
                </a:lnTo>
                <a:lnTo>
                  <a:pt x="4950289" y="219578"/>
                </a:lnTo>
                <a:cubicBezTo>
                  <a:pt x="4980951" y="206265"/>
                  <a:pt x="5009773" y="211801"/>
                  <a:pt x="5038590" y="217338"/>
                </a:cubicBezTo>
                <a:cubicBezTo>
                  <a:pt x="5043802" y="220339"/>
                  <a:pt x="5048096" y="213960"/>
                  <a:pt x="5050858" y="204489"/>
                </a:cubicBezTo>
                <a:cubicBezTo>
                  <a:pt x="5065887" y="182172"/>
                  <a:pt x="5078760" y="200648"/>
                  <a:pt x="5073851" y="213308"/>
                </a:cubicBezTo>
                <a:cubicBezTo>
                  <a:pt x="5062190" y="257477"/>
                  <a:pt x="5081201" y="250728"/>
                  <a:pt x="5093770" y="253542"/>
                </a:cubicBezTo>
                <a:cubicBezTo>
                  <a:pt x="5117377" y="256077"/>
                  <a:pt x="5144978" y="236573"/>
                  <a:pt x="5166741" y="257956"/>
                </a:cubicBezTo>
                <a:cubicBezTo>
                  <a:pt x="5173485" y="264053"/>
                  <a:pt x="5183605" y="254395"/>
                  <a:pt x="5188513" y="241734"/>
                </a:cubicBezTo>
                <a:cubicBezTo>
                  <a:pt x="5201092" y="206942"/>
                  <a:pt x="5215195" y="212852"/>
                  <a:pt x="5232362" y="224953"/>
                </a:cubicBezTo>
                <a:cubicBezTo>
                  <a:pt x="5244931" y="227766"/>
                  <a:pt x="5251052" y="277752"/>
                  <a:pt x="5275898" y="230114"/>
                </a:cubicBezTo>
                <a:cubicBezTo>
                  <a:pt x="5285102" y="211077"/>
                  <a:pt x="5313305" y="222897"/>
                  <a:pt x="5314543" y="172723"/>
                </a:cubicBezTo>
                <a:cubicBezTo>
                  <a:pt x="5314240" y="157062"/>
                  <a:pt x="5328959" y="156688"/>
                  <a:pt x="5336316" y="156501"/>
                </a:cubicBezTo>
                <a:cubicBezTo>
                  <a:pt x="5356246" y="159129"/>
                  <a:pt x="5372797" y="177510"/>
                  <a:pt x="5397332" y="151817"/>
                </a:cubicBezTo>
                <a:cubicBezTo>
                  <a:pt x="5407453" y="142158"/>
                  <a:pt x="5409288" y="160916"/>
                  <a:pt x="5409590" y="176577"/>
                </a:cubicBezTo>
                <a:cubicBezTo>
                  <a:pt x="5409581" y="214184"/>
                  <a:pt x="5411104" y="254886"/>
                  <a:pt x="5411094" y="292492"/>
                </a:cubicBezTo>
                <a:cubicBezTo>
                  <a:pt x="5410783" y="314437"/>
                  <a:pt x="5410471" y="336383"/>
                  <a:pt x="5420894" y="342384"/>
                </a:cubicBezTo>
                <a:cubicBezTo>
                  <a:pt x="5432850" y="351484"/>
                  <a:pt x="5439905" y="335635"/>
                  <a:pt x="5448494" y="322882"/>
                </a:cubicBezTo>
                <a:cubicBezTo>
                  <a:pt x="5461989" y="297468"/>
                  <a:pt x="5470881" y="300376"/>
                  <a:pt x="5486514" y="309380"/>
                </a:cubicBezTo>
                <a:cubicBezTo>
                  <a:pt x="5534950" y="339490"/>
                  <a:pt x="5590139" y="338088"/>
                  <a:pt x="5644723" y="305362"/>
                </a:cubicBezTo>
                <a:cubicBezTo>
                  <a:pt x="5668028" y="292237"/>
                  <a:pt x="5690103" y="291675"/>
                  <a:pt x="5711564" y="297396"/>
                </a:cubicBezTo>
                <a:cubicBezTo>
                  <a:pt x="5740384" y="302933"/>
                  <a:pt x="5774112" y="295810"/>
                  <a:pt x="5796490" y="310910"/>
                </a:cubicBezTo>
                <a:cubicBezTo>
                  <a:pt x="5832357" y="338205"/>
                  <a:pt x="5873139" y="315232"/>
                  <a:pt x="5908703" y="326864"/>
                </a:cubicBezTo>
                <a:cubicBezTo>
                  <a:pt x="5926484" y="332682"/>
                  <a:pt x="5943348" y="329120"/>
                  <a:pt x="5962359" y="322369"/>
                </a:cubicBezTo>
                <a:cubicBezTo>
                  <a:pt x="6032577" y="298648"/>
                  <a:pt x="6100335" y="300061"/>
                  <a:pt x="6165021" y="332891"/>
                </a:cubicBezTo>
                <a:cubicBezTo>
                  <a:pt x="6170233" y="335892"/>
                  <a:pt x="6176976" y="341989"/>
                  <a:pt x="6180352" y="326235"/>
                </a:cubicBezTo>
                <a:cubicBezTo>
                  <a:pt x="6190482" y="278969"/>
                  <a:pt x="6211943" y="284692"/>
                  <a:pt x="6230338" y="284225"/>
                </a:cubicBezTo>
                <a:cubicBezTo>
                  <a:pt x="6272343" y="286292"/>
                  <a:pt x="6312823" y="247658"/>
                  <a:pt x="6357589" y="240253"/>
                </a:cubicBezTo>
                <a:cubicBezTo>
                  <a:pt x="6387656" y="158008"/>
                  <a:pt x="6401135" y="207809"/>
                  <a:pt x="6417990" y="241853"/>
                </a:cubicBezTo>
                <a:cubicBezTo>
                  <a:pt x="6422587" y="251139"/>
                  <a:pt x="6433010" y="257142"/>
                  <a:pt x="6442213" y="238105"/>
                </a:cubicBezTo>
                <a:cubicBezTo>
                  <a:pt x="6472885" y="187184"/>
                  <a:pt x="6500173" y="189624"/>
                  <a:pt x="6520395" y="245521"/>
                </a:cubicBezTo>
                <a:cubicBezTo>
                  <a:pt x="6523459" y="251711"/>
                  <a:pt x="6526523" y="257900"/>
                  <a:pt x="6533883" y="257713"/>
                </a:cubicBezTo>
                <a:cubicBezTo>
                  <a:pt x="6537561" y="257621"/>
                  <a:pt x="6541855" y="251244"/>
                  <a:pt x="6544617" y="241773"/>
                </a:cubicBezTo>
                <a:cubicBezTo>
                  <a:pt x="6550756" y="216546"/>
                  <a:pt x="6529615" y="151271"/>
                  <a:pt x="6576519" y="178285"/>
                </a:cubicBezTo>
                <a:cubicBezTo>
                  <a:pt x="6597383" y="115079"/>
                  <a:pt x="6636011" y="132900"/>
                  <a:pt x="6665455" y="94545"/>
                </a:cubicBezTo>
                <a:cubicBezTo>
                  <a:pt x="6679869" y="78510"/>
                  <a:pt x="6695199" y="71853"/>
                  <a:pt x="6715431" y="90142"/>
                </a:cubicBezTo>
                <a:cubicBezTo>
                  <a:pt x="6730452" y="105431"/>
                  <a:pt x="6758969" y="95305"/>
                  <a:pt x="6783191" y="91555"/>
                </a:cubicBezTo>
                <a:cubicBezTo>
                  <a:pt x="6795761" y="94370"/>
                  <a:pt x="6806799" y="94090"/>
                  <a:pt x="6816607" y="106378"/>
                </a:cubicBezTo>
                <a:cubicBezTo>
                  <a:pt x="6826416" y="118663"/>
                  <a:pt x="6842655" y="158991"/>
                  <a:pt x="6853096" y="89782"/>
                </a:cubicBezTo>
                <a:cubicBezTo>
                  <a:pt x="6865354" y="114542"/>
                  <a:pt x="6887145" y="23105"/>
                  <a:pt x="6895102" y="91847"/>
                </a:cubicBezTo>
                <a:cubicBezTo>
                  <a:pt x="6895102" y="91847"/>
                  <a:pt x="6896632" y="94943"/>
                  <a:pt x="6898779" y="91754"/>
                </a:cubicBezTo>
                <a:cubicBezTo>
                  <a:pt x="6946307" y="74878"/>
                  <a:pt x="6971731" y="171382"/>
                  <a:pt x="7027545" y="126092"/>
                </a:cubicBezTo>
                <a:cubicBezTo>
                  <a:pt x="7047785" y="106773"/>
                  <a:pt x="7072008" y="103025"/>
                  <a:pt x="7088266" y="68140"/>
                </a:cubicBezTo>
                <a:cubicBezTo>
                  <a:pt x="7099615" y="45913"/>
                  <a:pt x="7112800" y="42446"/>
                  <a:pt x="7125986" y="38977"/>
                </a:cubicBezTo>
                <a:cubicBezTo>
                  <a:pt x="7168604" y="34762"/>
                  <a:pt x="7213985" y="21073"/>
                  <a:pt x="7253227" y="32613"/>
                </a:cubicBezTo>
                <a:cubicBezTo>
                  <a:pt x="7276220" y="41430"/>
                  <a:pt x="7297992" y="25208"/>
                  <a:pt x="7319150" y="15268"/>
                </a:cubicBezTo>
                <a:cubicBezTo>
                  <a:pt x="7344603" y="-1046"/>
                  <a:pt x="7368212" y="1487"/>
                  <a:pt x="7385681" y="29249"/>
                </a:cubicBezTo>
                <a:cubicBezTo>
                  <a:pt x="7420619" y="84773"/>
                  <a:pt x="7465687" y="93029"/>
                  <a:pt x="7517510" y="69776"/>
                </a:cubicBezTo>
                <a:cubicBezTo>
                  <a:pt x="7561972" y="46711"/>
                  <a:pt x="7586187" y="80568"/>
                  <a:pt x="7607638" y="123896"/>
                </a:cubicBezTo>
                <a:cubicBezTo>
                  <a:pt x="7610703" y="130086"/>
                  <a:pt x="7612310" y="139447"/>
                  <a:pt x="7612772" y="150257"/>
                </a:cubicBezTo>
                <a:lnTo>
                  <a:pt x="7611677" y="172331"/>
                </a:lnTo>
                <a:lnTo>
                  <a:pt x="7621673" y="172666"/>
                </a:lnTo>
                <a:cubicBezTo>
                  <a:pt x="7642457" y="174279"/>
                  <a:pt x="7664429" y="184052"/>
                  <a:pt x="7686337" y="198375"/>
                </a:cubicBezTo>
                <a:cubicBezTo>
                  <a:pt x="7701784" y="209823"/>
                  <a:pt x="7716021" y="214629"/>
                  <a:pt x="7729115" y="208243"/>
                </a:cubicBezTo>
                <a:cubicBezTo>
                  <a:pt x="7739602" y="202225"/>
                  <a:pt x="7755133" y="207606"/>
                  <a:pt x="7769392" y="210896"/>
                </a:cubicBezTo>
                <a:cubicBezTo>
                  <a:pt x="7774583" y="211679"/>
                  <a:pt x="7786173" y="219885"/>
                  <a:pt x="7779901" y="203360"/>
                </a:cubicBezTo>
                <a:cubicBezTo>
                  <a:pt x="7776150" y="192535"/>
                  <a:pt x="7780302" y="174541"/>
                  <a:pt x="7762144" y="171044"/>
                </a:cubicBezTo>
                <a:cubicBezTo>
                  <a:pt x="7756931" y="171778"/>
                  <a:pt x="7751762" y="169478"/>
                  <a:pt x="7745321" y="165088"/>
                </a:cubicBezTo>
                <a:cubicBezTo>
                  <a:pt x="7731146" y="155730"/>
                  <a:pt x="7718390" y="137847"/>
                  <a:pt x="7704194" y="130008"/>
                </a:cubicBezTo>
                <a:cubicBezTo>
                  <a:pt x="7691290" y="122742"/>
                  <a:pt x="7678177" y="130644"/>
                  <a:pt x="7664043" y="118254"/>
                </a:cubicBezTo>
                <a:cubicBezTo>
                  <a:pt x="7662836" y="111612"/>
                  <a:pt x="7665442" y="111245"/>
                  <a:pt x="7669340" y="111453"/>
                </a:cubicBezTo>
                <a:cubicBezTo>
                  <a:pt x="7693981" y="116308"/>
                  <a:pt x="7718728" y="113579"/>
                  <a:pt x="7743411" y="115400"/>
                </a:cubicBezTo>
                <a:cubicBezTo>
                  <a:pt x="7752500" y="116390"/>
                  <a:pt x="7760297" y="116805"/>
                  <a:pt x="7763942" y="135214"/>
                </a:cubicBezTo>
                <a:cubicBezTo>
                  <a:pt x="7765066" y="147925"/>
                  <a:pt x="7775385" y="154040"/>
                  <a:pt x="7785724" y="158638"/>
                </a:cubicBezTo>
                <a:cubicBezTo>
                  <a:pt x="7789602" y="160363"/>
                  <a:pt x="7793521" y="159053"/>
                  <a:pt x="7798691" y="161353"/>
                </a:cubicBezTo>
                <a:cubicBezTo>
                  <a:pt x="7805175" y="162711"/>
                  <a:pt x="7810302" y="168044"/>
                  <a:pt x="7812802" y="175261"/>
                </a:cubicBezTo>
                <a:cubicBezTo>
                  <a:pt x="7816574" y="184570"/>
                  <a:pt x="7811341" y="186820"/>
                  <a:pt x="7807421" y="188129"/>
                </a:cubicBezTo>
                <a:cubicBezTo>
                  <a:pt x="7803502" y="189438"/>
                  <a:pt x="7799583" y="190747"/>
                  <a:pt x="7800812" y="195873"/>
                </a:cubicBezTo>
                <a:cubicBezTo>
                  <a:pt x="7802062" y="199481"/>
                  <a:pt x="7804604" y="203664"/>
                  <a:pt x="7807189" y="204814"/>
                </a:cubicBezTo>
                <a:cubicBezTo>
                  <a:pt x="7812338" y="208631"/>
                  <a:pt x="7811151" y="200471"/>
                  <a:pt x="7813778" y="198587"/>
                </a:cubicBezTo>
                <a:cubicBezTo>
                  <a:pt x="7816427" y="195187"/>
                  <a:pt x="7819053" y="193303"/>
                  <a:pt x="7821702" y="189903"/>
                </a:cubicBezTo>
                <a:lnTo>
                  <a:pt x="7832751" y="185064"/>
                </a:lnTo>
                <a:lnTo>
                  <a:pt x="7836124" y="176415"/>
                </a:lnTo>
                <a:lnTo>
                  <a:pt x="7897392" y="176415"/>
                </a:lnTo>
                <a:lnTo>
                  <a:pt x="7909389" y="161559"/>
                </a:lnTo>
                <a:cubicBezTo>
                  <a:pt x="7923038" y="150269"/>
                  <a:pt x="7938123" y="140953"/>
                  <a:pt x="7952572" y="130592"/>
                </a:cubicBezTo>
                <a:cubicBezTo>
                  <a:pt x="7964393" y="122115"/>
                  <a:pt x="7969859" y="103179"/>
                  <a:pt x="7990538" y="112375"/>
                </a:cubicBezTo>
                <a:cubicBezTo>
                  <a:pt x="7994415" y="114100"/>
                  <a:pt x="7997105" y="107666"/>
                  <a:pt x="7998461" y="103690"/>
                </a:cubicBezTo>
                <a:cubicBezTo>
                  <a:pt x="8002655" y="82662"/>
                  <a:pt x="8013248" y="69060"/>
                  <a:pt x="8027633" y="63248"/>
                </a:cubicBezTo>
                <a:cubicBezTo>
                  <a:pt x="8043312" y="58012"/>
                  <a:pt x="8057845" y="41583"/>
                  <a:pt x="8080856" y="70132"/>
                </a:cubicBezTo>
                <a:cubicBezTo>
                  <a:pt x="8089798" y="81741"/>
                  <a:pt x="8096197" y="89165"/>
                  <a:pt x="8096007" y="102816"/>
                </a:cubicBezTo>
                <a:lnTo>
                  <a:pt x="8081592" y="176415"/>
                </a:lnTo>
                <a:lnTo>
                  <a:pt x="8091130" y="176415"/>
                </a:lnTo>
                <a:lnTo>
                  <a:pt x="8115668" y="150311"/>
                </a:lnTo>
                <a:cubicBezTo>
                  <a:pt x="8121943" y="144290"/>
                  <a:pt x="8128266" y="138711"/>
                  <a:pt x="8134387" y="132863"/>
                </a:cubicBezTo>
                <a:lnTo>
                  <a:pt x="8150608" y="115205"/>
                </a:lnTo>
                <a:lnTo>
                  <a:pt x="8150656" y="115185"/>
                </a:lnTo>
                <a:cubicBezTo>
                  <a:pt x="8150656" y="115185"/>
                  <a:pt x="8150656" y="115185"/>
                  <a:pt x="8151893" y="113806"/>
                </a:cubicBezTo>
                <a:lnTo>
                  <a:pt x="8150608" y="115205"/>
                </a:lnTo>
                <a:lnTo>
                  <a:pt x="8147995" y="116184"/>
                </a:lnTo>
                <a:cubicBezTo>
                  <a:pt x="8147805" y="114421"/>
                  <a:pt x="8147615" y="112659"/>
                  <a:pt x="8150277" y="111661"/>
                </a:cubicBezTo>
                <a:cubicBezTo>
                  <a:pt x="8150277" y="111661"/>
                  <a:pt x="8151513" y="110281"/>
                  <a:pt x="8151513" y="110281"/>
                </a:cubicBezTo>
                <a:cubicBezTo>
                  <a:pt x="8151324" y="108518"/>
                  <a:pt x="8149897" y="108135"/>
                  <a:pt x="8150087" y="109897"/>
                </a:cubicBezTo>
                <a:cubicBezTo>
                  <a:pt x="8139819" y="117414"/>
                  <a:pt x="8127649" y="132981"/>
                  <a:pt x="8114719" y="141496"/>
                </a:cubicBezTo>
                <a:cubicBezTo>
                  <a:pt x="8111677" y="138968"/>
                  <a:pt x="8110441" y="140349"/>
                  <a:pt x="8112724" y="135825"/>
                </a:cubicBezTo>
                <a:cubicBezTo>
                  <a:pt x="8115576" y="136591"/>
                  <a:pt x="8119283" y="132449"/>
                  <a:pt x="8122991" y="128308"/>
                </a:cubicBezTo>
                <a:cubicBezTo>
                  <a:pt x="8119759" y="124017"/>
                  <a:pt x="8131833" y="120409"/>
                  <a:pt x="8138203" y="115269"/>
                </a:cubicBezTo>
                <a:cubicBezTo>
                  <a:pt x="8154652" y="100851"/>
                  <a:pt x="8170720" y="82906"/>
                  <a:pt x="8190210" y="71015"/>
                </a:cubicBezTo>
                <a:cubicBezTo>
                  <a:pt x="8192871" y="70016"/>
                  <a:pt x="8194298" y="70399"/>
                  <a:pt x="8196959" y="69401"/>
                </a:cubicBezTo>
                <a:cubicBezTo>
                  <a:pt x="8203519" y="66025"/>
                  <a:pt x="8214833" y="55365"/>
                  <a:pt x="8220346" y="55132"/>
                </a:cubicBezTo>
                <a:cubicBezTo>
                  <a:pt x="8218731" y="52987"/>
                  <a:pt x="8218542" y="51224"/>
                  <a:pt x="8222629" y="50608"/>
                </a:cubicBezTo>
                <a:cubicBezTo>
                  <a:pt x="8223865" y="49229"/>
                  <a:pt x="8234703" y="47000"/>
                  <a:pt x="8234513" y="45237"/>
                </a:cubicBezTo>
                <a:cubicBezTo>
                  <a:pt x="8233277" y="46617"/>
                  <a:pt x="8233087" y="44853"/>
                  <a:pt x="8231660" y="44472"/>
                </a:cubicBezTo>
                <a:lnTo>
                  <a:pt x="8240717" y="40327"/>
                </a:lnTo>
                <a:lnTo>
                  <a:pt x="8245526" y="44731"/>
                </a:lnTo>
                <a:lnTo>
                  <a:pt x="8240217" y="46766"/>
                </a:lnTo>
                <a:cubicBezTo>
                  <a:pt x="8235986" y="52480"/>
                  <a:pt x="8230186" y="56486"/>
                  <a:pt x="8223876" y="60572"/>
                </a:cubicBezTo>
                <a:lnTo>
                  <a:pt x="8207533" y="72587"/>
                </a:lnTo>
                <a:lnTo>
                  <a:pt x="8204279" y="73076"/>
                </a:lnTo>
                <a:cubicBezTo>
                  <a:pt x="8204279" y="73076"/>
                  <a:pt x="8204279" y="73076"/>
                  <a:pt x="8204469" y="74839"/>
                </a:cubicBezTo>
                <a:lnTo>
                  <a:pt x="8207533" y="72587"/>
                </a:lnTo>
                <a:lnTo>
                  <a:pt x="8208367" y="72461"/>
                </a:lnTo>
                <a:cubicBezTo>
                  <a:pt x="8209983" y="74607"/>
                  <a:pt x="8208747" y="75987"/>
                  <a:pt x="8207321" y="75604"/>
                </a:cubicBezTo>
                <a:cubicBezTo>
                  <a:pt x="8207511" y="77368"/>
                  <a:pt x="8207511" y="77368"/>
                  <a:pt x="8207511" y="77368"/>
                </a:cubicBezTo>
                <a:lnTo>
                  <a:pt x="8216699" y="72809"/>
                </a:lnTo>
                <a:lnTo>
                  <a:pt x="8221327" y="68509"/>
                </a:lnTo>
                <a:cubicBezTo>
                  <a:pt x="8226603" y="63225"/>
                  <a:pt x="8235733" y="61181"/>
                  <a:pt x="8242281" y="57989"/>
                </a:cubicBezTo>
                <a:lnTo>
                  <a:pt x="8243072" y="57809"/>
                </a:lnTo>
                <a:lnTo>
                  <a:pt x="8250579" y="52970"/>
                </a:lnTo>
                <a:lnTo>
                  <a:pt x="8253619" y="52140"/>
                </a:lnTo>
                <a:lnTo>
                  <a:pt x="8260242" y="58205"/>
                </a:lnTo>
                <a:lnTo>
                  <a:pt x="8254063" y="61316"/>
                </a:lnTo>
                <a:lnTo>
                  <a:pt x="8256498" y="64312"/>
                </a:lnTo>
                <a:cubicBezTo>
                  <a:pt x="8259019" y="70011"/>
                  <a:pt x="8262939" y="68703"/>
                  <a:pt x="8265544" y="68335"/>
                </a:cubicBezTo>
                <a:cubicBezTo>
                  <a:pt x="8281202" y="64616"/>
                  <a:pt x="8288893" y="72615"/>
                  <a:pt x="8292496" y="94059"/>
                </a:cubicBezTo>
                <a:cubicBezTo>
                  <a:pt x="8292475" y="95575"/>
                  <a:pt x="8293726" y="99184"/>
                  <a:pt x="8295017" y="99758"/>
                </a:cubicBezTo>
                <a:cubicBezTo>
                  <a:pt x="8318113" y="122241"/>
                  <a:pt x="8304914" y="136211"/>
                  <a:pt x="8302077" y="153263"/>
                </a:cubicBezTo>
                <a:cubicBezTo>
                  <a:pt x="8300742" y="155722"/>
                  <a:pt x="8299407" y="158180"/>
                  <a:pt x="8298072" y="160639"/>
                </a:cubicBezTo>
                <a:cubicBezTo>
                  <a:pt x="8289980" y="181459"/>
                  <a:pt x="8295024" y="192860"/>
                  <a:pt x="8315703" y="202056"/>
                </a:cubicBezTo>
                <a:cubicBezTo>
                  <a:pt x="8316995" y="202631"/>
                  <a:pt x="8318288" y="203206"/>
                  <a:pt x="8318309" y="201689"/>
                </a:cubicBezTo>
                <a:cubicBezTo>
                  <a:pt x="8323752" y="184270"/>
                  <a:pt x="8348267" y="198226"/>
                  <a:pt x="8352461" y="177199"/>
                </a:cubicBezTo>
                <a:cubicBezTo>
                  <a:pt x="8355257" y="163180"/>
                  <a:pt x="8363138" y="157528"/>
                  <a:pt x="8377398" y="160818"/>
                </a:cubicBezTo>
                <a:cubicBezTo>
                  <a:pt x="8362035" y="143302"/>
                  <a:pt x="8359619" y="130018"/>
                  <a:pt x="8366377" y="111656"/>
                </a:cubicBezTo>
                <a:cubicBezTo>
                  <a:pt x="8367711" y="109198"/>
                  <a:pt x="8369067" y="105223"/>
                  <a:pt x="8372923" y="108463"/>
                </a:cubicBezTo>
                <a:cubicBezTo>
                  <a:pt x="8376780" y="111705"/>
                  <a:pt x="8375424" y="115681"/>
                  <a:pt x="8374090" y="118139"/>
                </a:cubicBezTo>
                <a:cubicBezTo>
                  <a:pt x="8372734" y="122116"/>
                  <a:pt x="8371378" y="126090"/>
                  <a:pt x="8373878" y="133307"/>
                </a:cubicBezTo>
                <a:cubicBezTo>
                  <a:pt x="8380341" y="136182"/>
                  <a:pt x="8381718" y="130689"/>
                  <a:pt x="8381781" y="126139"/>
                </a:cubicBezTo>
                <a:cubicBezTo>
                  <a:pt x="8382013" y="109454"/>
                  <a:pt x="8387415" y="95069"/>
                  <a:pt x="8390232" y="79533"/>
                </a:cubicBezTo>
                <a:cubicBezTo>
                  <a:pt x="8394384" y="61539"/>
                  <a:pt x="8402328" y="51337"/>
                  <a:pt x="8420465" y="56351"/>
                </a:cubicBezTo>
                <a:cubicBezTo>
                  <a:pt x="8424363" y="56558"/>
                  <a:pt x="8428240" y="58283"/>
                  <a:pt x="8429617" y="52791"/>
                </a:cubicBezTo>
                <a:cubicBezTo>
                  <a:pt x="8433684" y="40864"/>
                  <a:pt x="8444066" y="42430"/>
                  <a:pt x="8454427" y="45512"/>
                </a:cubicBezTo>
                <a:cubicBezTo>
                  <a:pt x="8460890" y="48386"/>
                  <a:pt x="8479833" y="88861"/>
                  <a:pt x="8478414" y="97387"/>
                </a:cubicBezTo>
                <a:cubicBezTo>
                  <a:pt x="8470153" y="130342"/>
                  <a:pt x="8461892" y="163296"/>
                  <a:pt x="8453631" y="196250"/>
                </a:cubicBezTo>
                <a:cubicBezTo>
                  <a:pt x="8450920" y="204202"/>
                  <a:pt x="8445665" y="207969"/>
                  <a:pt x="8437953" y="201487"/>
                </a:cubicBezTo>
                <a:cubicBezTo>
                  <a:pt x="8428948" y="194429"/>
                  <a:pt x="8432951" y="187053"/>
                  <a:pt x="8434349" y="180044"/>
                </a:cubicBezTo>
                <a:cubicBezTo>
                  <a:pt x="8434434" y="173976"/>
                  <a:pt x="8438396" y="169634"/>
                  <a:pt x="8437230" y="159958"/>
                </a:cubicBezTo>
                <a:cubicBezTo>
                  <a:pt x="8426732" y="166735"/>
                  <a:pt x="8419455" y="175708"/>
                  <a:pt x="8413942" y="186419"/>
                </a:cubicBezTo>
                <a:lnTo>
                  <a:pt x="8404824" y="212895"/>
                </a:lnTo>
                <a:lnTo>
                  <a:pt x="8414268" y="213422"/>
                </a:lnTo>
                <a:lnTo>
                  <a:pt x="8415436" y="213412"/>
                </a:lnTo>
                <a:lnTo>
                  <a:pt x="8419710" y="204057"/>
                </a:lnTo>
                <a:cubicBezTo>
                  <a:pt x="8421066" y="200081"/>
                  <a:pt x="8423693" y="198197"/>
                  <a:pt x="8428842" y="202014"/>
                </a:cubicBezTo>
                <a:lnTo>
                  <a:pt x="8436360" y="213238"/>
                </a:lnTo>
                <a:lnTo>
                  <a:pt x="8451576" y="213112"/>
                </a:lnTo>
                <a:cubicBezTo>
                  <a:pt x="8455337" y="223087"/>
                  <a:pt x="8477735" y="217408"/>
                  <a:pt x="8495314" y="224970"/>
                </a:cubicBezTo>
                <a:cubicBezTo>
                  <a:pt x="8488201" y="219123"/>
                  <a:pt x="8486317" y="214135"/>
                  <a:pt x="8500132" y="211726"/>
                </a:cubicBezTo>
                <a:cubicBezTo>
                  <a:pt x="8533405" y="221865"/>
                  <a:pt x="8593896" y="213083"/>
                  <a:pt x="8613768" y="239738"/>
                </a:cubicBezTo>
                <a:cubicBezTo>
                  <a:pt x="8648095" y="226659"/>
                  <a:pt x="8686603" y="237659"/>
                  <a:pt x="8723636" y="257775"/>
                </a:cubicBezTo>
                <a:cubicBezTo>
                  <a:pt x="8726988" y="253643"/>
                  <a:pt x="8726988" y="253643"/>
                  <a:pt x="8726988" y="253643"/>
                </a:cubicBezTo>
                <a:cubicBezTo>
                  <a:pt x="8726988" y="253643"/>
                  <a:pt x="8728869" y="258631"/>
                  <a:pt x="8728869" y="258631"/>
                </a:cubicBezTo>
                <a:cubicBezTo>
                  <a:pt x="8732220" y="254505"/>
                  <a:pt x="8739334" y="260348"/>
                  <a:pt x="8739334" y="260348"/>
                </a:cubicBezTo>
                <a:cubicBezTo>
                  <a:pt x="8744566" y="261209"/>
                  <a:pt x="8741216" y="265338"/>
                  <a:pt x="8735981" y="264478"/>
                </a:cubicBezTo>
                <a:cubicBezTo>
                  <a:pt x="8732633" y="268608"/>
                  <a:pt x="8732633" y="268608"/>
                  <a:pt x="8730751" y="263620"/>
                </a:cubicBezTo>
                <a:cubicBezTo>
                  <a:pt x="8739746" y="274453"/>
                  <a:pt x="8762144" y="268771"/>
                  <a:pt x="8762555" y="282877"/>
                </a:cubicBezTo>
                <a:cubicBezTo>
                  <a:pt x="8751253" y="282190"/>
                  <a:pt x="8741757" y="283846"/>
                  <a:pt x="8733126" y="286379"/>
                </a:cubicBezTo>
                <a:lnTo>
                  <a:pt x="8729727" y="287603"/>
                </a:lnTo>
                <a:lnTo>
                  <a:pt x="8745756" y="292689"/>
                </a:lnTo>
                <a:cubicBezTo>
                  <a:pt x="8752660" y="293630"/>
                  <a:pt x="8758496" y="295093"/>
                  <a:pt x="8758974" y="302030"/>
                </a:cubicBezTo>
                <a:lnTo>
                  <a:pt x="8748688" y="304336"/>
                </a:lnTo>
                <a:lnTo>
                  <a:pt x="8749016" y="304705"/>
                </a:lnTo>
                <a:cubicBezTo>
                  <a:pt x="8752951" y="311632"/>
                  <a:pt x="8756272" y="320567"/>
                  <a:pt x="8758908" y="331959"/>
                </a:cubicBezTo>
                <a:lnTo>
                  <a:pt x="8752735" y="338086"/>
                </a:lnTo>
                <a:lnTo>
                  <a:pt x="8771251" y="337228"/>
                </a:lnTo>
                <a:cubicBezTo>
                  <a:pt x="8772587" y="318955"/>
                  <a:pt x="8805961" y="338436"/>
                  <a:pt x="8829886" y="340672"/>
                </a:cubicBezTo>
                <a:cubicBezTo>
                  <a:pt x="8893911" y="343601"/>
                  <a:pt x="8963994" y="336869"/>
                  <a:pt x="9029716" y="353247"/>
                </a:cubicBezTo>
                <a:cubicBezTo>
                  <a:pt x="9037468" y="357036"/>
                  <a:pt x="9039829" y="361347"/>
                  <a:pt x="9047582" y="365140"/>
                </a:cubicBezTo>
                <a:cubicBezTo>
                  <a:pt x="9068479" y="372205"/>
                  <a:pt x="9113968" y="372377"/>
                  <a:pt x="9126445" y="384785"/>
                </a:cubicBezTo>
                <a:cubicBezTo>
                  <a:pt x="9127113" y="375650"/>
                  <a:pt x="9130141" y="370822"/>
                  <a:pt x="9140256" y="378925"/>
                </a:cubicBezTo>
                <a:cubicBezTo>
                  <a:pt x="9145650" y="378407"/>
                  <a:pt x="9173630" y="398406"/>
                  <a:pt x="9176661" y="393573"/>
                </a:cubicBezTo>
                <a:cubicBezTo>
                  <a:pt x="9171270" y="394092"/>
                  <a:pt x="9174298" y="389265"/>
                  <a:pt x="9171936" y="384955"/>
                </a:cubicBezTo>
                <a:lnTo>
                  <a:pt x="9199777" y="395995"/>
                </a:lnTo>
                <a:lnTo>
                  <a:pt x="9201664" y="418265"/>
                </a:lnTo>
                <a:lnTo>
                  <a:pt x="9186110" y="410815"/>
                </a:lnTo>
                <a:cubicBezTo>
                  <a:pt x="9165726" y="415037"/>
                  <a:pt x="9145253" y="411334"/>
                  <a:pt x="9123516" y="406617"/>
                </a:cubicBezTo>
                <a:lnTo>
                  <a:pt x="9064414" y="397967"/>
                </a:lnTo>
                <a:lnTo>
                  <a:pt x="9056363" y="391513"/>
                </a:lnTo>
                <a:cubicBezTo>
                  <a:pt x="9056363" y="391513"/>
                  <a:pt x="9056363" y="391513"/>
                  <a:pt x="9053337" y="396343"/>
                </a:cubicBezTo>
                <a:lnTo>
                  <a:pt x="9064414" y="397967"/>
                </a:lnTo>
                <a:lnTo>
                  <a:pt x="9066479" y="399617"/>
                </a:lnTo>
                <a:cubicBezTo>
                  <a:pt x="9065812" y="408753"/>
                  <a:pt x="9060419" y="409272"/>
                  <a:pt x="9058059" y="404961"/>
                </a:cubicBezTo>
                <a:cubicBezTo>
                  <a:pt x="9055029" y="409790"/>
                  <a:pt x="9055029" y="409790"/>
                  <a:pt x="9055029" y="409790"/>
                </a:cubicBezTo>
                <a:cubicBezTo>
                  <a:pt x="9077108" y="419011"/>
                  <a:pt x="9101881" y="427972"/>
                  <a:pt x="9126443" y="435256"/>
                </a:cubicBezTo>
                <a:lnTo>
                  <a:pt x="9174377" y="445766"/>
                </a:lnTo>
                <a:lnTo>
                  <a:pt x="9263464" y="446885"/>
                </a:lnTo>
                <a:cubicBezTo>
                  <a:pt x="9297200" y="447614"/>
                  <a:pt x="9331154" y="450025"/>
                  <a:pt x="9364012" y="458211"/>
                </a:cubicBezTo>
                <a:cubicBezTo>
                  <a:pt x="9371766" y="462004"/>
                  <a:pt x="9374127" y="466314"/>
                  <a:pt x="9381881" y="470103"/>
                </a:cubicBezTo>
                <a:cubicBezTo>
                  <a:pt x="9402779" y="477172"/>
                  <a:pt x="9448268" y="477343"/>
                  <a:pt x="9460746" y="489753"/>
                </a:cubicBezTo>
                <a:cubicBezTo>
                  <a:pt x="9461411" y="480618"/>
                  <a:pt x="9464440" y="475789"/>
                  <a:pt x="9474555" y="483889"/>
                </a:cubicBezTo>
                <a:cubicBezTo>
                  <a:pt x="9479947" y="483372"/>
                  <a:pt x="9507930" y="503369"/>
                  <a:pt x="9510960" y="498541"/>
                </a:cubicBezTo>
                <a:cubicBezTo>
                  <a:pt x="9505569" y="499060"/>
                  <a:pt x="9508598" y="494231"/>
                  <a:pt x="9506234" y="489921"/>
                </a:cubicBezTo>
                <a:lnTo>
                  <a:pt x="9534076" y="500961"/>
                </a:lnTo>
                <a:lnTo>
                  <a:pt x="9535960" y="523233"/>
                </a:lnTo>
                <a:lnTo>
                  <a:pt x="9520409" y="515783"/>
                </a:lnTo>
                <a:cubicBezTo>
                  <a:pt x="9500024" y="520005"/>
                  <a:pt x="9479553" y="516302"/>
                  <a:pt x="9457812" y="511583"/>
                </a:cubicBezTo>
                <a:lnTo>
                  <a:pt x="9398714" y="502933"/>
                </a:lnTo>
                <a:lnTo>
                  <a:pt x="9390661" y="496482"/>
                </a:lnTo>
                <a:cubicBezTo>
                  <a:pt x="9390661" y="496482"/>
                  <a:pt x="9390661" y="496482"/>
                  <a:pt x="9387635" y="501307"/>
                </a:cubicBezTo>
                <a:lnTo>
                  <a:pt x="9398714" y="502933"/>
                </a:lnTo>
                <a:lnTo>
                  <a:pt x="9400778" y="504586"/>
                </a:lnTo>
                <a:cubicBezTo>
                  <a:pt x="9400110" y="513719"/>
                  <a:pt x="9394718" y="514237"/>
                  <a:pt x="9392358" y="509925"/>
                </a:cubicBezTo>
                <a:cubicBezTo>
                  <a:pt x="9389329" y="514756"/>
                  <a:pt x="9389329" y="514756"/>
                  <a:pt x="9389329" y="514756"/>
                </a:cubicBezTo>
                <a:cubicBezTo>
                  <a:pt x="9411407" y="523976"/>
                  <a:pt x="9436178" y="532940"/>
                  <a:pt x="9460741" y="540226"/>
                </a:cubicBezTo>
                <a:lnTo>
                  <a:pt x="9470090" y="542273"/>
                </a:lnTo>
                <a:lnTo>
                  <a:pt x="9477109" y="541277"/>
                </a:lnTo>
                <a:cubicBezTo>
                  <a:pt x="9499475" y="536267"/>
                  <a:pt x="9522667" y="528282"/>
                  <a:pt x="9535918" y="523719"/>
                </a:cubicBezTo>
                <a:cubicBezTo>
                  <a:pt x="9540908" y="538593"/>
                  <a:pt x="9543280" y="557312"/>
                  <a:pt x="9546369" y="574803"/>
                </a:cubicBezTo>
                <a:lnTo>
                  <a:pt x="9556003" y="603347"/>
                </a:lnTo>
                <a:lnTo>
                  <a:pt x="9606952" y="582547"/>
                </a:lnTo>
                <a:cubicBezTo>
                  <a:pt x="9607180" y="573476"/>
                  <a:pt x="9598921" y="579902"/>
                  <a:pt x="9599148" y="570831"/>
                </a:cubicBezTo>
                <a:cubicBezTo>
                  <a:pt x="9623924" y="551563"/>
                  <a:pt x="9637610" y="543884"/>
                  <a:pt x="9656730" y="534942"/>
                </a:cubicBezTo>
                <a:cubicBezTo>
                  <a:pt x="9673023" y="531160"/>
                  <a:pt x="9692140" y="522220"/>
                  <a:pt x="9722117" y="510759"/>
                </a:cubicBezTo>
                <a:cubicBezTo>
                  <a:pt x="9727321" y="518568"/>
                  <a:pt x="9749270" y="504463"/>
                  <a:pt x="9768161" y="504591"/>
                </a:cubicBezTo>
                <a:cubicBezTo>
                  <a:pt x="9760128" y="501945"/>
                  <a:pt x="9757527" y="498039"/>
                  <a:pt x="9771216" y="490357"/>
                </a:cubicBezTo>
                <a:cubicBezTo>
                  <a:pt x="9806398" y="486706"/>
                  <a:pt x="9866582" y="454716"/>
                  <a:pt x="9890449" y="471723"/>
                </a:cubicBezTo>
                <a:cubicBezTo>
                  <a:pt x="9923483" y="446030"/>
                  <a:pt x="9964096" y="441119"/>
                  <a:pt x="10004481" y="445275"/>
                </a:cubicBezTo>
                <a:cubicBezTo>
                  <a:pt x="10007309" y="440113"/>
                  <a:pt x="10007309" y="440113"/>
                  <a:pt x="10007309" y="440113"/>
                </a:cubicBezTo>
                <a:cubicBezTo>
                  <a:pt x="10007309" y="440113"/>
                  <a:pt x="10009909" y="444019"/>
                  <a:pt x="10009909" y="444019"/>
                </a:cubicBezTo>
                <a:cubicBezTo>
                  <a:pt x="10012738" y="438853"/>
                  <a:pt x="10020770" y="441501"/>
                  <a:pt x="10020770" y="441501"/>
                </a:cubicBezTo>
                <a:cubicBezTo>
                  <a:pt x="10026200" y="440239"/>
                  <a:pt x="10023372" y="445402"/>
                  <a:pt x="10017942" y="446661"/>
                </a:cubicBezTo>
                <a:lnTo>
                  <a:pt x="10016546" y="448671"/>
                </a:lnTo>
                <a:lnTo>
                  <a:pt x="10012511" y="447922"/>
                </a:lnTo>
                <a:cubicBezTo>
                  <a:pt x="10013812" y="449874"/>
                  <a:pt x="10014462" y="450850"/>
                  <a:pt x="10015141" y="450693"/>
                </a:cubicBezTo>
                <a:lnTo>
                  <a:pt x="10016546" y="448671"/>
                </a:lnTo>
                <a:lnTo>
                  <a:pt x="10022125" y="449707"/>
                </a:lnTo>
                <a:cubicBezTo>
                  <a:pt x="10025715" y="449509"/>
                  <a:pt x="10029529" y="448765"/>
                  <a:pt x="10033085" y="448221"/>
                </a:cubicBezTo>
                <a:lnTo>
                  <a:pt x="10039371" y="450459"/>
                </a:lnTo>
                <a:lnTo>
                  <a:pt x="10100677" y="423262"/>
                </a:lnTo>
                <a:cubicBezTo>
                  <a:pt x="10134944" y="408365"/>
                  <a:pt x="10169695" y="394905"/>
                  <a:pt x="10204285" y="387230"/>
                </a:cubicBezTo>
                <a:cubicBezTo>
                  <a:pt x="10212746" y="387118"/>
                  <a:pt x="10215839" y="389969"/>
                  <a:pt x="10224302" y="389856"/>
                </a:cubicBezTo>
                <a:lnTo>
                  <a:pt x="10231734" y="387763"/>
                </a:lnTo>
                <a:lnTo>
                  <a:pt x="10228395" y="387261"/>
                </a:lnTo>
                <a:cubicBezTo>
                  <a:pt x="10272514" y="360921"/>
                  <a:pt x="10305417" y="345715"/>
                  <a:pt x="10337948" y="339605"/>
                </a:cubicBezTo>
                <a:lnTo>
                  <a:pt x="10342955" y="337708"/>
                </a:lnTo>
                <a:lnTo>
                  <a:pt x="10354913" y="314353"/>
                </a:lnTo>
                <a:cubicBezTo>
                  <a:pt x="10359657" y="303114"/>
                  <a:pt x="10364419" y="293181"/>
                  <a:pt x="10371046" y="290899"/>
                </a:cubicBezTo>
                <a:cubicBezTo>
                  <a:pt x="10400390" y="280793"/>
                  <a:pt x="10429937" y="273385"/>
                  <a:pt x="10459641" y="265924"/>
                </a:cubicBezTo>
                <a:lnTo>
                  <a:pt x="10482659" y="259420"/>
                </a:lnTo>
                <a:lnTo>
                  <a:pt x="10486570" y="257530"/>
                </a:lnTo>
                <a:cubicBezTo>
                  <a:pt x="10502838" y="254475"/>
                  <a:pt x="10522000" y="246364"/>
                  <a:pt x="10552007" y="236218"/>
                </a:cubicBezTo>
                <a:cubicBezTo>
                  <a:pt x="10557058" y="244298"/>
                  <a:pt x="10579116" y="231127"/>
                  <a:pt x="10597909" y="232113"/>
                </a:cubicBezTo>
                <a:cubicBezTo>
                  <a:pt x="10589962" y="229091"/>
                  <a:pt x="10587437" y="225049"/>
                  <a:pt x="10601177" y="217955"/>
                </a:cubicBezTo>
                <a:cubicBezTo>
                  <a:pt x="10636235" y="215889"/>
                  <a:pt x="10696620" y="186496"/>
                  <a:pt x="10720091" y="204662"/>
                </a:cubicBezTo>
                <a:cubicBezTo>
                  <a:pt x="10736728" y="192508"/>
                  <a:pt x="10755167" y="185658"/>
                  <a:pt x="10774459" y="182602"/>
                </a:cubicBezTo>
                <a:lnTo>
                  <a:pt x="10818571" y="183107"/>
                </a:lnTo>
                <a:lnTo>
                  <a:pt x="10825838" y="181046"/>
                </a:lnTo>
                <a:cubicBezTo>
                  <a:pt x="10870626" y="168329"/>
                  <a:pt x="10925984" y="148248"/>
                  <a:pt x="10970772" y="135535"/>
                </a:cubicBezTo>
                <a:cubicBezTo>
                  <a:pt x="11015562" y="122819"/>
                  <a:pt x="11051794" y="111443"/>
                  <a:pt x="11059595" y="124518"/>
                </a:cubicBezTo>
                <a:cubicBezTo>
                  <a:pt x="11061607" y="118486"/>
                  <a:pt x="11061607" y="118486"/>
                  <a:pt x="11061607" y="118486"/>
                </a:cubicBezTo>
                <a:cubicBezTo>
                  <a:pt x="11061607" y="118486"/>
                  <a:pt x="11061607" y="118486"/>
                  <a:pt x="11066891" y="114802"/>
                </a:cubicBezTo>
                <a:lnTo>
                  <a:pt x="11072135" y="118563"/>
                </a:lnTo>
                <a:lnTo>
                  <a:pt x="11103982" y="102339"/>
                </a:lnTo>
                <a:cubicBezTo>
                  <a:pt x="11119610" y="95655"/>
                  <a:pt x="11130834" y="93254"/>
                  <a:pt x="11135383" y="98545"/>
                </a:cubicBezTo>
                <a:cubicBezTo>
                  <a:pt x="11136886" y="92230"/>
                  <a:pt x="11136886" y="92230"/>
                  <a:pt x="11136886" y="92230"/>
                </a:cubicBezTo>
                <a:cubicBezTo>
                  <a:pt x="11136886" y="92230"/>
                  <a:pt x="11136886" y="92230"/>
                  <a:pt x="11141923" y="87339"/>
                </a:cubicBezTo>
                <a:cubicBezTo>
                  <a:pt x="11145458" y="88763"/>
                  <a:pt x="11148993" y="90182"/>
                  <a:pt x="11152526" y="91607"/>
                </a:cubicBezTo>
                <a:cubicBezTo>
                  <a:pt x="11152526" y="91607"/>
                  <a:pt x="11152526" y="91607"/>
                  <a:pt x="11147489" y="96499"/>
                </a:cubicBezTo>
                <a:cubicBezTo>
                  <a:pt x="11147489" y="96499"/>
                  <a:pt x="11147489" y="96499"/>
                  <a:pt x="11142450" y="101390"/>
                </a:cubicBezTo>
                <a:cubicBezTo>
                  <a:pt x="11159594" y="94454"/>
                  <a:pt x="11176738" y="87514"/>
                  <a:pt x="11193882" y="80575"/>
                </a:cubicBezTo>
                <a:cubicBezTo>
                  <a:pt x="11192378" y="86890"/>
                  <a:pt x="11211554" y="87689"/>
                  <a:pt x="11205012" y="98897"/>
                </a:cubicBezTo>
                <a:cubicBezTo>
                  <a:pt x="11295766" y="59315"/>
                  <a:pt x="11360358" y="64555"/>
                  <a:pt x="11421333" y="19907"/>
                </a:cubicBezTo>
                <a:cubicBezTo>
                  <a:pt x="11476825" y="14565"/>
                  <a:pt x="11507131" y="33685"/>
                  <a:pt x="11567132" y="9399"/>
                </a:cubicBezTo>
                <a:cubicBezTo>
                  <a:pt x="11569163" y="17137"/>
                  <a:pt x="11581269" y="15094"/>
                  <a:pt x="11584804" y="16513"/>
                </a:cubicBezTo>
                <a:cubicBezTo>
                  <a:pt x="11610519" y="6106"/>
                  <a:pt x="11641798" y="4858"/>
                  <a:pt x="11673079" y="3613"/>
                </a:cubicBezTo>
                <a:cubicBezTo>
                  <a:pt x="11683418" y="855"/>
                  <a:pt x="11693382" y="-324"/>
                  <a:pt x="11702969" y="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91426" tIns="45718" rIns="91426" bIns="45718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7263302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4"/>
          <p:cNvSpPr/>
          <p:nvPr userDrawn="1"/>
        </p:nvSpPr>
        <p:spPr>
          <a:xfrm>
            <a:off x="704889" y="1409701"/>
            <a:ext cx="10782227" cy="4962525"/>
          </a:xfrm>
          <a:prstGeom prst="roundRect">
            <a:avLst>
              <a:gd name="adj" fmla="val 5697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26" tIns="45718" rIns="91426" bIns="45718" numCol="1" anchor="t" anchorCtr="0" compatLnSpc="1">
            <a:prstTxWarp prst="textNoShape">
              <a:avLst/>
            </a:prstTxWarp>
          </a:bodyPr>
          <a:lstStyle/>
          <a:p>
            <a:pPr defTabSz="914218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" name="그림 개체 틀 6"/>
          <p:cNvSpPr>
            <a:spLocks noGrp="1"/>
          </p:cNvSpPr>
          <p:nvPr>
            <p:ph type="pic" sz="quarter" idx="10" hasCustomPrompt="1"/>
          </p:nvPr>
        </p:nvSpPr>
        <p:spPr>
          <a:xfrm>
            <a:off x="4212884" y="1651261"/>
            <a:ext cx="3420000" cy="11477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26" tIns="575902" rIns="91426" bIns="45718" anchor="ctr">
            <a:noAutofit/>
          </a:bodyPr>
          <a:lstStyle>
            <a:lvl1pPr marL="0" marR="0" indent="0" algn="ctr" defTabSz="914241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241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3" name="그림 개체 틀 6"/>
          <p:cNvSpPr>
            <a:spLocks noGrp="1"/>
          </p:cNvSpPr>
          <p:nvPr>
            <p:ph type="pic" sz="quarter" idx="11" hasCustomPrompt="1"/>
          </p:nvPr>
        </p:nvSpPr>
        <p:spPr>
          <a:xfrm>
            <a:off x="4212884" y="2974804"/>
            <a:ext cx="3420000" cy="31272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26" tIns="575902" rIns="91426" bIns="45718" anchor="ctr">
            <a:noAutofit/>
          </a:bodyPr>
          <a:lstStyle>
            <a:lvl1pPr marL="0" marR="0" indent="0" algn="ctr" defTabSz="914241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241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6" name="그림 개체 틀 6"/>
          <p:cNvSpPr>
            <a:spLocks noGrp="1"/>
          </p:cNvSpPr>
          <p:nvPr>
            <p:ph type="pic" sz="quarter" idx="12" hasCustomPrompt="1"/>
          </p:nvPr>
        </p:nvSpPr>
        <p:spPr>
          <a:xfrm>
            <a:off x="7825915" y="1651269"/>
            <a:ext cx="3420000" cy="18456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26" tIns="575902" rIns="91426" bIns="45718" anchor="ctr">
            <a:noAutofit/>
          </a:bodyPr>
          <a:lstStyle>
            <a:lvl1pPr marL="0" marR="0" indent="0" algn="ctr" defTabSz="914241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241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7" name="그림 개체 틀 6"/>
          <p:cNvSpPr>
            <a:spLocks noGrp="1"/>
          </p:cNvSpPr>
          <p:nvPr>
            <p:ph type="pic" sz="quarter" idx="13" hasCustomPrompt="1"/>
          </p:nvPr>
        </p:nvSpPr>
        <p:spPr>
          <a:xfrm>
            <a:off x="7825915" y="3687592"/>
            <a:ext cx="3420000" cy="23956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26" tIns="575902" rIns="91426" bIns="45718" anchor="ctr">
            <a:noAutofit/>
          </a:bodyPr>
          <a:lstStyle>
            <a:lvl1pPr marL="0" marR="0" indent="0" algn="ctr" defTabSz="914241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241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22" name="제목 1">
            <a:extLst>
              <a:ext uri="{FF2B5EF4-FFF2-40B4-BE49-F238E27FC236}">
                <a16:creationId xmlns="" xmlns:a16="http://schemas.microsoft.com/office/drawing/2014/main" id="{70F2D9FB-E4B9-4E14-B53C-7E3B5A8479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9284"/>
            <a:ext cx="12192000" cy="806152"/>
          </a:xfrm>
          <a:prstGeom prst="rect">
            <a:avLst/>
          </a:prstGeom>
        </p:spPr>
        <p:txBody>
          <a:bodyPr lIns="91426" tIns="45718" rIns="91426" bIns="45718" anchor="ctr">
            <a:noAutofit/>
          </a:bodyPr>
          <a:lstStyle>
            <a:lvl1pPr algn="ctr">
              <a:defRPr sz="55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8" name="Rectangle 26">
            <a:extLst>
              <a:ext uri="{FF2B5EF4-FFF2-40B4-BE49-F238E27FC236}">
                <a16:creationId xmlns="" xmlns:a16="http://schemas.microsoft.com/office/drawing/2014/main" id="{5E960110-80C6-486E-8870-BEFB601974E3}"/>
              </a:ext>
            </a:extLst>
          </p:cNvPr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18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Rectangle 27">
            <a:extLst>
              <a:ext uri="{FF2B5EF4-FFF2-40B4-BE49-F238E27FC236}">
                <a16:creationId xmlns="" xmlns:a16="http://schemas.microsoft.com/office/drawing/2014/main" id="{267A27E3-1C86-4195-AB83-536D911D04A9}"/>
              </a:ext>
            </a:extLst>
          </p:cNvPr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18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96506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096051" y="-2213812"/>
            <a:ext cx="6513263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18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275403" y="3956499"/>
            <a:ext cx="1327117" cy="2741164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="" xmlns:a16="http://schemas.microsoft.com/office/drawing/2014/main" id="{2E4470BE-467F-42F1-9CCD-604F8475C0F0}"/>
              </a:ext>
            </a:extLst>
          </p:cNvPr>
          <p:cNvSpPr/>
          <p:nvPr userDrawn="1"/>
        </p:nvSpPr>
        <p:spPr>
          <a:xfrm>
            <a:off x="6763574" y="812861"/>
            <a:ext cx="4618769" cy="21620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18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5">
            <a:extLst>
              <a:ext uri="{FF2B5EF4-FFF2-40B4-BE49-F238E27FC236}">
                <a16:creationId xmlns="" xmlns:a16="http://schemas.microsoft.com/office/drawing/2014/main" id="{7D00C1B7-75A1-4F82-8622-26140BEEEF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53976" y="812861"/>
            <a:ext cx="2013976" cy="21620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26" tIns="539907" rIns="91426" bIns="45718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="" xmlns:a16="http://schemas.microsoft.com/office/drawing/2014/main" id="{B8FA30A1-B36C-4B48-BDE6-4FC32641C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58769" y="812861"/>
            <a:ext cx="2013976" cy="21620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26" tIns="539907" rIns="91426" bIns="45718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="" xmlns:a16="http://schemas.microsoft.com/office/drawing/2014/main" id="{179D2BD8-8AD2-49DD-BD2B-003725308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553976" y="3733922"/>
            <a:ext cx="2013976" cy="21620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26" tIns="539907" rIns="91426" bIns="45718" anchor="ctr"/>
          <a:lstStyle>
            <a:lvl1pPr marL="0" marR="0" indent="0" algn="ctr" defTabSz="914241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="" xmlns:a16="http://schemas.microsoft.com/office/drawing/2014/main" id="{26CE268C-A6A7-4425-8A10-083E0F7949A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58769" y="3733922"/>
            <a:ext cx="2013976" cy="21620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26" tIns="539907" rIns="91426" bIns="45718" anchor="ctr"/>
          <a:lstStyle>
            <a:lvl1pPr marL="0" marR="0" indent="0" algn="ctr" defTabSz="914241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="" xmlns:a16="http://schemas.microsoft.com/office/drawing/2014/main" id="{C351CBC6-A360-43D0-ADEE-814396B2607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763563" y="3733922"/>
            <a:ext cx="2013976" cy="21620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26" tIns="539907" rIns="91426" bIns="45718" anchor="ctr"/>
          <a:lstStyle>
            <a:lvl1pPr marL="0" marR="0" indent="0" algn="ctr" defTabSz="914241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="" xmlns:a16="http://schemas.microsoft.com/office/drawing/2014/main" id="{066A9285-2A1E-463A-A43A-7AC28AEAE35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368355" y="3733922"/>
            <a:ext cx="2013976" cy="21620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26" tIns="539907" rIns="91426" bIns="45718" anchor="ctr"/>
          <a:lstStyle>
            <a:lvl1pPr marL="0" marR="0" indent="0" algn="ctr" defTabSz="914241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050654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255985" y="536627"/>
            <a:ext cx="5216403" cy="262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18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719171" y="536627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26" tIns="539907" rIns="91426" bIns="45718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3487575" y="536627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26" tIns="539907" rIns="91426" bIns="45718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719171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26" tIns="539907" rIns="91426" bIns="45718" anchor="ctr"/>
          <a:lstStyle>
            <a:lvl1pPr marL="0" marR="0" indent="0" algn="ctr" defTabSz="914241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3487575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26" tIns="539907" rIns="91426" bIns="45718" anchor="ctr"/>
          <a:lstStyle>
            <a:lvl1pPr marL="0" marR="0" indent="0" algn="ctr" defTabSz="914241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6255979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26" tIns="539907" rIns="91426" bIns="45718" anchor="ctr"/>
          <a:lstStyle>
            <a:lvl1pPr marL="0" marR="0" indent="0" algn="ctr" defTabSz="914241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9024383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26" tIns="539907" rIns="91426" bIns="45718" anchor="ctr"/>
          <a:lstStyle>
            <a:lvl1pPr marL="0" marR="0" indent="0" algn="ctr" defTabSz="914241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0" name="Rectangle 26">
            <a:extLst>
              <a:ext uri="{FF2B5EF4-FFF2-40B4-BE49-F238E27FC236}">
                <a16:creationId xmlns="" xmlns:a16="http://schemas.microsoft.com/office/drawing/2014/main" id="{014BF118-7805-4CE3-BFFB-7B8D38F86890}"/>
              </a:ext>
            </a:extLst>
          </p:cNvPr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18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6" name="Rectangle 27">
            <a:extLst>
              <a:ext uri="{FF2B5EF4-FFF2-40B4-BE49-F238E27FC236}">
                <a16:creationId xmlns="" xmlns:a16="http://schemas.microsoft.com/office/drawing/2014/main" id="{5E817235-5A77-4E74-B757-BB579DCFDBE3}"/>
              </a:ext>
            </a:extLst>
          </p:cNvPr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18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3917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4" y="0"/>
            <a:ext cx="6141101" cy="417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lIns="91426" tIns="287947" rIns="91426" bIns="45718" anchor="ctr"/>
          <a:lstStyle>
            <a:lvl1pPr marL="0" marR="0" indent="0" algn="ctr" defTabSz="914241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6281560" y="0"/>
            <a:ext cx="2880000" cy="201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lIns="91426" tIns="287947" rIns="91426" bIns="45718" anchor="ctr"/>
          <a:lstStyle>
            <a:lvl1pPr marL="0" marR="0" indent="0" algn="ctr" defTabSz="914241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281560" y="2160787"/>
            <a:ext cx="2880000" cy="201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lIns="91426" tIns="287947" rIns="91426" bIns="45718" anchor="ctr"/>
          <a:lstStyle>
            <a:lvl1pPr marL="0" marR="0" indent="0" algn="ctr" defTabSz="914241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25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9305596" y="-4215"/>
            <a:ext cx="2880000" cy="201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lIns="91426" tIns="287947" rIns="91426" bIns="45718" anchor="ctr"/>
          <a:lstStyle>
            <a:lvl1pPr marL="0" marR="0" indent="0" algn="ctr" defTabSz="914241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9305596" y="2156571"/>
            <a:ext cx="2880000" cy="201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lIns="91426" tIns="287947" rIns="91426" bIns="45718" anchor="ctr"/>
          <a:lstStyle>
            <a:lvl1pPr marL="0" marR="0" indent="0" algn="ctr" defTabSz="914241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4302000"/>
            <a:ext cx="12192000" cy="255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8" rIns="9142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18"/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7039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272000" y="0"/>
            <a:ext cx="7920000" cy="38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26" tIns="45718" rIns="91426" bIns="45718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0" y="2970000"/>
            <a:ext cx="3960000" cy="38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26" tIns="45718" rIns="91426" bIns="45718" anchor="ctr"/>
          <a:lstStyle>
            <a:lvl1pPr marL="0" marR="0" indent="0" algn="ctr" defTabSz="914241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413572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427063" y="282871"/>
            <a:ext cx="456591" cy="512904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8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625363" y="529441"/>
            <a:ext cx="0" cy="63285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659963" y="923168"/>
            <a:ext cx="0" cy="59348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948751" y="1540543"/>
            <a:ext cx="0" cy="53174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459812" y="945545"/>
            <a:ext cx="1134311" cy="1274208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8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628681" y="1828687"/>
            <a:ext cx="886337" cy="99565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8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62767" y="2271385"/>
            <a:ext cx="642583" cy="721835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8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178774" y="2985247"/>
            <a:ext cx="456591" cy="512904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8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371137" y="563557"/>
            <a:ext cx="692699" cy="778131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8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013631" y="2307337"/>
            <a:ext cx="0" cy="45506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377075" y="3231821"/>
            <a:ext cx="0" cy="36261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429817" y="2628638"/>
            <a:ext cx="0" cy="42293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91849" y="3779622"/>
            <a:ext cx="0" cy="30783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74883" y="3276037"/>
            <a:ext cx="948999" cy="1066043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8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8" name="Rectangle 14">
            <a:extLst>
              <a:ext uri="{FF2B5EF4-FFF2-40B4-BE49-F238E27FC236}">
                <a16:creationId xmlns="" xmlns:a16="http://schemas.microsoft.com/office/drawing/2014/main" id="{2A56CF54-E8A9-4CB3-8E2F-822D02DEE067}"/>
              </a:ext>
            </a:extLst>
          </p:cNvPr>
          <p:cNvSpPr/>
          <p:nvPr userDrawn="1"/>
        </p:nvSpPr>
        <p:spPr>
          <a:xfrm rot="16200000">
            <a:off x="4784977" y="-1005425"/>
            <a:ext cx="5734851" cy="9079200"/>
          </a:xfrm>
          <a:prstGeom prst="round2SameRect">
            <a:avLst>
              <a:gd name="adj1" fmla="val 9618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18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Picture Placeholder 2">
            <a:extLst>
              <a:ext uri="{FF2B5EF4-FFF2-40B4-BE49-F238E27FC236}">
                <a16:creationId xmlns="" xmlns:a16="http://schemas.microsoft.com/office/drawing/2014/main" id="{0CA75033-6DEB-4833-A97C-13B2ACE7C61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767883" y="958259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lIns="91426" tIns="45718" rIns="91426" bIns="45718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1" name="Rectangle 17">
            <a:extLst>
              <a:ext uri="{FF2B5EF4-FFF2-40B4-BE49-F238E27FC236}">
                <a16:creationId xmlns="" xmlns:a16="http://schemas.microsoft.com/office/drawing/2014/main" id="{1EB681C3-88C5-4FD8-8B12-CCD616C27E79}"/>
              </a:ext>
            </a:extLst>
          </p:cNvPr>
          <p:cNvSpPr/>
          <p:nvPr userDrawn="1"/>
        </p:nvSpPr>
        <p:spPr>
          <a:xfrm>
            <a:off x="6590251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3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18"/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Rectangle 17">
            <a:extLst>
              <a:ext uri="{FF2B5EF4-FFF2-40B4-BE49-F238E27FC236}">
                <a16:creationId xmlns="" xmlns:a16="http://schemas.microsoft.com/office/drawing/2014/main" id="{3177E798-31DD-4007-B9A5-B9562F7A1B10}"/>
              </a:ext>
            </a:extLst>
          </p:cNvPr>
          <p:cNvSpPr/>
          <p:nvPr userDrawn="1"/>
        </p:nvSpPr>
        <p:spPr>
          <a:xfrm>
            <a:off x="3767883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2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18"/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Rectangle 17">
            <a:extLst>
              <a:ext uri="{FF2B5EF4-FFF2-40B4-BE49-F238E27FC236}">
                <a16:creationId xmlns="" xmlns:a16="http://schemas.microsoft.com/office/drawing/2014/main" id="{2245EFFE-4084-4C09-826D-4D874ADCF1CE}"/>
              </a:ext>
            </a:extLst>
          </p:cNvPr>
          <p:cNvSpPr/>
          <p:nvPr userDrawn="1"/>
        </p:nvSpPr>
        <p:spPr>
          <a:xfrm>
            <a:off x="9412617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4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18"/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Picture Placeholder 2">
            <a:extLst>
              <a:ext uri="{FF2B5EF4-FFF2-40B4-BE49-F238E27FC236}">
                <a16:creationId xmlns="" xmlns:a16="http://schemas.microsoft.com/office/drawing/2014/main" id="{3FE01333-B095-4842-ADE3-957E2AA6066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590251" y="958259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lIns="91426" tIns="45718" rIns="91426" bIns="45718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8" name="Picture Placeholder 2">
            <a:extLst>
              <a:ext uri="{FF2B5EF4-FFF2-40B4-BE49-F238E27FC236}">
                <a16:creationId xmlns="" xmlns:a16="http://schemas.microsoft.com/office/drawing/2014/main" id="{30FFE088-CDD4-4C6A-BFE6-83468B61612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412617" y="958259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lIns="91426" tIns="45718" rIns="91426" bIns="45718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262806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32" y="123487"/>
            <a:ext cx="11573197" cy="724247"/>
          </a:xfrm>
          <a:prstGeom prst="rect">
            <a:avLst/>
          </a:prstGeom>
        </p:spPr>
        <p:txBody>
          <a:bodyPr lIns="91426" tIns="45718" rIns="91426" bIns="45718" anchor="ctr"/>
          <a:lstStyle>
            <a:lvl1pPr marL="0" indent="0" algn="ctr">
              <a:buNone/>
              <a:defRPr sz="55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37076478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32" y="123487"/>
            <a:ext cx="11573197" cy="724247"/>
          </a:xfrm>
          <a:prstGeom prst="rect">
            <a:avLst/>
          </a:prstGeom>
        </p:spPr>
        <p:txBody>
          <a:bodyPr lIns="91426" tIns="45718" rIns="91426" bIns="45718" anchor="ctr"/>
          <a:lstStyle>
            <a:lvl1pPr marL="0" indent="0" algn="ctr">
              <a:buNone/>
              <a:defRPr sz="55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21" y="113160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18"/>
            <a:endParaRPr lang="ko-KR" altLang="en-US" sz="13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5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18"/>
            <a:endParaRPr lang="ko-KR" altLang="en-US" sz="13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89" y="1276655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18"/>
            <a:endParaRPr lang="ko-KR" altLang="en-US" sz="1300">
              <a:solidFill>
                <a:prstClr val="black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21826"/>
            <a:ext cx="2232248" cy="553996"/>
          </a:xfrm>
          <a:prstGeom prst="rect">
            <a:avLst/>
          </a:prstGeom>
          <a:noFill/>
        </p:spPr>
        <p:txBody>
          <a:bodyPr wrap="square" lIns="91426" tIns="45718" rIns="91426" bIns="45718" rtlCol="0" anchor="ctr">
            <a:spAutoFit/>
          </a:bodyPr>
          <a:lstStyle/>
          <a:p>
            <a:pPr defTabSz="914218"/>
            <a:r>
              <a:rPr lang="en-US" altLang="ko-KR" sz="1500" b="1" dirty="0">
                <a:solidFill>
                  <a:prstClr val="white"/>
                </a:solidFill>
                <a:cs typeface="Arial" pitchFamily="34" charset="0"/>
              </a:rPr>
              <a:t>You can Resize without losing quality</a:t>
            </a:r>
            <a:endParaRPr lang="ko-KR" altLang="en-US" sz="15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04383"/>
            <a:ext cx="2232248" cy="784828"/>
          </a:xfrm>
          <a:prstGeom prst="rect">
            <a:avLst/>
          </a:prstGeom>
          <a:noFill/>
        </p:spPr>
        <p:txBody>
          <a:bodyPr wrap="square" lIns="91426" tIns="45718" rIns="91426" bIns="45718" rtlCol="0" anchor="ctr">
            <a:spAutoFit/>
          </a:bodyPr>
          <a:lstStyle/>
          <a:p>
            <a:pPr defTabSz="914218"/>
            <a:r>
              <a:rPr lang="en-US" altLang="ko-KR" sz="1500" b="1" dirty="0">
                <a:solidFill>
                  <a:prstClr val="white"/>
                </a:solidFill>
                <a:cs typeface="Arial" pitchFamily="34" charset="0"/>
              </a:rPr>
              <a:t>You can Change Fill Color &amp;</a:t>
            </a:r>
          </a:p>
          <a:p>
            <a:pPr defTabSz="914218"/>
            <a:r>
              <a:rPr lang="en-US" altLang="ko-KR" sz="1500" b="1" dirty="0">
                <a:solidFill>
                  <a:prstClr val="white"/>
                </a:solidFill>
                <a:cs typeface="Arial" pitchFamily="34" charset="0"/>
              </a:rPr>
              <a:t>Line Color</a:t>
            </a:r>
            <a:endParaRPr lang="ko-KR" altLang="en-US" sz="15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32" y="5800753"/>
            <a:ext cx="2232000" cy="323163"/>
          </a:xfrm>
          <a:prstGeom prst="rect">
            <a:avLst/>
          </a:prstGeom>
          <a:noFill/>
        </p:spPr>
        <p:txBody>
          <a:bodyPr wrap="square" lIns="91426" tIns="45718" rIns="91426" bIns="45718" rtlCol="0" anchor="ctr">
            <a:spAutoFit/>
          </a:bodyPr>
          <a:lstStyle/>
          <a:p>
            <a:pPr defTabSz="914218"/>
            <a:r>
              <a:rPr lang="en-US" altLang="ko-KR" sz="1500" dirty="0">
                <a:solidFill>
                  <a:prstClr val="white"/>
                </a:solidFill>
                <a:cs typeface="Arial" pitchFamily="34" charset="0"/>
              </a:rPr>
              <a:t>www.allppt.com</a:t>
            </a:r>
            <a:endParaRPr lang="ko-KR" altLang="en-US" sz="15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9"/>
            <a:ext cx="2717296" cy="1384995"/>
          </a:xfrm>
          <a:prstGeom prst="rect">
            <a:avLst/>
          </a:prstGeom>
          <a:noFill/>
        </p:spPr>
        <p:txBody>
          <a:bodyPr wrap="square" lIns="91426" tIns="45718" rIns="91426" bIns="45718" rtlCol="0" anchor="ctr">
            <a:spAutoFit/>
          </a:bodyPr>
          <a:lstStyle/>
          <a:p>
            <a:pPr defTabSz="914218"/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pPr defTabSz="914218"/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6210566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" y="0"/>
            <a:ext cx="12191332" cy="685800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" y="0"/>
            <a:ext cx="12191332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44499" y="192050"/>
            <a:ext cx="11903004" cy="647391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0" tIns="43346" rIns="86680" bIns="43346" rtlCol="0" anchor="ctr"/>
          <a:lstStyle/>
          <a:p>
            <a:pPr algn="ctr" defTabSz="914241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359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15893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" y="0"/>
            <a:ext cx="1219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51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002-KIMS BUSINESS\007-02-Fullslidesppt-Contents\20161206\02-\blue-pencil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" y="3813044"/>
            <a:ext cx="5157105" cy="304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11424" y="644692"/>
            <a:ext cx="3456384" cy="1632181"/>
          </a:xfrm>
          <a:prstGeom prst="rect">
            <a:avLst/>
          </a:prstGeom>
        </p:spPr>
        <p:txBody>
          <a:bodyPr lIns="121898" tIns="60949" rIns="121898" bIns="60949" anchor="ctr"/>
          <a:lstStyle>
            <a:lvl1pPr marL="0" indent="0" algn="l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11424" y="2276872"/>
            <a:ext cx="3456384" cy="768085"/>
          </a:xfrm>
          <a:prstGeom prst="rect">
            <a:avLst/>
          </a:prstGeom>
        </p:spPr>
        <p:txBody>
          <a:bodyPr lIns="121898" tIns="60949" rIns="121898" bIns="60949" anchor="ctr"/>
          <a:lstStyle>
            <a:lvl1pPr marL="0" indent="0" algn="l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</a:t>
            </a:r>
          </a:p>
          <a:p>
            <a:pPr lvl="0"/>
            <a:r>
              <a:rPr lang="en-US" altLang="ko-KR" dirty="0"/>
              <a:t>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8233101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121898" tIns="60949" rIns="121898" bIns="60949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121898" tIns="60949" rIns="121898" bIns="60949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5154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5088818" y="3352279"/>
            <a:ext cx="1728193" cy="3530996"/>
          </a:xfrm>
          <a:custGeom>
            <a:avLst/>
            <a:gdLst>
              <a:gd name="connsiteX0" fmla="*/ 1847850 w 3571875"/>
              <a:gd name="connsiteY0" fmla="*/ 6791325 h 6791325"/>
              <a:gd name="connsiteX1" fmla="*/ 3571875 w 3571875"/>
              <a:gd name="connsiteY1" fmla="*/ 6781800 h 6791325"/>
              <a:gd name="connsiteX2" fmla="*/ 2514600 w 3571875"/>
              <a:gd name="connsiteY2" fmla="*/ 3819525 h 6791325"/>
              <a:gd name="connsiteX3" fmla="*/ 2390775 w 3571875"/>
              <a:gd name="connsiteY3" fmla="*/ 3267075 h 6791325"/>
              <a:gd name="connsiteX4" fmla="*/ 2752725 w 3571875"/>
              <a:gd name="connsiteY4" fmla="*/ 2162175 h 6791325"/>
              <a:gd name="connsiteX5" fmla="*/ 3390900 w 3571875"/>
              <a:gd name="connsiteY5" fmla="*/ 1247775 h 6791325"/>
              <a:gd name="connsiteX6" fmla="*/ 3209925 w 3571875"/>
              <a:gd name="connsiteY6" fmla="*/ 1133475 h 6791325"/>
              <a:gd name="connsiteX7" fmla="*/ 2543175 w 3571875"/>
              <a:gd name="connsiteY7" fmla="*/ 1857375 h 6791325"/>
              <a:gd name="connsiteX8" fmla="*/ 2371725 w 3571875"/>
              <a:gd name="connsiteY8" fmla="*/ 1752600 h 6791325"/>
              <a:gd name="connsiteX9" fmla="*/ 2771775 w 3571875"/>
              <a:gd name="connsiteY9" fmla="*/ 390525 h 6791325"/>
              <a:gd name="connsiteX10" fmla="*/ 2486025 w 3571875"/>
              <a:gd name="connsiteY10" fmla="*/ 295275 h 6791325"/>
              <a:gd name="connsiteX11" fmla="*/ 2124075 w 3571875"/>
              <a:gd name="connsiteY11" fmla="*/ 1609725 h 6791325"/>
              <a:gd name="connsiteX12" fmla="*/ 1971675 w 3571875"/>
              <a:gd name="connsiteY12" fmla="*/ 1495425 h 6791325"/>
              <a:gd name="connsiteX13" fmla="*/ 1990725 w 3571875"/>
              <a:gd name="connsiteY13" fmla="*/ 0 h 6791325"/>
              <a:gd name="connsiteX14" fmla="*/ 1790700 w 3571875"/>
              <a:gd name="connsiteY14" fmla="*/ 66675 h 6791325"/>
              <a:gd name="connsiteX15" fmla="*/ 1724025 w 3571875"/>
              <a:gd name="connsiteY15" fmla="*/ 1514475 h 6791325"/>
              <a:gd name="connsiteX16" fmla="*/ 1524000 w 3571875"/>
              <a:gd name="connsiteY16" fmla="*/ 1504950 h 6791325"/>
              <a:gd name="connsiteX17" fmla="*/ 1352550 w 3571875"/>
              <a:gd name="connsiteY17" fmla="*/ 123825 h 6791325"/>
              <a:gd name="connsiteX18" fmla="*/ 1171575 w 3571875"/>
              <a:gd name="connsiteY18" fmla="*/ 123825 h 6791325"/>
              <a:gd name="connsiteX19" fmla="*/ 1219200 w 3571875"/>
              <a:gd name="connsiteY19" fmla="*/ 1638300 h 6791325"/>
              <a:gd name="connsiteX20" fmla="*/ 1057275 w 3571875"/>
              <a:gd name="connsiteY20" fmla="*/ 2190750 h 6791325"/>
              <a:gd name="connsiteX21" fmla="*/ 800100 w 3571875"/>
              <a:gd name="connsiteY21" fmla="*/ 2247900 h 6791325"/>
              <a:gd name="connsiteX22" fmla="*/ 85725 w 3571875"/>
              <a:gd name="connsiteY22" fmla="*/ 1733550 h 6791325"/>
              <a:gd name="connsiteX23" fmla="*/ 0 w 3571875"/>
              <a:gd name="connsiteY23" fmla="*/ 2038350 h 6791325"/>
              <a:gd name="connsiteX24" fmla="*/ 609600 w 3571875"/>
              <a:gd name="connsiteY24" fmla="*/ 2743200 h 6791325"/>
              <a:gd name="connsiteX25" fmla="*/ 1238250 w 3571875"/>
              <a:gd name="connsiteY25" fmla="*/ 3476625 h 6791325"/>
              <a:gd name="connsiteX26" fmla="*/ 1457325 w 3571875"/>
              <a:gd name="connsiteY26" fmla="*/ 4010025 h 6791325"/>
              <a:gd name="connsiteX27" fmla="*/ 1847850 w 3571875"/>
              <a:gd name="connsiteY27" fmla="*/ 6791325 h 6791325"/>
              <a:gd name="connsiteX0" fmla="*/ 1889034 w 3613059"/>
              <a:gd name="connsiteY0" fmla="*/ 6791325 h 6791325"/>
              <a:gd name="connsiteX1" fmla="*/ 3613059 w 3613059"/>
              <a:gd name="connsiteY1" fmla="*/ 6781800 h 6791325"/>
              <a:gd name="connsiteX2" fmla="*/ 2555784 w 3613059"/>
              <a:gd name="connsiteY2" fmla="*/ 3819525 h 6791325"/>
              <a:gd name="connsiteX3" fmla="*/ 2431959 w 3613059"/>
              <a:gd name="connsiteY3" fmla="*/ 3267075 h 6791325"/>
              <a:gd name="connsiteX4" fmla="*/ 2793909 w 3613059"/>
              <a:gd name="connsiteY4" fmla="*/ 2162175 h 6791325"/>
              <a:gd name="connsiteX5" fmla="*/ 3432084 w 3613059"/>
              <a:gd name="connsiteY5" fmla="*/ 1247775 h 6791325"/>
              <a:gd name="connsiteX6" fmla="*/ 3251109 w 3613059"/>
              <a:gd name="connsiteY6" fmla="*/ 1133475 h 6791325"/>
              <a:gd name="connsiteX7" fmla="*/ 2584359 w 3613059"/>
              <a:gd name="connsiteY7" fmla="*/ 1857375 h 6791325"/>
              <a:gd name="connsiteX8" fmla="*/ 2412909 w 3613059"/>
              <a:gd name="connsiteY8" fmla="*/ 1752600 h 6791325"/>
              <a:gd name="connsiteX9" fmla="*/ 2812959 w 3613059"/>
              <a:gd name="connsiteY9" fmla="*/ 390525 h 6791325"/>
              <a:gd name="connsiteX10" fmla="*/ 2527209 w 3613059"/>
              <a:gd name="connsiteY10" fmla="*/ 295275 h 6791325"/>
              <a:gd name="connsiteX11" fmla="*/ 2165259 w 3613059"/>
              <a:gd name="connsiteY11" fmla="*/ 1609725 h 6791325"/>
              <a:gd name="connsiteX12" fmla="*/ 2012859 w 3613059"/>
              <a:gd name="connsiteY12" fmla="*/ 1495425 h 6791325"/>
              <a:gd name="connsiteX13" fmla="*/ 2031909 w 3613059"/>
              <a:gd name="connsiteY13" fmla="*/ 0 h 6791325"/>
              <a:gd name="connsiteX14" fmla="*/ 1831884 w 3613059"/>
              <a:gd name="connsiteY14" fmla="*/ 66675 h 6791325"/>
              <a:gd name="connsiteX15" fmla="*/ 1765209 w 3613059"/>
              <a:gd name="connsiteY15" fmla="*/ 1514475 h 6791325"/>
              <a:gd name="connsiteX16" fmla="*/ 1565184 w 3613059"/>
              <a:gd name="connsiteY16" fmla="*/ 1504950 h 6791325"/>
              <a:gd name="connsiteX17" fmla="*/ 1393734 w 3613059"/>
              <a:gd name="connsiteY17" fmla="*/ 123825 h 6791325"/>
              <a:gd name="connsiteX18" fmla="*/ 1212759 w 3613059"/>
              <a:gd name="connsiteY18" fmla="*/ 123825 h 6791325"/>
              <a:gd name="connsiteX19" fmla="*/ 1260384 w 3613059"/>
              <a:gd name="connsiteY19" fmla="*/ 1638300 h 6791325"/>
              <a:gd name="connsiteX20" fmla="*/ 1098459 w 3613059"/>
              <a:gd name="connsiteY20" fmla="*/ 2190750 h 6791325"/>
              <a:gd name="connsiteX21" fmla="*/ 841284 w 3613059"/>
              <a:gd name="connsiteY21" fmla="*/ 2247900 h 6791325"/>
              <a:gd name="connsiteX22" fmla="*/ 126909 w 3613059"/>
              <a:gd name="connsiteY22" fmla="*/ 1733550 h 6791325"/>
              <a:gd name="connsiteX23" fmla="*/ 41184 w 3613059"/>
              <a:gd name="connsiteY23" fmla="*/ 2038350 h 6791325"/>
              <a:gd name="connsiteX24" fmla="*/ 650784 w 3613059"/>
              <a:gd name="connsiteY24" fmla="*/ 2743200 h 6791325"/>
              <a:gd name="connsiteX25" fmla="*/ 1279434 w 3613059"/>
              <a:gd name="connsiteY25" fmla="*/ 3476625 h 6791325"/>
              <a:gd name="connsiteX26" fmla="*/ 1498509 w 3613059"/>
              <a:gd name="connsiteY26" fmla="*/ 4010025 h 6791325"/>
              <a:gd name="connsiteX27" fmla="*/ 1889034 w 3613059"/>
              <a:gd name="connsiteY27" fmla="*/ 6791325 h 6791325"/>
              <a:gd name="connsiteX0" fmla="*/ 1872461 w 3596486"/>
              <a:gd name="connsiteY0" fmla="*/ 6791325 h 6791325"/>
              <a:gd name="connsiteX1" fmla="*/ 3596486 w 3596486"/>
              <a:gd name="connsiteY1" fmla="*/ 6781800 h 6791325"/>
              <a:gd name="connsiteX2" fmla="*/ 2539211 w 3596486"/>
              <a:gd name="connsiteY2" fmla="*/ 3819525 h 6791325"/>
              <a:gd name="connsiteX3" fmla="*/ 2415386 w 3596486"/>
              <a:gd name="connsiteY3" fmla="*/ 3267075 h 6791325"/>
              <a:gd name="connsiteX4" fmla="*/ 2777336 w 3596486"/>
              <a:gd name="connsiteY4" fmla="*/ 2162175 h 6791325"/>
              <a:gd name="connsiteX5" fmla="*/ 3415511 w 3596486"/>
              <a:gd name="connsiteY5" fmla="*/ 1247775 h 6791325"/>
              <a:gd name="connsiteX6" fmla="*/ 3234536 w 3596486"/>
              <a:gd name="connsiteY6" fmla="*/ 1133475 h 6791325"/>
              <a:gd name="connsiteX7" fmla="*/ 2567786 w 3596486"/>
              <a:gd name="connsiteY7" fmla="*/ 1857375 h 6791325"/>
              <a:gd name="connsiteX8" fmla="*/ 2396336 w 3596486"/>
              <a:gd name="connsiteY8" fmla="*/ 1752600 h 6791325"/>
              <a:gd name="connsiteX9" fmla="*/ 2796386 w 3596486"/>
              <a:gd name="connsiteY9" fmla="*/ 390525 h 6791325"/>
              <a:gd name="connsiteX10" fmla="*/ 2510636 w 3596486"/>
              <a:gd name="connsiteY10" fmla="*/ 295275 h 6791325"/>
              <a:gd name="connsiteX11" fmla="*/ 2148686 w 3596486"/>
              <a:gd name="connsiteY11" fmla="*/ 1609725 h 6791325"/>
              <a:gd name="connsiteX12" fmla="*/ 1996286 w 3596486"/>
              <a:gd name="connsiteY12" fmla="*/ 1495425 h 6791325"/>
              <a:gd name="connsiteX13" fmla="*/ 2015336 w 3596486"/>
              <a:gd name="connsiteY13" fmla="*/ 0 h 6791325"/>
              <a:gd name="connsiteX14" fmla="*/ 1815311 w 3596486"/>
              <a:gd name="connsiteY14" fmla="*/ 66675 h 6791325"/>
              <a:gd name="connsiteX15" fmla="*/ 1748636 w 3596486"/>
              <a:gd name="connsiteY15" fmla="*/ 1514475 h 6791325"/>
              <a:gd name="connsiteX16" fmla="*/ 1548611 w 3596486"/>
              <a:gd name="connsiteY16" fmla="*/ 1504950 h 6791325"/>
              <a:gd name="connsiteX17" fmla="*/ 1377161 w 3596486"/>
              <a:gd name="connsiteY17" fmla="*/ 123825 h 6791325"/>
              <a:gd name="connsiteX18" fmla="*/ 1196186 w 3596486"/>
              <a:gd name="connsiteY18" fmla="*/ 123825 h 6791325"/>
              <a:gd name="connsiteX19" fmla="*/ 1243811 w 3596486"/>
              <a:gd name="connsiteY19" fmla="*/ 1638300 h 6791325"/>
              <a:gd name="connsiteX20" fmla="*/ 1081886 w 3596486"/>
              <a:gd name="connsiteY20" fmla="*/ 2190750 h 6791325"/>
              <a:gd name="connsiteX21" fmla="*/ 824711 w 3596486"/>
              <a:gd name="connsiteY21" fmla="*/ 2247900 h 6791325"/>
              <a:gd name="connsiteX22" fmla="*/ 110336 w 3596486"/>
              <a:gd name="connsiteY22" fmla="*/ 1733550 h 6791325"/>
              <a:gd name="connsiteX23" fmla="*/ 76998 w 3596486"/>
              <a:gd name="connsiteY23" fmla="*/ 2038350 h 6791325"/>
              <a:gd name="connsiteX24" fmla="*/ 634211 w 3596486"/>
              <a:gd name="connsiteY24" fmla="*/ 2743200 h 6791325"/>
              <a:gd name="connsiteX25" fmla="*/ 1262861 w 3596486"/>
              <a:gd name="connsiteY25" fmla="*/ 3476625 h 6791325"/>
              <a:gd name="connsiteX26" fmla="*/ 1481936 w 3596486"/>
              <a:gd name="connsiteY26" fmla="*/ 4010025 h 6791325"/>
              <a:gd name="connsiteX27" fmla="*/ 1872461 w 3596486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2170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2170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874084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874084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74133 w 3693484"/>
              <a:gd name="connsiteY20" fmla="*/ 19240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74133 w 3693484"/>
              <a:gd name="connsiteY20" fmla="*/ 19240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717047 w 3693484"/>
              <a:gd name="connsiteY16" fmla="*/ 1547812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717047 w 3693484"/>
              <a:gd name="connsiteY16" fmla="*/ 1547812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878971 w 3693484"/>
              <a:gd name="connsiteY14" fmla="*/ 109538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878971 w 3693484"/>
              <a:gd name="connsiteY14" fmla="*/ 109538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093284 w 3693484"/>
              <a:gd name="connsiteY12" fmla="*/ 1395413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093284 w 3693484"/>
              <a:gd name="connsiteY12" fmla="*/ 1395413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93297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814105 h 6814105"/>
              <a:gd name="connsiteX1" fmla="*/ 3693484 w 3693484"/>
              <a:gd name="connsiteY1" fmla="*/ 6804580 h 6814105"/>
              <a:gd name="connsiteX2" fmla="*/ 2636209 w 3693484"/>
              <a:gd name="connsiteY2" fmla="*/ 3842305 h 6814105"/>
              <a:gd name="connsiteX3" fmla="*/ 2512384 w 3693484"/>
              <a:gd name="connsiteY3" fmla="*/ 3289855 h 6814105"/>
              <a:gd name="connsiteX4" fmla="*/ 2874334 w 3693484"/>
              <a:gd name="connsiteY4" fmla="*/ 2184955 h 6814105"/>
              <a:gd name="connsiteX5" fmla="*/ 3512509 w 3693484"/>
              <a:gd name="connsiteY5" fmla="*/ 1270555 h 6814105"/>
              <a:gd name="connsiteX6" fmla="*/ 3331534 w 3693484"/>
              <a:gd name="connsiteY6" fmla="*/ 1156255 h 6814105"/>
              <a:gd name="connsiteX7" fmla="*/ 2664784 w 3693484"/>
              <a:gd name="connsiteY7" fmla="*/ 1880155 h 6814105"/>
              <a:gd name="connsiteX8" fmla="*/ 2493334 w 3693484"/>
              <a:gd name="connsiteY8" fmla="*/ 1775380 h 6814105"/>
              <a:gd name="connsiteX9" fmla="*/ 2893384 w 3693484"/>
              <a:gd name="connsiteY9" fmla="*/ 413305 h 6814105"/>
              <a:gd name="connsiteX10" fmla="*/ 2607634 w 3693484"/>
              <a:gd name="connsiteY10" fmla="*/ 318055 h 6814105"/>
              <a:gd name="connsiteX11" fmla="*/ 2245684 w 3693484"/>
              <a:gd name="connsiteY11" fmla="*/ 1632505 h 6814105"/>
              <a:gd name="connsiteX12" fmla="*/ 2131384 w 3693484"/>
              <a:gd name="connsiteY12" fmla="*/ 1565830 h 6814105"/>
              <a:gd name="connsiteX13" fmla="*/ 2193297 w 3693484"/>
              <a:gd name="connsiteY13" fmla="*/ 122792 h 6814105"/>
              <a:gd name="connsiteX14" fmla="*/ 1878971 w 3693484"/>
              <a:gd name="connsiteY14" fmla="*/ 132318 h 6814105"/>
              <a:gd name="connsiteX15" fmla="*/ 1798009 w 3693484"/>
              <a:gd name="connsiteY15" fmla="*/ 1522968 h 6814105"/>
              <a:gd name="connsiteX16" fmla="*/ 1674184 w 3693484"/>
              <a:gd name="connsiteY16" fmla="*/ 1527729 h 6814105"/>
              <a:gd name="connsiteX17" fmla="*/ 1593221 w 3693484"/>
              <a:gd name="connsiteY17" fmla="*/ 346630 h 6814105"/>
              <a:gd name="connsiteX18" fmla="*/ 1307472 w 3693484"/>
              <a:gd name="connsiteY18" fmla="*/ 337105 h 6814105"/>
              <a:gd name="connsiteX19" fmla="*/ 1312234 w 3693484"/>
              <a:gd name="connsiteY19" fmla="*/ 1603930 h 6814105"/>
              <a:gd name="connsiteX20" fmla="*/ 1259846 w 3693484"/>
              <a:gd name="connsiteY20" fmla="*/ 1994455 h 6814105"/>
              <a:gd name="connsiteX21" fmla="*/ 902659 w 3693484"/>
              <a:gd name="connsiteY21" fmla="*/ 2270680 h 6814105"/>
              <a:gd name="connsiteX22" fmla="*/ 207334 w 3693484"/>
              <a:gd name="connsiteY22" fmla="*/ 1756330 h 6814105"/>
              <a:gd name="connsiteX23" fmla="*/ 173996 w 3693484"/>
              <a:gd name="connsiteY23" fmla="*/ 2061130 h 6814105"/>
              <a:gd name="connsiteX24" fmla="*/ 731209 w 3693484"/>
              <a:gd name="connsiteY24" fmla="*/ 2765980 h 6814105"/>
              <a:gd name="connsiteX25" fmla="*/ 1359859 w 3693484"/>
              <a:gd name="connsiteY25" fmla="*/ 3499405 h 6814105"/>
              <a:gd name="connsiteX26" fmla="*/ 1578934 w 3693484"/>
              <a:gd name="connsiteY26" fmla="*/ 4032805 h 6814105"/>
              <a:gd name="connsiteX27" fmla="*/ 1969459 w 3693484"/>
              <a:gd name="connsiteY27" fmla="*/ 6814105 h 6814105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45684 w 3693484"/>
              <a:gd name="connsiteY11" fmla="*/ 1663910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21922 w 3693484"/>
              <a:gd name="connsiteY10" fmla="*/ 401847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598109 w 3693484"/>
              <a:gd name="connsiteY7" fmla="*/ 1849647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925847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925847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64809 w 3693484"/>
              <a:gd name="connsiteY4" fmla="*/ 219731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83859 w 3693484"/>
              <a:gd name="connsiteY4" fmla="*/ 2092535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21959 w 3693484"/>
              <a:gd name="connsiteY4" fmla="*/ 2097298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69309 w 3693484"/>
              <a:gd name="connsiteY25" fmla="*/ 2802147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69309 w 3693484"/>
              <a:gd name="connsiteY25" fmla="*/ 2802147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59934 w 3693484"/>
              <a:gd name="connsiteY0" fmla="*/ 6707398 h 6835985"/>
              <a:gd name="connsiteX1" fmla="*/ 3693484 w 3693484"/>
              <a:gd name="connsiteY1" fmla="*/ 6835985 h 6835985"/>
              <a:gd name="connsiteX2" fmla="*/ 2640971 w 3693484"/>
              <a:gd name="connsiteY2" fmla="*/ 3878472 h 6835985"/>
              <a:gd name="connsiteX3" fmla="*/ 2517146 w 3693484"/>
              <a:gd name="connsiteY3" fmla="*/ 3345073 h 6835985"/>
              <a:gd name="connsiteX4" fmla="*/ 2755270 w 3693484"/>
              <a:gd name="connsiteY4" fmla="*/ 2811673 h 6835985"/>
              <a:gd name="connsiteX5" fmla="*/ 2864809 w 3693484"/>
              <a:gd name="connsiteY5" fmla="*/ 2192548 h 6835985"/>
              <a:gd name="connsiteX6" fmla="*/ 3512509 w 3693484"/>
              <a:gd name="connsiteY6" fmla="*/ 1301960 h 6835985"/>
              <a:gd name="connsiteX7" fmla="*/ 3298197 w 3693484"/>
              <a:gd name="connsiteY7" fmla="*/ 1178135 h 6835985"/>
              <a:gd name="connsiteX8" fmla="*/ 2607634 w 3693484"/>
              <a:gd name="connsiteY8" fmla="*/ 1878222 h 6835985"/>
              <a:gd name="connsiteX9" fmla="*/ 2531434 w 3693484"/>
              <a:gd name="connsiteY9" fmla="*/ 1821072 h 6835985"/>
              <a:gd name="connsiteX10" fmla="*/ 2874334 w 3693484"/>
              <a:gd name="connsiteY10" fmla="*/ 563772 h 6835985"/>
              <a:gd name="connsiteX11" fmla="*/ 2598109 w 3693484"/>
              <a:gd name="connsiteY11" fmla="*/ 397084 h 6835985"/>
              <a:gd name="connsiteX12" fmla="*/ 2207584 w 3693484"/>
              <a:gd name="connsiteY12" fmla="*/ 1659147 h 6835985"/>
              <a:gd name="connsiteX13" fmla="*/ 2131384 w 3693484"/>
              <a:gd name="connsiteY13" fmla="*/ 1597235 h 6835985"/>
              <a:gd name="connsiteX14" fmla="*/ 2193297 w 3693484"/>
              <a:gd name="connsiteY14" fmla="*/ 154197 h 6835985"/>
              <a:gd name="connsiteX15" fmla="*/ 1878971 w 3693484"/>
              <a:gd name="connsiteY15" fmla="*/ 163723 h 6835985"/>
              <a:gd name="connsiteX16" fmla="*/ 1798009 w 3693484"/>
              <a:gd name="connsiteY16" fmla="*/ 1554373 h 6835985"/>
              <a:gd name="connsiteX17" fmla="*/ 1674184 w 3693484"/>
              <a:gd name="connsiteY17" fmla="*/ 1559134 h 6835985"/>
              <a:gd name="connsiteX18" fmla="*/ 1593221 w 3693484"/>
              <a:gd name="connsiteY18" fmla="*/ 378035 h 6835985"/>
              <a:gd name="connsiteX19" fmla="*/ 1307472 w 3693484"/>
              <a:gd name="connsiteY19" fmla="*/ 368510 h 6835985"/>
              <a:gd name="connsiteX20" fmla="*/ 1312234 w 3693484"/>
              <a:gd name="connsiteY20" fmla="*/ 1635335 h 6835985"/>
              <a:gd name="connsiteX21" fmla="*/ 1259846 w 3693484"/>
              <a:gd name="connsiteY21" fmla="*/ 2025860 h 6835985"/>
              <a:gd name="connsiteX22" fmla="*/ 902659 w 3693484"/>
              <a:gd name="connsiteY22" fmla="*/ 2302085 h 6835985"/>
              <a:gd name="connsiteX23" fmla="*/ 207334 w 3693484"/>
              <a:gd name="connsiteY23" fmla="*/ 1787735 h 6835985"/>
              <a:gd name="connsiteX24" fmla="*/ 173996 w 3693484"/>
              <a:gd name="connsiteY24" fmla="*/ 2092535 h 6835985"/>
              <a:gd name="connsiteX25" fmla="*/ 745496 w 3693484"/>
              <a:gd name="connsiteY25" fmla="*/ 2806910 h 6835985"/>
              <a:gd name="connsiteX26" fmla="*/ 1440822 w 3693484"/>
              <a:gd name="connsiteY26" fmla="*/ 3583198 h 6835985"/>
              <a:gd name="connsiteX27" fmla="*/ 1617034 w 3693484"/>
              <a:gd name="connsiteY27" fmla="*/ 4107073 h 6835985"/>
              <a:gd name="connsiteX28" fmla="*/ 1959934 w 3693484"/>
              <a:gd name="connsiteY28" fmla="*/ 6707398 h 6835985"/>
              <a:gd name="connsiteX0" fmla="*/ 1959934 w 3664909"/>
              <a:gd name="connsiteY0" fmla="*/ 6707398 h 6712160"/>
              <a:gd name="connsiteX1" fmla="*/ 3664909 w 3664909"/>
              <a:gd name="connsiteY1" fmla="*/ 6712160 h 6712160"/>
              <a:gd name="connsiteX2" fmla="*/ 2640971 w 3664909"/>
              <a:gd name="connsiteY2" fmla="*/ 3878472 h 6712160"/>
              <a:gd name="connsiteX3" fmla="*/ 2517146 w 3664909"/>
              <a:gd name="connsiteY3" fmla="*/ 3345073 h 6712160"/>
              <a:gd name="connsiteX4" fmla="*/ 2755270 w 3664909"/>
              <a:gd name="connsiteY4" fmla="*/ 2811673 h 6712160"/>
              <a:gd name="connsiteX5" fmla="*/ 2864809 w 3664909"/>
              <a:gd name="connsiteY5" fmla="*/ 2192548 h 6712160"/>
              <a:gd name="connsiteX6" fmla="*/ 3512509 w 3664909"/>
              <a:gd name="connsiteY6" fmla="*/ 1301960 h 6712160"/>
              <a:gd name="connsiteX7" fmla="*/ 3298197 w 3664909"/>
              <a:gd name="connsiteY7" fmla="*/ 1178135 h 6712160"/>
              <a:gd name="connsiteX8" fmla="*/ 2607634 w 3664909"/>
              <a:gd name="connsiteY8" fmla="*/ 1878222 h 6712160"/>
              <a:gd name="connsiteX9" fmla="*/ 2531434 w 3664909"/>
              <a:gd name="connsiteY9" fmla="*/ 1821072 h 6712160"/>
              <a:gd name="connsiteX10" fmla="*/ 2874334 w 3664909"/>
              <a:gd name="connsiteY10" fmla="*/ 563772 h 6712160"/>
              <a:gd name="connsiteX11" fmla="*/ 2598109 w 3664909"/>
              <a:gd name="connsiteY11" fmla="*/ 397084 h 6712160"/>
              <a:gd name="connsiteX12" fmla="*/ 2207584 w 3664909"/>
              <a:gd name="connsiteY12" fmla="*/ 1659147 h 6712160"/>
              <a:gd name="connsiteX13" fmla="*/ 2131384 w 3664909"/>
              <a:gd name="connsiteY13" fmla="*/ 1597235 h 6712160"/>
              <a:gd name="connsiteX14" fmla="*/ 2193297 w 3664909"/>
              <a:gd name="connsiteY14" fmla="*/ 154197 h 6712160"/>
              <a:gd name="connsiteX15" fmla="*/ 1878971 w 3664909"/>
              <a:gd name="connsiteY15" fmla="*/ 163723 h 6712160"/>
              <a:gd name="connsiteX16" fmla="*/ 1798009 w 3664909"/>
              <a:gd name="connsiteY16" fmla="*/ 1554373 h 6712160"/>
              <a:gd name="connsiteX17" fmla="*/ 1674184 w 3664909"/>
              <a:gd name="connsiteY17" fmla="*/ 1559134 h 6712160"/>
              <a:gd name="connsiteX18" fmla="*/ 1593221 w 3664909"/>
              <a:gd name="connsiteY18" fmla="*/ 378035 h 6712160"/>
              <a:gd name="connsiteX19" fmla="*/ 1307472 w 3664909"/>
              <a:gd name="connsiteY19" fmla="*/ 368510 h 6712160"/>
              <a:gd name="connsiteX20" fmla="*/ 1312234 w 3664909"/>
              <a:gd name="connsiteY20" fmla="*/ 1635335 h 6712160"/>
              <a:gd name="connsiteX21" fmla="*/ 1259846 w 3664909"/>
              <a:gd name="connsiteY21" fmla="*/ 2025860 h 6712160"/>
              <a:gd name="connsiteX22" fmla="*/ 902659 w 3664909"/>
              <a:gd name="connsiteY22" fmla="*/ 2302085 h 6712160"/>
              <a:gd name="connsiteX23" fmla="*/ 207334 w 3664909"/>
              <a:gd name="connsiteY23" fmla="*/ 1787735 h 6712160"/>
              <a:gd name="connsiteX24" fmla="*/ 173996 w 3664909"/>
              <a:gd name="connsiteY24" fmla="*/ 2092535 h 6712160"/>
              <a:gd name="connsiteX25" fmla="*/ 745496 w 3664909"/>
              <a:gd name="connsiteY25" fmla="*/ 2806910 h 6712160"/>
              <a:gd name="connsiteX26" fmla="*/ 1440822 w 3664909"/>
              <a:gd name="connsiteY26" fmla="*/ 3583198 h 6712160"/>
              <a:gd name="connsiteX27" fmla="*/ 1617034 w 3664909"/>
              <a:gd name="connsiteY27" fmla="*/ 4107073 h 6712160"/>
              <a:gd name="connsiteX28" fmla="*/ 1959934 w 3664909"/>
              <a:gd name="connsiteY28" fmla="*/ 6707398 h 6712160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17146 w 3650621"/>
              <a:gd name="connsiteY3" fmla="*/ 3345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424245 w 3650621"/>
              <a:gd name="connsiteY0" fmla="*/ 6728001 h 6728001"/>
              <a:gd name="connsiteX1" fmla="*/ 3650621 w 3650621"/>
              <a:gd name="connsiteY1" fmla="*/ 6702635 h 6728001"/>
              <a:gd name="connsiteX2" fmla="*/ 2640971 w 3650621"/>
              <a:gd name="connsiteY2" fmla="*/ 3878472 h 6728001"/>
              <a:gd name="connsiteX3" fmla="*/ 2539547 w 3650621"/>
              <a:gd name="connsiteY3" fmla="*/ 3373073 h 6728001"/>
              <a:gd name="connsiteX4" fmla="*/ 2755270 w 3650621"/>
              <a:gd name="connsiteY4" fmla="*/ 2811673 h 6728001"/>
              <a:gd name="connsiteX5" fmla="*/ 2864809 w 3650621"/>
              <a:gd name="connsiteY5" fmla="*/ 2192548 h 6728001"/>
              <a:gd name="connsiteX6" fmla="*/ 3512509 w 3650621"/>
              <a:gd name="connsiteY6" fmla="*/ 1301960 h 6728001"/>
              <a:gd name="connsiteX7" fmla="*/ 3298197 w 3650621"/>
              <a:gd name="connsiteY7" fmla="*/ 1178135 h 6728001"/>
              <a:gd name="connsiteX8" fmla="*/ 2607634 w 3650621"/>
              <a:gd name="connsiteY8" fmla="*/ 1878222 h 6728001"/>
              <a:gd name="connsiteX9" fmla="*/ 2531434 w 3650621"/>
              <a:gd name="connsiteY9" fmla="*/ 1821072 h 6728001"/>
              <a:gd name="connsiteX10" fmla="*/ 2874334 w 3650621"/>
              <a:gd name="connsiteY10" fmla="*/ 563772 h 6728001"/>
              <a:gd name="connsiteX11" fmla="*/ 2598109 w 3650621"/>
              <a:gd name="connsiteY11" fmla="*/ 397084 h 6728001"/>
              <a:gd name="connsiteX12" fmla="*/ 2207584 w 3650621"/>
              <a:gd name="connsiteY12" fmla="*/ 1659147 h 6728001"/>
              <a:gd name="connsiteX13" fmla="*/ 2131384 w 3650621"/>
              <a:gd name="connsiteY13" fmla="*/ 1597235 h 6728001"/>
              <a:gd name="connsiteX14" fmla="*/ 2193297 w 3650621"/>
              <a:gd name="connsiteY14" fmla="*/ 154197 h 6728001"/>
              <a:gd name="connsiteX15" fmla="*/ 1878971 w 3650621"/>
              <a:gd name="connsiteY15" fmla="*/ 163723 h 6728001"/>
              <a:gd name="connsiteX16" fmla="*/ 1798009 w 3650621"/>
              <a:gd name="connsiteY16" fmla="*/ 1554373 h 6728001"/>
              <a:gd name="connsiteX17" fmla="*/ 1674184 w 3650621"/>
              <a:gd name="connsiteY17" fmla="*/ 1559134 h 6728001"/>
              <a:gd name="connsiteX18" fmla="*/ 1593221 w 3650621"/>
              <a:gd name="connsiteY18" fmla="*/ 378035 h 6728001"/>
              <a:gd name="connsiteX19" fmla="*/ 1307472 w 3650621"/>
              <a:gd name="connsiteY19" fmla="*/ 368510 h 6728001"/>
              <a:gd name="connsiteX20" fmla="*/ 1312234 w 3650621"/>
              <a:gd name="connsiteY20" fmla="*/ 1635335 h 6728001"/>
              <a:gd name="connsiteX21" fmla="*/ 1259846 w 3650621"/>
              <a:gd name="connsiteY21" fmla="*/ 2025860 h 6728001"/>
              <a:gd name="connsiteX22" fmla="*/ 902659 w 3650621"/>
              <a:gd name="connsiteY22" fmla="*/ 2302085 h 6728001"/>
              <a:gd name="connsiteX23" fmla="*/ 207334 w 3650621"/>
              <a:gd name="connsiteY23" fmla="*/ 1787735 h 6728001"/>
              <a:gd name="connsiteX24" fmla="*/ 173996 w 3650621"/>
              <a:gd name="connsiteY24" fmla="*/ 2092535 h 6728001"/>
              <a:gd name="connsiteX25" fmla="*/ 745496 w 3650621"/>
              <a:gd name="connsiteY25" fmla="*/ 2806910 h 6728001"/>
              <a:gd name="connsiteX26" fmla="*/ 1440822 w 3650621"/>
              <a:gd name="connsiteY26" fmla="*/ 3583198 h 6728001"/>
              <a:gd name="connsiteX27" fmla="*/ 1617034 w 3650621"/>
              <a:gd name="connsiteY27" fmla="*/ 4107073 h 6728001"/>
              <a:gd name="connsiteX28" fmla="*/ 1424245 w 3650621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78205 w 3560733"/>
              <a:gd name="connsiteY22" fmla="*/ 2295217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378326 w 3514814"/>
              <a:gd name="connsiteY0" fmla="*/ 6728001 h 6728001"/>
              <a:gd name="connsiteX1" fmla="*/ 3144559 w 3514814"/>
              <a:gd name="connsiteY1" fmla="*/ 6709503 h 6728001"/>
              <a:gd name="connsiteX2" fmla="*/ 2595052 w 3514814"/>
              <a:gd name="connsiteY2" fmla="*/ 3878472 h 6728001"/>
              <a:gd name="connsiteX3" fmla="*/ 2507364 w 3514814"/>
              <a:gd name="connsiteY3" fmla="*/ 3482959 h 6728001"/>
              <a:gd name="connsiteX4" fmla="*/ 2778029 w 3514814"/>
              <a:gd name="connsiteY4" fmla="*/ 2866616 h 6728001"/>
              <a:gd name="connsiteX5" fmla="*/ 2818890 w 3514814"/>
              <a:gd name="connsiteY5" fmla="*/ 2192548 h 6728001"/>
              <a:gd name="connsiteX6" fmla="*/ 3466590 w 3514814"/>
              <a:gd name="connsiteY6" fmla="*/ 1301960 h 6728001"/>
              <a:gd name="connsiteX7" fmla="*/ 3252278 w 3514814"/>
              <a:gd name="connsiteY7" fmla="*/ 1178135 h 6728001"/>
              <a:gd name="connsiteX8" fmla="*/ 2561715 w 3514814"/>
              <a:gd name="connsiteY8" fmla="*/ 1878222 h 6728001"/>
              <a:gd name="connsiteX9" fmla="*/ 2485515 w 3514814"/>
              <a:gd name="connsiteY9" fmla="*/ 1821072 h 6728001"/>
              <a:gd name="connsiteX10" fmla="*/ 2828415 w 3514814"/>
              <a:gd name="connsiteY10" fmla="*/ 563772 h 6728001"/>
              <a:gd name="connsiteX11" fmla="*/ 2552190 w 3514814"/>
              <a:gd name="connsiteY11" fmla="*/ 397084 h 6728001"/>
              <a:gd name="connsiteX12" fmla="*/ 2161665 w 3514814"/>
              <a:gd name="connsiteY12" fmla="*/ 1659147 h 6728001"/>
              <a:gd name="connsiteX13" fmla="*/ 2085465 w 3514814"/>
              <a:gd name="connsiteY13" fmla="*/ 1597235 h 6728001"/>
              <a:gd name="connsiteX14" fmla="*/ 2147378 w 3514814"/>
              <a:gd name="connsiteY14" fmla="*/ 154197 h 6728001"/>
              <a:gd name="connsiteX15" fmla="*/ 1833052 w 3514814"/>
              <a:gd name="connsiteY15" fmla="*/ 163723 h 6728001"/>
              <a:gd name="connsiteX16" fmla="*/ 1752090 w 3514814"/>
              <a:gd name="connsiteY16" fmla="*/ 1554373 h 6728001"/>
              <a:gd name="connsiteX17" fmla="*/ 1628265 w 3514814"/>
              <a:gd name="connsiteY17" fmla="*/ 1559134 h 6728001"/>
              <a:gd name="connsiteX18" fmla="*/ 1547302 w 3514814"/>
              <a:gd name="connsiteY18" fmla="*/ 378035 h 6728001"/>
              <a:gd name="connsiteX19" fmla="*/ 1261553 w 3514814"/>
              <a:gd name="connsiteY19" fmla="*/ 368510 h 6728001"/>
              <a:gd name="connsiteX20" fmla="*/ 1266315 w 3514814"/>
              <a:gd name="connsiteY20" fmla="*/ 1635335 h 6728001"/>
              <a:gd name="connsiteX21" fmla="*/ 1213927 w 3514814"/>
              <a:gd name="connsiteY21" fmla="*/ 2025860 h 6728001"/>
              <a:gd name="connsiteX22" fmla="*/ 932286 w 3514814"/>
              <a:gd name="connsiteY22" fmla="*/ 2295217 h 6728001"/>
              <a:gd name="connsiteX23" fmla="*/ 291903 w 3514814"/>
              <a:gd name="connsiteY23" fmla="*/ 1822074 h 6728001"/>
              <a:gd name="connsiteX24" fmla="*/ 128077 w 3514814"/>
              <a:gd name="connsiteY24" fmla="*/ 2092535 h 6728001"/>
              <a:gd name="connsiteX25" fmla="*/ 699577 w 3514814"/>
              <a:gd name="connsiteY25" fmla="*/ 2806910 h 6728001"/>
              <a:gd name="connsiteX26" fmla="*/ 1394903 w 3514814"/>
              <a:gd name="connsiteY26" fmla="*/ 3583198 h 6728001"/>
              <a:gd name="connsiteX27" fmla="*/ 1571115 w 3514814"/>
              <a:gd name="connsiteY27" fmla="*/ 4107073 h 6728001"/>
              <a:gd name="connsiteX28" fmla="*/ 1378326 w 3514814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867877 w 3450405"/>
              <a:gd name="connsiteY22" fmla="*/ 2295217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35168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867877 w 3450405"/>
              <a:gd name="connsiteY22" fmla="*/ 2295217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1097303 w 3450405"/>
              <a:gd name="connsiteY22" fmla="*/ 2047827 h 6728001"/>
              <a:gd name="connsiteX23" fmla="*/ 909084 w 3450405"/>
              <a:gd name="connsiteY23" fmla="*/ 2336423 h 6728001"/>
              <a:gd name="connsiteX24" fmla="*/ 227494 w 3450405"/>
              <a:gd name="connsiteY24" fmla="*/ 1822074 h 6728001"/>
              <a:gd name="connsiteX25" fmla="*/ 159816 w 3450405"/>
              <a:gd name="connsiteY25" fmla="*/ 2133742 h 6728001"/>
              <a:gd name="connsiteX26" fmla="*/ 669507 w 3450405"/>
              <a:gd name="connsiteY26" fmla="*/ 2806910 h 6728001"/>
              <a:gd name="connsiteX27" fmla="*/ 1330494 w 3450405"/>
              <a:gd name="connsiteY27" fmla="*/ 3583198 h 6728001"/>
              <a:gd name="connsiteX28" fmla="*/ 1506706 w 3450405"/>
              <a:gd name="connsiteY28" fmla="*/ 4107073 h 6728001"/>
              <a:gd name="connsiteX29" fmla="*/ 1313917 w 3450405"/>
              <a:gd name="connsiteY29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909084 w 3450405"/>
              <a:gd name="connsiteY21" fmla="*/ 2336423 h 6728001"/>
              <a:gd name="connsiteX22" fmla="*/ 227494 w 3450405"/>
              <a:gd name="connsiteY22" fmla="*/ 1822074 h 6728001"/>
              <a:gd name="connsiteX23" fmla="*/ 159816 w 3450405"/>
              <a:gd name="connsiteY23" fmla="*/ 2133742 h 6728001"/>
              <a:gd name="connsiteX24" fmla="*/ 669507 w 3450405"/>
              <a:gd name="connsiteY24" fmla="*/ 2806910 h 6728001"/>
              <a:gd name="connsiteX25" fmla="*/ 1330494 w 3450405"/>
              <a:gd name="connsiteY25" fmla="*/ 3583198 h 6728001"/>
              <a:gd name="connsiteX26" fmla="*/ 1506706 w 3450405"/>
              <a:gd name="connsiteY26" fmla="*/ 4107073 h 6728001"/>
              <a:gd name="connsiteX27" fmla="*/ 1313917 w 3450405"/>
              <a:gd name="connsiteY27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563856 w 3450405"/>
              <a:gd name="connsiteY16" fmla="*/ 1559134 h 6728001"/>
              <a:gd name="connsiteX17" fmla="*/ 1482893 w 3450405"/>
              <a:gd name="connsiteY17" fmla="*/ 378035 h 6728001"/>
              <a:gd name="connsiteX18" fmla="*/ 1197144 w 3450405"/>
              <a:gd name="connsiteY18" fmla="*/ 368510 h 6728001"/>
              <a:gd name="connsiteX19" fmla="*/ 1188171 w 3450405"/>
              <a:gd name="connsiteY19" fmla="*/ 1717750 h 6728001"/>
              <a:gd name="connsiteX20" fmla="*/ 909084 w 3450405"/>
              <a:gd name="connsiteY20" fmla="*/ 2336423 h 6728001"/>
              <a:gd name="connsiteX21" fmla="*/ 227494 w 3450405"/>
              <a:gd name="connsiteY21" fmla="*/ 1822074 h 6728001"/>
              <a:gd name="connsiteX22" fmla="*/ 159816 w 3450405"/>
              <a:gd name="connsiteY22" fmla="*/ 2133742 h 6728001"/>
              <a:gd name="connsiteX23" fmla="*/ 669507 w 3450405"/>
              <a:gd name="connsiteY23" fmla="*/ 2806910 h 6728001"/>
              <a:gd name="connsiteX24" fmla="*/ 1330494 w 3450405"/>
              <a:gd name="connsiteY24" fmla="*/ 3583198 h 6728001"/>
              <a:gd name="connsiteX25" fmla="*/ 1506706 w 3450405"/>
              <a:gd name="connsiteY25" fmla="*/ 4107073 h 6728001"/>
              <a:gd name="connsiteX26" fmla="*/ 1313917 w 3450405"/>
              <a:gd name="connsiteY26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21056 w 3450405"/>
              <a:gd name="connsiteY12" fmla="*/ 1597235 h 6728001"/>
              <a:gd name="connsiteX13" fmla="*/ 2082969 w 3450405"/>
              <a:gd name="connsiteY13" fmla="*/ 154197 h 6728001"/>
              <a:gd name="connsiteX14" fmla="*/ 1768643 w 3450405"/>
              <a:gd name="connsiteY14" fmla="*/ 163723 h 6728001"/>
              <a:gd name="connsiteX15" fmla="*/ 1563856 w 3450405"/>
              <a:gd name="connsiteY15" fmla="*/ 1559134 h 6728001"/>
              <a:gd name="connsiteX16" fmla="*/ 1482893 w 3450405"/>
              <a:gd name="connsiteY16" fmla="*/ 378035 h 6728001"/>
              <a:gd name="connsiteX17" fmla="*/ 1197144 w 3450405"/>
              <a:gd name="connsiteY17" fmla="*/ 368510 h 6728001"/>
              <a:gd name="connsiteX18" fmla="*/ 1188171 w 3450405"/>
              <a:gd name="connsiteY18" fmla="*/ 1717750 h 6728001"/>
              <a:gd name="connsiteX19" fmla="*/ 909084 w 3450405"/>
              <a:gd name="connsiteY19" fmla="*/ 2336423 h 6728001"/>
              <a:gd name="connsiteX20" fmla="*/ 227494 w 3450405"/>
              <a:gd name="connsiteY20" fmla="*/ 1822074 h 6728001"/>
              <a:gd name="connsiteX21" fmla="*/ 159816 w 3450405"/>
              <a:gd name="connsiteY21" fmla="*/ 2133742 h 6728001"/>
              <a:gd name="connsiteX22" fmla="*/ 669507 w 3450405"/>
              <a:gd name="connsiteY22" fmla="*/ 2806910 h 6728001"/>
              <a:gd name="connsiteX23" fmla="*/ 1330494 w 3450405"/>
              <a:gd name="connsiteY23" fmla="*/ 3583198 h 6728001"/>
              <a:gd name="connsiteX24" fmla="*/ 1506706 w 3450405"/>
              <a:gd name="connsiteY24" fmla="*/ 4107073 h 6728001"/>
              <a:gd name="connsiteX25" fmla="*/ 1313917 w 3450405"/>
              <a:gd name="connsiteY25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21056 w 3450405"/>
              <a:gd name="connsiteY11" fmla="*/ 1597235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82867 w 3450405"/>
              <a:gd name="connsiteY11" fmla="*/ 1638442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32541"/>
              <a:gd name="connsiteY0" fmla="*/ 6728001 h 6728001"/>
              <a:gd name="connsiteX1" fmla="*/ 3080150 w 3432541"/>
              <a:gd name="connsiteY1" fmla="*/ 6709503 h 6728001"/>
              <a:gd name="connsiteX2" fmla="*/ 2530643 w 3432541"/>
              <a:gd name="connsiteY2" fmla="*/ 3878472 h 6728001"/>
              <a:gd name="connsiteX3" fmla="*/ 2442955 w 3432541"/>
              <a:gd name="connsiteY3" fmla="*/ 3482959 h 6728001"/>
              <a:gd name="connsiteX4" fmla="*/ 2713620 w 3432541"/>
              <a:gd name="connsiteY4" fmla="*/ 2866616 h 6728001"/>
              <a:gd name="connsiteX5" fmla="*/ 2754481 w 3432541"/>
              <a:gd name="connsiteY5" fmla="*/ 2192548 h 6728001"/>
              <a:gd name="connsiteX6" fmla="*/ 3402181 w 3432541"/>
              <a:gd name="connsiteY6" fmla="*/ 1301960 h 6728001"/>
              <a:gd name="connsiteX7" fmla="*/ 3016174 w 3432541"/>
              <a:gd name="connsiteY7" fmla="*/ 1075118 h 6728001"/>
              <a:gd name="connsiteX8" fmla="*/ 2421106 w 3432541"/>
              <a:gd name="connsiteY8" fmla="*/ 1821072 h 6728001"/>
              <a:gd name="connsiteX9" fmla="*/ 2764006 w 3432541"/>
              <a:gd name="connsiteY9" fmla="*/ 563772 h 6728001"/>
              <a:gd name="connsiteX10" fmla="*/ 2487781 w 3432541"/>
              <a:gd name="connsiteY10" fmla="*/ 397084 h 6728001"/>
              <a:gd name="connsiteX11" fmla="*/ 2034792 w 3432541"/>
              <a:gd name="connsiteY11" fmla="*/ 1645310 h 6728001"/>
              <a:gd name="connsiteX12" fmla="*/ 2082969 w 3432541"/>
              <a:gd name="connsiteY12" fmla="*/ 154197 h 6728001"/>
              <a:gd name="connsiteX13" fmla="*/ 1768643 w 3432541"/>
              <a:gd name="connsiteY13" fmla="*/ 163723 h 6728001"/>
              <a:gd name="connsiteX14" fmla="*/ 1625667 w 3432541"/>
              <a:gd name="connsiteY14" fmla="*/ 1620945 h 6728001"/>
              <a:gd name="connsiteX15" fmla="*/ 1482893 w 3432541"/>
              <a:gd name="connsiteY15" fmla="*/ 378035 h 6728001"/>
              <a:gd name="connsiteX16" fmla="*/ 1197144 w 3432541"/>
              <a:gd name="connsiteY16" fmla="*/ 368510 h 6728001"/>
              <a:gd name="connsiteX17" fmla="*/ 1188171 w 3432541"/>
              <a:gd name="connsiteY17" fmla="*/ 1717750 h 6728001"/>
              <a:gd name="connsiteX18" fmla="*/ 909084 w 3432541"/>
              <a:gd name="connsiteY18" fmla="*/ 2336423 h 6728001"/>
              <a:gd name="connsiteX19" fmla="*/ 227494 w 3432541"/>
              <a:gd name="connsiteY19" fmla="*/ 1822074 h 6728001"/>
              <a:gd name="connsiteX20" fmla="*/ 159816 w 3432541"/>
              <a:gd name="connsiteY20" fmla="*/ 2133742 h 6728001"/>
              <a:gd name="connsiteX21" fmla="*/ 669507 w 3432541"/>
              <a:gd name="connsiteY21" fmla="*/ 2806910 h 6728001"/>
              <a:gd name="connsiteX22" fmla="*/ 1330494 w 3432541"/>
              <a:gd name="connsiteY22" fmla="*/ 3583198 h 6728001"/>
              <a:gd name="connsiteX23" fmla="*/ 1506706 w 3432541"/>
              <a:gd name="connsiteY23" fmla="*/ 4107073 h 6728001"/>
              <a:gd name="connsiteX24" fmla="*/ 1313917 w 3432541"/>
              <a:gd name="connsiteY24" fmla="*/ 6728001 h 6728001"/>
              <a:gd name="connsiteX0" fmla="*/ 1313917 w 3314077"/>
              <a:gd name="connsiteY0" fmla="*/ 6728001 h 6728001"/>
              <a:gd name="connsiteX1" fmla="*/ 3080150 w 3314077"/>
              <a:gd name="connsiteY1" fmla="*/ 6709503 h 6728001"/>
              <a:gd name="connsiteX2" fmla="*/ 2530643 w 3314077"/>
              <a:gd name="connsiteY2" fmla="*/ 3878472 h 6728001"/>
              <a:gd name="connsiteX3" fmla="*/ 2442955 w 3314077"/>
              <a:gd name="connsiteY3" fmla="*/ 3482959 h 6728001"/>
              <a:gd name="connsiteX4" fmla="*/ 2713620 w 3314077"/>
              <a:gd name="connsiteY4" fmla="*/ 2866616 h 6728001"/>
              <a:gd name="connsiteX5" fmla="*/ 2754481 w 3314077"/>
              <a:gd name="connsiteY5" fmla="*/ 2192548 h 6728001"/>
              <a:gd name="connsiteX6" fmla="*/ 3271692 w 3314077"/>
              <a:gd name="connsiteY6" fmla="*/ 1150868 h 6728001"/>
              <a:gd name="connsiteX7" fmla="*/ 3016174 w 3314077"/>
              <a:gd name="connsiteY7" fmla="*/ 1075118 h 6728001"/>
              <a:gd name="connsiteX8" fmla="*/ 2421106 w 3314077"/>
              <a:gd name="connsiteY8" fmla="*/ 1821072 h 6728001"/>
              <a:gd name="connsiteX9" fmla="*/ 2764006 w 3314077"/>
              <a:gd name="connsiteY9" fmla="*/ 563772 h 6728001"/>
              <a:gd name="connsiteX10" fmla="*/ 2487781 w 3314077"/>
              <a:gd name="connsiteY10" fmla="*/ 397084 h 6728001"/>
              <a:gd name="connsiteX11" fmla="*/ 2034792 w 3314077"/>
              <a:gd name="connsiteY11" fmla="*/ 1645310 h 6728001"/>
              <a:gd name="connsiteX12" fmla="*/ 2082969 w 3314077"/>
              <a:gd name="connsiteY12" fmla="*/ 154197 h 6728001"/>
              <a:gd name="connsiteX13" fmla="*/ 1768643 w 3314077"/>
              <a:gd name="connsiteY13" fmla="*/ 163723 h 6728001"/>
              <a:gd name="connsiteX14" fmla="*/ 1625667 w 3314077"/>
              <a:gd name="connsiteY14" fmla="*/ 1620945 h 6728001"/>
              <a:gd name="connsiteX15" fmla="*/ 1482893 w 3314077"/>
              <a:gd name="connsiteY15" fmla="*/ 378035 h 6728001"/>
              <a:gd name="connsiteX16" fmla="*/ 1197144 w 3314077"/>
              <a:gd name="connsiteY16" fmla="*/ 368510 h 6728001"/>
              <a:gd name="connsiteX17" fmla="*/ 1188171 w 3314077"/>
              <a:gd name="connsiteY17" fmla="*/ 1717750 h 6728001"/>
              <a:gd name="connsiteX18" fmla="*/ 909084 w 3314077"/>
              <a:gd name="connsiteY18" fmla="*/ 2336423 h 6728001"/>
              <a:gd name="connsiteX19" fmla="*/ 227494 w 3314077"/>
              <a:gd name="connsiteY19" fmla="*/ 1822074 h 6728001"/>
              <a:gd name="connsiteX20" fmla="*/ 159816 w 3314077"/>
              <a:gd name="connsiteY20" fmla="*/ 2133742 h 6728001"/>
              <a:gd name="connsiteX21" fmla="*/ 669507 w 3314077"/>
              <a:gd name="connsiteY21" fmla="*/ 2806910 h 6728001"/>
              <a:gd name="connsiteX22" fmla="*/ 1330494 w 3314077"/>
              <a:gd name="connsiteY22" fmla="*/ 3583198 h 6728001"/>
              <a:gd name="connsiteX23" fmla="*/ 1506706 w 3314077"/>
              <a:gd name="connsiteY23" fmla="*/ 4107073 h 6728001"/>
              <a:gd name="connsiteX24" fmla="*/ 1313917 w 3314077"/>
              <a:gd name="connsiteY24" fmla="*/ 6728001 h 6728001"/>
              <a:gd name="connsiteX0" fmla="*/ 1313917 w 3295291"/>
              <a:gd name="connsiteY0" fmla="*/ 6728001 h 6728001"/>
              <a:gd name="connsiteX1" fmla="*/ 3080150 w 3295291"/>
              <a:gd name="connsiteY1" fmla="*/ 6709503 h 6728001"/>
              <a:gd name="connsiteX2" fmla="*/ 2530643 w 3295291"/>
              <a:gd name="connsiteY2" fmla="*/ 3878472 h 6728001"/>
              <a:gd name="connsiteX3" fmla="*/ 2442955 w 3295291"/>
              <a:gd name="connsiteY3" fmla="*/ 3482959 h 6728001"/>
              <a:gd name="connsiteX4" fmla="*/ 2713620 w 3295291"/>
              <a:gd name="connsiteY4" fmla="*/ 2866616 h 6728001"/>
              <a:gd name="connsiteX5" fmla="*/ 2754481 w 3295291"/>
              <a:gd name="connsiteY5" fmla="*/ 2192548 h 6728001"/>
              <a:gd name="connsiteX6" fmla="*/ 3271692 w 3295291"/>
              <a:gd name="connsiteY6" fmla="*/ 1150868 h 6728001"/>
              <a:gd name="connsiteX7" fmla="*/ 3016174 w 3295291"/>
              <a:gd name="connsiteY7" fmla="*/ 1075118 h 6728001"/>
              <a:gd name="connsiteX8" fmla="*/ 2421106 w 3295291"/>
              <a:gd name="connsiteY8" fmla="*/ 1821072 h 6728001"/>
              <a:gd name="connsiteX9" fmla="*/ 2764006 w 3295291"/>
              <a:gd name="connsiteY9" fmla="*/ 563772 h 6728001"/>
              <a:gd name="connsiteX10" fmla="*/ 2487781 w 3295291"/>
              <a:gd name="connsiteY10" fmla="*/ 397084 h 6728001"/>
              <a:gd name="connsiteX11" fmla="*/ 2034792 w 3295291"/>
              <a:gd name="connsiteY11" fmla="*/ 1645310 h 6728001"/>
              <a:gd name="connsiteX12" fmla="*/ 2082969 w 3295291"/>
              <a:gd name="connsiteY12" fmla="*/ 154197 h 6728001"/>
              <a:gd name="connsiteX13" fmla="*/ 1768643 w 3295291"/>
              <a:gd name="connsiteY13" fmla="*/ 163723 h 6728001"/>
              <a:gd name="connsiteX14" fmla="*/ 1625667 w 3295291"/>
              <a:gd name="connsiteY14" fmla="*/ 1620945 h 6728001"/>
              <a:gd name="connsiteX15" fmla="*/ 1482893 w 3295291"/>
              <a:gd name="connsiteY15" fmla="*/ 378035 h 6728001"/>
              <a:gd name="connsiteX16" fmla="*/ 1197144 w 3295291"/>
              <a:gd name="connsiteY16" fmla="*/ 368510 h 6728001"/>
              <a:gd name="connsiteX17" fmla="*/ 1188171 w 3295291"/>
              <a:gd name="connsiteY17" fmla="*/ 1717750 h 6728001"/>
              <a:gd name="connsiteX18" fmla="*/ 909084 w 3295291"/>
              <a:gd name="connsiteY18" fmla="*/ 2336423 h 6728001"/>
              <a:gd name="connsiteX19" fmla="*/ 227494 w 3295291"/>
              <a:gd name="connsiteY19" fmla="*/ 1822074 h 6728001"/>
              <a:gd name="connsiteX20" fmla="*/ 159816 w 3295291"/>
              <a:gd name="connsiteY20" fmla="*/ 2133742 h 6728001"/>
              <a:gd name="connsiteX21" fmla="*/ 669507 w 3295291"/>
              <a:gd name="connsiteY21" fmla="*/ 2806910 h 6728001"/>
              <a:gd name="connsiteX22" fmla="*/ 1330494 w 3295291"/>
              <a:gd name="connsiteY22" fmla="*/ 3583198 h 6728001"/>
              <a:gd name="connsiteX23" fmla="*/ 1506706 w 3295291"/>
              <a:gd name="connsiteY23" fmla="*/ 4107073 h 6728001"/>
              <a:gd name="connsiteX24" fmla="*/ 1313917 w 3295291"/>
              <a:gd name="connsiteY24" fmla="*/ 6728001 h 6728001"/>
              <a:gd name="connsiteX0" fmla="*/ 1313917 w 3295291"/>
              <a:gd name="connsiteY0" fmla="*/ 6728001 h 6728001"/>
              <a:gd name="connsiteX1" fmla="*/ 3080150 w 3295291"/>
              <a:gd name="connsiteY1" fmla="*/ 6709503 h 6728001"/>
              <a:gd name="connsiteX2" fmla="*/ 2530643 w 3295291"/>
              <a:gd name="connsiteY2" fmla="*/ 3878472 h 6728001"/>
              <a:gd name="connsiteX3" fmla="*/ 2442955 w 3295291"/>
              <a:gd name="connsiteY3" fmla="*/ 3482959 h 6728001"/>
              <a:gd name="connsiteX4" fmla="*/ 2713620 w 3295291"/>
              <a:gd name="connsiteY4" fmla="*/ 2866616 h 6728001"/>
              <a:gd name="connsiteX5" fmla="*/ 2754481 w 3295291"/>
              <a:gd name="connsiteY5" fmla="*/ 2192548 h 6728001"/>
              <a:gd name="connsiteX6" fmla="*/ 3271692 w 3295291"/>
              <a:gd name="connsiteY6" fmla="*/ 1150868 h 6728001"/>
              <a:gd name="connsiteX7" fmla="*/ 3016174 w 3295291"/>
              <a:gd name="connsiteY7" fmla="*/ 1075118 h 6728001"/>
              <a:gd name="connsiteX8" fmla="*/ 2421106 w 3295291"/>
              <a:gd name="connsiteY8" fmla="*/ 1821072 h 6728001"/>
              <a:gd name="connsiteX9" fmla="*/ 2764006 w 3295291"/>
              <a:gd name="connsiteY9" fmla="*/ 563772 h 6728001"/>
              <a:gd name="connsiteX10" fmla="*/ 2487781 w 3295291"/>
              <a:gd name="connsiteY10" fmla="*/ 397084 h 6728001"/>
              <a:gd name="connsiteX11" fmla="*/ 2034792 w 3295291"/>
              <a:gd name="connsiteY11" fmla="*/ 1645310 h 6728001"/>
              <a:gd name="connsiteX12" fmla="*/ 2082969 w 3295291"/>
              <a:gd name="connsiteY12" fmla="*/ 154197 h 6728001"/>
              <a:gd name="connsiteX13" fmla="*/ 1768643 w 3295291"/>
              <a:gd name="connsiteY13" fmla="*/ 163723 h 6728001"/>
              <a:gd name="connsiteX14" fmla="*/ 1625667 w 3295291"/>
              <a:gd name="connsiteY14" fmla="*/ 1620945 h 6728001"/>
              <a:gd name="connsiteX15" fmla="*/ 1482893 w 3295291"/>
              <a:gd name="connsiteY15" fmla="*/ 378035 h 6728001"/>
              <a:gd name="connsiteX16" fmla="*/ 1197144 w 3295291"/>
              <a:gd name="connsiteY16" fmla="*/ 368510 h 6728001"/>
              <a:gd name="connsiteX17" fmla="*/ 1188171 w 3295291"/>
              <a:gd name="connsiteY17" fmla="*/ 1717750 h 6728001"/>
              <a:gd name="connsiteX18" fmla="*/ 909084 w 3295291"/>
              <a:gd name="connsiteY18" fmla="*/ 2336423 h 6728001"/>
              <a:gd name="connsiteX19" fmla="*/ 227494 w 3295291"/>
              <a:gd name="connsiteY19" fmla="*/ 1822074 h 6728001"/>
              <a:gd name="connsiteX20" fmla="*/ 159816 w 3295291"/>
              <a:gd name="connsiteY20" fmla="*/ 2133742 h 6728001"/>
              <a:gd name="connsiteX21" fmla="*/ 669507 w 3295291"/>
              <a:gd name="connsiteY21" fmla="*/ 2806910 h 6728001"/>
              <a:gd name="connsiteX22" fmla="*/ 1330494 w 3295291"/>
              <a:gd name="connsiteY22" fmla="*/ 3583198 h 6728001"/>
              <a:gd name="connsiteX23" fmla="*/ 1506706 w 3295291"/>
              <a:gd name="connsiteY23" fmla="*/ 4107073 h 6728001"/>
              <a:gd name="connsiteX24" fmla="*/ 1313917 w 3295291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03735 w 3292922"/>
              <a:gd name="connsiteY4" fmla="*/ 2784203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8013 w 3292922"/>
              <a:gd name="connsiteY3" fmla="*/ 3421148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292922" h="6728001">
                <a:moveTo>
                  <a:pt x="1313917" y="6728001"/>
                </a:moveTo>
                <a:lnTo>
                  <a:pt x="3080150" y="6709503"/>
                </a:lnTo>
                <a:cubicBezTo>
                  <a:pt x="2901007" y="5613780"/>
                  <a:pt x="2805281" y="4930985"/>
                  <a:pt x="2530643" y="3878472"/>
                </a:cubicBezTo>
                <a:cubicBezTo>
                  <a:pt x="2496835" y="3710006"/>
                  <a:pt x="2416222" y="3623214"/>
                  <a:pt x="2388013" y="3421148"/>
                </a:cubicBezTo>
                <a:cubicBezTo>
                  <a:pt x="2488975" y="3081794"/>
                  <a:pt x="2557147" y="3039271"/>
                  <a:pt x="2644943" y="2791070"/>
                </a:cubicBezTo>
                <a:cubicBezTo>
                  <a:pt x="2710030" y="2495898"/>
                  <a:pt x="2711066" y="2456210"/>
                  <a:pt x="2754481" y="2192548"/>
                </a:cubicBezTo>
                <a:cubicBezTo>
                  <a:pt x="2746333" y="1985452"/>
                  <a:pt x="3073254" y="1479481"/>
                  <a:pt x="3271692" y="1150868"/>
                </a:cubicBezTo>
                <a:cubicBezTo>
                  <a:pt x="3356967" y="952533"/>
                  <a:pt x="3169677" y="805276"/>
                  <a:pt x="2988703" y="1054514"/>
                </a:cubicBezTo>
                <a:cubicBezTo>
                  <a:pt x="2845795" y="1216579"/>
                  <a:pt x="2581031" y="1593810"/>
                  <a:pt x="2421106" y="1821072"/>
                </a:cubicBezTo>
                <a:cubicBezTo>
                  <a:pt x="2548106" y="1401971"/>
                  <a:pt x="2665581" y="992397"/>
                  <a:pt x="2764006" y="563772"/>
                </a:cubicBezTo>
                <a:cubicBezTo>
                  <a:pt x="2813218" y="314534"/>
                  <a:pt x="2595731" y="208171"/>
                  <a:pt x="2487781" y="397084"/>
                </a:cubicBezTo>
                <a:cubicBezTo>
                  <a:pt x="2363956" y="569328"/>
                  <a:pt x="2150336" y="1369872"/>
                  <a:pt x="2034792" y="1645310"/>
                </a:cubicBezTo>
                <a:cubicBezTo>
                  <a:pt x="2091942" y="1194459"/>
                  <a:pt x="2078206" y="628860"/>
                  <a:pt x="2082969" y="154197"/>
                </a:cubicBezTo>
                <a:cubicBezTo>
                  <a:pt x="2082969" y="38309"/>
                  <a:pt x="1835318" y="-129965"/>
                  <a:pt x="1768643" y="163723"/>
                </a:cubicBezTo>
                <a:cubicBezTo>
                  <a:pt x="1682124" y="397879"/>
                  <a:pt x="1638953" y="1234968"/>
                  <a:pt x="1625667" y="1620945"/>
                </a:cubicBezTo>
                <a:cubicBezTo>
                  <a:pt x="1564339" y="1205538"/>
                  <a:pt x="1505118" y="766972"/>
                  <a:pt x="1482893" y="378035"/>
                </a:cubicBezTo>
                <a:cubicBezTo>
                  <a:pt x="1454318" y="84347"/>
                  <a:pt x="1220956" y="133560"/>
                  <a:pt x="1197144" y="368510"/>
                </a:cubicBezTo>
                <a:cubicBezTo>
                  <a:pt x="1136819" y="844760"/>
                  <a:pt x="1162771" y="1265312"/>
                  <a:pt x="1188171" y="1717750"/>
                </a:cubicBezTo>
                <a:cubicBezTo>
                  <a:pt x="1140161" y="2045735"/>
                  <a:pt x="1199686" y="2167944"/>
                  <a:pt x="1046440" y="2322687"/>
                </a:cubicBezTo>
                <a:cubicBezTo>
                  <a:pt x="855940" y="2122662"/>
                  <a:pt x="618019" y="1903036"/>
                  <a:pt x="227494" y="1822074"/>
                </a:cubicBezTo>
                <a:cubicBezTo>
                  <a:pt x="-15394" y="1795087"/>
                  <a:pt x="-102122" y="1989280"/>
                  <a:pt x="159816" y="2133742"/>
                </a:cubicBezTo>
                <a:cubicBezTo>
                  <a:pt x="345554" y="2368692"/>
                  <a:pt x="756777" y="2611448"/>
                  <a:pt x="861805" y="2861852"/>
                </a:cubicBezTo>
                <a:cubicBezTo>
                  <a:pt x="1030874" y="3125377"/>
                  <a:pt x="1206326" y="3251130"/>
                  <a:pt x="1378569" y="3432105"/>
                </a:cubicBezTo>
                <a:cubicBezTo>
                  <a:pt x="1526589" y="3620465"/>
                  <a:pt x="1509779" y="3863770"/>
                  <a:pt x="1506706" y="4107073"/>
                </a:cubicBezTo>
                <a:cubicBezTo>
                  <a:pt x="1513397" y="5266921"/>
                  <a:pt x="1464287" y="5526742"/>
                  <a:pt x="1313917" y="6728001"/>
                </a:cubicBezTo>
                <a:close/>
              </a:path>
            </a:pathLst>
          </a:custGeom>
          <a:solidFill>
            <a:schemeClr val="bg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8" tIns="60949" rIns="121898" bIns="60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96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121898" tIns="60949" rIns="121898" bIns="60949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121898" tIns="60949" rIns="121898" bIns="60949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7694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121898" tIns="60949" rIns="121898" bIns="60949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121898" tIns="60949" rIns="121898" bIns="60949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1799893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121898" tIns="60949" rIns="121898" bIns="60949" anchor="ctr"/>
          <a:lstStyle>
            <a:lvl1pPr marL="0" indent="0" algn="ctr">
              <a:buNone/>
              <a:defRPr sz="53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121898" tIns="60949" rIns="121898" bIns="60949" anchor="ctr"/>
          <a:lstStyle>
            <a:lvl1pPr marL="0" indent="0" algn="ctr">
              <a:buNone/>
              <a:defRPr sz="19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9410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389108"/>
            <a:ext cx="12192000" cy="24688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ctr" defTabSz="121896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19413" y="4838135"/>
            <a:ext cx="4153583" cy="1570844"/>
          </a:xfrm>
          <a:prstGeom prst="rect">
            <a:avLst/>
          </a:prstGeom>
        </p:spPr>
        <p:txBody>
          <a:bodyPr lIns="121898" tIns="60949" rIns="121898" bIns="60949"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6326496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ctr" defTabSz="121896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527384" y="212645"/>
            <a:ext cx="11137237" cy="643271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ctr" defTabSz="121896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01184"/>
            <a:ext cx="12192000" cy="768085"/>
          </a:xfrm>
          <a:prstGeom prst="rect">
            <a:avLst/>
          </a:prstGeom>
        </p:spPr>
        <p:txBody>
          <a:bodyPr lIns="121898" tIns="60949" rIns="121898" bIns="60949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69269"/>
            <a:ext cx="12192000" cy="384043"/>
          </a:xfrm>
          <a:prstGeom prst="rect">
            <a:avLst/>
          </a:prstGeom>
        </p:spPr>
        <p:txBody>
          <a:bodyPr lIns="121898" tIns="60949" rIns="121898" bIns="60949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8543932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49619" y="1678932"/>
            <a:ext cx="3167743" cy="45550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898" tIns="60949" rIns="121898" bIns="60949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475" indent="0">
              <a:buNone/>
              <a:defRPr sz="3700"/>
            </a:lvl2pPr>
            <a:lvl3pPr marL="1218960" indent="0">
              <a:buNone/>
              <a:defRPr sz="3200"/>
            </a:lvl3pPr>
            <a:lvl4pPr marL="1828437" indent="0">
              <a:buNone/>
              <a:defRPr sz="2700"/>
            </a:lvl4pPr>
            <a:lvl5pPr marL="2437918" indent="0">
              <a:buNone/>
              <a:defRPr sz="2700"/>
            </a:lvl5pPr>
            <a:lvl6pPr marL="3047392" indent="0">
              <a:buNone/>
              <a:defRPr sz="2700"/>
            </a:lvl6pPr>
            <a:lvl7pPr marL="3656867" indent="0">
              <a:buNone/>
              <a:defRPr sz="2700"/>
            </a:lvl7pPr>
            <a:lvl8pPr marL="4266347" indent="0">
              <a:buNone/>
              <a:defRPr sz="2700"/>
            </a:lvl8pPr>
            <a:lvl9pPr marL="487582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lIns="121898" tIns="60949" rIns="121898" bIns="60949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lIns="121898" tIns="60949" rIns="121898" bIns="60949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22495" y="1678320"/>
            <a:ext cx="2400000" cy="31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898" tIns="60949" rIns="121898" bIns="60949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475" indent="0">
              <a:buNone/>
              <a:defRPr sz="3700"/>
            </a:lvl2pPr>
            <a:lvl3pPr marL="1218960" indent="0">
              <a:buNone/>
              <a:defRPr sz="3200"/>
            </a:lvl3pPr>
            <a:lvl4pPr marL="1828437" indent="0">
              <a:buNone/>
              <a:defRPr sz="2700"/>
            </a:lvl4pPr>
            <a:lvl5pPr marL="2437918" indent="0">
              <a:buNone/>
              <a:defRPr sz="2700"/>
            </a:lvl5pPr>
            <a:lvl6pPr marL="3047392" indent="0">
              <a:buNone/>
              <a:defRPr sz="2700"/>
            </a:lvl6pPr>
            <a:lvl7pPr marL="3656867" indent="0">
              <a:buNone/>
              <a:defRPr sz="2700"/>
            </a:lvl7pPr>
            <a:lvl8pPr marL="4266347" indent="0">
              <a:buNone/>
              <a:defRPr sz="2700"/>
            </a:lvl8pPr>
            <a:lvl9pPr marL="487582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595552" y="1678320"/>
            <a:ext cx="2400000" cy="31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898" tIns="60949" rIns="121898" bIns="60949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475" indent="0">
              <a:buNone/>
              <a:defRPr sz="3700"/>
            </a:lvl2pPr>
            <a:lvl3pPr marL="1218960" indent="0">
              <a:buNone/>
              <a:defRPr sz="3200"/>
            </a:lvl3pPr>
            <a:lvl4pPr marL="1828437" indent="0">
              <a:buNone/>
              <a:defRPr sz="2700"/>
            </a:lvl4pPr>
            <a:lvl5pPr marL="2437918" indent="0">
              <a:buNone/>
              <a:defRPr sz="2700"/>
            </a:lvl5pPr>
            <a:lvl6pPr marL="3047392" indent="0">
              <a:buNone/>
              <a:defRPr sz="2700"/>
            </a:lvl6pPr>
            <a:lvl7pPr marL="3656867" indent="0">
              <a:buNone/>
              <a:defRPr sz="2700"/>
            </a:lvl7pPr>
            <a:lvl8pPr marL="4266347" indent="0">
              <a:buNone/>
              <a:defRPr sz="2700"/>
            </a:lvl8pPr>
            <a:lvl9pPr marL="487582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9168608" y="1678320"/>
            <a:ext cx="2400000" cy="31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898" tIns="60949" rIns="121898" bIns="60949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475" indent="0">
              <a:buNone/>
              <a:defRPr sz="3700"/>
            </a:lvl2pPr>
            <a:lvl3pPr marL="1218960" indent="0">
              <a:buNone/>
              <a:defRPr sz="3200"/>
            </a:lvl3pPr>
            <a:lvl4pPr marL="1828437" indent="0">
              <a:buNone/>
              <a:defRPr sz="2700"/>
            </a:lvl4pPr>
            <a:lvl5pPr marL="2437918" indent="0">
              <a:buNone/>
              <a:defRPr sz="2700"/>
            </a:lvl5pPr>
            <a:lvl6pPr marL="3047392" indent="0">
              <a:buNone/>
              <a:defRPr sz="2700"/>
            </a:lvl6pPr>
            <a:lvl7pPr marL="3656867" indent="0">
              <a:buNone/>
              <a:defRPr sz="2700"/>
            </a:lvl7pPr>
            <a:lvl8pPr marL="4266347" indent="0">
              <a:buNone/>
              <a:defRPr sz="2700"/>
            </a:lvl8pPr>
            <a:lvl9pPr marL="487582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4022495" y="4965172"/>
            <a:ext cx="2400000" cy="12688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ctr" defTabSz="121896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595552" y="4965172"/>
            <a:ext cx="2400000" cy="12688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ctr" defTabSz="121896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9168608" y="4965172"/>
            <a:ext cx="2400000" cy="1268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ctr" defTabSz="1218960" latinLnBrk="1"/>
            <a:endParaRPr lang="ko-KR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9322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lIns="121898" tIns="60949" rIns="121898" bIns="60949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lIns="121898" tIns="60949" rIns="121898" bIns="60949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856152" y="1699523"/>
            <a:ext cx="2649569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898" tIns="60949" rIns="121898" bIns="60949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475" indent="0">
              <a:buNone/>
              <a:defRPr sz="3700"/>
            </a:lvl2pPr>
            <a:lvl3pPr marL="1218960" indent="0">
              <a:buNone/>
              <a:defRPr sz="3200"/>
            </a:lvl3pPr>
            <a:lvl4pPr marL="1828437" indent="0">
              <a:buNone/>
              <a:defRPr sz="2700"/>
            </a:lvl4pPr>
            <a:lvl5pPr marL="2437918" indent="0">
              <a:buNone/>
              <a:defRPr sz="2700"/>
            </a:lvl5pPr>
            <a:lvl6pPr marL="3047392" indent="0">
              <a:buNone/>
              <a:defRPr sz="2700"/>
            </a:lvl6pPr>
            <a:lvl7pPr marL="3656867" indent="0">
              <a:buNone/>
              <a:defRPr sz="2700"/>
            </a:lvl7pPr>
            <a:lvl8pPr marL="4266347" indent="0">
              <a:buNone/>
              <a:defRPr sz="2700"/>
            </a:lvl8pPr>
            <a:lvl9pPr marL="487582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505083" y="1699523"/>
            <a:ext cx="2342984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898" tIns="60949" rIns="121898" bIns="60949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475" indent="0">
              <a:buNone/>
              <a:defRPr sz="3700"/>
            </a:lvl2pPr>
            <a:lvl3pPr marL="1218960" indent="0">
              <a:buNone/>
              <a:defRPr sz="3200"/>
            </a:lvl3pPr>
            <a:lvl4pPr marL="1828437" indent="0">
              <a:buNone/>
              <a:defRPr sz="2700"/>
            </a:lvl4pPr>
            <a:lvl5pPr marL="2437918" indent="0">
              <a:buNone/>
              <a:defRPr sz="2700"/>
            </a:lvl5pPr>
            <a:lvl6pPr marL="3047392" indent="0">
              <a:buNone/>
              <a:defRPr sz="2700"/>
            </a:lvl6pPr>
            <a:lvl7pPr marL="3656867" indent="0">
              <a:buNone/>
              <a:defRPr sz="2700"/>
            </a:lvl7pPr>
            <a:lvl8pPr marL="4266347" indent="0">
              <a:buNone/>
              <a:defRPr sz="2700"/>
            </a:lvl8pPr>
            <a:lvl9pPr marL="487582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9847693" y="1699523"/>
            <a:ext cx="2342984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898" tIns="60949" rIns="121898" bIns="60949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475" indent="0">
              <a:buNone/>
              <a:defRPr sz="3700"/>
            </a:lvl2pPr>
            <a:lvl3pPr marL="1218960" indent="0">
              <a:buNone/>
              <a:defRPr sz="3200"/>
            </a:lvl3pPr>
            <a:lvl4pPr marL="1828437" indent="0">
              <a:buNone/>
              <a:defRPr sz="2700"/>
            </a:lvl4pPr>
            <a:lvl5pPr marL="2437918" indent="0">
              <a:buNone/>
              <a:defRPr sz="2700"/>
            </a:lvl5pPr>
            <a:lvl6pPr marL="3047392" indent="0">
              <a:buNone/>
              <a:defRPr sz="2700"/>
            </a:lvl6pPr>
            <a:lvl7pPr marL="3656867" indent="0">
              <a:buNone/>
              <a:defRPr sz="2700"/>
            </a:lvl7pPr>
            <a:lvl8pPr marL="4266347" indent="0">
              <a:buNone/>
              <a:defRPr sz="2700"/>
            </a:lvl8pPr>
            <a:lvl9pPr marL="487582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851289" y="3952861"/>
            <a:ext cx="2649569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898" tIns="60949" rIns="121898" bIns="60949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475" indent="0">
              <a:buNone/>
              <a:defRPr sz="3700"/>
            </a:lvl2pPr>
            <a:lvl3pPr marL="1218960" indent="0">
              <a:buNone/>
              <a:defRPr sz="3200"/>
            </a:lvl3pPr>
            <a:lvl4pPr marL="1828437" indent="0">
              <a:buNone/>
              <a:defRPr sz="2700"/>
            </a:lvl4pPr>
            <a:lvl5pPr marL="2437918" indent="0">
              <a:buNone/>
              <a:defRPr sz="2700"/>
            </a:lvl5pPr>
            <a:lvl6pPr marL="3047392" indent="0">
              <a:buNone/>
              <a:defRPr sz="2700"/>
            </a:lvl6pPr>
            <a:lvl7pPr marL="3656867" indent="0">
              <a:buNone/>
              <a:defRPr sz="2700"/>
            </a:lvl7pPr>
            <a:lvl8pPr marL="4266347" indent="0">
              <a:buNone/>
              <a:defRPr sz="2700"/>
            </a:lvl8pPr>
            <a:lvl9pPr marL="487582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7500220" y="3952861"/>
            <a:ext cx="2342984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898" tIns="60949" rIns="121898" bIns="60949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475" indent="0">
              <a:buNone/>
              <a:defRPr sz="3700"/>
            </a:lvl2pPr>
            <a:lvl3pPr marL="1218960" indent="0">
              <a:buNone/>
              <a:defRPr sz="3200"/>
            </a:lvl3pPr>
            <a:lvl4pPr marL="1828437" indent="0">
              <a:buNone/>
              <a:defRPr sz="2700"/>
            </a:lvl4pPr>
            <a:lvl5pPr marL="2437918" indent="0">
              <a:buNone/>
              <a:defRPr sz="2700"/>
            </a:lvl5pPr>
            <a:lvl6pPr marL="3047392" indent="0">
              <a:buNone/>
              <a:defRPr sz="2700"/>
            </a:lvl6pPr>
            <a:lvl7pPr marL="3656867" indent="0">
              <a:buNone/>
              <a:defRPr sz="2700"/>
            </a:lvl7pPr>
            <a:lvl8pPr marL="4266347" indent="0">
              <a:buNone/>
              <a:defRPr sz="2700"/>
            </a:lvl8pPr>
            <a:lvl9pPr marL="487582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9842831" y="3952861"/>
            <a:ext cx="2342984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898" tIns="60949" rIns="121898" bIns="60949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475" indent="0">
              <a:buNone/>
              <a:defRPr sz="3700"/>
            </a:lvl2pPr>
            <a:lvl3pPr marL="1218960" indent="0">
              <a:buNone/>
              <a:defRPr sz="3200"/>
            </a:lvl3pPr>
            <a:lvl4pPr marL="1828437" indent="0">
              <a:buNone/>
              <a:defRPr sz="2700"/>
            </a:lvl4pPr>
            <a:lvl5pPr marL="2437918" indent="0">
              <a:buNone/>
              <a:defRPr sz="2700"/>
            </a:lvl5pPr>
            <a:lvl6pPr marL="3047392" indent="0">
              <a:buNone/>
              <a:defRPr sz="2700"/>
            </a:lvl6pPr>
            <a:lvl7pPr marL="3656867" indent="0">
              <a:buNone/>
              <a:defRPr sz="2700"/>
            </a:lvl7pPr>
            <a:lvl8pPr marL="4266347" indent="0">
              <a:buNone/>
              <a:defRPr sz="2700"/>
            </a:lvl8pPr>
            <a:lvl9pPr marL="487582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1" y="1696861"/>
            <a:ext cx="4859363" cy="4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ctr" defTabSz="1218960" latinLnBrk="1"/>
            <a:endParaRPr lang="ko-KR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316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33842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lIns="121898" tIns="60949" rIns="121898" bIns="60949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lIns="121898" tIns="60949" rIns="121898" bIns="60949" anchor="ctr"/>
          <a:lstStyle>
            <a:lvl1pPr marL="0" indent="0" algn="ctr">
              <a:buNone/>
              <a:defRPr sz="1900" b="0" baseline="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576062" y="1652733"/>
            <a:ext cx="4991945" cy="45812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898" tIns="60949" rIns="121898" bIns="60949" anchor="ctr"/>
          <a:lstStyle>
            <a:lvl1pPr marL="0" indent="0" algn="ctr">
              <a:buNone/>
              <a:defRPr sz="1600" baseline="0">
                <a:latin typeface="+mn-lt"/>
                <a:cs typeface="Arial" pitchFamily="34" charset="0"/>
              </a:defRPr>
            </a:lvl1pPr>
            <a:lvl2pPr marL="609475" indent="0">
              <a:buNone/>
              <a:defRPr sz="3700"/>
            </a:lvl2pPr>
            <a:lvl3pPr marL="1218960" indent="0">
              <a:buNone/>
              <a:defRPr sz="3200"/>
            </a:lvl3pPr>
            <a:lvl4pPr marL="1828437" indent="0">
              <a:buNone/>
              <a:defRPr sz="2700"/>
            </a:lvl4pPr>
            <a:lvl5pPr marL="2437918" indent="0">
              <a:buNone/>
              <a:defRPr sz="2700"/>
            </a:lvl5pPr>
            <a:lvl6pPr marL="3047392" indent="0">
              <a:buNone/>
              <a:defRPr sz="2700"/>
            </a:lvl6pPr>
            <a:lvl7pPr marL="3656867" indent="0">
              <a:buNone/>
              <a:defRPr sz="2700"/>
            </a:lvl7pPr>
            <a:lvl8pPr marL="4266347" indent="0">
              <a:buNone/>
              <a:defRPr sz="2700"/>
            </a:lvl8pPr>
            <a:lvl9pPr marL="487582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249008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ctr" defTabSz="121896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12192000" cy="131676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ctr" defTabSz="121896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8628"/>
            <a:ext cx="12192000" cy="768085"/>
          </a:xfrm>
          <a:prstGeom prst="rect">
            <a:avLst/>
          </a:prstGeom>
        </p:spPr>
        <p:txBody>
          <a:bodyPr lIns="121898" tIns="60949" rIns="121898" bIns="60949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836713"/>
            <a:ext cx="12192000" cy="384043"/>
          </a:xfrm>
          <a:prstGeom prst="rect">
            <a:avLst/>
          </a:prstGeom>
        </p:spPr>
        <p:txBody>
          <a:bodyPr lIns="121898" tIns="60949" rIns="121898" bIns="60949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3717032"/>
            <a:ext cx="12192000" cy="24688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ctr" defTabSz="1218960" latinLnBrk="1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7" name="그림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601" y="1652733"/>
            <a:ext cx="5560851" cy="3047000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2271" y="1796821"/>
            <a:ext cx="3690423" cy="24002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898" tIns="60949" rIns="121898" bIns="60949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475" indent="0">
              <a:buNone/>
              <a:defRPr sz="3700"/>
            </a:lvl2pPr>
            <a:lvl3pPr marL="1218960" indent="0">
              <a:buNone/>
              <a:defRPr sz="3200"/>
            </a:lvl3pPr>
            <a:lvl4pPr marL="1828437" indent="0">
              <a:buNone/>
              <a:defRPr sz="2700"/>
            </a:lvl4pPr>
            <a:lvl5pPr marL="2437918" indent="0">
              <a:buNone/>
              <a:defRPr sz="2700"/>
            </a:lvl5pPr>
            <a:lvl6pPr marL="3047392" indent="0">
              <a:buNone/>
              <a:defRPr sz="2700"/>
            </a:lvl6pPr>
            <a:lvl7pPr marL="3656867" indent="0">
              <a:buNone/>
              <a:defRPr sz="2700"/>
            </a:lvl7pPr>
            <a:lvl8pPr marL="4266347" indent="0">
              <a:buNone/>
              <a:defRPr sz="2700"/>
            </a:lvl8pPr>
            <a:lvl9pPr marL="487582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509395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lIns="121898" tIns="60949" rIns="121898" bIns="60949" anchor="ctr"/>
          <a:lstStyle>
            <a:lvl1pPr marL="0" indent="0" algn="ctr">
              <a:buNone/>
              <a:defRPr sz="53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lIns="121898" tIns="60949" rIns="121898" bIns="60949" anchor="ctr"/>
          <a:lstStyle>
            <a:lvl1pPr marL="0" indent="0" algn="ctr">
              <a:buNone/>
              <a:defRPr sz="1900" b="0" strike="noStrike" baseline="0">
                <a:latin typeface="+mn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099" name="Picture 3" descr="D:\Fullppt\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259" y="3236989"/>
            <a:ext cx="2893484" cy="288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90363" y="3367585"/>
            <a:ext cx="2626535" cy="17896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898" tIns="60949" rIns="121898" bIns="60949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475" indent="0">
              <a:buNone/>
              <a:defRPr sz="3700"/>
            </a:lvl2pPr>
            <a:lvl3pPr marL="1218960" indent="0">
              <a:buNone/>
              <a:defRPr sz="3200"/>
            </a:lvl3pPr>
            <a:lvl4pPr marL="1828437" indent="0">
              <a:buNone/>
              <a:defRPr sz="2700"/>
            </a:lvl4pPr>
            <a:lvl5pPr marL="2437918" indent="0">
              <a:buNone/>
              <a:defRPr sz="2700"/>
            </a:lvl5pPr>
            <a:lvl6pPr marL="3047392" indent="0">
              <a:buNone/>
              <a:defRPr sz="2700"/>
            </a:lvl6pPr>
            <a:lvl7pPr marL="3656867" indent="0">
              <a:buNone/>
              <a:defRPr sz="2700"/>
            </a:lvl7pPr>
            <a:lvl8pPr marL="4266347" indent="0">
              <a:buNone/>
              <a:defRPr sz="2700"/>
            </a:lvl8pPr>
            <a:lvl9pPr marL="487582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pic>
        <p:nvPicPr>
          <p:cNvPr id="13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0817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745072" y="626219"/>
            <a:ext cx="5446928" cy="1746664"/>
          </a:xfrm>
          <a:prstGeom prst="rect">
            <a:avLst/>
          </a:prstGeom>
        </p:spPr>
        <p:txBody>
          <a:bodyPr lIns="121898" tIns="60949" rIns="121898" bIns="60949"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745072" y="2372885"/>
            <a:ext cx="5446928" cy="384043"/>
          </a:xfrm>
          <a:prstGeom prst="rect">
            <a:avLst/>
          </a:prstGeom>
        </p:spPr>
        <p:txBody>
          <a:bodyPr lIns="121898" tIns="60949" rIns="121898" bIns="60949" anchor="ctr"/>
          <a:lstStyle>
            <a:lvl1pPr marL="0" indent="0" algn="l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" y="0"/>
            <a:ext cx="3791744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898" tIns="60949" rIns="121898" bIns="60949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475" indent="0">
              <a:buNone/>
              <a:defRPr sz="3700"/>
            </a:lvl2pPr>
            <a:lvl3pPr marL="1218960" indent="0">
              <a:buNone/>
              <a:defRPr sz="3200"/>
            </a:lvl3pPr>
            <a:lvl4pPr marL="1828437" indent="0">
              <a:buNone/>
              <a:defRPr sz="2700"/>
            </a:lvl4pPr>
            <a:lvl5pPr marL="2437918" indent="0">
              <a:buNone/>
              <a:defRPr sz="2700"/>
            </a:lvl5pPr>
            <a:lvl6pPr marL="3047392" indent="0">
              <a:buNone/>
              <a:defRPr sz="2700"/>
            </a:lvl6pPr>
            <a:lvl7pPr marL="3656867" indent="0">
              <a:buNone/>
              <a:defRPr sz="2700"/>
            </a:lvl7pPr>
            <a:lvl8pPr marL="4266347" indent="0">
              <a:buNone/>
              <a:defRPr sz="2700"/>
            </a:lvl8pPr>
            <a:lvl9pPr marL="487582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791744" y="0"/>
            <a:ext cx="232932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ctr" defTabSz="1218960" latinLnBrk="1"/>
            <a:endParaRPr lang="ko-KR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8901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s and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745072" y="2546432"/>
            <a:ext cx="5446928" cy="1746664"/>
          </a:xfrm>
          <a:prstGeom prst="rect">
            <a:avLst/>
          </a:prstGeom>
        </p:spPr>
        <p:txBody>
          <a:bodyPr lIns="121898" tIns="60949" rIns="121898" bIns="60949"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5999989" cy="338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898" tIns="60949" rIns="121898" bIns="60949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475" indent="0">
              <a:buNone/>
              <a:defRPr sz="3700"/>
            </a:lvl2pPr>
            <a:lvl3pPr marL="1218960" indent="0">
              <a:buNone/>
              <a:defRPr sz="3200"/>
            </a:lvl3pPr>
            <a:lvl4pPr marL="1828437" indent="0">
              <a:buNone/>
              <a:defRPr sz="2700"/>
            </a:lvl4pPr>
            <a:lvl5pPr marL="2437918" indent="0">
              <a:buNone/>
              <a:defRPr sz="2700"/>
            </a:lvl5pPr>
            <a:lvl6pPr marL="3047392" indent="0">
              <a:buNone/>
              <a:defRPr sz="2700"/>
            </a:lvl6pPr>
            <a:lvl7pPr marL="3656867" indent="0">
              <a:buNone/>
              <a:defRPr sz="2700"/>
            </a:lvl7pPr>
            <a:lvl8pPr marL="4266347" indent="0">
              <a:buNone/>
              <a:defRPr sz="2700"/>
            </a:lvl8pPr>
            <a:lvl9pPr marL="487582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3474000"/>
            <a:ext cx="5999989" cy="338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898" tIns="60949" rIns="121898" bIns="60949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475" indent="0">
              <a:buNone/>
              <a:defRPr sz="3700"/>
            </a:lvl2pPr>
            <a:lvl3pPr marL="1218960" indent="0">
              <a:buNone/>
              <a:defRPr sz="3200"/>
            </a:lvl3pPr>
            <a:lvl4pPr marL="1828437" indent="0">
              <a:buNone/>
              <a:defRPr sz="2700"/>
            </a:lvl4pPr>
            <a:lvl5pPr marL="2437918" indent="0">
              <a:buNone/>
              <a:defRPr sz="2700"/>
            </a:lvl5pPr>
            <a:lvl6pPr marL="3047392" indent="0">
              <a:buNone/>
              <a:defRPr sz="2700"/>
            </a:lvl6pPr>
            <a:lvl7pPr marL="3656867" indent="0">
              <a:buNone/>
              <a:defRPr sz="2700"/>
            </a:lvl7pPr>
            <a:lvl8pPr marL="4266347" indent="0">
              <a:buNone/>
              <a:defRPr sz="2700"/>
            </a:lvl8pPr>
            <a:lvl9pPr marL="487582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844801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898" tIns="60949" rIns="121898" bIns="60949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475" indent="0">
              <a:buNone/>
              <a:defRPr sz="3700"/>
            </a:lvl2pPr>
            <a:lvl3pPr marL="1218960" indent="0">
              <a:buNone/>
              <a:defRPr sz="3200"/>
            </a:lvl3pPr>
            <a:lvl4pPr marL="1828437" indent="0">
              <a:buNone/>
              <a:defRPr sz="2700"/>
            </a:lvl4pPr>
            <a:lvl5pPr marL="2437918" indent="0">
              <a:buNone/>
              <a:defRPr sz="2700"/>
            </a:lvl5pPr>
            <a:lvl6pPr marL="3047392" indent="0">
              <a:buNone/>
              <a:defRPr sz="2700"/>
            </a:lvl6pPr>
            <a:lvl7pPr marL="3656867" indent="0">
              <a:buNone/>
              <a:defRPr sz="2700"/>
            </a:lvl7pPr>
            <a:lvl8pPr marL="4266347" indent="0">
              <a:buNone/>
              <a:defRPr sz="2700"/>
            </a:lvl8pPr>
            <a:lvl9pPr marL="487582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878763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89"/>
            <a:ext cx="11573197" cy="724247"/>
          </a:xfrm>
          <a:prstGeom prst="rect">
            <a:avLst/>
          </a:prstGeom>
        </p:spPr>
        <p:txBody>
          <a:bodyPr lIns="121898" tIns="60949" rIns="121898" bIns="60949" anchor="ctr"/>
          <a:lstStyle>
            <a:lvl1pPr marL="0" indent="0" algn="ctr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  <p:extLst>
      <p:ext uri="{BB962C8B-B14F-4D97-AF65-F5344CB8AC3E}">
        <p14:creationId xmlns:p14="http://schemas.microsoft.com/office/powerpoint/2010/main" val="7947985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121898" tIns="60949" rIns="121898" bIns="60949" anchor="ctr"/>
          <a:lstStyle>
            <a:lvl1pPr marL="0" indent="0" algn="ctr">
              <a:buNone/>
              <a:defRPr sz="48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472013" y="1508796"/>
            <a:ext cx="3799787" cy="4865561"/>
          </a:xfrm>
          <a:prstGeom prst="roundRect">
            <a:avLst>
              <a:gd name="adj" fmla="val 396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ctr" defTabSz="121896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 userDrawn="1"/>
        </p:nvSpPr>
        <p:spPr>
          <a:xfrm>
            <a:off x="709244" y="1796672"/>
            <a:ext cx="144693" cy="4320631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ctr" defTabSz="121896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8" name="Half Frame 17"/>
          <p:cNvSpPr/>
          <p:nvPr userDrawn="1"/>
        </p:nvSpPr>
        <p:spPr>
          <a:xfrm rot="5400000">
            <a:off x="3456866" y="1650945"/>
            <a:ext cx="669775" cy="669775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ctr" defTabSz="1218960" latinLnBrk="1"/>
            <a:endParaRPr lang="ko-KR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9566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002-KIMS BUSINESS\007-02-Fullslidesppt-Contents\20161206\02-\blue-pencil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" y="3813044"/>
            <a:ext cx="5157105" cy="304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11424" y="644692"/>
            <a:ext cx="3456384" cy="1632181"/>
          </a:xfrm>
          <a:prstGeom prst="rect">
            <a:avLst/>
          </a:prstGeom>
        </p:spPr>
        <p:txBody>
          <a:bodyPr lIns="121901" tIns="60950" rIns="121901" bIns="60950" anchor="ctr"/>
          <a:lstStyle>
            <a:lvl1pPr marL="0" indent="0" algn="l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11424" y="2276872"/>
            <a:ext cx="3456384" cy="768085"/>
          </a:xfrm>
          <a:prstGeom prst="rect">
            <a:avLst/>
          </a:prstGeom>
        </p:spPr>
        <p:txBody>
          <a:bodyPr lIns="121901" tIns="60950" rIns="121901" bIns="60950" anchor="ctr"/>
          <a:lstStyle>
            <a:lvl1pPr marL="0" indent="0" algn="l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</a:t>
            </a:r>
          </a:p>
          <a:p>
            <a:pPr lvl="0"/>
            <a:r>
              <a:rPr lang="en-US" altLang="ko-KR" dirty="0"/>
              <a:t>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9642002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121901" tIns="60950" rIns="121901" bIns="60950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121901" tIns="60950" rIns="121901" bIns="60950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74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45332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5088817" y="3352279"/>
            <a:ext cx="1728193" cy="3530996"/>
          </a:xfrm>
          <a:custGeom>
            <a:avLst/>
            <a:gdLst>
              <a:gd name="connsiteX0" fmla="*/ 1847850 w 3571875"/>
              <a:gd name="connsiteY0" fmla="*/ 6791325 h 6791325"/>
              <a:gd name="connsiteX1" fmla="*/ 3571875 w 3571875"/>
              <a:gd name="connsiteY1" fmla="*/ 6781800 h 6791325"/>
              <a:gd name="connsiteX2" fmla="*/ 2514600 w 3571875"/>
              <a:gd name="connsiteY2" fmla="*/ 3819525 h 6791325"/>
              <a:gd name="connsiteX3" fmla="*/ 2390775 w 3571875"/>
              <a:gd name="connsiteY3" fmla="*/ 3267075 h 6791325"/>
              <a:gd name="connsiteX4" fmla="*/ 2752725 w 3571875"/>
              <a:gd name="connsiteY4" fmla="*/ 2162175 h 6791325"/>
              <a:gd name="connsiteX5" fmla="*/ 3390900 w 3571875"/>
              <a:gd name="connsiteY5" fmla="*/ 1247775 h 6791325"/>
              <a:gd name="connsiteX6" fmla="*/ 3209925 w 3571875"/>
              <a:gd name="connsiteY6" fmla="*/ 1133475 h 6791325"/>
              <a:gd name="connsiteX7" fmla="*/ 2543175 w 3571875"/>
              <a:gd name="connsiteY7" fmla="*/ 1857375 h 6791325"/>
              <a:gd name="connsiteX8" fmla="*/ 2371725 w 3571875"/>
              <a:gd name="connsiteY8" fmla="*/ 1752600 h 6791325"/>
              <a:gd name="connsiteX9" fmla="*/ 2771775 w 3571875"/>
              <a:gd name="connsiteY9" fmla="*/ 390525 h 6791325"/>
              <a:gd name="connsiteX10" fmla="*/ 2486025 w 3571875"/>
              <a:gd name="connsiteY10" fmla="*/ 295275 h 6791325"/>
              <a:gd name="connsiteX11" fmla="*/ 2124075 w 3571875"/>
              <a:gd name="connsiteY11" fmla="*/ 1609725 h 6791325"/>
              <a:gd name="connsiteX12" fmla="*/ 1971675 w 3571875"/>
              <a:gd name="connsiteY12" fmla="*/ 1495425 h 6791325"/>
              <a:gd name="connsiteX13" fmla="*/ 1990725 w 3571875"/>
              <a:gd name="connsiteY13" fmla="*/ 0 h 6791325"/>
              <a:gd name="connsiteX14" fmla="*/ 1790700 w 3571875"/>
              <a:gd name="connsiteY14" fmla="*/ 66675 h 6791325"/>
              <a:gd name="connsiteX15" fmla="*/ 1724025 w 3571875"/>
              <a:gd name="connsiteY15" fmla="*/ 1514475 h 6791325"/>
              <a:gd name="connsiteX16" fmla="*/ 1524000 w 3571875"/>
              <a:gd name="connsiteY16" fmla="*/ 1504950 h 6791325"/>
              <a:gd name="connsiteX17" fmla="*/ 1352550 w 3571875"/>
              <a:gd name="connsiteY17" fmla="*/ 123825 h 6791325"/>
              <a:gd name="connsiteX18" fmla="*/ 1171575 w 3571875"/>
              <a:gd name="connsiteY18" fmla="*/ 123825 h 6791325"/>
              <a:gd name="connsiteX19" fmla="*/ 1219200 w 3571875"/>
              <a:gd name="connsiteY19" fmla="*/ 1638300 h 6791325"/>
              <a:gd name="connsiteX20" fmla="*/ 1057275 w 3571875"/>
              <a:gd name="connsiteY20" fmla="*/ 2190750 h 6791325"/>
              <a:gd name="connsiteX21" fmla="*/ 800100 w 3571875"/>
              <a:gd name="connsiteY21" fmla="*/ 2247900 h 6791325"/>
              <a:gd name="connsiteX22" fmla="*/ 85725 w 3571875"/>
              <a:gd name="connsiteY22" fmla="*/ 1733550 h 6791325"/>
              <a:gd name="connsiteX23" fmla="*/ 0 w 3571875"/>
              <a:gd name="connsiteY23" fmla="*/ 2038350 h 6791325"/>
              <a:gd name="connsiteX24" fmla="*/ 609600 w 3571875"/>
              <a:gd name="connsiteY24" fmla="*/ 2743200 h 6791325"/>
              <a:gd name="connsiteX25" fmla="*/ 1238250 w 3571875"/>
              <a:gd name="connsiteY25" fmla="*/ 3476625 h 6791325"/>
              <a:gd name="connsiteX26" fmla="*/ 1457325 w 3571875"/>
              <a:gd name="connsiteY26" fmla="*/ 4010025 h 6791325"/>
              <a:gd name="connsiteX27" fmla="*/ 1847850 w 3571875"/>
              <a:gd name="connsiteY27" fmla="*/ 6791325 h 6791325"/>
              <a:gd name="connsiteX0" fmla="*/ 1889034 w 3613059"/>
              <a:gd name="connsiteY0" fmla="*/ 6791325 h 6791325"/>
              <a:gd name="connsiteX1" fmla="*/ 3613059 w 3613059"/>
              <a:gd name="connsiteY1" fmla="*/ 6781800 h 6791325"/>
              <a:gd name="connsiteX2" fmla="*/ 2555784 w 3613059"/>
              <a:gd name="connsiteY2" fmla="*/ 3819525 h 6791325"/>
              <a:gd name="connsiteX3" fmla="*/ 2431959 w 3613059"/>
              <a:gd name="connsiteY3" fmla="*/ 3267075 h 6791325"/>
              <a:gd name="connsiteX4" fmla="*/ 2793909 w 3613059"/>
              <a:gd name="connsiteY4" fmla="*/ 2162175 h 6791325"/>
              <a:gd name="connsiteX5" fmla="*/ 3432084 w 3613059"/>
              <a:gd name="connsiteY5" fmla="*/ 1247775 h 6791325"/>
              <a:gd name="connsiteX6" fmla="*/ 3251109 w 3613059"/>
              <a:gd name="connsiteY6" fmla="*/ 1133475 h 6791325"/>
              <a:gd name="connsiteX7" fmla="*/ 2584359 w 3613059"/>
              <a:gd name="connsiteY7" fmla="*/ 1857375 h 6791325"/>
              <a:gd name="connsiteX8" fmla="*/ 2412909 w 3613059"/>
              <a:gd name="connsiteY8" fmla="*/ 1752600 h 6791325"/>
              <a:gd name="connsiteX9" fmla="*/ 2812959 w 3613059"/>
              <a:gd name="connsiteY9" fmla="*/ 390525 h 6791325"/>
              <a:gd name="connsiteX10" fmla="*/ 2527209 w 3613059"/>
              <a:gd name="connsiteY10" fmla="*/ 295275 h 6791325"/>
              <a:gd name="connsiteX11" fmla="*/ 2165259 w 3613059"/>
              <a:gd name="connsiteY11" fmla="*/ 1609725 h 6791325"/>
              <a:gd name="connsiteX12" fmla="*/ 2012859 w 3613059"/>
              <a:gd name="connsiteY12" fmla="*/ 1495425 h 6791325"/>
              <a:gd name="connsiteX13" fmla="*/ 2031909 w 3613059"/>
              <a:gd name="connsiteY13" fmla="*/ 0 h 6791325"/>
              <a:gd name="connsiteX14" fmla="*/ 1831884 w 3613059"/>
              <a:gd name="connsiteY14" fmla="*/ 66675 h 6791325"/>
              <a:gd name="connsiteX15" fmla="*/ 1765209 w 3613059"/>
              <a:gd name="connsiteY15" fmla="*/ 1514475 h 6791325"/>
              <a:gd name="connsiteX16" fmla="*/ 1565184 w 3613059"/>
              <a:gd name="connsiteY16" fmla="*/ 1504950 h 6791325"/>
              <a:gd name="connsiteX17" fmla="*/ 1393734 w 3613059"/>
              <a:gd name="connsiteY17" fmla="*/ 123825 h 6791325"/>
              <a:gd name="connsiteX18" fmla="*/ 1212759 w 3613059"/>
              <a:gd name="connsiteY18" fmla="*/ 123825 h 6791325"/>
              <a:gd name="connsiteX19" fmla="*/ 1260384 w 3613059"/>
              <a:gd name="connsiteY19" fmla="*/ 1638300 h 6791325"/>
              <a:gd name="connsiteX20" fmla="*/ 1098459 w 3613059"/>
              <a:gd name="connsiteY20" fmla="*/ 2190750 h 6791325"/>
              <a:gd name="connsiteX21" fmla="*/ 841284 w 3613059"/>
              <a:gd name="connsiteY21" fmla="*/ 2247900 h 6791325"/>
              <a:gd name="connsiteX22" fmla="*/ 126909 w 3613059"/>
              <a:gd name="connsiteY22" fmla="*/ 1733550 h 6791325"/>
              <a:gd name="connsiteX23" fmla="*/ 41184 w 3613059"/>
              <a:gd name="connsiteY23" fmla="*/ 2038350 h 6791325"/>
              <a:gd name="connsiteX24" fmla="*/ 650784 w 3613059"/>
              <a:gd name="connsiteY24" fmla="*/ 2743200 h 6791325"/>
              <a:gd name="connsiteX25" fmla="*/ 1279434 w 3613059"/>
              <a:gd name="connsiteY25" fmla="*/ 3476625 h 6791325"/>
              <a:gd name="connsiteX26" fmla="*/ 1498509 w 3613059"/>
              <a:gd name="connsiteY26" fmla="*/ 4010025 h 6791325"/>
              <a:gd name="connsiteX27" fmla="*/ 1889034 w 3613059"/>
              <a:gd name="connsiteY27" fmla="*/ 6791325 h 6791325"/>
              <a:gd name="connsiteX0" fmla="*/ 1872461 w 3596486"/>
              <a:gd name="connsiteY0" fmla="*/ 6791325 h 6791325"/>
              <a:gd name="connsiteX1" fmla="*/ 3596486 w 3596486"/>
              <a:gd name="connsiteY1" fmla="*/ 6781800 h 6791325"/>
              <a:gd name="connsiteX2" fmla="*/ 2539211 w 3596486"/>
              <a:gd name="connsiteY2" fmla="*/ 3819525 h 6791325"/>
              <a:gd name="connsiteX3" fmla="*/ 2415386 w 3596486"/>
              <a:gd name="connsiteY3" fmla="*/ 3267075 h 6791325"/>
              <a:gd name="connsiteX4" fmla="*/ 2777336 w 3596486"/>
              <a:gd name="connsiteY4" fmla="*/ 2162175 h 6791325"/>
              <a:gd name="connsiteX5" fmla="*/ 3415511 w 3596486"/>
              <a:gd name="connsiteY5" fmla="*/ 1247775 h 6791325"/>
              <a:gd name="connsiteX6" fmla="*/ 3234536 w 3596486"/>
              <a:gd name="connsiteY6" fmla="*/ 1133475 h 6791325"/>
              <a:gd name="connsiteX7" fmla="*/ 2567786 w 3596486"/>
              <a:gd name="connsiteY7" fmla="*/ 1857375 h 6791325"/>
              <a:gd name="connsiteX8" fmla="*/ 2396336 w 3596486"/>
              <a:gd name="connsiteY8" fmla="*/ 1752600 h 6791325"/>
              <a:gd name="connsiteX9" fmla="*/ 2796386 w 3596486"/>
              <a:gd name="connsiteY9" fmla="*/ 390525 h 6791325"/>
              <a:gd name="connsiteX10" fmla="*/ 2510636 w 3596486"/>
              <a:gd name="connsiteY10" fmla="*/ 295275 h 6791325"/>
              <a:gd name="connsiteX11" fmla="*/ 2148686 w 3596486"/>
              <a:gd name="connsiteY11" fmla="*/ 1609725 h 6791325"/>
              <a:gd name="connsiteX12" fmla="*/ 1996286 w 3596486"/>
              <a:gd name="connsiteY12" fmla="*/ 1495425 h 6791325"/>
              <a:gd name="connsiteX13" fmla="*/ 2015336 w 3596486"/>
              <a:gd name="connsiteY13" fmla="*/ 0 h 6791325"/>
              <a:gd name="connsiteX14" fmla="*/ 1815311 w 3596486"/>
              <a:gd name="connsiteY14" fmla="*/ 66675 h 6791325"/>
              <a:gd name="connsiteX15" fmla="*/ 1748636 w 3596486"/>
              <a:gd name="connsiteY15" fmla="*/ 1514475 h 6791325"/>
              <a:gd name="connsiteX16" fmla="*/ 1548611 w 3596486"/>
              <a:gd name="connsiteY16" fmla="*/ 1504950 h 6791325"/>
              <a:gd name="connsiteX17" fmla="*/ 1377161 w 3596486"/>
              <a:gd name="connsiteY17" fmla="*/ 123825 h 6791325"/>
              <a:gd name="connsiteX18" fmla="*/ 1196186 w 3596486"/>
              <a:gd name="connsiteY18" fmla="*/ 123825 h 6791325"/>
              <a:gd name="connsiteX19" fmla="*/ 1243811 w 3596486"/>
              <a:gd name="connsiteY19" fmla="*/ 1638300 h 6791325"/>
              <a:gd name="connsiteX20" fmla="*/ 1081886 w 3596486"/>
              <a:gd name="connsiteY20" fmla="*/ 2190750 h 6791325"/>
              <a:gd name="connsiteX21" fmla="*/ 824711 w 3596486"/>
              <a:gd name="connsiteY21" fmla="*/ 2247900 h 6791325"/>
              <a:gd name="connsiteX22" fmla="*/ 110336 w 3596486"/>
              <a:gd name="connsiteY22" fmla="*/ 1733550 h 6791325"/>
              <a:gd name="connsiteX23" fmla="*/ 76998 w 3596486"/>
              <a:gd name="connsiteY23" fmla="*/ 2038350 h 6791325"/>
              <a:gd name="connsiteX24" fmla="*/ 634211 w 3596486"/>
              <a:gd name="connsiteY24" fmla="*/ 2743200 h 6791325"/>
              <a:gd name="connsiteX25" fmla="*/ 1262861 w 3596486"/>
              <a:gd name="connsiteY25" fmla="*/ 3476625 h 6791325"/>
              <a:gd name="connsiteX26" fmla="*/ 1481936 w 3596486"/>
              <a:gd name="connsiteY26" fmla="*/ 4010025 h 6791325"/>
              <a:gd name="connsiteX27" fmla="*/ 1872461 w 3596486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2170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2170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874084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874084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74133 w 3693484"/>
              <a:gd name="connsiteY20" fmla="*/ 19240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74133 w 3693484"/>
              <a:gd name="connsiteY20" fmla="*/ 19240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717047 w 3693484"/>
              <a:gd name="connsiteY16" fmla="*/ 1547812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717047 w 3693484"/>
              <a:gd name="connsiteY16" fmla="*/ 1547812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878971 w 3693484"/>
              <a:gd name="connsiteY14" fmla="*/ 109538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878971 w 3693484"/>
              <a:gd name="connsiteY14" fmla="*/ 109538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093284 w 3693484"/>
              <a:gd name="connsiteY12" fmla="*/ 1395413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093284 w 3693484"/>
              <a:gd name="connsiteY12" fmla="*/ 1395413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93297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814105 h 6814105"/>
              <a:gd name="connsiteX1" fmla="*/ 3693484 w 3693484"/>
              <a:gd name="connsiteY1" fmla="*/ 6804580 h 6814105"/>
              <a:gd name="connsiteX2" fmla="*/ 2636209 w 3693484"/>
              <a:gd name="connsiteY2" fmla="*/ 3842305 h 6814105"/>
              <a:gd name="connsiteX3" fmla="*/ 2512384 w 3693484"/>
              <a:gd name="connsiteY3" fmla="*/ 3289855 h 6814105"/>
              <a:gd name="connsiteX4" fmla="*/ 2874334 w 3693484"/>
              <a:gd name="connsiteY4" fmla="*/ 2184955 h 6814105"/>
              <a:gd name="connsiteX5" fmla="*/ 3512509 w 3693484"/>
              <a:gd name="connsiteY5" fmla="*/ 1270555 h 6814105"/>
              <a:gd name="connsiteX6" fmla="*/ 3331534 w 3693484"/>
              <a:gd name="connsiteY6" fmla="*/ 1156255 h 6814105"/>
              <a:gd name="connsiteX7" fmla="*/ 2664784 w 3693484"/>
              <a:gd name="connsiteY7" fmla="*/ 1880155 h 6814105"/>
              <a:gd name="connsiteX8" fmla="*/ 2493334 w 3693484"/>
              <a:gd name="connsiteY8" fmla="*/ 1775380 h 6814105"/>
              <a:gd name="connsiteX9" fmla="*/ 2893384 w 3693484"/>
              <a:gd name="connsiteY9" fmla="*/ 413305 h 6814105"/>
              <a:gd name="connsiteX10" fmla="*/ 2607634 w 3693484"/>
              <a:gd name="connsiteY10" fmla="*/ 318055 h 6814105"/>
              <a:gd name="connsiteX11" fmla="*/ 2245684 w 3693484"/>
              <a:gd name="connsiteY11" fmla="*/ 1632505 h 6814105"/>
              <a:gd name="connsiteX12" fmla="*/ 2131384 w 3693484"/>
              <a:gd name="connsiteY12" fmla="*/ 1565830 h 6814105"/>
              <a:gd name="connsiteX13" fmla="*/ 2193297 w 3693484"/>
              <a:gd name="connsiteY13" fmla="*/ 122792 h 6814105"/>
              <a:gd name="connsiteX14" fmla="*/ 1878971 w 3693484"/>
              <a:gd name="connsiteY14" fmla="*/ 132318 h 6814105"/>
              <a:gd name="connsiteX15" fmla="*/ 1798009 w 3693484"/>
              <a:gd name="connsiteY15" fmla="*/ 1522968 h 6814105"/>
              <a:gd name="connsiteX16" fmla="*/ 1674184 w 3693484"/>
              <a:gd name="connsiteY16" fmla="*/ 1527729 h 6814105"/>
              <a:gd name="connsiteX17" fmla="*/ 1593221 w 3693484"/>
              <a:gd name="connsiteY17" fmla="*/ 346630 h 6814105"/>
              <a:gd name="connsiteX18" fmla="*/ 1307472 w 3693484"/>
              <a:gd name="connsiteY18" fmla="*/ 337105 h 6814105"/>
              <a:gd name="connsiteX19" fmla="*/ 1312234 w 3693484"/>
              <a:gd name="connsiteY19" fmla="*/ 1603930 h 6814105"/>
              <a:gd name="connsiteX20" fmla="*/ 1259846 w 3693484"/>
              <a:gd name="connsiteY20" fmla="*/ 1994455 h 6814105"/>
              <a:gd name="connsiteX21" fmla="*/ 902659 w 3693484"/>
              <a:gd name="connsiteY21" fmla="*/ 2270680 h 6814105"/>
              <a:gd name="connsiteX22" fmla="*/ 207334 w 3693484"/>
              <a:gd name="connsiteY22" fmla="*/ 1756330 h 6814105"/>
              <a:gd name="connsiteX23" fmla="*/ 173996 w 3693484"/>
              <a:gd name="connsiteY23" fmla="*/ 2061130 h 6814105"/>
              <a:gd name="connsiteX24" fmla="*/ 731209 w 3693484"/>
              <a:gd name="connsiteY24" fmla="*/ 2765980 h 6814105"/>
              <a:gd name="connsiteX25" fmla="*/ 1359859 w 3693484"/>
              <a:gd name="connsiteY25" fmla="*/ 3499405 h 6814105"/>
              <a:gd name="connsiteX26" fmla="*/ 1578934 w 3693484"/>
              <a:gd name="connsiteY26" fmla="*/ 4032805 h 6814105"/>
              <a:gd name="connsiteX27" fmla="*/ 1969459 w 3693484"/>
              <a:gd name="connsiteY27" fmla="*/ 6814105 h 6814105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45684 w 3693484"/>
              <a:gd name="connsiteY11" fmla="*/ 1663910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21922 w 3693484"/>
              <a:gd name="connsiteY10" fmla="*/ 401847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598109 w 3693484"/>
              <a:gd name="connsiteY7" fmla="*/ 1849647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925847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925847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64809 w 3693484"/>
              <a:gd name="connsiteY4" fmla="*/ 219731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83859 w 3693484"/>
              <a:gd name="connsiteY4" fmla="*/ 2092535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21959 w 3693484"/>
              <a:gd name="connsiteY4" fmla="*/ 2097298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69309 w 3693484"/>
              <a:gd name="connsiteY25" fmla="*/ 2802147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69309 w 3693484"/>
              <a:gd name="connsiteY25" fmla="*/ 2802147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59934 w 3693484"/>
              <a:gd name="connsiteY0" fmla="*/ 6707398 h 6835985"/>
              <a:gd name="connsiteX1" fmla="*/ 3693484 w 3693484"/>
              <a:gd name="connsiteY1" fmla="*/ 6835985 h 6835985"/>
              <a:gd name="connsiteX2" fmla="*/ 2640971 w 3693484"/>
              <a:gd name="connsiteY2" fmla="*/ 3878472 h 6835985"/>
              <a:gd name="connsiteX3" fmla="*/ 2517146 w 3693484"/>
              <a:gd name="connsiteY3" fmla="*/ 3345073 h 6835985"/>
              <a:gd name="connsiteX4" fmla="*/ 2755270 w 3693484"/>
              <a:gd name="connsiteY4" fmla="*/ 2811673 h 6835985"/>
              <a:gd name="connsiteX5" fmla="*/ 2864809 w 3693484"/>
              <a:gd name="connsiteY5" fmla="*/ 2192548 h 6835985"/>
              <a:gd name="connsiteX6" fmla="*/ 3512509 w 3693484"/>
              <a:gd name="connsiteY6" fmla="*/ 1301960 h 6835985"/>
              <a:gd name="connsiteX7" fmla="*/ 3298197 w 3693484"/>
              <a:gd name="connsiteY7" fmla="*/ 1178135 h 6835985"/>
              <a:gd name="connsiteX8" fmla="*/ 2607634 w 3693484"/>
              <a:gd name="connsiteY8" fmla="*/ 1878222 h 6835985"/>
              <a:gd name="connsiteX9" fmla="*/ 2531434 w 3693484"/>
              <a:gd name="connsiteY9" fmla="*/ 1821072 h 6835985"/>
              <a:gd name="connsiteX10" fmla="*/ 2874334 w 3693484"/>
              <a:gd name="connsiteY10" fmla="*/ 563772 h 6835985"/>
              <a:gd name="connsiteX11" fmla="*/ 2598109 w 3693484"/>
              <a:gd name="connsiteY11" fmla="*/ 397084 h 6835985"/>
              <a:gd name="connsiteX12" fmla="*/ 2207584 w 3693484"/>
              <a:gd name="connsiteY12" fmla="*/ 1659147 h 6835985"/>
              <a:gd name="connsiteX13" fmla="*/ 2131384 w 3693484"/>
              <a:gd name="connsiteY13" fmla="*/ 1597235 h 6835985"/>
              <a:gd name="connsiteX14" fmla="*/ 2193297 w 3693484"/>
              <a:gd name="connsiteY14" fmla="*/ 154197 h 6835985"/>
              <a:gd name="connsiteX15" fmla="*/ 1878971 w 3693484"/>
              <a:gd name="connsiteY15" fmla="*/ 163723 h 6835985"/>
              <a:gd name="connsiteX16" fmla="*/ 1798009 w 3693484"/>
              <a:gd name="connsiteY16" fmla="*/ 1554373 h 6835985"/>
              <a:gd name="connsiteX17" fmla="*/ 1674184 w 3693484"/>
              <a:gd name="connsiteY17" fmla="*/ 1559134 h 6835985"/>
              <a:gd name="connsiteX18" fmla="*/ 1593221 w 3693484"/>
              <a:gd name="connsiteY18" fmla="*/ 378035 h 6835985"/>
              <a:gd name="connsiteX19" fmla="*/ 1307472 w 3693484"/>
              <a:gd name="connsiteY19" fmla="*/ 368510 h 6835985"/>
              <a:gd name="connsiteX20" fmla="*/ 1312234 w 3693484"/>
              <a:gd name="connsiteY20" fmla="*/ 1635335 h 6835985"/>
              <a:gd name="connsiteX21" fmla="*/ 1259846 w 3693484"/>
              <a:gd name="connsiteY21" fmla="*/ 2025860 h 6835985"/>
              <a:gd name="connsiteX22" fmla="*/ 902659 w 3693484"/>
              <a:gd name="connsiteY22" fmla="*/ 2302085 h 6835985"/>
              <a:gd name="connsiteX23" fmla="*/ 207334 w 3693484"/>
              <a:gd name="connsiteY23" fmla="*/ 1787735 h 6835985"/>
              <a:gd name="connsiteX24" fmla="*/ 173996 w 3693484"/>
              <a:gd name="connsiteY24" fmla="*/ 2092535 h 6835985"/>
              <a:gd name="connsiteX25" fmla="*/ 745496 w 3693484"/>
              <a:gd name="connsiteY25" fmla="*/ 2806910 h 6835985"/>
              <a:gd name="connsiteX26" fmla="*/ 1440822 w 3693484"/>
              <a:gd name="connsiteY26" fmla="*/ 3583198 h 6835985"/>
              <a:gd name="connsiteX27" fmla="*/ 1617034 w 3693484"/>
              <a:gd name="connsiteY27" fmla="*/ 4107073 h 6835985"/>
              <a:gd name="connsiteX28" fmla="*/ 1959934 w 3693484"/>
              <a:gd name="connsiteY28" fmla="*/ 6707398 h 6835985"/>
              <a:gd name="connsiteX0" fmla="*/ 1959934 w 3664909"/>
              <a:gd name="connsiteY0" fmla="*/ 6707398 h 6712160"/>
              <a:gd name="connsiteX1" fmla="*/ 3664909 w 3664909"/>
              <a:gd name="connsiteY1" fmla="*/ 6712160 h 6712160"/>
              <a:gd name="connsiteX2" fmla="*/ 2640971 w 3664909"/>
              <a:gd name="connsiteY2" fmla="*/ 3878472 h 6712160"/>
              <a:gd name="connsiteX3" fmla="*/ 2517146 w 3664909"/>
              <a:gd name="connsiteY3" fmla="*/ 3345073 h 6712160"/>
              <a:gd name="connsiteX4" fmla="*/ 2755270 w 3664909"/>
              <a:gd name="connsiteY4" fmla="*/ 2811673 h 6712160"/>
              <a:gd name="connsiteX5" fmla="*/ 2864809 w 3664909"/>
              <a:gd name="connsiteY5" fmla="*/ 2192548 h 6712160"/>
              <a:gd name="connsiteX6" fmla="*/ 3512509 w 3664909"/>
              <a:gd name="connsiteY6" fmla="*/ 1301960 h 6712160"/>
              <a:gd name="connsiteX7" fmla="*/ 3298197 w 3664909"/>
              <a:gd name="connsiteY7" fmla="*/ 1178135 h 6712160"/>
              <a:gd name="connsiteX8" fmla="*/ 2607634 w 3664909"/>
              <a:gd name="connsiteY8" fmla="*/ 1878222 h 6712160"/>
              <a:gd name="connsiteX9" fmla="*/ 2531434 w 3664909"/>
              <a:gd name="connsiteY9" fmla="*/ 1821072 h 6712160"/>
              <a:gd name="connsiteX10" fmla="*/ 2874334 w 3664909"/>
              <a:gd name="connsiteY10" fmla="*/ 563772 h 6712160"/>
              <a:gd name="connsiteX11" fmla="*/ 2598109 w 3664909"/>
              <a:gd name="connsiteY11" fmla="*/ 397084 h 6712160"/>
              <a:gd name="connsiteX12" fmla="*/ 2207584 w 3664909"/>
              <a:gd name="connsiteY12" fmla="*/ 1659147 h 6712160"/>
              <a:gd name="connsiteX13" fmla="*/ 2131384 w 3664909"/>
              <a:gd name="connsiteY13" fmla="*/ 1597235 h 6712160"/>
              <a:gd name="connsiteX14" fmla="*/ 2193297 w 3664909"/>
              <a:gd name="connsiteY14" fmla="*/ 154197 h 6712160"/>
              <a:gd name="connsiteX15" fmla="*/ 1878971 w 3664909"/>
              <a:gd name="connsiteY15" fmla="*/ 163723 h 6712160"/>
              <a:gd name="connsiteX16" fmla="*/ 1798009 w 3664909"/>
              <a:gd name="connsiteY16" fmla="*/ 1554373 h 6712160"/>
              <a:gd name="connsiteX17" fmla="*/ 1674184 w 3664909"/>
              <a:gd name="connsiteY17" fmla="*/ 1559134 h 6712160"/>
              <a:gd name="connsiteX18" fmla="*/ 1593221 w 3664909"/>
              <a:gd name="connsiteY18" fmla="*/ 378035 h 6712160"/>
              <a:gd name="connsiteX19" fmla="*/ 1307472 w 3664909"/>
              <a:gd name="connsiteY19" fmla="*/ 368510 h 6712160"/>
              <a:gd name="connsiteX20" fmla="*/ 1312234 w 3664909"/>
              <a:gd name="connsiteY20" fmla="*/ 1635335 h 6712160"/>
              <a:gd name="connsiteX21" fmla="*/ 1259846 w 3664909"/>
              <a:gd name="connsiteY21" fmla="*/ 2025860 h 6712160"/>
              <a:gd name="connsiteX22" fmla="*/ 902659 w 3664909"/>
              <a:gd name="connsiteY22" fmla="*/ 2302085 h 6712160"/>
              <a:gd name="connsiteX23" fmla="*/ 207334 w 3664909"/>
              <a:gd name="connsiteY23" fmla="*/ 1787735 h 6712160"/>
              <a:gd name="connsiteX24" fmla="*/ 173996 w 3664909"/>
              <a:gd name="connsiteY24" fmla="*/ 2092535 h 6712160"/>
              <a:gd name="connsiteX25" fmla="*/ 745496 w 3664909"/>
              <a:gd name="connsiteY25" fmla="*/ 2806910 h 6712160"/>
              <a:gd name="connsiteX26" fmla="*/ 1440822 w 3664909"/>
              <a:gd name="connsiteY26" fmla="*/ 3583198 h 6712160"/>
              <a:gd name="connsiteX27" fmla="*/ 1617034 w 3664909"/>
              <a:gd name="connsiteY27" fmla="*/ 4107073 h 6712160"/>
              <a:gd name="connsiteX28" fmla="*/ 1959934 w 3664909"/>
              <a:gd name="connsiteY28" fmla="*/ 6707398 h 6712160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17146 w 3650621"/>
              <a:gd name="connsiteY3" fmla="*/ 3345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424245 w 3650621"/>
              <a:gd name="connsiteY0" fmla="*/ 6728001 h 6728001"/>
              <a:gd name="connsiteX1" fmla="*/ 3650621 w 3650621"/>
              <a:gd name="connsiteY1" fmla="*/ 6702635 h 6728001"/>
              <a:gd name="connsiteX2" fmla="*/ 2640971 w 3650621"/>
              <a:gd name="connsiteY2" fmla="*/ 3878472 h 6728001"/>
              <a:gd name="connsiteX3" fmla="*/ 2539547 w 3650621"/>
              <a:gd name="connsiteY3" fmla="*/ 3373073 h 6728001"/>
              <a:gd name="connsiteX4" fmla="*/ 2755270 w 3650621"/>
              <a:gd name="connsiteY4" fmla="*/ 2811673 h 6728001"/>
              <a:gd name="connsiteX5" fmla="*/ 2864809 w 3650621"/>
              <a:gd name="connsiteY5" fmla="*/ 2192548 h 6728001"/>
              <a:gd name="connsiteX6" fmla="*/ 3512509 w 3650621"/>
              <a:gd name="connsiteY6" fmla="*/ 1301960 h 6728001"/>
              <a:gd name="connsiteX7" fmla="*/ 3298197 w 3650621"/>
              <a:gd name="connsiteY7" fmla="*/ 1178135 h 6728001"/>
              <a:gd name="connsiteX8" fmla="*/ 2607634 w 3650621"/>
              <a:gd name="connsiteY8" fmla="*/ 1878222 h 6728001"/>
              <a:gd name="connsiteX9" fmla="*/ 2531434 w 3650621"/>
              <a:gd name="connsiteY9" fmla="*/ 1821072 h 6728001"/>
              <a:gd name="connsiteX10" fmla="*/ 2874334 w 3650621"/>
              <a:gd name="connsiteY10" fmla="*/ 563772 h 6728001"/>
              <a:gd name="connsiteX11" fmla="*/ 2598109 w 3650621"/>
              <a:gd name="connsiteY11" fmla="*/ 397084 h 6728001"/>
              <a:gd name="connsiteX12" fmla="*/ 2207584 w 3650621"/>
              <a:gd name="connsiteY12" fmla="*/ 1659147 h 6728001"/>
              <a:gd name="connsiteX13" fmla="*/ 2131384 w 3650621"/>
              <a:gd name="connsiteY13" fmla="*/ 1597235 h 6728001"/>
              <a:gd name="connsiteX14" fmla="*/ 2193297 w 3650621"/>
              <a:gd name="connsiteY14" fmla="*/ 154197 h 6728001"/>
              <a:gd name="connsiteX15" fmla="*/ 1878971 w 3650621"/>
              <a:gd name="connsiteY15" fmla="*/ 163723 h 6728001"/>
              <a:gd name="connsiteX16" fmla="*/ 1798009 w 3650621"/>
              <a:gd name="connsiteY16" fmla="*/ 1554373 h 6728001"/>
              <a:gd name="connsiteX17" fmla="*/ 1674184 w 3650621"/>
              <a:gd name="connsiteY17" fmla="*/ 1559134 h 6728001"/>
              <a:gd name="connsiteX18" fmla="*/ 1593221 w 3650621"/>
              <a:gd name="connsiteY18" fmla="*/ 378035 h 6728001"/>
              <a:gd name="connsiteX19" fmla="*/ 1307472 w 3650621"/>
              <a:gd name="connsiteY19" fmla="*/ 368510 h 6728001"/>
              <a:gd name="connsiteX20" fmla="*/ 1312234 w 3650621"/>
              <a:gd name="connsiteY20" fmla="*/ 1635335 h 6728001"/>
              <a:gd name="connsiteX21" fmla="*/ 1259846 w 3650621"/>
              <a:gd name="connsiteY21" fmla="*/ 2025860 h 6728001"/>
              <a:gd name="connsiteX22" fmla="*/ 902659 w 3650621"/>
              <a:gd name="connsiteY22" fmla="*/ 2302085 h 6728001"/>
              <a:gd name="connsiteX23" fmla="*/ 207334 w 3650621"/>
              <a:gd name="connsiteY23" fmla="*/ 1787735 h 6728001"/>
              <a:gd name="connsiteX24" fmla="*/ 173996 w 3650621"/>
              <a:gd name="connsiteY24" fmla="*/ 2092535 h 6728001"/>
              <a:gd name="connsiteX25" fmla="*/ 745496 w 3650621"/>
              <a:gd name="connsiteY25" fmla="*/ 2806910 h 6728001"/>
              <a:gd name="connsiteX26" fmla="*/ 1440822 w 3650621"/>
              <a:gd name="connsiteY26" fmla="*/ 3583198 h 6728001"/>
              <a:gd name="connsiteX27" fmla="*/ 1617034 w 3650621"/>
              <a:gd name="connsiteY27" fmla="*/ 4107073 h 6728001"/>
              <a:gd name="connsiteX28" fmla="*/ 1424245 w 3650621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78205 w 3560733"/>
              <a:gd name="connsiteY22" fmla="*/ 2295217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378326 w 3514814"/>
              <a:gd name="connsiteY0" fmla="*/ 6728001 h 6728001"/>
              <a:gd name="connsiteX1" fmla="*/ 3144559 w 3514814"/>
              <a:gd name="connsiteY1" fmla="*/ 6709503 h 6728001"/>
              <a:gd name="connsiteX2" fmla="*/ 2595052 w 3514814"/>
              <a:gd name="connsiteY2" fmla="*/ 3878472 h 6728001"/>
              <a:gd name="connsiteX3" fmla="*/ 2507364 w 3514814"/>
              <a:gd name="connsiteY3" fmla="*/ 3482959 h 6728001"/>
              <a:gd name="connsiteX4" fmla="*/ 2778029 w 3514814"/>
              <a:gd name="connsiteY4" fmla="*/ 2866616 h 6728001"/>
              <a:gd name="connsiteX5" fmla="*/ 2818890 w 3514814"/>
              <a:gd name="connsiteY5" fmla="*/ 2192548 h 6728001"/>
              <a:gd name="connsiteX6" fmla="*/ 3466590 w 3514814"/>
              <a:gd name="connsiteY6" fmla="*/ 1301960 h 6728001"/>
              <a:gd name="connsiteX7" fmla="*/ 3252278 w 3514814"/>
              <a:gd name="connsiteY7" fmla="*/ 1178135 h 6728001"/>
              <a:gd name="connsiteX8" fmla="*/ 2561715 w 3514814"/>
              <a:gd name="connsiteY8" fmla="*/ 1878222 h 6728001"/>
              <a:gd name="connsiteX9" fmla="*/ 2485515 w 3514814"/>
              <a:gd name="connsiteY9" fmla="*/ 1821072 h 6728001"/>
              <a:gd name="connsiteX10" fmla="*/ 2828415 w 3514814"/>
              <a:gd name="connsiteY10" fmla="*/ 563772 h 6728001"/>
              <a:gd name="connsiteX11" fmla="*/ 2552190 w 3514814"/>
              <a:gd name="connsiteY11" fmla="*/ 397084 h 6728001"/>
              <a:gd name="connsiteX12" fmla="*/ 2161665 w 3514814"/>
              <a:gd name="connsiteY12" fmla="*/ 1659147 h 6728001"/>
              <a:gd name="connsiteX13" fmla="*/ 2085465 w 3514814"/>
              <a:gd name="connsiteY13" fmla="*/ 1597235 h 6728001"/>
              <a:gd name="connsiteX14" fmla="*/ 2147378 w 3514814"/>
              <a:gd name="connsiteY14" fmla="*/ 154197 h 6728001"/>
              <a:gd name="connsiteX15" fmla="*/ 1833052 w 3514814"/>
              <a:gd name="connsiteY15" fmla="*/ 163723 h 6728001"/>
              <a:gd name="connsiteX16" fmla="*/ 1752090 w 3514814"/>
              <a:gd name="connsiteY16" fmla="*/ 1554373 h 6728001"/>
              <a:gd name="connsiteX17" fmla="*/ 1628265 w 3514814"/>
              <a:gd name="connsiteY17" fmla="*/ 1559134 h 6728001"/>
              <a:gd name="connsiteX18" fmla="*/ 1547302 w 3514814"/>
              <a:gd name="connsiteY18" fmla="*/ 378035 h 6728001"/>
              <a:gd name="connsiteX19" fmla="*/ 1261553 w 3514814"/>
              <a:gd name="connsiteY19" fmla="*/ 368510 h 6728001"/>
              <a:gd name="connsiteX20" fmla="*/ 1266315 w 3514814"/>
              <a:gd name="connsiteY20" fmla="*/ 1635335 h 6728001"/>
              <a:gd name="connsiteX21" fmla="*/ 1213927 w 3514814"/>
              <a:gd name="connsiteY21" fmla="*/ 2025860 h 6728001"/>
              <a:gd name="connsiteX22" fmla="*/ 932286 w 3514814"/>
              <a:gd name="connsiteY22" fmla="*/ 2295217 h 6728001"/>
              <a:gd name="connsiteX23" fmla="*/ 291903 w 3514814"/>
              <a:gd name="connsiteY23" fmla="*/ 1822074 h 6728001"/>
              <a:gd name="connsiteX24" fmla="*/ 128077 w 3514814"/>
              <a:gd name="connsiteY24" fmla="*/ 2092535 h 6728001"/>
              <a:gd name="connsiteX25" fmla="*/ 699577 w 3514814"/>
              <a:gd name="connsiteY25" fmla="*/ 2806910 h 6728001"/>
              <a:gd name="connsiteX26" fmla="*/ 1394903 w 3514814"/>
              <a:gd name="connsiteY26" fmla="*/ 3583198 h 6728001"/>
              <a:gd name="connsiteX27" fmla="*/ 1571115 w 3514814"/>
              <a:gd name="connsiteY27" fmla="*/ 4107073 h 6728001"/>
              <a:gd name="connsiteX28" fmla="*/ 1378326 w 3514814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867877 w 3450405"/>
              <a:gd name="connsiteY22" fmla="*/ 2295217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35168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867877 w 3450405"/>
              <a:gd name="connsiteY22" fmla="*/ 2295217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1097303 w 3450405"/>
              <a:gd name="connsiteY22" fmla="*/ 2047827 h 6728001"/>
              <a:gd name="connsiteX23" fmla="*/ 909084 w 3450405"/>
              <a:gd name="connsiteY23" fmla="*/ 2336423 h 6728001"/>
              <a:gd name="connsiteX24" fmla="*/ 227494 w 3450405"/>
              <a:gd name="connsiteY24" fmla="*/ 1822074 h 6728001"/>
              <a:gd name="connsiteX25" fmla="*/ 159816 w 3450405"/>
              <a:gd name="connsiteY25" fmla="*/ 2133742 h 6728001"/>
              <a:gd name="connsiteX26" fmla="*/ 669507 w 3450405"/>
              <a:gd name="connsiteY26" fmla="*/ 2806910 h 6728001"/>
              <a:gd name="connsiteX27" fmla="*/ 1330494 w 3450405"/>
              <a:gd name="connsiteY27" fmla="*/ 3583198 h 6728001"/>
              <a:gd name="connsiteX28" fmla="*/ 1506706 w 3450405"/>
              <a:gd name="connsiteY28" fmla="*/ 4107073 h 6728001"/>
              <a:gd name="connsiteX29" fmla="*/ 1313917 w 3450405"/>
              <a:gd name="connsiteY29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909084 w 3450405"/>
              <a:gd name="connsiteY21" fmla="*/ 2336423 h 6728001"/>
              <a:gd name="connsiteX22" fmla="*/ 227494 w 3450405"/>
              <a:gd name="connsiteY22" fmla="*/ 1822074 h 6728001"/>
              <a:gd name="connsiteX23" fmla="*/ 159816 w 3450405"/>
              <a:gd name="connsiteY23" fmla="*/ 2133742 h 6728001"/>
              <a:gd name="connsiteX24" fmla="*/ 669507 w 3450405"/>
              <a:gd name="connsiteY24" fmla="*/ 2806910 h 6728001"/>
              <a:gd name="connsiteX25" fmla="*/ 1330494 w 3450405"/>
              <a:gd name="connsiteY25" fmla="*/ 3583198 h 6728001"/>
              <a:gd name="connsiteX26" fmla="*/ 1506706 w 3450405"/>
              <a:gd name="connsiteY26" fmla="*/ 4107073 h 6728001"/>
              <a:gd name="connsiteX27" fmla="*/ 1313917 w 3450405"/>
              <a:gd name="connsiteY27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563856 w 3450405"/>
              <a:gd name="connsiteY16" fmla="*/ 1559134 h 6728001"/>
              <a:gd name="connsiteX17" fmla="*/ 1482893 w 3450405"/>
              <a:gd name="connsiteY17" fmla="*/ 378035 h 6728001"/>
              <a:gd name="connsiteX18" fmla="*/ 1197144 w 3450405"/>
              <a:gd name="connsiteY18" fmla="*/ 368510 h 6728001"/>
              <a:gd name="connsiteX19" fmla="*/ 1188171 w 3450405"/>
              <a:gd name="connsiteY19" fmla="*/ 1717750 h 6728001"/>
              <a:gd name="connsiteX20" fmla="*/ 909084 w 3450405"/>
              <a:gd name="connsiteY20" fmla="*/ 2336423 h 6728001"/>
              <a:gd name="connsiteX21" fmla="*/ 227494 w 3450405"/>
              <a:gd name="connsiteY21" fmla="*/ 1822074 h 6728001"/>
              <a:gd name="connsiteX22" fmla="*/ 159816 w 3450405"/>
              <a:gd name="connsiteY22" fmla="*/ 2133742 h 6728001"/>
              <a:gd name="connsiteX23" fmla="*/ 669507 w 3450405"/>
              <a:gd name="connsiteY23" fmla="*/ 2806910 h 6728001"/>
              <a:gd name="connsiteX24" fmla="*/ 1330494 w 3450405"/>
              <a:gd name="connsiteY24" fmla="*/ 3583198 h 6728001"/>
              <a:gd name="connsiteX25" fmla="*/ 1506706 w 3450405"/>
              <a:gd name="connsiteY25" fmla="*/ 4107073 h 6728001"/>
              <a:gd name="connsiteX26" fmla="*/ 1313917 w 3450405"/>
              <a:gd name="connsiteY26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21056 w 3450405"/>
              <a:gd name="connsiteY12" fmla="*/ 1597235 h 6728001"/>
              <a:gd name="connsiteX13" fmla="*/ 2082969 w 3450405"/>
              <a:gd name="connsiteY13" fmla="*/ 154197 h 6728001"/>
              <a:gd name="connsiteX14" fmla="*/ 1768643 w 3450405"/>
              <a:gd name="connsiteY14" fmla="*/ 163723 h 6728001"/>
              <a:gd name="connsiteX15" fmla="*/ 1563856 w 3450405"/>
              <a:gd name="connsiteY15" fmla="*/ 1559134 h 6728001"/>
              <a:gd name="connsiteX16" fmla="*/ 1482893 w 3450405"/>
              <a:gd name="connsiteY16" fmla="*/ 378035 h 6728001"/>
              <a:gd name="connsiteX17" fmla="*/ 1197144 w 3450405"/>
              <a:gd name="connsiteY17" fmla="*/ 368510 h 6728001"/>
              <a:gd name="connsiteX18" fmla="*/ 1188171 w 3450405"/>
              <a:gd name="connsiteY18" fmla="*/ 1717750 h 6728001"/>
              <a:gd name="connsiteX19" fmla="*/ 909084 w 3450405"/>
              <a:gd name="connsiteY19" fmla="*/ 2336423 h 6728001"/>
              <a:gd name="connsiteX20" fmla="*/ 227494 w 3450405"/>
              <a:gd name="connsiteY20" fmla="*/ 1822074 h 6728001"/>
              <a:gd name="connsiteX21" fmla="*/ 159816 w 3450405"/>
              <a:gd name="connsiteY21" fmla="*/ 2133742 h 6728001"/>
              <a:gd name="connsiteX22" fmla="*/ 669507 w 3450405"/>
              <a:gd name="connsiteY22" fmla="*/ 2806910 h 6728001"/>
              <a:gd name="connsiteX23" fmla="*/ 1330494 w 3450405"/>
              <a:gd name="connsiteY23" fmla="*/ 3583198 h 6728001"/>
              <a:gd name="connsiteX24" fmla="*/ 1506706 w 3450405"/>
              <a:gd name="connsiteY24" fmla="*/ 4107073 h 6728001"/>
              <a:gd name="connsiteX25" fmla="*/ 1313917 w 3450405"/>
              <a:gd name="connsiteY25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21056 w 3450405"/>
              <a:gd name="connsiteY11" fmla="*/ 1597235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82867 w 3450405"/>
              <a:gd name="connsiteY11" fmla="*/ 1638442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32541"/>
              <a:gd name="connsiteY0" fmla="*/ 6728001 h 6728001"/>
              <a:gd name="connsiteX1" fmla="*/ 3080150 w 3432541"/>
              <a:gd name="connsiteY1" fmla="*/ 6709503 h 6728001"/>
              <a:gd name="connsiteX2" fmla="*/ 2530643 w 3432541"/>
              <a:gd name="connsiteY2" fmla="*/ 3878472 h 6728001"/>
              <a:gd name="connsiteX3" fmla="*/ 2442955 w 3432541"/>
              <a:gd name="connsiteY3" fmla="*/ 3482959 h 6728001"/>
              <a:gd name="connsiteX4" fmla="*/ 2713620 w 3432541"/>
              <a:gd name="connsiteY4" fmla="*/ 2866616 h 6728001"/>
              <a:gd name="connsiteX5" fmla="*/ 2754481 w 3432541"/>
              <a:gd name="connsiteY5" fmla="*/ 2192548 h 6728001"/>
              <a:gd name="connsiteX6" fmla="*/ 3402181 w 3432541"/>
              <a:gd name="connsiteY6" fmla="*/ 1301960 h 6728001"/>
              <a:gd name="connsiteX7" fmla="*/ 3016174 w 3432541"/>
              <a:gd name="connsiteY7" fmla="*/ 1075118 h 6728001"/>
              <a:gd name="connsiteX8" fmla="*/ 2421106 w 3432541"/>
              <a:gd name="connsiteY8" fmla="*/ 1821072 h 6728001"/>
              <a:gd name="connsiteX9" fmla="*/ 2764006 w 3432541"/>
              <a:gd name="connsiteY9" fmla="*/ 563772 h 6728001"/>
              <a:gd name="connsiteX10" fmla="*/ 2487781 w 3432541"/>
              <a:gd name="connsiteY10" fmla="*/ 397084 h 6728001"/>
              <a:gd name="connsiteX11" fmla="*/ 2034792 w 3432541"/>
              <a:gd name="connsiteY11" fmla="*/ 1645310 h 6728001"/>
              <a:gd name="connsiteX12" fmla="*/ 2082969 w 3432541"/>
              <a:gd name="connsiteY12" fmla="*/ 154197 h 6728001"/>
              <a:gd name="connsiteX13" fmla="*/ 1768643 w 3432541"/>
              <a:gd name="connsiteY13" fmla="*/ 163723 h 6728001"/>
              <a:gd name="connsiteX14" fmla="*/ 1625667 w 3432541"/>
              <a:gd name="connsiteY14" fmla="*/ 1620945 h 6728001"/>
              <a:gd name="connsiteX15" fmla="*/ 1482893 w 3432541"/>
              <a:gd name="connsiteY15" fmla="*/ 378035 h 6728001"/>
              <a:gd name="connsiteX16" fmla="*/ 1197144 w 3432541"/>
              <a:gd name="connsiteY16" fmla="*/ 368510 h 6728001"/>
              <a:gd name="connsiteX17" fmla="*/ 1188171 w 3432541"/>
              <a:gd name="connsiteY17" fmla="*/ 1717750 h 6728001"/>
              <a:gd name="connsiteX18" fmla="*/ 909084 w 3432541"/>
              <a:gd name="connsiteY18" fmla="*/ 2336423 h 6728001"/>
              <a:gd name="connsiteX19" fmla="*/ 227494 w 3432541"/>
              <a:gd name="connsiteY19" fmla="*/ 1822074 h 6728001"/>
              <a:gd name="connsiteX20" fmla="*/ 159816 w 3432541"/>
              <a:gd name="connsiteY20" fmla="*/ 2133742 h 6728001"/>
              <a:gd name="connsiteX21" fmla="*/ 669507 w 3432541"/>
              <a:gd name="connsiteY21" fmla="*/ 2806910 h 6728001"/>
              <a:gd name="connsiteX22" fmla="*/ 1330494 w 3432541"/>
              <a:gd name="connsiteY22" fmla="*/ 3583198 h 6728001"/>
              <a:gd name="connsiteX23" fmla="*/ 1506706 w 3432541"/>
              <a:gd name="connsiteY23" fmla="*/ 4107073 h 6728001"/>
              <a:gd name="connsiteX24" fmla="*/ 1313917 w 3432541"/>
              <a:gd name="connsiteY24" fmla="*/ 6728001 h 6728001"/>
              <a:gd name="connsiteX0" fmla="*/ 1313917 w 3314077"/>
              <a:gd name="connsiteY0" fmla="*/ 6728001 h 6728001"/>
              <a:gd name="connsiteX1" fmla="*/ 3080150 w 3314077"/>
              <a:gd name="connsiteY1" fmla="*/ 6709503 h 6728001"/>
              <a:gd name="connsiteX2" fmla="*/ 2530643 w 3314077"/>
              <a:gd name="connsiteY2" fmla="*/ 3878472 h 6728001"/>
              <a:gd name="connsiteX3" fmla="*/ 2442955 w 3314077"/>
              <a:gd name="connsiteY3" fmla="*/ 3482959 h 6728001"/>
              <a:gd name="connsiteX4" fmla="*/ 2713620 w 3314077"/>
              <a:gd name="connsiteY4" fmla="*/ 2866616 h 6728001"/>
              <a:gd name="connsiteX5" fmla="*/ 2754481 w 3314077"/>
              <a:gd name="connsiteY5" fmla="*/ 2192548 h 6728001"/>
              <a:gd name="connsiteX6" fmla="*/ 3271692 w 3314077"/>
              <a:gd name="connsiteY6" fmla="*/ 1150868 h 6728001"/>
              <a:gd name="connsiteX7" fmla="*/ 3016174 w 3314077"/>
              <a:gd name="connsiteY7" fmla="*/ 1075118 h 6728001"/>
              <a:gd name="connsiteX8" fmla="*/ 2421106 w 3314077"/>
              <a:gd name="connsiteY8" fmla="*/ 1821072 h 6728001"/>
              <a:gd name="connsiteX9" fmla="*/ 2764006 w 3314077"/>
              <a:gd name="connsiteY9" fmla="*/ 563772 h 6728001"/>
              <a:gd name="connsiteX10" fmla="*/ 2487781 w 3314077"/>
              <a:gd name="connsiteY10" fmla="*/ 397084 h 6728001"/>
              <a:gd name="connsiteX11" fmla="*/ 2034792 w 3314077"/>
              <a:gd name="connsiteY11" fmla="*/ 1645310 h 6728001"/>
              <a:gd name="connsiteX12" fmla="*/ 2082969 w 3314077"/>
              <a:gd name="connsiteY12" fmla="*/ 154197 h 6728001"/>
              <a:gd name="connsiteX13" fmla="*/ 1768643 w 3314077"/>
              <a:gd name="connsiteY13" fmla="*/ 163723 h 6728001"/>
              <a:gd name="connsiteX14" fmla="*/ 1625667 w 3314077"/>
              <a:gd name="connsiteY14" fmla="*/ 1620945 h 6728001"/>
              <a:gd name="connsiteX15" fmla="*/ 1482893 w 3314077"/>
              <a:gd name="connsiteY15" fmla="*/ 378035 h 6728001"/>
              <a:gd name="connsiteX16" fmla="*/ 1197144 w 3314077"/>
              <a:gd name="connsiteY16" fmla="*/ 368510 h 6728001"/>
              <a:gd name="connsiteX17" fmla="*/ 1188171 w 3314077"/>
              <a:gd name="connsiteY17" fmla="*/ 1717750 h 6728001"/>
              <a:gd name="connsiteX18" fmla="*/ 909084 w 3314077"/>
              <a:gd name="connsiteY18" fmla="*/ 2336423 h 6728001"/>
              <a:gd name="connsiteX19" fmla="*/ 227494 w 3314077"/>
              <a:gd name="connsiteY19" fmla="*/ 1822074 h 6728001"/>
              <a:gd name="connsiteX20" fmla="*/ 159816 w 3314077"/>
              <a:gd name="connsiteY20" fmla="*/ 2133742 h 6728001"/>
              <a:gd name="connsiteX21" fmla="*/ 669507 w 3314077"/>
              <a:gd name="connsiteY21" fmla="*/ 2806910 h 6728001"/>
              <a:gd name="connsiteX22" fmla="*/ 1330494 w 3314077"/>
              <a:gd name="connsiteY22" fmla="*/ 3583198 h 6728001"/>
              <a:gd name="connsiteX23" fmla="*/ 1506706 w 3314077"/>
              <a:gd name="connsiteY23" fmla="*/ 4107073 h 6728001"/>
              <a:gd name="connsiteX24" fmla="*/ 1313917 w 3314077"/>
              <a:gd name="connsiteY24" fmla="*/ 6728001 h 6728001"/>
              <a:gd name="connsiteX0" fmla="*/ 1313917 w 3295291"/>
              <a:gd name="connsiteY0" fmla="*/ 6728001 h 6728001"/>
              <a:gd name="connsiteX1" fmla="*/ 3080150 w 3295291"/>
              <a:gd name="connsiteY1" fmla="*/ 6709503 h 6728001"/>
              <a:gd name="connsiteX2" fmla="*/ 2530643 w 3295291"/>
              <a:gd name="connsiteY2" fmla="*/ 3878472 h 6728001"/>
              <a:gd name="connsiteX3" fmla="*/ 2442955 w 3295291"/>
              <a:gd name="connsiteY3" fmla="*/ 3482959 h 6728001"/>
              <a:gd name="connsiteX4" fmla="*/ 2713620 w 3295291"/>
              <a:gd name="connsiteY4" fmla="*/ 2866616 h 6728001"/>
              <a:gd name="connsiteX5" fmla="*/ 2754481 w 3295291"/>
              <a:gd name="connsiteY5" fmla="*/ 2192548 h 6728001"/>
              <a:gd name="connsiteX6" fmla="*/ 3271692 w 3295291"/>
              <a:gd name="connsiteY6" fmla="*/ 1150868 h 6728001"/>
              <a:gd name="connsiteX7" fmla="*/ 3016174 w 3295291"/>
              <a:gd name="connsiteY7" fmla="*/ 1075118 h 6728001"/>
              <a:gd name="connsiteX8" fmla="*/ 2421106 w 3295291"/>
              <a:gd name="connsiteY8" fmla="*/ 1821072 h 6728001"/>
              <a:gd name="connsiteX9" fmla="*/ 2764006 w 3295291"/>
              <a:gd name="connsiteY9" fmla="*/ 563772 h 6728001"/>
              <a:gd name="connsiteX10" fmla="*/ 2487781 w 3295291"/>
              <a:gd name="connsiteY10" fmla="*/ 397084 h 6728001"/>
              <a:gd name="connsiteX11" fmla="*/ 2034792 w 3295291"/>
              <a:gd name="connsiteY11" fmla="*/ 1645310 h 6728001"/>
              <a:gd name="connsiteX12" fmla="*/ 2082969 w 3295291"/>
              <a:gd name="connsiteY12" fmla="*/ 154197 h 6728001"/>
              <a:gd name="connsiteX13" fmla="*/ 1768643 w 3295291"/>
              <a:gd name="connsiteY13" fmla="*/ 163723 h 6728001"/>
              <a:gd name="connsiteX14" fmla="*/ 1625667 w 3295291"/>
              <a:gd name="connsiteY14" fmla="*/ 1620945 h 6728001"/>
              <a:gd name="connsiteX15" fmla="*/ 1482893 w 3295291"/>
              <a:gd name="connsiteY15" fmla="*/ 378035 h 6728001"/>
              <a:gd name="connsiteX16" fmla="*/ 1197144 w 3295291"/>
              <a:gd name="connsiteY16" fmla="*/ 368510 h 6728001"/>
              <a:gd name="connsiteX17" fmla="*/ 1188171 w 3295291"/>
              <a:gd name="connsiteY17" fmla="*/ 1717750 h 6728001"/>
              <a:gd name="connsiteX18" fmla="*/ 909084 w 3295291"/>
              <a:gd name="connsiteY18" fmla="*/ 2336423 h 6728001"/>
              <a:gd name="connsiteX19" fmla="*/ 227494 w 3295291"/>
              <a:gd name="connsiteY19" fmla="*/ 1822074 h 6728001"/>
              <a:gd name="connsiteX20" fmla="*/ 159816 w 3295291"/>
              <a:gd name="connsiteY20" fmla="*/ 2133742 h 6728001"/>
              <a:gd name="connsiteX21" fmla="*/ 669507 w 3295291"/>
              <a:gd name="connsiteY21" fmla="*/ 2806910 h 6728001"/>
              <a:gd name="connsiteX22" fmla="*/ 1330494 w 3295291"/>
              <a:gd name="connsiteY22" fmla="*/ 3583198 h 6728001"/>
              <a:gd name="connsiteX23" fmla="*/ 1506706 w 3295291"/>
              <a:gd name="connsiteY23" fmla="*/ 4107073 h 6728001"/>
              <a:gd name="connsiteX24" fmla="*/ 1313917 w 3295291"/>
              <a:gd name="connsiteY24" fmla="*/ 6728001 h 6728001"/>
              <a:gd name="connsiteX0" fmla="*/ 1313917 w 3295291"/>
              <a:gd name="connsiteY0" fmla="*/ 6728001 h 6728001"/>
              <a:gd name="connsiteX1" fmla="*/ 3080150 w 3295291"/>
              <a:gd name="connsiteY1" fmla="*/ 6709503 h 6728001"/>
              <a:gd name="connsiteX2" fmla="*/ 2530643 w 3295291"/>
              <a:gd name="connsiteY2" fmla="*/ 3878472 h 6728001"/>
              <a:gd name="connsiteX3" fmla="*/ 2442955 w 3295291"/>
              <a:gd name="connsiteY3" fmla="*/ 3482959 h 6728001"/>
              <a:gd name="connsiteX4" fmla="*/ 2713620 w 3295291"/>
              <a:gd name="connsiteY4" fmla="*/ 2866616 h 6728001"/>
              <a:gd name="connsiteX5" fmla="*/ 2754481 w 3295291"/>
              <a:gd name="connsiteY5" fmla="*/ 2192548 h 6728001"/>
              <a:gd name="connsiteX6" fmla="*/ 3271692 w 3295291"/>
              <a:gd name="connsiteY6" fmla="*/ 1150868 h 6728001"/>
              <a:gd name="connsiteX7" fmla="*/ 3016174 w 3295291"/>
              <a:gd name="connsiteY7" fmla="*/ 1075118 h 6728001"/>
              <a:gd name="connsiteX8" fmla="*/ 2421106 w 3295291"/>
              <a:gd name="connsiteY8" fmla="*/ 1821072 h 6728001"/>
              <a:gd name="connsiteX9" fmla="*/ 2764006 w 3295291"/>
              <a:gd name="connsiteY9" fmla="*/ 563772 h 6728001"/>
              <a:gd name="connsiteX10" fmla="*/ 2487781 w 3295291"/>
              <a:gd name="connsiteY10" fmla="*/ 397084 h 6728001"/>
              <a:gd name="connsiteX11" fmla="*/ 2034792 w 3295291"/>
              <a:gd name="connsiteY11" fmla="*/ 1645310 h 6728001"/>
              <a:gd name="connsiteX12" fmla="*/ 2082969 w 3295291"/>
              <a:gd name="connsiteY12" fmla="*/ 154197 h 6728001"/>
              <a:gd name="connsiteX13" fmla="*/ 1768643 w 3295291"/>
              <a:gd name="connsiteY13" fmla="*/ 163723 h 6728001"/>
              <a:gd name="connsiteX14" fmla="*/ 1625667 w 3295291"/>
              <a:gd name="connsiteY14" fmla="*/ 1620945 h 6728001"/>
              <a:gd name="connsiteX15" fmla="*/ 1482893 w 3295291"/>
              <a:gd name="connsiteY15" fmla="*/ 378035 h 6728001"/>
              <a:gd name="connsiteX16" fmla="*/ 1197144 w 3295291"/>
              <a:gd name="connsiteY16" fmla="*/ 368510 h 6728001"/>
              <a:gd name="connsiteX17" fmla="*/ 1188171 w 3295291"/>
              <a:gd name="connsiteY17" fmla="*/ 1717750 h 6728001"/>
              <a:gd name="connsiteX18" fmla="*/ 909084 w 3295291"/>
              <a:gd name="connsiteY18" fmla="*/ 2336423 h 6728001"/>
              <a:gd name="connsiteX19" fmla="*/ 227494 w 3295291"/>
              <a:gd name="connsiteY19" fmla="*/ 1822074 h 6728001"/>
              <a:gd name="connsiteX20" fmla="*/ 159816 w 3295291"/>
              <a:gd name="connsiteY20" fmla="*/ 2133742 h 6728001"/>
              <a:gd name="connsiteX21" fmla="*/ 669507 w 3295291"/>
              <a:gd name="connsiteY21" fmla="*/ 2806910 h 6728001"/>
              <a:gd name="connsiteX22" fmla="*/ 1330494 w 3295291"/>
              <a:gd name="connsiteY22" fmla="*/ 3583198 h 6728001"/>
              <a:gd name="connsiteX23" fmla="*/ 1506706 w 3295291"/>
              <a:gd name="connsiteY23" fmla="*/ 4107073 h 6728001"/>
              <a:gd name="connsiteX24" fmla="*/ 1313917 w 3295291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03735 w 3292922"/>
              <a:gd name="connsiteY4" fmla="*/ 2784203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8013 w 3292922"/>
              <a:gd name="connsiteY3" fmla="*/ 3421148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292922" h="6728001">
                <a:moveTo>
                  <a:pt x="1313917" y="6728001"/>
                </a:moveTo>
                <a:lnTo>
                  <a:pt x="3080150" y="6709503"/>
                </a:lnTo>
                <a:cubicBezTo>
                  <a:pt x="2901007" y="5613780"/>
                  <a:pt x="2805281" y="4930985"/>
                  <a:pt x="2530643" y="3878472"/>
                </a:cubicBezTo>
                <a:cubicBezTo>
                  <a:pt x="2496835" y="3710006"/>
                  <a:pt x="2416222" y="3623214"/>
                  <a:pt x="2388013" y="3421148"/>
                </a:cubicBezTo>
                <a:cubicBezTo>
                  <a:pt x="2488975" y="3081794"/>
                  <a:pt x="2557147" y="3039271"/>
                  <a:pt x="2644943" y="2791070"/>
                </a:cubicBezTo>
                <a:cubicBezTo>
                  <a:pt x="2710030" y="2495898"/>
                  <a:pt x="2711066" y="2456210"/>
                  <a:pt x="2754481" y="2192548"/>
                </a:cubicBezTo>
                <a:cubicBezTo>
                  <a:pt x="2746333" y="1985452"/>
                  <a:pt x="3073254" y="1479481"/>
                  <a:pt x="3271692" y="1150868"/>
                </a:cubicBezTo>
                <a:cubicBezTo>
                  <a:pt x="3356967" y="952533"/>
                  <a:pt x="3169677" y="805276"/>
                  <a:pt x="2988703" y="1054514"/>
                </a:cubicBezTo>
                <a:cubicBezTo>
                  <a:pt x="2845795" y="1216579"/>
                  <a:pt x="2581031" y="1593810"/>
                  <a:pt x="2421106" y="1821072"/>
                </a:cubicBezTo>
                <a:cubicBezTo>
                  <a:pt x="2548106" y="1401971"/>
                  <a:pt x="2665581" y="992397"/>
                  <a:pt x="2764006" y="563772"/>
                </a:cubicBezTo>
                <a:cubicBezTo>
                  <a:pt x="2813218" y="314534"/>
                  <a:pt x="2595731" y="208171"/>
                  <a:pt x="2487781" y="397084"/>
                </a:cubicBezTo>
                <a:cubicBezTo>
                  <a:pt x="2363956" y="569328"/>
                  <a:pt x="2150336" y="1369872"/>
                  <a:pt x="2034792" y="1645310"/>
                </a:cubicBezTo>
                <a:cubicBezTo>
                  <a:pt x="2091942" y="1194459"/>
                  <a:pt x="2078206" y="628860"/>
                  <a:pt x="2082969" y="154197"/>
                </a:cubicBezTo>
                <a:cubicBezTo>
                  <a:pt x="2082969" y="38309"/>
                  <a:pt x="1835318" y="-129965"/>
                  <a:pt x="1768643" y="163723"/>
                </a:cubicBezTo>
                <a:cubicBezTo>
                  <a:pt x="1682124" y="397879"/>
                  <a:pt x="1638953" y="1234968"/>
                  <a:pt x="1625667" y="1620945"/>
                </a:cubicBezTo>
                <a:cubicBezTo>
                  <a:pt x="1564339" y="1205538"/>
                  <a:pt x="1505118" y="766972"/>
                  <a:pt x="1482893" y="378035"/>
                </a:cubicBezTo>
                <a:cubicBezTo>
                  <a:pt x="1454318" y="84347"/>
                  <a:pt x="1220956" y="133560"/>
                  <a:pt x="1197144" y="368510"/>
                </a:cubicBezTo>
                <a:cubicBezTo>
                  <a:pt x="1136819" y="844760"/>
                  <a:pt x="1162771" y="1265312"/>
                  <a:pt x="1188171" y="1717750"/>
                </a:cubicBezTo>
                <a:cubicBezTo>
                  <a:pt x="1140161" y="2045735"/>
                  <a:pt x="1199686" y="2167944"/>
                  <a:pt x="1046440" y="2322687"/>
                </a:cubicBezTo>
                <a:cubicBezTo>
                  <a:pt x="855940" y="2122662"/>
                  <a:pt x="618019" y="1903036"/>
                  <a:pt x="227494" y="1822074"/>
                </a:cubicBezTo>
                <a:cubicBezTo>
                  <a:pt x="-15394" y="1795087"/>
                  <a:pt x="-102122" y="1989280"/>
                  <a:pt x="159816" y="2133742"/>
                </a:cubicBezTo>
                <a:cubicBezTo>
                  <a:pt x="345554" y="2368692"/>
                  <a:pt x="756777" y="2611448"/>
                  <a:pt x="861805" y="2861852"/>
                </a:cubicBezTo>
                <a:cubicBezTo>
                  <a:pt x="1030874" y="3125377"/>
                  <a:pt x="1206326" y="3251130"/>
                  <a:pt x="1378569" y="3432105"/>
                </a:cubicBezTo>
                <a:cubicBezTo>
                  <a:pt x="1526589" y="3620465"/>
                  <a:pt x="1509779" y="3863770"/>
                  <a:pt x="1506706" y="4107073"/>
                </a:cubicBezTo>
                <a:cubicBezTo>
                  <a:pt x="1513397" y="5266921"/>
                  <a:pt x="1464287" y="5526742"/>
                  <a:pt x="1313917" y="6728001"/>
                </a:cubicBezTo>
                <a:close/>
              </a:path>
            </a:pathLst>
          </a:custGeom>
          <a:solidFill>
            <a:schemeClr val="bg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1" tIns="60950" rIns="121901" bIns="609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99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121901" tIns="60950" rIns="121901" bIns="60950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121901" tIns="60950" rIns="121901" bIns="60950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9192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121901" tIns="60950" rIns="121901" bIns="60950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121901" tIns="60950" rIns="121901" bIns="60950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9329983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121901" tIns="60950" rIns="121901" bIns="60950" anchor="ctr"/>
          <a:lstStyle>
            <a:lvl1pPr marL="0" indent="0" algn="ctr">
              <a:buNone/>
              <a:defRPr sz="53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121901" tIns="60950" rIns="121901" bIns="60950" anchor="ctr"/>
          <a:lstStyle>
            <a:lvl1pPr marL="0" indent="0" algn="ctr">
              <a:buNone/>
              <a:defRPr sz="19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3491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389108"/>
            <a:ext cx="12192000" cy="24688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rtlCol="0" anchor="ctr"/>
          <a:lstStyle/>
          <a:p>
            <a:pPr algn="ctr" defTabSz="121899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19411" y="4838135"/>
            <a:ext cx="4153583" cy="1570844"/>
          </a:xfrm>
          <a:prstGeom prst="rect">
            <a:avLst/>
          </a:prstGeom>
        </p:spPr>
        <p:txBody>
          <a:bodyPr lIns="121901" tIns="60950" rIns="121901" bIns="60950"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0692194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rtlCol="0" anchor="ctr"/>
          <a:lstStyle/>
          <a:p>
            <a:pPr algn="ctr" defTabSz="121899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527384" y="212645"/>
            <a:ext cx="11137237" cy="643271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rtlCol="0" anchor="ctr"/>
          <a:lstStyle/>
          <a:p>
            <a:pPr algn="ctr" defTabSz="121899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01184"/>
            <a:ext cx="12192000" cy="768085"/>
          </a:xfrm>
          <a:prstGeom prst="rect">
            <a:avLst/>
          </a:prstGeom>
        </p:spPr>
        <p:txBody>
          <a:bodyPr lIns="121901" tIns="60950" rIns="121901" bIns="60950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69269"/>
            <a:ext cx="12192000" cy="384043"/>
          </a:xfrm>
          <a:prstGeom prst="rect">
            <a:avLst/>
          </a:prstGeom>
        </p:spPr>
        <p:txBody>
          <a:bodyPr lIns="121901" tIns="60950" rIns="121901" bIns="60950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4745906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49618" y="1678932"/>
            <a:ext cx="3167743" cy="45550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1" tIns="60950" rIns="121901" bIns="60950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491" indent="0">
              <a:buNone/>
              <a:defRPr sz="3700"/>
            </a:lvl2pPr>
            <a:lvl3pPr marL="1218990" indent="0">
              <a:buNone/>
              <a:defRPr sz="3200"/>
            </a:lvl3pPr>
            <a:lvl4pPr marL="1828482" indent="0">
              <a:buNone/>
              <a:defRPr sz="2700"/>
            </a:lvl4pPr>
            <a:lvl5pPr marL="2437978" indent="0">
              <a:buNone/>
              <a:defRPr sz="2700"/>
            </a:lvl5pPr>
            <a:lvl6pPr marL="3047468" indent="0">
              <a:buNone/>
              <a:defRPr sz="2700"/>
            </a:lvl6pPr>
            <a:lvl7pPr marL="3656959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lIns="121901" tIns="60950" rIns="121901" bIns="60950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lIns="121901" tIns="60950" rIns="121901" bIns="60950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22495" y="1678320"/>
            <a:ext cx="2400000" cy="31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1" tIns="60950" rIns="121901" bIns="60950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491" indent="0">
              <a:buNone/>
              <a:defRPr sz="3700"/>
            </a:lvl2pPr>
            <a:lvl3pPr marL="1218990" indent="0">
              <a:buNone/>
              <a:defRPr sz="3200"/>
            </a:lvl3pPr>
            <a:lvl4pPr marL="1828482" indent="0">
              <a:buNone/>
              <a:defRPr sz="2700"/>
            </a:lvl4pPr>
            <a:lvl5pPr marL="2437978" indent="0">
              <a:buNone/>
              <a:defRPr sz="2700"/>
            </a:lvl5pPr>
            <a:lvl6pPr marL="3047468" indent="0">
              <a:buNone/>
              <a:defRPr sz="2700"/>
            </a:lvl6pPr>
            <a:lvl7pPr marL="3656959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595552" y="1678320"/>
            <a:ext cx="2400000" cy="31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1" tIns="60950" rIns="121901" bIns="60950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491" indent="0">
              <a:buNone/>
              <a:defRPr sz="3700"/>
            </a:lvl2pPr>
            <a:lvl3pPr marL="1218990" indent="0">
              <a:buNone/>
              <a:defRPr sz="3200"/>
            </a:lvl3pPr>
            <a:lvl4pPr marL="1828482" indent="0">
              <a:buNone/>
              <a:defRPr sz="2700"/>
            </a:lvl4pPr>
            <a:lvl5pPr marL="2437978" indent="0">
              <a:buNone/>
              <a:defRPr sz="2700"/>
            </a:lvl5pPr>
            <a:lvl6pPr marL="3047468" indent="0">
              <a:buNone/>
              <a:defRPr sz="2700"/>
            </a:lvl6pPr>
            <a:lvl7pPr marL="3656959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9168608" y="1678320"/>
            <a:ext cx="2400000" cy="31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1" tIns="60950" rIns="121901" bIns="60950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491" indent="0">
              <a:buNone/>
              <a:defRPr sz="3700"/>
            </a:lvl2pPr>
            <a:lvl3pPr marL="1218990" indent="0">
              <a:buNone/>
              <a:defRPr sz="3200"/>
            </a:lvl3pPr>
            <a:lvl4pPr marL="1828482" indent="0">
              <a:buNone/>
              <a:defRPr sz="2700"/>
            </a:lvl4pPr>
            <a:lvl5pPr marL="2437978" indent="0">
              <a:buNone/>
              <a:defRPr sz="2700"/>
            </a:lvl5pPr>
            <a:lvl6pPr marL="3047468" indent="0">
              <a:buNone/>
              <a:defRPr sz="2700"/>
            </a:lvl6pPr>
            <a:lvl7pPr marL="3656959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4022495" y="4965172"/>
            <a:ext cx="2400000" cy="12688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rtlCol="0" anchor="ctr"/>
          <a:lstStyle/>
          <a:p>
            <a:pPr algn="ctr" defTabSz="121899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595552" y="4965172"/>
            <a:ext cx="2400000" cy="12688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rtlCol="0" anchor="ctr"/>
          <a:lstStyle/>
          <a:p>
            <a:pPr algn="ctr" defTabSz="121899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9168608" y="4965172"/>
            <a:ext cx="2400000" cy="1268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rtlCol="0" anchor="ctr"/>
          <a:lstStyle/>
          <a:p>
            <a:pPr algn="ctr" defTabSz="1218990" latinLnBrk="1"/>
            <a:endParaRPr lang="ko-KR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4862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lIns="121901" tIns="60950" rIns="121901" bIns="60950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lIns="121901" tIns="60950" rIns="121901" bIns="60950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856150" y="1699523"/>
            <a:ext cx="2649569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1" tIns="60950" rIns="121901" bIns="60950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491" indent="0">
              <a:buNone/>
              <a:defRPr sz="3700"/>
            </a:lvl2pPr>
            <a:lvl3pPr marL="1218990" indent="0">
              <a:buNone/>
              <a:defRPr sz="3200"/>
            </a:lvl3pPr>
            <a:lvl4pPr marL="1828482" indent="0">
              <a:buNone/>
              <a:defRPr sz="2700"/>
            </a:lvl4pPr>
            <a:lvl5pPr marL="2437978" indent="0">
              <a:buNone/>
              <a:defRPr sz="2700"/>
            </a:lvl5pPr>
            <a:lvl6pPr marL="3047468" indent="0">
              <a:buNone/>
              <a:defRPr sz="2700"/>
            </a:lvl6pPr>
            <a:lvl7pPr marL="3656959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505083" y="1699523"/>
            <a:ext cx="2342984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1" tIns="60950" rIns="121901" bIns="60950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491" indent="0">
              <a:buNone/>
              <a:defRPr sz="3700"/>
            </a:lvl2pPr>
            <a:lvl3pPr marL="1218990" indent="0">
              <a:buNone/>
              <a:defRPr sz="3200"/>
            </a:lvl3pPr>
            <a:lvl4pPr marL="1828482" indent="0">
              <a:buNone/>
              <a:defRPr sz="2700"/>
            </a:lvl4pPr>
            <a:lvl5pPr marL="2437978" indent="0">
              <a:buNone/>
              <a:defRPr sz="2700"/>
            </a:lvl5pPr>
            <a:lvl6pPr marL="3047468" indent="0">
              <a:buNone/>
              <a:defRPr sz="2700"/>
            </a:lvl6pPr>
            <a:lvl7pPr marL="3656959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9847693" y="1699523"/>
            <a:ext cx="2342984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1" tIns="60950" rIns="121901" bIns="60950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491" indent="0">
              <a:buNone/>
              <a:defRPr sz="3700"/>
            </a:lvl2pPr>
            <a:lvl3pPr marL="1218990" indent="0">
              <a:buNone/>
              <a:defRPr sz="3200"/>
            </a:lvl3pPr>
            <a:lvl4pPr marL="1828482" indent="0">
              <a:buNone/>
              <a:defRPr sz="2700"/>
            </a:lvl4pPr>
            <a:lvl5pPr marL="2437978" indent="0">
              <a:buNone/>
              <a:defRPr sz="2700"/>
            </a:lvl5pPr>
            <a:lvl6pPr marL="3047468" indent="0">
              <a:buNone/>
              <a:defRPr sz="2700"/>
            </a:lvl6pPr>
            <a:lvl7pPr marL="3656959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851288" y="3952861"/>
            <a:ext cx="2649569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1" tIns="60950" rIns="121901" bIns="60950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491" indent="0">
              <a:buNone/>
              <a:defRPr sz="3700"/>
            </a:lvl2pPr>
            <a:lvl3pPr marL="1218990" indent="0">
              <a:buNone/>
              <a:defRPr sz="3200"/>
            </a:lvl3pPr>
            <a:lvl4pPr marL="1828482" indent="0">
              <a:buNone/>
              <a:defRPr sz="2700"/>
            </a:lvl4pPr>
            <a:lvl5pPr marL="2437978" indent="0">
              <a:buNone/>
              <a:defRPr sz="2700"/>
            </a:lvl5pPr>
            <a:lvl6pPr marL="3047468" indent="0">
              <a:buNone/>
              <a:defRPr sz="2700"/>
            </a:lvl6pPr>
            <a:lvl7pPr marL="3656959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7500220" y="3952861"/>
            <a:ext cx="2342984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1" tIns="60950" rIns="121901" bIns="60950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491" indent="0">
              <a:buNone/>
              <a:defRPr sz="3700"/>
            </a:lvl2pPr>
            <a:lvl3pPr marL="1218990" indent="0">
              <a:buNone/>
              <a:defRPr sz="3200"/>
            </a:lvl3pPr>
            <a:lvl4pPr marL="1828482" indent="0">
              <a:buNone/>
              <a:defRPr sz="2700"/>
            </a:lvl4pPr>
            <a:lvl5pPr marL="2437978" indent="0">
              <a:buNone/>
              <a:defRPr sz="2700"/>
            </a:lvl5pPr>
            <a:lvl6pPr marL="3047468" indent="0">
              <a:buNone/>
              <a:defRPr sz="2700"/>
            </a:lvl6pPr>
            <a:lvl7pPr marL="3656959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9842831" y="3952861"/>
            <a:ext cx="2342984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1" tIns="60950" rIns="121901" bIns="60950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491" indent="0">
              <a:buNone/>
              <a:defRPr sz="3700"/>
            </a:lvl2pPr>
            <a:lvl3pPr marL="1218990" indent="0">
              <a:buNone/>
              <a:defRPr sz="3200"/>
            </a:lvl3pPr>
            <a:lvl4pPr marL="1828482" indent="0">
              <a:buNone/>
              <a:defRPr sz="2700"/>
            </a:lvl4pPr>
            <a:lvl5pPr marL="2437978" indent="0">
              <a:buNone/>
              <a:defRPr sz="2700"/>
            </a:lvl5pPr>
            <a:lvl6pPr marL="3047468" indent="0">
              <a:buNone/>
              <a:defRPr sz="2700"/>
            </a:lvl6pPr>
            <a:lvl7pPr marL="3656959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1" y="1696861"/>
            <a:ext cx="4859363" cy="4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rtlCol="0" anchor="ctr"/>
          <a:lstStyle/>
          <a:p>
            <a:pPr algn="ctr" defTabSz="1218990" latinLnBrk="1"/>
            <a:endParaRPr lang="ko-KR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190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lIns="121901" tIns="60950" rIns="121901" bIns="60950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lIns="121901" tIns="60950" rIns="121901" bIns="60950" anchor="ctr"/>
          <a:lstStyle>
            <a:lvl1pPr marL="0" indent="0" algn="ctr">
              <a:buNone/>
              <a:defRPr sz="1900" b="0" baseline="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576061" y="1652733"/>
            <a:ext cx="4991945" cy="45812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1" tIns="60950" rIns="121901" bIns="60950" anchor="ctr"/>
          <a:lstStyle>
            <a:lvl1pPr marL="0" indent="0" algn="ctr">
              <a:buNone/>
              <a:defRPr sz="1600" baseline="0">
                <a:latin typeface="+mn-lt"/>
                <a:cs typeface="Arial" pitchFamily="34" charset="0"/>
              </a:defRPr>
            </a:lvl1pPr>
            <a:lvl2pPr marL="609491" indent="0">
              <a:buNone/>
              <a:defRPr sz="3700"/>
            </a:lvl2pPr>
            <a:lvl3pPr marL="1218990" indent="0">
              <a:buNone/>
              <a:defRPr sz="3200"/>
            </a:lvl3pPr>
            <a:lvl4pPr marL="1828482" indent="0">
              <a:buNone/>
              <a:defRPr sz="2700"/>
            </a:lvl4pPr>
            <a:lvl5pPr marL="2437978" indent="0">
              <a:buNone/>
              <a:defRPr sz="2700"/>
            </a:lvl5pPr>
            <a:lvl6pPr marL="3047468" indent="0">
              <a:buNone/>
              <a:defRPr sz="2700"/>
            </a:lvl6pPr>
            <a:lvl7pPr marL="3656959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180601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rtlCol="0" anchor="ctr"/>
          <a:lstStyle/>
          <a:p>
            <a:pPr algn="ctr" defTabSz="121899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12192000" cy="131676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rtlCol="0" anchor="ctr"/>
          <a:lstStyle/>
          <a:p>
            <a:pPr algn="ctr" defTabSz="121899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8628"/>
            <a:ext cx="12192000" cy="768085"/>
          </a:xfrm>
          <a:prstGeom prst="rect">
            <a:avLst/>
          </a:prstGeom>
        </p:spPr>
        <p:txBody>
          <a:bodyPr lIns="121901" tIns="60950" rIns="121901" bIns="60950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836713"/>
            <a:ext cx="12192000" cy="384043"/>
          </a:xfrm>
          <a:prstGeom prst="rect">
            <a:avLst/>
          </a:prstGeom>
        </p:spPr>
        <p:txBody>
          <a:bodyPr lIns="121901" tIns="60950" rIns="121901" bIns="60950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3717032"/>
            <a:ext cx="12192000" cy="24688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rtlCol="0" anchor="ctr"/>
          <a:lstStyle/>
          <a:p>
            <a:pPr algn="ctr" defTabSz="1218990" latinLnBrk="1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7" name="그림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601" y="1652733"/>
            <a:ext cx="5560851" cy="3047000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2270" y="1796821"/>
            <a:ext cx="3690423" cy="24002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1" tIns="60950" rIns="121901" bIns="60950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491" indent="0">
              <a:buNone/>
              <a:defRPr sz="3700"/>
            </a:lvl2pPr>
            <a:lvl3pPr marL="1218990" indent="0">
              <a:buNone/>
              <a:defRPr sz="3200"/>
            </a:lvl3pPr>
            <a:lvl4pPr marL="1828482" indent="0">
              <a:buNone/>
              <a:defRPr sz="2700"/>
            </a:lvl4pPr>
            <a:lvl5pPr marL="2437978" indent="0">
              <a:buNone/>
              <a:defRPr sz="2700"/>
            </a:lvl5pPr>
            <a:lvl6pPr marL="3047468" indent="0">
              <a:buNone/>
              <a:defRPr sz="2700"/>
            </a:lvl6pPr>
            <a:lvl7pPr marL="3656959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499629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lIns="121901" tIns="60950" rIns="121901" bIns="60950" anchor="ctr"/>
          <a:lstStyle>
            <a:lvl1pPr marL="0" indent="0" algn="ctr">
              <a:buNone/>
              <a:defRPr sz="53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lIns="121901" tIns="60950" rIns="121901" bIns="60950" anchor="ctr"/>
          <a:lstStyle>
            <a:lvl1pPr marL="0" indent="0" algn="ctr">
              <a:buNone/>
              <a:defRPr sz="1900" b="0" strike="noStrike" baseline="0">
                <a:latin typeface="+mn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099" name="Picture 3" descr="D:\Fullppt\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259" y="3236988"/>
            <a:ext cx="2893484" cy="288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90362" y="3367585"/>
            <a:ext cx="2626535" cy="17896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1" tIns="60950" rIns="121901" bIns="60950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491" indent="0">
              <a:buNone/>
              <a:defRPr sz="3700"/>
            </a:lvl2pPr>
            <a:lvl3pPr marL="1218990" indent="0">
              <a:buNone/>
              <a:defRPr sz="3200"/>
            </a:lvl3pPr>
            <a:lvl4pPr marL="1828482" indent="0">
              <a:buNone/>
              <a:defRPr sz="2700"/>
            </a:lvl4pPr>
            <a:lvl5pPr marL="2437978" indent="0">
              <a:buNone/>
              <a:defRPr sz="2700"/>
            </a:lvl5pPr>
            <a:lvl6pPr marL="3047468" indent="0">
              <a:buNone/>
              <a:defRPr sz="2700"/>
            </a:lvl6pPr>
            <a:lvl7pPr marL="3656959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pic>
        <p:nvPicPr>
          <p:cNvPr id="13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258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23923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745072" y="626219"/>
            <a:ext cx="5446928" cy="1746664"/>
          </a:xfrm>
          <a:prstGeom prst="rect">
            <a:avLst/>
          </a:prstGeom>
        </p:spPr>
        <p:txBody>
          <a:bodyPr lIns="121901" tIns="60950" rIns="121901" bIns="60950"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745072" y="2372885"/>
            <a:ext cx="5446928" cy="384043"/>
          </a:xfrm>
          <a:prstGeom prst="rect">
            <a:avLst/>
          </a:prstGeom>
        </p:spPr>
        <p:txBody>
          <a:bodyPr lIns="121901" tIns="60950" rIns="121901" bIns="60950" anchor="ctr"/>
          <a:lstStyle>
            <a:lvl1pPr marL="0" indent="0" algn="l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" y="0"/>
            <a:ext cx="3791744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1" tIns="60950" rIns="121901" bIns="60950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491" indent="0">
              <a:buNone/>
              <a:defRPr sz="3700"/>
            </a:lvl2pPr>
            <a:lvl3pPr marL="1218990" indent="0">
              <a:buNone/>
              <a:defRPr sz="3200"/>
            </a:lvl3pPr>
            <a:lvl4pPr marL="1828482" indent="0">
              <a:buNone/>
              <a:defRPr sz="2700"/>
            </a:lvl4pPr>
            <a:lvl5pPr marL="2437978" indent="0">
              <a:buNone/>
              <a:defRPr sz="2700"/>
            </a:lvl5pPr>
            <a:lvl6pPr marL="3047468" indent="0">
              <a:buNone/>
              <a:defRPr sz="2700"/>
            </a:lvl6pPr>
            <a:lvl7pPr marL="3656959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791744" y="0"/>
            <a:ext cx="232932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rtlCol="0" anchor="ctr"/>
          <a:lstStyle/>
          <a:p>
            <a:pPr algn="ctr" defTabSz="1218990" latinLnBrk="1"/>
            <a:endParaRPr lang="ko-KR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0168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s and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745072" y="2546432"/>
            <a:ext cx="5446928" cy="1746664"/>
          </a:xfrm>
          <a:prstGeom prst="rect">
            <a:avLst/>
          </a:prstGeom>
        </p:spPr>
        <p:txBody>
          <a:bodyPr lIns="121901" tIns="60950" rIns="121901" bIns="60950"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5999989" cy="338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1" tIns="60950" rIns="121901" bIns="60950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491" indent="0">
              <a:buNone/>
              <a:defRPr sz="3700"/>
            </a:lvl2pPr>
            <a:lvl3pPr marL="1218990" indent="0">
              <a:buNone/>
              <a:defRPr sz="3200"/>
            </a:lvl3pPr>
            <a:lvl4pPr marL="1828482" indent="0">
              <a:buNone/>
              <a:defRPr sz="2700"/>
            </a:lvl4pPr>
            <a:lvl5pPr marL="2437978" indent="0">
              <a:buNone/>
              <a:defRPr sz="2700"/>
            </a:lvl5pPr>
            <a:lvl6pPr marL="3047468" indent="0">
              <a:buNone/>
              <a:defRPr sz="2700"/>
            </a:lvl6pPr>
            <a:lvl7pPr marL="3656959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3474000"/>
            <a:ext cx="5999989" cy="338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1" tIns="60950" rIns="121901" bIns="60950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491" indent="0">
              <a:buNone/>
              <a:defRPr sz="3700"/>
            </a:lvl2pPr>
            <a:lvl3pPr marL="1218990" indent="0">
              <a:buNone/>
              <a:defRPr sz="3200"/>
            </a:lvl3pPr>
            <a:lvl4pPr marL="1828482" indent="0">
              <a:buNone/>
              <a:defRPr sz="2700"/>
            </a:lvl4pPr>
            <a:lvl5pPr marL="2437978" indent="0">
              <a:buNone/>
              <a:defRPr sz="2700"/>
            </a:lvl5pPr>
            <a:lvl6pPr marL="3047468" indent="0">
              <a:buNone/>
              <a:defRPr sz="2700"/>
            </a:lvl6pPr>
            <a:lvl7pPr marL="3656959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9815584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1" tIns="60950" rIns="121901" bIns="60950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491" indent="0">
              <a:buNone/>
              <a:defRPr sz="3700"/>
            </a:lvl2pPr>
            <a:lvl3pPr marL="1218990" indent="0">
              <a:buNone/>
              <a:defRPr sz="3200"/>
            </a:lvl3pPr>
            <a:lvl4pPr marL="1828482" indent="0">
              <a:buNone/>
              <a:defRPr sz="2700"/>
            </a:lvl4pPr>
            <a:lvl5pPr marL="2437978" indent="0">
              <a:buNone/>
              <a:defRPr sz="2700"/>
            </a:lvl5pPr>
            <a:lvl6pPr marL="3047468" indent="0">
              <a:buNone/>
              <a:defRPr sz="2700"/>
            </a:lvl6pPr>
            <a:lvl7pPr marL="3656959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60002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87"/>
            <a:ext cx="11573197" cy="724247"/>
          </a:xfrm>
          <a:prstGeom prst="rect">
            <a:avLst/>
          </a:prstGeom>
        </p:spPr>
        <p:txBody>
          <a:bodyPr lIns="121901" tIns="60950" rIns="121901" bIns="60950" anchor="ctr"/>
          <a:lstStyle>
            <a:lvl1pPr marL="0" indent="0" algn="ctr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  <p:extLst>
      <p:ext uri="{BB962C8B-B14F-4D97-AF65-F5344CB8AC3E}">
        <p14:creationId xmlns:p14="http://schemas.microsoft.com/office/powerpoint/2010/main" val="14886401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121901" tIns="60950" rIns="121901" bIns="60950" anchor="ctr"/>
          <a:lstStyle>
            <a:lvl1pPr marL="0" indent="0" algn="ctr">
              <a:buNone/>
              <a:defRPr sz="48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472013" y="1508794"/>
            <a:ext cx="3799787" cy="4865561"/>
          </a:xfrm>
          <a:prstGeom prst="roundRect">
            <a:avLst>
              <a:gd name="adj" fmla="val 396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rtlCol="0" anchor="ctr"/>
          <a:lstStyle/>
          <a:p>
            <a:pPr algn="ctr" defTabSz="121899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 userDrawn="1"/>
        </p:nvSpPr>
        <p:spPr>
          <a:xfrm>
            <a:off x="709244" y="1796672"/>
            <a:ext cx="144693" cy="4320631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rtlCol="0" anchor="ctr"/>
          <a:lstStyle/>
          <a:p>
            <a:pPr algn="ctr" defTabSz="121899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8" name="Half Frame 17"/>
          <p:cNvSpPr/>
          <p:nvPr userDrawn="1"/>
        </p:nvSpPr>
        <p:spPr>
          <a:xfrm rot="5400000">
            <a:off x="3456865" y="1650943"/>
            <a:ext cx="669775" cy="669775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rtlCol="0" anchor="ctr"/>
          <a:lstStyle/>
          <a:p>
            <a:pPr algn="ctr" defTabSz="1218990" latinLnBrk="1"/>
            <a:endParaRPr lang="ko-KR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9953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002-KIMS BUSINESS\007-02-Fullslidesppt-Contents\20161206\02-\blue-pencil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" y="3813044"/>
            <a:ext cx="5157105" cy="304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11424" y="644692"/>
            <a:ext cx="3456384" cy="1632181"/>
          </a:xfrm>
          <a:prstGeom prst="rect">
            <a:avLst/>
          </a:prstGeom>
        </p:spPr>
        <p:txBody>
          <a:bodyPr lIns="121906" tIns="60953" rIns="121906" bIns="60953" anchor="ctr"/>
          <a:lstStyle>
            <a:lvl1pPr marL="0" indent="0" algn="l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11424" y="2276872"/>
            <a:ext cx="3456384" cy="768085"/>
          </a:xfrm>
          <a:prstGeom prst="rect">
            <a:avLst/>
          </a:prstGeom>
        </p:spPr>
        <p:txBody>
          <a:bodyPr lIns="121906" tIns="60953" rIns="121906" bIns="60953" anchor="ctr"/>
          <a:lstStyle>
            <a:lvl1pPr marL="0" indent="0" algn="l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</a:t>
            </a:r>
          </a:p>
          <a:p>
            <a:pPr lvl="0"/>
            <a:r>
              <a:rPr lang="en-US" altLang="ko-KR" dirty="0"/>
              <a:t>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1952472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121906" tIns="60953" rIns="121906" bIns="60953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121906" tIns="60953" rIns="121906" bIns="60953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60212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5088814" y="3352279"/>
            <a:ext cx="1728193" cy="3530996"/>
          </a:xfrm>
          <a:custGeom>
            <a:avLst/>
            <a:gdLst>
              <a:gd name="connsiteX0" fmla="*/ 1847850 w 3571875"/>
              <a:gd name="connsiteY0" fmla="*/ 6791325 h 6791325"/>
              <a:gd name="connsiteX1" fmla="*/ 3571875 w 3571875"/>
              <a:gd name="connsiteY1" fmla="*/ 6781800 h 6791325"/>
              <a:gd name="connsiteX2" fmla="*/ 2514600 w 3571875"/>
              <a:gd name="connsiteY2" fmla="*/ 3819525 h 6791325"/>
              <a:gd name="connsiteX3" fmla="*/ 2390775 w 3571875"/>
              <a:gd name="connsiteY3" fmla="*/ 3267075 h 6791325"/>
              <a:gd name="connsiteX4" fmla="*/ 2752725 w 3571875"/>
              <a:gd name="connsiteY4" fmla="*/ 2162175 h 6791325"/>
              <a:gd name="connsiteX5" fmla="*/ 3390900 w 3571875"/>
              <a:gd name="connsiteY5" fmla="*/ 1247775 h 6791325"/>
              <a:gd name="connsiteX6" fmla="*/ 3209925 w 3571875"/>
              <a:gd name="connsiteY6" fmla="*/ 1133475 h 6791325"/>
              <a:gd name="connsiteX7" fmla="*/ 2543175 w 3571875"/>
              <a:gd name="connsiteY7" fmla="*/ 1857375 h 6791325"/>
              <a:gd name="connsiteX8" fmla="*/ 2371725 w 3571875"/>
              <a:gd name="connsiteY8" fmla="*/ 1752600 h 6791325"/>
              <a:gd name="connsiteX9" fmla="*/ 2771775 w 3571875"/>
              <a:gd name="connsiteY9" fmla="*/ 390525 h 6791325"/>
              <a:gd name="connsiteX10" fmla="*/ 2486025 w 3571875"/>
              <a:gd name="connsiteY10" fmla="*/ 295275 h 6791325"/>
              <a:gd name="connsiteX11" fmla="*/ 2124075 w 3571875"/>
              <a:gd name="connsiteY11" fmla="*/ 1609725 h 6791325"/>
              <a:gd name="connsiteX12" fmla="*/ 1971675 w 3571875"/>
              <a:gd name="connsiteY12" fmla="*/ 1495425 h 6791325"/>
              <a:gd name="connsiteX13" fmla="*/ 1990725 w 3571875"/>
              <a:gd name="connsiteY13" fmla="*/ 0 h 6791325"/>
              <a:gd name="connsiteX14" fmla="*/ 1790700 w 3571875"/>
              <a:gd name="connsiteY14" fmla="*/ 66675 h 6791325"/>
              <a:gd name="connsiteX15" fmla="*/ 1724025 w 3571875"/>
              <a:gd name="connsiteY15" fmla="*/ 1514475 h 6791325"/>
              <a:gd name="connsiteX16" fmla="*/ 1524000 w 3571875"/>
              <a:gd name="connsiteY16" fmla="*/ 1504950 h 6791325"/>
              <a:gd name="connsiteX17" fmla="*/ 1352550 w 3571875"/>
              <a:gd name="connsiteY17" fmla="*/ 123825 h 6791325"/>
              <a:gd name="connsiteX18" fmla="*/ 1171575 w 3571875"/>
              <a:gd name="connsiteY18" fmla="*/ 123825 h 6791325"/>
              <a:gd name="connsiteX19" fmla="*/ 1219200 w 3571875"/>
              <a:gd name="connsiteY19" fmla="*/ 1638300 h 6791325"/>
              <a:gd name="connsiteX20" fmla="*/ 1057275 w 3571875"/>
              <a:gd name="connsiteY20" fmla="*/ 2190750 h 6791325"/>
              <a:gd name="connsiteX21" fmla="*/ 800100 w 3571875"/>
              <a:gd name="connsiteY21" fmla="*/ 2247900 h 6791325"/>
              <a:gd name="connsiteX22" fmla="*/ 85725 w 3571875"/>
              <a:gd name="connsiteY22" fmla="*/ 1733550 h 6791325"/>
              <a:gd name="connsiteX23" fmla="*/ 0 w 3571875"/>
              <a:gd name="connsiteY23" fmla="*/ 2038350 h 6791325"/>
              <a:gd name="connsiteX24" fmla="*/ 609600 w 3571875"/>
              <a:gd name="connsiteY24" fmla="*/ 2743200 h 6791325"/>
              <a:gd name="connsiteX25" fmla="*/ 1238250 w 3571875"/>
              <a:gd name="connsiteY25" fmla="*/ 3476625 h 6791325"/>
              <a:gd name="connsiteX26" fmla="*/ 1457325 w 3571875"/>
              <a:gd name="connsiteY26" fmla="*/ 4010025 h 6791325"/>
              <a:gd name="connsiteX27" fmla="*/ 1847850 w 3571875"/>
              <a:gd name="connsiteY27" fmla="*/ 6791325 h 6791325"/>
              <a:gd name="connsiteX0" fmla="*/ 1889034 w 3613059"/>
              <a:gd name="connsiteY0" fmla="*/ 6791325 h 6791325"/>
              <a:gd name="connsiteX1" fmla="*/ 3613059 w 3613059"/>
              <a:gd name="connsiteY1" fmla="*/ 6781800 h 6791325"/>
              <a:gd name="connsiteX2" fmla="*/ 2555784 w 3613059"/>
              <a:gd name="connsiteY2" fmla="*/ 3819525 h 6791325"/>
              <a:gd name="connsiteX3" fmla="*/ 2431959 w 3613059"/>
              <a:gd name="connsiteY3" fmla="*/ 3267075 h 6791325"/>
              <a:gd name="connsiteX4" fmla="*/ 2793909 w 3613059"/>
              <a:gd name="connsiteY4" fmla="*/ 2162175 h 6791325"/>
              <a:gd name="connsiteX5" fmla="*/ 3432084 w 3613059"/>
              <a:gd name="connsiteY5" fmla="*/ 1247775 h 6791325"/>
              <a:gd name="connsiteX6" fmla="*/ 3251109 w 3613059"/>
              <a:gd name="connsiteY6" fmla="*/ 1133475 h 6791325"/>
              <a:gd name="connsiteX7" fmla="*/ 2584359 w 3613059"/>
              <a:gd name="connsiteY7" fmla="*/ 1857375 h 6791325"/>
              <a:gd name="connsiteX8" fmla="*/ 2412909 w 3613059"/>
              <a:gd name="connsiteY8" fmla="*/ 1752600 h 6791325"/>
              <a:gd name="connsiteX9" fmla="*/ 2812959 w 3613059"/>
              <a:gd name="connsiteY9" fmla="*/ 390525 h 6791325"/>
              <a:gd name="connsiteX10" fmla="*/ 2527209 w 3613059"/>
              <a:gd name="connsiteY10" fmla="*/ 295275 h 6791325"/>
              <a:gd name="connsiteX11" fmla="*/ 2165259 w 3613059"/>
              <a:gd name="connsiteY11" fmla="*/ 1609725 h 6791325"/>
              <a:gd name="connsiteX12" fmla="*/ 2012859 w 3613059"/>
              <a:gd name="connsiteY12" fmla="*/ 1495425 h 6791325"/>
              <a:gd name="connsiteX13" fmla="*/ 2031909 w 3613059"/>
              <a:gd name="connsiteY13" fmla="*/ 0 h 6791325"/>
              <a:gd name="connsiteX14" fmla="*/ 1831884 w 3613059"/>
              <a:gd name="connsiteY14" fmla="*/ 66675 h 6791325"/>
              <a:gd name="connsiteX15" fmla="*/ 1765209 w 3613059"/>
              <a:gd name="connsiteY15" fmla="*/ 1514475 h 6791325"/>
              <a:gd name="connsiteX16" fmla="*/ 1565184 w 3613059"/>
              <a:gd name="connsiteY16" fmla="*/ 1504950 h 6791325"/>
              <a:gd name="connsiteX17" fmla="*/ 1393734 w 3613059"/>
              <a:gd name="connsiteY17" fmla="*/ 123825 h 6791325"/>
              <a:gd name="connsiteX18" fmla="*/ 1212759 w 3613059"/>
              <a:gd name="connsiteY18" fmla="*/ 123825 h 6791325"/>
              <a:gd name="connsiteX19" fmla="*/ 1260384 w 3613059"/>
              <a:gd name="connsiteY19" fmla="*/ 1638300 h 6791325"/>
              <a:gd name="connsiteX20" fmla="*/ 1098459 w 3613059"/>
              <a:gd name="connsiteY20" fmla="*/ 2190750 h 6791325"/>
              <a:gd name="connsiteX21" fmla="*/ 841284 w 3613059"/>
              <a:gd name="connsiteY21" fmla="*/ 2247900 h 6791325"/>
              <a:gd name="connsiteX22" fmla="*/ 126909 w 3613059"/>
              <a:gd name="connsiteY22" fmla="*/ 1733550 h 6791325"/>
              <a:gd name="connsiteX23" fmla="*/ 41184 w 3613059"/>
              <a:gd name="connsiteY23" fmla="*/ 2038350 h 6791325"/>
              <a:gd name="connsiteX24" fmla="*/ 650784 w 3613059"/>
              <a:gd name="connsiteY24" fmla="*/ 2743200 h 6791325"/>
              <a:gd name="connsiteX25" fmla="*/ 1279434 w 3613059"/>
              <a:gd name="connsiteY25" fmla="*/ 3476625 h 6791325"/>
              <a:gd name="connsiteX26" fmla="*/ 1498509 w 3613059"/>
              <a:gd name="connsiteY26" fmla="*/ 4010025 h 6791325"/>
              <a:gd name="connsiteX27" fmla="*/ 1889034 w 3613059"/>
              <a:gd name="connsiteY27" fmla="*/ 6791325 h 6791325"/>
              <a:gd name="connsiteX0" fmla="*/ 1872461 w 3596486"/>
              <a:gd name="connsiteY0" fmla="*/ 6791325 h 6791325"/>
              <a:gd name="connsiteX1" fmla="*/ 3596486 w 3596486"/>
              <a:gd name="connsiteY1" fmla="*/ 6781800 h 6791325"/>
              <a:gd name="connsiteX2" fmla="*/ 2539211 w 3596486"/>
              <a:gd name="connsiteY2" fmla="*/ 3819525 h 6791325"/>
              <a:gd name="connsiteX3" fmla="*/ 2415386 w 3596486"/>
              <a:gd name="connsiteY3" fmla="*/ 3267075 h 6791325"/>
              <a:gd name="connsiteX4" fmla="*/ 2777336 w 3596486"/>
              <a:gd name="connsiteY4" fmla="*/ 2162175 h 6791325"/>
              <a:gd name="connsiteX5" fmla="*/ 3415511 w 3596486"/>
              <a:gd name="connsiteY5" fmla="*/ 1247775 h 6791325"/>
              <a:gd name="connsiteX6" fmla="*/ 3234536 w 3596486"/>
              <a:gd name="connsiteY6" fmla="*/ 1133475 h 6791325"/>
              <a:gd name="connsiteX7" fmla="*/ 2567786 w 3596486"/>
              <a:gd name="connsiteY7" fmla="*/ 1857375 h 6791325"/>
              <a:gd name="connsiteX8" fmla="*/ 2396336 w 3596486"/>
              <a:gd name="connsiteY8" fmla="*/ 1752600 h 6791325"/>
              <a:gd name="connsiteX9" fmla="*/ 2796386 w 3596486"/>
              <a:gd name="connsiteY9" fmla="*/ 390525 h 6791325"/>
              <a:gd name="connsiteX10" fmla="*/ 2510636 w 3596486"/>
              <a:gd name="connsiteY10" fmla="*/ 295275 h 6791325"/>
              <a:gd name="connsiteX11" fmla="*/ 2148686 w 3596486"/>
              <a:gd name="connsiteY11" fmla="*/ 1609725 h 6791325"/>
              <a:gd name="connsiteX12" fmla="*/ 1996286 w 3596486"/>
              <a:gd name="connsiteY12" fmla="*/ 1495425 h 6791325"/>
              <a:gd name="connsiteX13" fmla="*/ 2015336 w 3596486"/>
              <a:gd name="connsiteY13" fmla="*/ 0 h 6791325"/>
              <a:gd name="connsiteX14" fmla="*/ 1815311 w 3596486"/>
              <a:gd name="connsiteY14" fmla="*/ 66675 h 6791325"/>
              <a:gd name="connsiteX15" fmla="*/ 1748636 w 3596486"/>
              <a:gd name="connsiteY15" fmla="*/ 1514475 h 6791325"/>
              <a:gd name="connsiteX16" fmla="*/ 1548611 w 3596486"/>
              <a:gd name="connsiteY16" fmla="*/ 1504950 h 6791325"/>
              <a:gd name="connsiteX17" fmla="*/ 1377161 w 3596486"/>
              <a:gd name="connsiteY17" fmla="*/ 123825 h 6791325"/>
              <a:gd name="connsiteX18" fmla="*/ 1196186 w 3596486"/>
              <a:gd name="connsiteY18" fmla="*/ 123825 h 6791325"/>
              <a:gd name="connsiteX19" fmla="*/ 1243811 w 3596486"/>
              <a:gd name="connsiteY19" fmla="*/ 1638300 h 6791325"/>
              <a:gd name="connsiteX20" fmla="*/ 1081886 w 3596486"/>
              <a:gd name="connsiteY20" fmla="*/ 2190750 h 6791325"/>
              <a:gd name="connsiteX21" fmla="*/ 824711 w 3596486"/>
              <a:gd name="connsiteY21" fmla="*/ 2247900 h 6791325"/>
              <a:gd name="connsiteX22" fmla="*/ 110336 w 3596486"/>
              <a:gd name="connsiteY22" fmla="*/ 1733550 h 6791325"/>
              <a:gd name="connsiteX23" fmla="*/ 76998 w 3596486"/>
              <a:gd name="connsiteY23" fmla="*/ 2038350 h 6791325"/>
              <a:gd name="connsiteX24" fmla="*/ 634211 w 3596486"/>
              <a:gd name="connsiteY24" fmla="*/ 2743200 h 6791325"/>
              <a:gd name="connsiteX25" fmla="*/ 1262861 w 3596486"/>
              <a:gd name="connsiteY25" fmla="*/ 3476625 h 6791325"/>
              <a:gd name="connsiteX26" fmla="*/ 1481936 w 3596486"/>
              <a:gd name="connsiteY26" fmla="*/ 4010025 h 6791325"/>
              <a:gd name="connsiteX27" fmla="*/ 1872461 w 3596486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2170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2170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874084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874084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74133 w 3693484"/>
              <a:gd name="connsiteY20" fmla="*/ 19240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74133 w 3693484"/>
              <a:gd name="connsiteY20" fmla="*/ 19240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717047 w 3693484"/>
              <a:gd name="connsiteY16" fmla="*/ 1547812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717047 w 3693484"/>
              <a:gd name="connsiteY16" fmla="*/ 1547812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878971 w 3693484"/>
              <a:gd name="connsiteY14" fmla="*/ 109538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878971 w 3693484"/>
              <a:gd name="connsiteY14" fmla="*/ 109538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093284 w 3693484"/>
              <a:gd name="connsiteY12" fmla="*/ 1395413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093284 w 3693484"/>
              <a:gd name="connsiteY12" fmla="*/ 1395413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93297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814105 h 6814105"/>
              <a:gd name="connsiteX1" fmla="*/ 3693484 w 3693484"/>
              <a:gd name="connsiteY1" fmla="*/ 6804580 h 6814105"/>
              <a:gd name="connsiteX2" fmla="*/ 2636209 w 3693484"/>
              <a:gd name="connsiteY2" fmla="*/ 3842305 h 6814105"/>
              <a:gd name="connsiteX3" fmla="*/ 2512384 w 3693484"/>
              <a:gd name="connsiteY3" fmla="*/ 3289855 h 6814105"/>
              <a:gd name="connsiteX4" fmla="*/ 2874334 w 3693484"/>
              <a:gd name="connsiteY4" fmla="*/ 2184955 h 6814105"/>
              <a:gd name="connsiteX5" fmla="*/ 3512509 w 3693484"/>
              <a:gd name="connsiteY5" fmla="*/ 1270555 h 6814105"/>
              <a:gd name="connsiteX6" fmla="*/ 3331534 w 3693484"/>
              <a:gd name="connsiteY6" fmla="*/ 1156255 h 6814105"/>
              <a:gd name="connsiteX7" fmla="*/ 2664784 w 3693484"/>
              <a:gd name="connsiteY7" fmla="*/ 1880155 h 6814105"/>
              <a:gd name="connsiteX8" fmla="*/ 2493334 w 3693484"/>
              <a:gd name="connsiteY8" fmla="*/ 1775380 h 6814105"/>
              <a:gd name="connsiteX9" fmla="*/ 2893384 w 3693484"/>
              <a:gd name="connsiteY9" fmla="*/ 413305 h 6814105"/>
              <a:gd name="connsiteX10" fmla="*/ 2607634 w 3693484"/>
              <a:gd name="connsiteY10" fmla="*/ 318055 h 6814105"/>
              <a:gd name="connsiteX11" fmla="*/ 2245684 w 3693484"/>
              <a:gd name="connsiteY11" fmla="*/ 1632505 h 6814105"/>
              <a:gd name="connsiteX12" fmla="*/ 2131384 w 3693484"/>
              <a:gd name="connsiteY12" fmla="*/ 1565830 h 6814105"/>
              <a:gd name="connsiteX13" fmla="*/ 2193297 w 3693484"/>
              <a:gd name="connsiteY13" fmla="*/ 122792 h 6814105"/>
              <a:gd name="connsiteX14" fmla="*/ 1878971 w 3693484"/>
              <a:gd name="connsiteY14" fmla="*/ 132318 h 6814105"/>
              <a:gd name="connsiteX15" fmla="*/ 1798009 w 3693484"/>
              <a:gd name="connsiteY15" fmla="*/ 1522968 h 6814105"/>
              <a:gd name="connsiteX16" fmla="*/ 1674184 w 3693484"/>
              <a:gd name="connsiteY16" fmla="*/ 1527729 h 6814105"/>
              <a:gd name="connsiteX17" fmla="*/ 1593221 w 3693484"/>
              <a:gd name="connsiteY17" fmla="*/ 346630 h 6814105"/>
              <a:gd name="connsiteX18" fmla="*/ 1307472 w 3693484"/>
              <a:gd name="connsiteY18" fmla="*/ 337105 h 6814105"/>
              <a:gd name="connsiteX19" fmla="*/ 1312234 w 3693484"/>
              <a:gd name="connsiteY19" fmla="*/ 1603930 h 6814105"/>
              <a:gd name="connsiteX20" fmla="*/ 1259846 w 3693484"/>
              <a:gd name="connsiteY20" fmla="*/ 1994455 h 6814105"/>
              <a:gd name="connsiteX21" fmla="*/ 902659 w 3693484"/>
              <a:gd name="connsiteY21" fmla="*/ 2270680 h 6814105"/>
              <a:gd name="connsiteX22" fmla="*/ 207334 w 3693484"/>
              <a:gd name="connsiteY22" fmla="*/ 1756330 h 6814105"/>
              <a:gd name="connsiteX23" fmla="*/ 173996 w 3693484"/>
              <a:gd name="connsiteY23" fmla="*/ 2061130 h 6814105"/>
              <a:gd name="connsiteX24" fmla="*/ 731209 w 3693484"/>
              <a:gd name="connsiteY24" fmla="*/ 2765980 h 6814105"/>
              <a:gd name="connsiteX25" fmla="*/ 1359859 w 3693484"/>
              <a:gd name="connsiteY25" fmla="*/ 3499405 h 6814105"/>
              <a:gd name="connsiteX26" fmla="*/ 1578934 w 3693484"/>
              <a:gd name="connsiteY26" fmla="*/ 4032805 h 6814105"/>
              <a:gd name="connsiteX27" fmla="*/ 1969459 w 3693484"/>
              <a:gd name="connsiteY27" fmla="*/ 6814105 h 6814105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45684 w 3693484"/>
              <a:gd name="connsiteY11" fmla="*/ 1663910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21922 w 3693484"/>
              <a:gd name="connsiteY10" fmla="*/ 401847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598109 w 3693484"/>
              <a:gd name="connsiteY7" fmla="*/ 1849647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925847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925847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64809 w 3693484"/>
              <a:gd name="connsiteY4" fmla="*/ 219731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83859 w 3693484"/>
              <a:gd name="connsiteY4" fmla="*/ 2092535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21959 w 3693484"/>
              <a:gd name="connsiteY4" fmla="*/ 2097298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69309 w 3693484"/>
              <a:gd name="connsiteY25" fmla="*/ 2802147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69309 w 3693484"/>
              <a:gd name="connsiteY25" fmla="*/ 2802147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59934 w 3693484"/>
              <a:gd name="connsiteY0" fmla="*/ 6707398 h 6835985"/>
              <a:gd name="connsiteX1" fmla="*/ 3693484 w 3693484"/>
              <a:gd name="connsiteY1" fmla="*/ 6835985 h 6835985"/>
              <a:gd name="connsiteX2" fmla="*/ 2640971 w 3693484"/>
              <a:gd name="connsiteY2" fmla="*/ 3878472 h 6835985"/>
              <a:gd name="connsiteX3" fmla="*/ 2517146 w 3693484"/>
              <a:gd name="connsiteY3" fmla="*/ 3345073 h 6835985"/>
              <a:gd name="connsiteX4" fmla="*/ 2755270 w 3693484"/>
              <a:gd name="connsiteY4" fmla="*/ 2811673 h 6835985"/>
              <a:gd name="connsiteX5" fmla="*/ 2864809 w 3693484"/>
              <a:gd name="connsiteY5" fmla="*/ 2192548 h 6835985"/>
              <a:gd name="connsiteX6" fmla="*/ 3512509 w 3693484"/>
              <a:gd name="connsiteY6" fmla="*/ 1301960 h 6835985"/>
              <a:gd name="connsiteX7" fmla="*/ 3298197 w 3693484"/>
              <a:gd name="connsiteY7" fmla="*/ 1178135 h 6835985"/>
              <a:gd name="connsiteX8" fmla="*/ 2607634 w 3693484"/>
              <a:gd name="connsiteY8" fmla="*/ 1878222 h 6835985"/>
              <a:gd name="connsiteX9" fmla="*/ 2531434 w 3693484"/>
              <a:gd name="connsiteY9" fmla="*/ 1821072 h 6835985"/>
              <a:gd name="connsiteX10" fmla="*/ 2874334 w 3693484"/>
              <a:gd name="connsiteY10" fmla="*/ 563772 h 6835985"/>
              <a:gd name="connsiteX11" fmla="*/ 2598109 w 3693484"/>
              <a:gd name="connsiteY11" fmla="*/ 397084 h 6835985"/>
              <a:gd name="connsiteX12" fmla="*/ 2207584 w 3693484"/>
              <a:gd name="connsiteY12" fmla="*/ 1659147 h 6835985"/>
              <a:gd name="connsiteX13" fmla="*/ 2131384 w 3693484"/>
              <a:gd name="connsiteY13" fmla="*/ 1597235 h 6835985"/>
              <a:gd name="connsiteX14" fmla="*/ 2193297 w 3693484"/>
              <a:gd name="connsiteY14" fmla="*/ 154197 h 6835985"/>
              <a:gd name="connsiteX15" fmla="*/ 1878971 w 3693484"/>
              <a:gd name="connsiteY15" fmla="*/ 163723 h 6835985"/>
              <a:gd name="connsiteX16" fmla="*/ 1798009 w 3693484"/>
              <a:gd name="connsiteY16" fmla="*/ 1554373 h 6835985"/>
              <a:gd name="connsiteX17" fmla="*/ 1674184 w 3693484"/>
              <a:gd name="connsiteY17" fmla="*/ 1559134 h 6835985"/>
              <a:gd name="connsiteX18" fmla="*/ 1593221 w 3693484"/>
              <a:gd name="connsiteY18" fmla="*/ 378035 h 6835985"/>
              <a:gd name="connsiteX19" fmla="*/ 1307472 w 3693484"/>
              <a:gd name="connsiteY19" fmla="*/ 368510 h 6835985"/>
              <a:gd name="connsiteX20" fmla="*/ 1312234 w 3693484"/>
              <a:gd name="connsiteY20" fmla="*/ 1635335 h 6835985"/>
              <a:gd name="connsiteX21" fmla="*/ 1259846 w 3693484"/>
              <a:gd name="connsiteY21" fmla="*/ 2025860 h 6835985"/>
              <a:gd name="connsiteX22" fmla="*/ 902659 w 3693484"/>
              <a:gd name="connsiteY22" fmla="*/ 2302085 h 6835985"/>
              <a:gd name="connsiteX23" fmla="*/ 207334 w 3693484"/>
              <a:gd name="connsiteY23" fmla="*/ 1787735 h 6835985"/>
              <a:gd name="connsiteX24" fmla="*/ 173996 w 3693484"/>
              <a:gd name="connsiteY24" fmla="*/ 2092535 h 6835985"/>
              <a:gd name="connsiteX25" fmla="*/ 745496 w 3693484"/>
              <a:gd name="connsiteY25" fmla="*/ 2806910 h 6835985"/>
              <a:gd name="connsiteX26" fmla="*/ 1440822 w 3693484"/>
              <a:gd name="connsiteY26" fmla="*/ 3583198 h 6835985"/>
              <a:gd name="connsiteX27" fmla="*/ 1617034 w 3693484"/>
              <a:gd name="connsiteY27" fmla="*/ 4107073 h 6835985"/>
              <a:gd name="connsiteX28" fmla="*/ 1959934 w 3693484"/>
              <a:gd name="connsiteY28" fmla="*/ 6707398 h 6835985"/>
              <a:gd name="connsiteX0" fmla="*/ 1959934 w 3664909"/>
              <a:gd name="connsiteY0" fmla="*/ 6707398 h 6712160"/>
              <a:gd name="connsiteX1" fmla="*/ 3664909 w 3664909"/>
              <a:gd name="connsiteY1" fmla="*/ 6712160 h 6712160"/>
              <a:gd name="connsiteX2" fmla="*/ 2640971 w 3664909"/>
              <a:gd name="connsiteY2" fmla="*/ 3878472 h 6712160"/>
              <a:gd name="connsiteX3" fmla="*/ 2517146 w 3664909"/>
              <a:gd name="connsiteY3" fmla="*/ 3345073 h 6712160"/>
              <a:gd name="connsiteX4" fmla="*/ 2755270 w 3664909"/>
              <a:gd name="connsiteY4" fmla="*/ 2811673 h 6712160"/>
              <a:gd name="connsiteX5" fmla="*/ 2864809 w 3664909"/>
              <a:gd name="connsiteY5" fmla="*/ 2192548 h 6712160"/>
              <a:gd name="connsiteX6" fmla="*/ 3512509 w 3664909"/>
              <a:gd name="connsiteY6" fmla="*/ 1301960 h 6712160"/>
              <a:gd name="connsiteX7" fmla="*/ 3298197 w 3664909"/>
              <a:gd name="connsiteY7" fmla="*/ 1178135 h 6712160"/>
              <a:gd name="connsiteX8" fmla="*/ 2607634 w 3664909"/>
              <a:gd name="connsiteY8" fmla="*/ 1878222 h 6712160"/>
              <a:gd name="connsiteX9" fmla="*/ 2531434 w 3664909"/>
              <a:gd name="connsiteY9" fmla="*/ 1821072 h 6712160"/>
              <a:gd name="connsiteX10" fmla="*/ 2874334 w 3664909"/>
              <a:gd name="connsiteY10" fmla="*/ 563772 h 6712160"/>
              <a:gd name="connsiteX11" fmla="*/ 2598109 w 3664909"/>
              <a:gd name="connsiteY11" fmla="*/ 397084 h 6712160"/>
              <a:gd name="connsiteX12" fmla="*/ 2207584 w 3664909"/>
              <a:gd name="connsiteY12" fmla="*/ 1659147 h 6712160"/>
              <a:gd name="connsiteX13" fmla="*/ 2131384 w 3664909"/>
              <a:gd name="connsiteY13" fmla="*/ 1597235 h 6712160"/>
              <a:gd name="connsiteX14" fmla="*/ 2193297 w 3664909"/>
              <a:gd name="connsiteY14" fmla="*/ 154197 h 6712160"/>
              <a:gd name="connsiteX15" fmla="*/ 1878971 w 3664909"/>
              <a:gd name="connsiteY15" fmla="*/ 163723 h 6712160"/>
              <a:gd name="connsiteX16" fmla="*/ 1798009 w 3664909"/>
              <a:gd name="connsiteY16" fmla="*/ 1554373 h 6712160"/>
              <a:gd name="connsiteX17" fmla="*/ 1674184 w 3664909"/>
              <a:gd name="connsiteY17" fmla="*/ 1559134 h 6712160"/>
              <a:gd name="connsiteX18" fmla="*/ 1593221 w 3664909"/>
              <a:gd name="connsiteY18" fmla="*/ 378035 h 6712160"/>
              <a:gd name="connsiteX19" fmla="*/ 1307472 w 3664909"/>
              <a:gd name="connsiteY19" fmla="*/ 368510 h 6712160"/>
              <a:gd name="connsiteX20" fmla="*/ 1312234 w 3664909"/>
              <a:gd name="connsiteY20" fmla="*/ 1635335 h 6712160"/>
              <a:gd name="connsiteX21" fmla="*/ 1259846 w 3664909"/>
              <a:gd name="connsiteY21" fmla="*/ 2025860 h 6712160"/>
              <a:gd name="connsiteX22" fmla="*/ 902659 w 3664909"/>
              <a:gd name="connsiteY22" fmla="*/ 2302085 h 6712160"/>
              <a:gd name="connsiteX23" fmla="*/ 207334 w 3664909"/>
              <a:gd name="connsiteY23" fmla="*/ 1787735 h 6712160"/>
              <a:gd name="connsiteX24" fmla="*/ 173996 w 3664909"/>
              <a:gd name="connsiteY24" fmla="*/ 2092535 h 6712160"/>
              <a:gd name="connsiteX25" fmla="*/ 745496 w 3664909"/>
              <a:gd name="connsiteY25" fmla="*/ 2806910 h 6712160"/>
              <a:gd name="connsiteX26" fmla="*/ 1440822 w 3664909"/>
              <a:gd name="connsiteY26" fmla="*/ 3583198 h 6712160"/>
              <a:gd name="connsiteX27" fmla="*/ 1617034 w 3664909"/>
              <a:gd name="connsiteY27" fmla="*/ 4107073 h 6712160"/>
              <a:gd name="connsiteX28" fmla="*/ 1959934 w 3664909"/>
              <a:gd name="connsiteY28" fmla="*/ 6707398 h 6712160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17146 w 3650621"/>
              <a:gd name="connsiteY3" fmla="*/ 3345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424245 w 3650621"/>
              <a:gd name="connsiteY0" fmla="*/ 6728001 h 6728001"/>
              <a:gd name="connsiteX1" fmla="*/ 3650621 w 3650621"/>
              <a:gd name="connsiteY1" fmla="*/ 6702635 h 6728001"/>
              <a:gd name="connsiteX2" fmla="*/ 2640971 w 3650621"/>
              <a:gd name="connsiteY2" fmla="*/ 3878472 h 6728001"/>
              <a:gd name="connsiteX3" fmla="*/ 2539547 w 3650621"/>
              <a:gd name="connsiteY3" fmla="*/ 3373073 h 6728001"/>
              <a:gd name="connsiteX4" fmla="*/ 2755270 w 3650621"/>
              <a:gd name="connsiteY4" fmla="*/ 2811673 h 6728001"/>
              <a:gd name="connsiteX5" fmla="*/ 2864809 w 3650621"/>
              <a:gd name="connsiteY5" fmla="*/ 2192548 h 6728001"/>
              <a:gd name="connsiteX6" fmla="*/ 3512509 w 3650621"/>
              <a:gd name="connsiteY6" fmla="*/ 1301960 h 6728001"/>
              <a:gd name="connsiteX7" fmla="*/ 3298197 w 3650621"/>
              <a:gd name="connsiteY7" fmla="*/ 1178135 h 6728001"/>
              <a:gd name="connsiteX8" fmla="*/ 2607634 w 3650621"/>
              <a:gd name="connsiteY8" fmla="*/ 1878222 h 6728001"/>
              <a:gd name="connsiteX9" fmla="*/ 2531434 w 3650621"/>
              <a:gd name="connsiteY9" fmla="*/ 1821072 h 6728001"/>
              <a:gd name="connsiteX10" fmla="*/ 2874334 w 3650621"/>
              <a:gd name="connsiteY10" fmla="*/ 563772 h 6728001"/>
              <a:gd name="connsiteX11" fmla="*/ 2598109 w 3650621"/>
              <a:gd name="connsiteY11" fmla="*/ 397084 h 6728001"/>
              <a:gd name="connsiteX12" fmla="*/ 2207584 w 3650621"/>
              <a:gd name="connsiteY12" fmla="*/ 1659147 h 6728001"/>
              <a:gd name="connsiteX13" fmla="*/ 2131384 w 3650621"/>
              <a:gd name="connsiteY13" fmla="*/ 1597235 h 6728001"/>
              <a:gd name="connsiteX14" fmla="*/ 2193297 w 3650621"/>
              <a:gd name="connsiteY14" fmla="*/ 154197 h 6728001"/>
              <a:gd name="connsiteX15" fmla="*/ 1878971 w 3650621"/>
              <a:gd name="connsiteY15" fmla="*/ 163723 h 6728001"/>
              <a:gd name="connsiteX16" fmla="*/ 1798009 w 3650621"/>
              <a:gd name="connsiteY16" fmla="*/ 1554373 h 6728001"/>
              <a:gd name="connsiteX17" fmla="*/ 1674184 w 3650621"/>
              <a:gd name="connsiteY17" fmla="*/ 1559134 h 6728001"/>
              <a:gd name="connsiteX18" fmla="*/ 1593221 w 3650621"/>
              <a:gd name="connsiteY18" fmla="*/ 378035 h 6728001"/>
              <a:gd name="connsiteX19" fmla="*/ 1307472 w 3650621"/>
              <a:gd name="connsiteY19" fmla="*/ 368510 h 6728001"/>
              <a:gd name="connsiteX20" fmla="*/ 1312234 w 3650621"/>
              <a:gd name="connsiteY20" fmla="*/ 1635335 h 6728001"/>
              <a:gd name="connsiteX21" fmla="*/ 1259846 w 3650621"/>
              <a:gd name="connsiteY21" fmla="*/ 2025860 h 6728001"/>
              <a:gd name="connsiteX22" fmla="*/ 902659 w 3650621"/>
              <a:gd name="connsiteY22" fmla="*/ 2302085 h 6728001"/>
              <a:gd name="connsiteX23" fmla="*/ 207334 w 3650621"/>
              <a:gd name="connsiteY23" fmla="*/ 1787735 h 6728001"/>
              <a:gd name="connsiteX24" fmla="*/ 173996 w 3650621"/>
              <a:gd name="connsiteY24" fmla="*/ 2092535 h 6728001"/>
              <a:gd name="connsiteX25" fmla="*/ 745496 w 3650621"/>
              <a:gd name="connsiteY25" fmla="*/ 2806910 h 6728001"/>
              <a:gd name="connsiteX26" fmla="*/ 1440822 w 3650621"/>
              <a:gd name="connsiteY26" fmla="*/ 3583198 h 6728001"/>
              <a:gd name="connsiteX27" fmla="*/ 1617034 w 3650621"/>
              <a:gd name="connsiteY27" fmla="*/ 4107073 h 6728001"/>
              <a:gd name="connsiteX28" fmla="*/ 1424245 w 3650621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78205 w 3560733"/>
              <a:gd name="connsiteY22" fmla="*/ 2295217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378326 w 3514814"/>
              <a:gd name="connsiteY0" fmla="*/ 6728001 h 6728001"/>
              <a:gd name="connsiteX1" fmla="*/ 3144559 w 3514814"/>
              <a:gd name="connsiteY1" fmla="*/ 6709503 h 6728001"/>
              <a:gd name="connsiteX2" fmla="*/ 2595052 w 3514814"/>
              <a:gd name="connsiteY2" fmla="*/ 3878472 h 6728001"/>
              <a:gd name="connsiteX3" fmla="*/ 2507364 w 3514814"/>
              <a:gd name="connsiteY3" fmla="*/ 3482959 h 6728001"/>
              <a:gd name="connsiteX4" fmla="*/ 2778029 w 3514814"/>
              <a:gd name="connsiteY4" fmla="*/ 2866616 h 6728001"/>
              <a:gd name="connsiteX5" fmla="*/ 2818890 w 3514814"/>
              <a:gd name="connsiteY5" fmla="*/ 2192548 h 6728001"/>
              <a:gd name="connsiteX6" fmla="*/ 3466590 w 3514814"/>
              <a:gd name="connsiteY6" fmla="*/ 1301960 h 6728001"/>
              <a:gd name="connsiteX7" fmla="*/ 3252278 w 3514814"/>
              <a:gd name="connsiteY7" fmla="*/ 1178135 h 6728001"/>
              <a:gd name="connsiteX8" fmla="*/ 2561715 w 3514814"/>
              <a:gd name="connsiteY8" fmla="*/ 1878222 h 6728001"/>
              <a:gd name="connsiteX9" fmla="*/ 2485515 w 3514814"/>
              <a:gd name="connsiteY9" fmla="*/ 1821072 h 6728001"/>
              <a:gd name="connsiteX10" fmla="*/ 2828415 w 3514814"/>
              <a:gd name="connsiteY10" fmla="*/ 563772 h 6728001"/>
              <a:gd name="connsiteX11" fmla="*/ 2552190 w 3514814"/>
              <a:gd name="connsiteY11" fmla="*/ 397084 h 6728001"/>
              <a:gd name="connsiteX12" fmla="*/ 2161665 w 3514814"/>
              <a:gd name="connsiteY12" fmla="*/ 1659147 h 6728001"/>
              <a:gd name="connsiteX13" fmla="*/ 2085465 w 3514814"/>
              <a:gd name="connsiteY13" fmla="*/ 1597235 h 6728001"/>
              <a:gd name="connsiteX14" fmla="*/ 2147378 w 3514814"/>
              <a:gd name="connsiteY14" fmla="*/ 154197 h 6728001"/>
              <a:gd name="connsiteX15" fmla="*/ 1833052 w 3514814"/>
              <a:gd name="connsiteY15" fmla="*/ 163723 h 6728001"/>
              <a:gd name="connsiteX16" fmla="*/ 1752090 w 3514814"/>
              <a:gd name="connsiteY16" fmla="*/ 1554373 h 6728001"/>
              <a:gd name="connsiteX17" fmla="*/ 1628265 w 3514814"/>
              <a:gd name="connsiteY17" fmla="*/ 1559134 h 6728001"/>
              <a:gd name="connsiteX18" fmla="*/ 1547302 w 3514814"/>
              <a:gd name="connsiteY18" fmla="*/ 378035 h 6728001"/>
              <a:gd name="connsiteX19" fmla="*/ 1261553 w 3514814"/>
              <a:gd name="connsiteY19" fmla="*/ 368510 h 6728001"/>
              <a:gd name="connsiteX20" fmla="*/ 1266315 w 3514814"/>
              <a:gd name="connsiteY20" fmla="*/ 1635335 h 6728001"/>
              <a:gd name="connsiteX21" fmla="*/ 1213927 w 3514814"/>
              <a:gd name="connsiteY21" fmla="*/ 2025860 h 6728001"/>
              <a:gd name="connsiteX22" fmla="*/ 932286 w 3514814"/>
              <a:gd name="connsiteY22" fmla="*/ 2295217 h 6728001"/>
              <a:gd name="connsiteX23" fmla="*/ 291903 w 3514814"/>
              <a:gd name="connsiteY23" fmla="*/ 1822074 h 6728001"/>
              <a:gd name="connsiteX24" fmla="*/ 128077 w 3514814"/>
              <a:gd name="connsiteY24" fmla="*/ 2092535 h 6728001"/>
              <a:gd name="connsiteX25" fmla="*/ 699577 w 3514814"/>
              <a:gd name="connsiteY25" fmla="*/ 2806910 h 6728001"/>
              <a:gd name="connsiteX26" fmla="*/ 1394903 w 3514814"/>
              <a:gd name="connsiteY26" fmla="*/ 3583198 h 6728001"/>
              <a:gd name="connsiteX27" fmla="*/ 1571115 w 3514814"/>
              <a:gd name="connsiteY27" fmla="*/ 4107073 h 6728001"/>
              <a:gd name="connsiteX28" fmla="*/ 1378326 w 3514814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867877 w 3450405"/>
              <a:gd name="connsiteY22" fmla="*/ 2295217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35168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867877 w 3450405"/>
              <a:gd name="connsiteY22" fmla="*/ 2295217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1097303 w 3450405"/>
              <a:gd name="connsiteY22" fmla="*/ 2047827 h 6728001"/>
              <a:gd name="connsiteX23" fmla="*/ 909084 w 3450405"/>
              <a:gd name="connsiteY23" fmla="*/ 2336423 h 6728001"/>
              <a:gd name="connsiteX24" fmla="*/ 227494 w 3450405"/>
              <a:gd name="connsiteY24" fmla="*/ 1822074 h 6728001"/>
              <a:gd name="connsiteX25" fmla="*/ 159816 w 3450405"/>
              <a:gd name="connsiteY25" fmla="*/ 2133742 h 6728001"/>
              <a:gd name="connsiteX26" fmla="*/ 669507 w 3450405"/>
              <a:gd name="connsiteY26" fmla="*/ 2806910 h 6728001"/>
              <a:gd name="connsiteX27" fmla="*/ 1330494 w 3450405"/>
              <a:gd name="connsiteY27" fmla="*/ 3583198 h 6728001"/>
              <a:gd name="connsiteX28" fmla="*/ 1506706 w 3450405"/>
              <a:gd name="connsiteY28" fmla="*/ 4107073 h 6728001"/>
              <a:gd name="connsiteX29" fmla="*/ 1313917 w 3450405"/>
              <a:gd name="connsiteY29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909084 w 3450405"/>
              <a:gd name="connsiteY21" fmla="*/ 2336423 h 6728001"/>
              <a:gd name="connsiteX22" fmla="*/ 227494 w 3450405"/>
              <a:gd name="connsiteY22" fmla="*/ 1822074 h 6728001"/>
              <a:gd name="connsiteX23" fmla="*/ 159816 w 3450405"/>
              <a:gd name="connsiteY23" fmla="*/ 2133742 h 6728001"/>
              <a:gd name="connsiteX24" fmla="*/ 669507 w 3450405"/>
              <a:gd name="connsiteY24" fmla="*/ 2806910 h 6728001"/>
              <a:gd name="connsiteX25" fmla="*/ 1330494 w 3450405"/>
              <a:gd name="connsiteY25" fmla="*/ 3583198 h 6728001"/>
              <a:gd name="connsiteX26" fmla="*/ 1506706 w 3450405"/>
              <a:gd name="connsiteY26" fmla="*/ 4107073 h 6728001"/>
              <a:gd name="connsiteX27" fmla="*/ 1313917 w 3450405"/>
              <a:gd name="connsiteY27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563856 w 3450405"/>
              <a:gd name="connsiteY16" fmla="*/ 1559134 h 6728001"/>
              <a:gd name="connsiteX17" fmla="*/ 1482893 w 3450405"/>
              <a:gd name="connsiteY17" fmla="*/ 378035 h 6728001"/>
              <a:gd name="connsiteX18" fmla="*/ 1197144 w 3450405"/>
              <a:gd name="connsiteY18" fmla="*/ 368510 h 6728001"/>
              <a:gd name="connsiteX19" fmla="*/ 1188171 w 3450405"/>
              <a:gd name="connsiteY19" fmla="*/ 1717750 h 6728001"/>
              <a:gd name="connsiteX20" fmla="*/ 909084 w 3450405"/>
              <a:gd name="connsiteY20" fmla="*/ 2336423 h 6728001"/>
              <a:gd name="connsiteX21" fmla="*/ 227494 w 3450405"/>
              <a:gd name="connsiteY21" fmla="*/ 1822074 h 6728001"/>
              <a:gd name="connsiteX22" fmla="*/ 159816 w 3450405"/>
              <a:gd name="connsiteY22" fmla="*/ 2133742 h 6728001"/>
              <a:gd name="connsiteX23" fmla="*/ 669507 w 3450405"/>
              <a:gd name="connsiteY23" fmla="*/ 2806910 h 6728001"/>
              <a:gd name="connsiteX24" fmla="*/ 1330494 w 3450405"/>
              <a:gd name="connsiteY24" fmla="*/ 3583198 h 6728001"/>
              <a:gd name="connsiteX25" fmla="*/ 1506706 w 3450405"/>
              <a:gd name="connsiteY25" fmla="*/ 4107073 h 6728001"/>
              <a:gd name="connsiteX26" fmla="*/ 1313917 w 3450405"/>
              <a:gd name="connsiteY26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21056 w 3450405"/>
              <a:gd name="connsiteY12" fmla="*/ 1597235 h 6728001"/>
              <a:gd name="connsiteX13" fmla="*/ 2082969 w 3450405"/>
              <a:gd name="connsiteY13" fmla="*/ 154197 h 6728001"/>
              <a:gd name="connsiteX14" fmla="*/ 1768643 w 3450405"/>
              <a:gd name="connsiteY14" fmla="*/ 163723 h 6728001"/>
              <a:gd name="connsiteX15" fmla="*/ 1563856 w 3450405"/>
              <a:gd name="connsiteY15" fmla="*/ 1559134 h 6728001"/>
              <a:gd name="connsiteX16" fmla="*/ 1482893 w 3450405"/>
              <a:gd name="connsiteY16" fmla="*/ 378035 h 6728001"/>
              <a:gd name="connsiteX17" fmla="*/ 1197144 w 3450405"/>
              <a:gd name="connsiteY17" fmla="*/ 368510 h 6728001"/>
              <a:gd name="connsiteX18" fmla="*/ 1188171 w 3450405"/>
              <a:gd name="connsiteY18" fmla="*/ 1717750 h 6728001"/>
              <a:gd name="connsiteX19" fmla="*/ 909084 w 3450405"/>
              <a:gd name="connsiteY19" fmla="*/ 2336423 h 6728001"/>
              <a:gd name="connsiteX20" fmla="*/ 227494 w 3450405"/>
              <a:gd name="connsiteY20" fmla="*/ 1822074 h 6728001"/>
              <a:gd name="connsiteX21" fmla="*/ 159816 w 3450405"/>
              <a:gd name="connsiteY21" fmla="*/ 2133742 h 6728001"/>
              <a:gd name="connsiteX22" fmla="*/ 669507 w 3450405"/>
              <a:gd name="connsiteY22" fmla="*/ 2806910 h 6728001"/>
              <a:gd name="connsiteX23" fmla="*/ 1330494 w 3450405"/>
              <a:gd name="connsiteY23" fmla="*/ 3583198 h 6728001"/>
              <a:gd name="connsiteX24" fmla="*/ 1506706 w 3450405"/>
              <a:gd name="connsiteY24" fmla="*/ 4107073 h 6728001"/>
              <a:gd name="connsiteX25" fmla="*/ 1313917 w 3450405"/>
              <a:gd name="connsiteY25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21056 w 3450405"/>
              <a:gd name="connsiteY11" fmla="*/ 1597235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82867 w 3450405"/>
              <a:gd name="connsiteY11" fmla="*/ 1638442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32541"/>
              <a:gd name="connsiteY0" fmla="*/ 6728001 h 6728001"/>
              <a:gd name="connsiteX1" fmla="*/ 3080150 w 3432541"/>
              <a:gd name="connsiteY1" fmla="*/ 6709503 h 6728001"/>
              <a:gd name="connsiteX2" fmla="*/ 2530643 w 3432541"/>
              <a:gd name="connsiteY2" fmla="*/ 3878472 h 6728001"/>
              <a:gd name="connsiteX3" fmla="*/ 2442955 w 3432541"/>
              <a:gd name="connsiteY3" fmla="*/ 3482959 h 6728001"/>
              <a:gd name="connsiteX4" fmla="*/ 2713620 w 3432541"/>
              <a:gd name="connsiteY4" fmla="*/ 2866616 h 6728001"/>
              <a:gd name="connsiteX5" fmla="*/ 2754481 w 3432541"/>
              <a:gd name="connsiteY5" fmla="*/ 2192548 h 6728001"/>
              <a:gd name="connsiteX6" fmla="*/ 3402181 w 3432541"/>
              <a:gd name="connsiteY6" fmla="*/ 1301960 h 6728001"/>
              <a:gd name="connsiteX7" fmla="*/ 3016174 w 3432541"/>
              <a:gd name="connsiteY7" fmla="*/ 1075118 h 6728001"/>
              <a:gd name="connsiteX8" fmla="*/ 2421106 w 3432541"/>
              <a:gd name="connsiteY8" fmla="*/ 1821072 h 6728001"/>
              <a:gd name="connsiteX9" fmla="*/ 2764006 w 3432541"/>
              <a:gd name="connsiteY9" fmla="*/ 563772 h 6728001"/>
              <a:gd name="connsiteX10" fmla="*/ 2487781 w 3432541"/>
              <a:gd name="connsiteY10" fmla="*/ 397084 h 6728001"/>
              <a:gd name="connsiteX11" fmla="*/ 2034792 w 3432541"/>
              <a:gd name="connsiteY11" fmla="*/ 1645310 h 6728001"/>
              <a:gd name="connsiteX12" fmla="*/ 2082969 w 3432541"/>
              <a:gd name="connsiteY12" fmla="*/ 154197 h 6728001"/>
              <a:gd name="connsiteX13" fmla="*/ 1768643 w 3432541"/>
              <a:gd name="connsiteY13" fmla="*/ 163723 h 6728001"/>
              <a:gd name="connsiteX14" fmla="*/ 1625667 w 3432541"/>
              <a:gd name="connsiteY14" fmla="*/ 1620945 h 6728001"/>
              <a:gd name="connsiteX15" fmla="*/ 1482893 w 3432541"/>
              <a:gd name="connsiteY15" fmla="*/ 378035 h 6728001"/>
              <a:gd name="connsiteX16" fmla="*/ 1197144 w 3432541"/>
              <a:gd name="connsiteY16" fmla="*/ 368510 h 6728001"/>
              <a:gd name="connsiteX17" fmla="*/ 1188171 w 3432541"/>
              <a:gd name="connsiteY17" fmla="*/ 1717750 h 6728001"/>
              <a:gd name="connsiteX18" fmla="*/ 909084 w 3432541"/>
              <a:gd name="connsiteY18" fmla="*/ 2336423 h 6728001"/>
              <a:gd name="connsiteX19" fmla="*/ 227494 w 3432541"/>
              <a:gd name="connsiteY19" fmla="*/ 1822074 h 6728001"/>
              <a:gd name="connsiteX20" fmla="*/ 159816 w 3432541"/>
              <a:gd name="connsiteY20" fmla="*/ 2133742 h 6728001"/>
              <a:gd name="connsiteX21" fmla="*/ 669507 w 3432541"/>
              <a:gd name="connsiteY21" fmla="*/ 2806910 h 6728001"/>
              <a:gd name="connsiteX22" fmla="*/ 1330494 w 3432541"/>
              <a:gd name="connsiteY22" fmla="*/ 3583198 h 6728001"/>
              <a:gd name="connsiteX23" fmla="*/ 1506706 w 3432541"/>
              <a:gd name="connsiteY23" fmla="*/ 4107073 h 6728001"/>
              <a:gd name="connsiteX24" fmla="*/ 1313917 w 3432541"/>
              <a:gd name="connsiteY24" fmla="*/ 6728001 h 6728001"/>
              <a:gd name="connsiteX0" fmla="*/ 1313917 w 3314077"/>
              <a:gd name="connsiteY0" fmla="*/ 6728001 h 6728001"/>
              <a:gd name="connsiteX1" fmla="*/ 3080150 w 3314077"/>
              <a:gd name="connsiteY1" fmla="*/ 6709503 h 6728001"/>
              <a:gd name="connsiteX2" fmla="*/ 2530643 w 3314077"/>
              <a:gd name="connsiteY2" fmla="*/ 3878472 h 6728001"/>
              <a:gd name="connsiteX3" fmla="*/ 2442955 w 3314077"/>
              <a:gd name="connsiteY3" fmla="*/ 3482959 h 6728001"/>
              <a:gd name="connsiteX4" fmla="*/ 2713620 w 3314077"/>
              <a:gd name="connsiteY4" fmla="*/ 2866616 h 6728001"/>
              <a:gd name="connsiteX5" fmla="*/ 2754481 w 3314077"/>
              <a:gd name="connsiteY5" fmla="*/ 2192548 h 6728001"/>
              <a:gd name="connsiteX6" fmla="*/ 3271692 w 3314077"/>
              <a:gd name="connsiteY6" fmla="*/ 1150868 h 6728001"/>
              <a:gd name="connsiteX7" fmla="*/ 3016174 w 3314077"/>
              <a:gd name="connsiteY7" fmla="*/ 1075118 h 6728001"/>
              <a:gd name="connsiteX8" fmla="*/ 2421106 w 3314077"/>
              <a:gd name="connsiteY8" fmla="*/ 1821072 h 6728001"/>
              <a:gd name="connsiteX9" fmla="*/ 2764006 w 3314077"/>
              <a:gd name="connsiteY9" fmla="*/ 563772 h 6728001"/>
              <a:gd name="connsiteX10" fmla="*/ 2487781 w 3314077"/>
              <a:gd name="connsiteY10" fmla="*/ 397084 h 6728001"/>
              <a:gd name="connsiteX11" fmla="*/ 2034792 w 3314077"/>
              <a:gd name="connsiteY11" fmla="*/ 1645310 h 6728001"/>
              <a:gd name="connsiteX12" fmla="*/ 2082969 w 3314077"/>
              <a:gd name="connsiteY12" fmla="*/ 154197 h 6728001"/>
              <a:gd name="connsiteX13" fmla="*/ 1768643 w 3314077"/>
              <a:gd name="connsiteY13" fmla="*/ 163723 h 6728001"/>
              <a:gd name="connsiteX14" fmla="*/ 1625667 w 3314077"/>
              <a:gd name="connsiteY14" fmla="*/ 1620945 h 6728001"/>
              <a:gd name="connsiteX15" fmla="*/ 1482893 w 3314077"/>
              <a:gd name="connsiteY15" fmla="*/ 378035 h 6728001"/>
              <a:gd name="connsiteX16" fmla="*/ 1197144 w 3314077"/>
              <a:gd name="connsiteY16" fmla="*/ 368510 h 6728001"/>
              <a:gd name="connsiteX17" fmla="*/ 1188171 w 3314077"/>
              <a:gd name="connsiteY17" fmla="*/ 1717750 h 6728001"/>
              <a:gd name="connsiteX18" fmla="*/ 909084 w 3314077"/>
              <a:gd name="connsiteY18" fmla="*/ 2336423 h 6728001"/>
              <a:gd name="connsiteX19" fmla="*/ 227494 w 3314077"/>
              <a:gd name="connsiteY19" fmla="*/ 1822074 h 6728001"/>
              <a:gd name="connsiteX20" fmla="*/ 159816 w 3314077"/>
              <a:gd name="connsiteY20" fmla="*/ 2133742 h 6728001"/>
              <a:gd name="connsiteX21" fmla="*/ 669507 w 3314077"/>
              <a:gd name="connsiteY21" fmla="*/ 2806910 h 6728001"/>
              <a:gd name="connsiteX22" fmla="*/ 1330494 w 3314077"/>
              <a:gd name="connsiteY22" fmla="*/ 3583198 h 6728001"/>
              <a:gd name="connsiteX23" fmla="*/ 1506706 w 3314077"/>
              <a:gd name="connsiteY23" fmla="*/ 4107073 h 6728001"/>
              <a:gd name="connsiteX24" fmla="*/ 1313917 w 3314077"/>
              <a:gd name="connsiteY24" fmla="*/ 6728001 h 6728001"/>
              <a:gd name="connsiteX0" fmla="*/ 1313917 w 3295291"/>
              <a:gd name="connsiteY0" fmla="*/ 6728001 h 6728001"/>
              <a:gd name="connsiteX1" fmla="*/ 3080150 w 3295291"/>
              <a:gd name="connsiteY1" fmla="*/ 6709503 h 6728001"/>
              <a:gd name="connsiteX2" fmla="*/ 2530643 w 3295291"/>
              <a:gd name="connsiteY2" fmla="*/ 3878472 h 6728001"/>
              <a:gd name="connsiteX3" fmla="*/ 2442955 w 3295291"/>
              <a:gd name="connsiteY3" fmla="*/ 3482959 h 6728001"/>
              <a:gd name="connsiteX4" fmla="*/ 2713620 w 3295291"/>
              <a:gd name="connsiteY4" fmla="*/ 2866616 h 6728001"/>
              <a:gd name="connsiteX5" fmla="*/ 2754481 w 3295291"/>
              <a:gd name="connsiteY5" fmla="*/ 2192548 h 6728001"/>
              <a:gd name="connsiteX6" fmla="*/ 3271692 w 3295291"/>
              <a:gd name="connsiteY6" fmla="*/ 1150868 h 6728001"/>
              <a:gd name="connsiteX7" fmla="*/ 3016174 w 3295291"/>
              <a:gd name="connsiteY7" fmla="*/ 1075118 h 6728001"/>
              <a:gd name="connsiteX8" fmla="*/ 2421106 w 3295291"/>
              <a:gd name="connsiteY8" fmla="*/ 1821072 h 6728001"/>
              <a:gd name="connsiteX9" fmla="*/ 2764006 w 3295291"/>
              <a:gd name="connsiteY9" fmla="*/ 563772 h 6728001"/>
              <a:gd name="connsiteX10" fmla="*/ 2487781 w 3295291"/>
              <a:gd name="connsiteY10" fmla="*/ 397084 h 6728001"/>
              <a:gd name="connsiteX11" fmla="*/ 2034792 w 3295291"/>
              <a:gd name="connsiteY11" fmla="*/ 1645310 h 6728001"/>
              <a:gd name="connsiteX12" fmla="*/ 2082969 w 3295291"/>
              <a:gd name="connsiteY12" fmla="*/ 154197 h 6728001"/>
              <a:gd name="connsiteX13" fmla="*/ 1768643 w 3295291"/>
              <a:gd name="connsiteY13" fmla="*/ 163723 h 6728001"/>
              <a:gd name="connsiteX14" fmla="*/ 1625667 w 3295291"/>
              <a:gd name="connsiteY14" fmla="*/ 1620945 h 6728001"/>
              <a:gd name="connsiteX15" fmla="*/ 1482893 w 3295291"/>
              <a:gd name="connsiteY15" fmla="*/ 378035 h 6728001"/>
              <a:gd name="connsiteX16" fmla="*/ 1197144 w 3295291"/>
              <a:gd name="connsiteY16" fmla="*/ 368510 h 6728001"/>
              <a:gd name="connsiteX17" fmla="*/ 1188171 w 3295291"/>
              <a:gd name="connsiteY17" fmla="*/ 1717750 h 6728001"/>
              <a:gd name="connsiteX18" fmla="*/ 909084 w 3295291"/>
              <a:gd name="connsiteY18" fmla="*/ 2336423 h 6728001"/>
              <a:gd name="connsiteX19" fmla="*/ 227494 w 3295291"/>
              <a:gd name="connsiteY19" fmla="*/ 1822074 h 6728001"/>
              <a:gd name="connsiteX20" fmla="*/ 159816 w 3295291"/>
              <a:gd name="connsiteY20" fmla="*/ 2133742 h 6728001"/>
              <a:gd name="connsiteX21" fmla="*/ 669507 w 3295291"/>
              <a:gd name="connsiteY21" fmla="*/ 2806910 h 6728001"/>
              <a:gd name="connsiteX22" fmla="*/ 1330494 w 3295291"/>
              <a:gd name="connsiteY22" fmla="*/ 3583198 h 6728001"/>
              <a:gd name="connsiteX23" fmla="*/ 1506706 w 3295291"/>
              <a:gd name="connsiteY23" fmla="*/ 4107073 h 6728001"/>
              <a:gd name="connsiteX24" fmla="*/ 1313917 w 3295291"/>
              <a:gd name="connsiteY24" fmla="*/ 6728001 h 6728001"/>
              <a:gd name="connsiteX0" fmla="*/ 1313917 w 3295291"/>
              <a:gd name="connsiteY0" fmla="*/ 6728001 h 6728001"/>
              <a:gd name="connsiteX1" fmla="*/ 3080150 w 3295291"/>
              <a:gd name="connsiteY1" fmla="*/ 6709503 h 6728001"/>
              <a:gd name="connsiteX2" fmla="*/ 2530643 w 3295291"/>
              <a:gd name="connsiteY2" fmla="*/ 3878472 h 6728001"/>
              <a:gd name="connsiteX3" fmla="*/ 2442955 w 3295291"/>
              <a:gd name="connsiteY3" fmla="*/ 3482959 h 6728001"/>
              <a:gd name="connsiteX4" fmla="*/ 2713620 w 3295291"/>
              <a:gd name="connsiteY4" fmla="*/ 2866616 h 6728001"/>
              <a:gd name="connsiteX5" fmla="*/ 2754481 w 3295291"/>
              <a:gd name="connsiteY5" fmla="*/ 2192548 h 6728001"/>
              <a:gd name="connsiteX6" fmla="*/ 3271692 w 3295291"/>
              <a:gd name="connsiteY6" fmla="*/ 1150868 h 6728001"/>
              <a:gd name="connsiteX7" fmla="*/ 3016174 w 3295291"/>
              <a:gd name="connsiteY7" fmla="*/ 1075118 h 6728001"/>
              <a:gd name="connsiteX8" fmla="*/ 2421106 w 3295291"/>
              <a:gd name="connsiteY8" fmla="*/ 1821072 h 6728001"/>
              <a:gd name="connsiteX9" fmla="*/ 2764006 w 3295291"/>
              <a:gd name="connsiteY9" fmla="*/ 563772 h 6728001"/>
              <a:gd name="connsiteX10" fmla="*/ 2487781 w 3295291"/>
              <a:gd name="connsiteY10" fmla="*/ 397084 h 6728001"/>
              <a:gd name="connsiteX11" fmla="*/ 2034792 w 3295291"/>
              <a:gd name="connsiteY11" fmla="*/ 1645310 h 6728001"/>
              <a:gd name="connsiteX12" fmla="*/ 2082969 w 3295291"/>
              <a:gd name="connsiteY12" fmla="*/ 154197 h 6728001"/>
              <a:gd name="connsiteX13" fmla="*/ 1768643 w 3295291"/>
              <a:gd name="connsiteY13" fmla="*/ 163723 h 6728001"/>
              <a:gd name="connsiteX14" fmla="*/ 1625667 w 3295291"/>
              <a:gd name="connsiteY14" fmla="*/ 1620945 h 6728001"/>
              <a:gd name="connsiteX15" fmla="*/ 1482893 w 3295291"/>
              <a:gd name="connsiteY15" fmla="*/ 378035 h 6728001"/>
              <a:gd name="connsiteX16" fmla="*/ 1197144 w 3295291"/>
              <a:gd name="connsiteY16" fmla="*/ 368510 h 6728001"/>
              <a:gd name="connsiteX17" fmla="*/ 1188171 w 3295291"/>
              <a:gd name="connsiteY17" fmla="*/ 1717750 h 6728001"/>
              <a:gd name="connsiteX18" fmla="*/ 909084 w 3295291"/>
              <a:gd name="connsiteY18" fmla="*/ 2336423 h 6728001"/>
              <a:gd name="connsiteX19" fmla="*/ 227494 w 3295291"/>
              <a:gd name="connsiteY19" fmla="*/ 1822074 h 6728001"/>
              <a:gd name="connsiteX20" fmla="*/ 159816 w 3295291"/>
              <a:gd name="connsiteY20" fmla="*/ 2133742 h 6728001"/>
              <a:gd name="connsiteX21" fmla="*/ 669507 w 3295291"/>
              <a:gd name="connsiteY21" fmla="*/ 2806910 h 6728001"/>
              <a:gd name="connsiteX22" fmla="*/ 1330494 w 3295291"/>
              <a:gd name="connsiteY22" fmla="*/ 3583198 h 6728001"/>
              <a:gd name="connsiteX23" fmla="*/ 1506706 w 3295291"/>
              <a:gd name="connsiteY23" fmla="*/ 4107073 h 6728001"/>
              <a:gd name="connsiteX24" fmla="*/ 1313917 w 3295291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03735 w 3292922"/>
              <a:gd name="connsiteY4" fmla="*/ 2784203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8013 w 3292922"/>
              <a:gd name="connsiteY3" fmla="*/ 3421148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292922" h="6728001">
                <a:moveTo>
                  <a:pt x="1313917" y="6728001"/>
                </a:moveTo>
                <a:lnTo>
                  <a:pt x="3080150" y="6709503"/>
                </a:lnTo>
                <a:cubicBezTo>
                  <a:pt x="2901007" y="5613780"/>
                  <a:pt x="2805281" y="4930985"/>
                  <a:pt x="2530643" y="3878472"/>
                </a:cubicBezTo>
                <a:cubicBezTo>
                  <a:pt x="2496835" y="3710006"/>
                  <a:pt x="2416222" y="3623214"/>
                  <a:pt x="2388013" y="3421148"/>
                </a:cubicBezTo>
                <a:cubicBezTo>
                  <a:pt x="2488975" y="3081794"/>
                  <a:pt x="2557147" y="3039271"/>
                  <a:pt x="2644943" y="2791070"/>
                </a:cubicBezTo>
                <a:cubicBezTo>
                  <a:pt x="2710030" y="2495898"/>
                  <a:pt x="2711066" y="2456210"/>
                  <a:pt x="2754481" y="2192548"/>
                </a:cubicBezTo>
                <a:cubicBezTo>
                  <a:pt x="2746333" y="1985452"/>
                  <a:pt x="3073254" y="1479481"/>
                  <a:pt x="3271692" y="1150868"/>
                </a:cubicBezTo>
                <a:cubicBezTo>
                  <a:pt x="3356967" y="952533"/>
                  <a:pt x="3169677" y="805276"/>
                  <a:pt x="2988703" y="1054514"/>
                </a:cubicBezTo>
                <a:cubicBezTo>
                  <a:pt x="2845795" y="1216579"/>
                  <a:pt x="2581031" y="1593810"/>
                  <a:pt x="2421106" y="1821072"/>
                </a:cubicBezTo>
                <a:cubicBezTo>
                  <a:pt x="2548106" y="1401971"/>
                  <a:pt x="2665581" y="992397"/>
                  <a:pt x="2764006" y="563772"/>
                </a:cubicBezTo>
                <a:cubicBezTo>
                  <a:pt x="2813218" y="314534"/>
                  <a:pt x="2595731" y="208171"/>
                  <a:pt x="2487781" y="397084"/>
                </a:cubicBezTo>
                <a:cubicBezTo>
                  <a:pt x="2363956" y="569328"/>
                  <a:pt x="2150336" y="1369872"/>
                  <a:pt x="2034792" y="1645310"/>
                </a:cubicBezTo>
                <a:cubicBezTo>
                  <a:pt x="2091942" y="1194459"/>
                  <a:pt x="2078206" y="628860"/>
                  <a:pt x="2082969" y="154197"/>
                </a:cubicBezTo>
                <a:cubicBezTo>
                  <a:pt x="2082969" y="38309"/>
                  <a:pt x="1835318" y="-129965"/>
                  <a:pt x="1768643" y="163723"/>
                </a:cubicBezTo>
                <a:cubicBezTo>
                  <a:pt x="1682124" y="397879"/>
                  <a:pt x="1638953" y="1234968"/>
                  <a:pt x="1625667" y="1620945"/>
                </a:cubicBezTo>
                <a:cubicBezTo>
                  <a:pt x="1564339" y="1205538"/>
                  <a:pt x="1505118" y="766972"/>
                  <a:pt x="1482893" y="378035"/>
                </a:cubicBezTo>
                <a:cubicBezTo>
                  <a:pt x="1454318" y="84347"/>
                  <a:pt x="1220956" y="133560"/>
                  <a:pt x="1197144" y="368510"/>
                </a:cubicBezTo>
                <a:cubicBezTo>
                  <a:pt x="1136819" y="844760"/>
                  <a:pt x="1162771" y="1265312"/>
                  <a:pt x="1188171" y="1717750"/>
                </a:cubicBezTo>
                <a:cubicBezTo>
                  <a:pt x="1140161" y="2045735"/>
                  <a:pt x="1199686" y="2167944"/>
                  <a:pt x="1046440" y="2322687"/>
                </a:cubicBezTo>
                <a:cubicBezTo>
                  <a:pt x="855940" y="2122662"/>
                  <a:pt x="618019" y="1903036"/>
                  <a:pt x="227494" y="1822074"/>
                </a:cubicBezTo>
                <a:cubicBezTo>
                  <a:pt x="-15394" y="1795087"/>
                  <a:pt x="-102122" y="1989280"/>
                  <a:pt x="159816" y="2133742"/>
                </a:cubicBezTo>
                <a:cubicBezTo>
                  <a:pt x="345554" y="2368692"/>
                  <a:pt x="756777" y="2611448"/>
                  <a:pt x="861805" y="2861852"/>
                </a:cubicBezTo>
                <a:cubicBezTo>
                  <a:pt x="1030874" y="3125377"/>
                  <a:pt x="1206326" y="3251130"/>
                  <a:pt x="1378569" y="3432105"/>
                </a:cubicBezTo>
                <a:cubicBezTo>
                  <a:pt x="1526589" y="3620465"/>
                  <a:pt x="1509779" y="3863770"/>
                  <a:pt x="1506706" y="4107073"/>
                </a:cubicBezTo>
                <a:cubicBezTo>
                  <a:pt x="1513397" y="5266921"/>
                  <a:pt x="1464287" y="5526742"/>
                  <a:pt x="1313917" y="6728001"/>
                </a:cubicBezTo>
                <a:close/>
              </a:path>
            </a:pathLst>
          </a:custGeom>
          <a:solidFill>
            <a:schemeClr val="bg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6" tIns="60953" rIns="121906" bIns="6095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05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121906" tIns="60953" rIns="121906" bIns="60953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121906" tIns="60953" rIns="121906" bIns="60953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49434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121906" tIns="60953" rIns="121906" bIns="60953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121906" tIns="60953" rIns="121906" bIns="60953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643134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121906" tIns="60953" rIns="121906" bIns="60953" anchor="ctr"/>
          <a:lstStyle>
            <a:lvl1pPr marL="0" indent="0" algn="ctr">
              <a:buNone/>
              <a:defRPr sz="53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121906" tIns="60953" rIns="121906" bIns="60953" anchor="ctr"/>
          <a:lstStyle>
            <a:lvl1pPr marL="0" indent="0" algn="ctr">
              <a:buNone/>
              <a:defRPr sz="19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813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32" y="339525"/>
            <a:ext cx="11573197" cy="724247"/>
          </a:xfrm>
          <a:prstGeom prst="rect">
            <a:avLst/>
          </a:prstGeom>
        </p:spPr>
        <p:txBody>
          <a:bodyPr lIns="91426" tIns="45718" rIns="91426" bIns="45718" anchor="ctr"/>
          <a:lstStyle>
            <a:lvl1pPr marL="0" indent="0" algn="ctr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6E6F65D3-6563-4713-9BE8-7CF9A9390645}"/>
              </a:ext>
            </a:extLst>
          </p:cNvPr>
          <p:cNvCxnSpPr>
            <a:cxnSpLocks/>
          </p:cNvCxnSpPr>
          <p:nvPr/>
        </p:nvCxnSpPr>
        <p:spPr>
          <a:xfrm>
            <a:off x="0" y="6430963"/>
            <a:ext cx="12192000" cy="0"/>
          </a:xfrm>
          <a:prstGeom prst="line">
            <a:avLst/>
          </a:prstGeom>
          <a:ln w="25400">
            <a:solidFill>
              <a:schemeClr val="accent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CCF9E78-6BBC-4373-8848-FD3950FEF73B}"/>
              </a:ext>
            </a:extLst>
          </p:cNvPr>
          <p:cNvSpPr/>
          <p:nvPr userDrawn="1"/>
        </p:nvSpPr>
        <p:spPr>
          <a:xfrm>
            <a:off x="0" y="6485029"/>
            <a:ext cx="12192000" cy="372979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7747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389108"/>
            <a:ext cx="12192000" cy="24688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6" tIns="60953" rIns="121906" bIns="60953" rtlCol="0" anchor="ctr"/>
          <a:lstStyle/>
          <a:p>
            <a:pPr algn="ctr" defTabSz="121905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19409" y="4838135"/>
            <a:ext cx="4153583" cy="1570844"/>
          </a:xfrm>
          <a:prstGeom prst="rect">
            <a:avLst/>
          </a:prstGeom>
        </p:spPr>
        <p:txBody>
          <a:bodyPr lIns="121906" tIns="60953" rIns="121906" bIns="60953"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025088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6" tIns="60953" rIns="121906" bIns="60953" rtlCol="0" anchor="ctr"/>
          <a:lstStyle/>
          <a:p>
            <a:pPr algn="ctr" defTabSz="121905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527384" y="212645"/>
            <a:ext cx="11137237" cy="643271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6" tIns="60953" rIns="121906" bIns="60953" rtlCol="0" anchor="ctr"/>
          <a:lstStyle/>
          <a:p>
            <a:pPr algn="ctr" defTabSz="121905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01184"/>
            <a:ext cx="12192000" cy="768085"/>
          </a:xfrm>
          <a:prstGeom prst="rect">
            <a:avLst/>
          </a:prstGeom>
        </p:spPr>
        <p:txBody>
          <a:bodyPr lIns="121906" tIns="60953" rIns="121906" bIns="60953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69269"/>
            <a:ext cx="12192000" cy="384043"/>
          </a:xfrm>
          <a:prstGeom prst="rect">
            <a:avLst/>
          </a:prstGeom>
        </p:spPr>
        <p:txBody>
          <a:bodyPr lIns="121906" tIns="60953" rIns="121906" bIns="60953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72438860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49615" y="1678932"/>
            <a:ext cx="3167743" cy="45550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6" tIns="60953" rIns="121906" bIns="60953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23" indent="0">
              <a:buNone/>
              <a:defRPr sz="3700"/>
            </a:lvl2pPr>
            <a:lvl3pPr marL="1219050" indent="0">
              <a:buNone/>
              <a:defRPr sz="3200"/>
            </a:lvl3pPr>
            <a:lvl4pPr marL="1828573" indent="0">
              <a:buNone/>
              <a:defRPr sz="2700"/>
            </a:lvl4pPr>
            <a:lvl5pPr marL="2438098" indent="0">
              <a:buNone/>
              <a:defRPr sz="2700"/>
            </a:lvl5pPr>
            <a:lvl6pPr marL="3047620" indent="0">
              <a:buNone/>
              <a:defRPr sz="2700"/>
            </a:lvl6pPr>
            <a:lvl7pPr marL="3657143" indent="0">
              <a:buNone/>
              <a:defRPr sz="2700"/>
            </a:lvl7pPr>
            <a:lvl8pPr marL="4266667" indent="0">
              <a:buNone/>
              <a:defRPr sz="2700"/>
            </a:lvl8pPr>
            <a:lvl9pPr marL="4876191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lIns="121906" tIns="60953" rIns="121906" bIns="60953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lIns="121906" tIns="60953" rIns="121906" bIns="60953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22495" y="1678320"/>
            <a:ext cx="2400000" cy="31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6" tIns="60953" rIns="121906" bIns="60953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23" indent="0">
              <a:buNone/>
              <a:defRPr sz="3700"/>
            </a:lvl2pPr>
            <a:lvl3pPr marL="1219050" indent="0">
              <a:buNone/>
              <a:defRPr sz="3200"/>
            </a:lvl3pPr>
            <a:lvl4pPr marL="1828573" indent="0">
              <a:buNone/>
              <a:defRPr sz="2700"/>
            </a:lvl4pPr>
            <a:lvl5pPr marL="2438098" indent="0">
              <a:buNone/>
              <a:defRPr sz="2700"/>
            </a:lvl5pPr>
            <a:lvl6pPr marL="3047620" indent="0">
              <a:buNone/>
              <a:defRPr sz="2700"/>
            </a:lvl6pPr>
            <a:lvl7pPr marL="3657143" indent="0">
              <a:buNone/>
              <a:defRPr sz="2700"/>
            </a:lvl7pPr>
            <a:lvl8pPr marL="4266667" indent="0">
              <a:buNone/>
              <a:defRPr sz="2700"/>
            </a:lvl8pPr>
            <a:lvl9pPr marL="4876191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595552" y="1678320"/>
            <a:ext cx="2400000" cy="31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6" tIns="60953" rIns="121906" bIns="60953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23" indent="0">
              <a:buNone/>
              <a:defRPr sz="3700"/>
            </a:lvl2pPr>
            <a:lvl3pPr marL="1219050" indent="0">
              <a:buNone/>
              <a:defRPr sz="3200"/>
            </a:lvl3pPr>
            <a:lvl4pPr marL="1828573" indent="0">
              <a:buNone/>
              <a:defRPr sz="2700"/>
            </a:lvl4pPr>
            <a:lvl5pPr marL="2438098" indent="0">
              <a:buNone/>
              <a:defRPr sz="2700"/>
            </a:lvl5pPr>
            <a:lvl6pPr marL="3047620" indent="0">
              <a:buNone/>
              <a:defRPr sz="2700"/>
            </a:lvl6pPr>
            <a:lvl7pPr marL="3657143" indent="0">
              <a:buNone/>
              <a:defRPr sz="2700"/>
            </a:lvl7pPr>
            <a:lvl8pPr marL="4266667" indent="0">
              <a:buNone/>
              <a:defRPr sz="2700"/>
            </a:lvl8pPr>
            <a:lvl9pPr marL="4876191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9168608" y="1678320"/>
            <a:ext cx="2400000" cy="31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6" tIns="60953" rIns="121906" bIns="60953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23" indent="0">
              <a:buNone/>
              <a:defRPr sz="3700"/>
            </a:lvl2pPr>
            <a:lvl3pPr marL="1219050" indent="0">
              <a:buNone/>
              <a:defRPr sz="3200"/>
            </a:lvl3pPr>
            <a:lvl4pPr marL="1828573" indent="0">
              <a:buNone/>
              <a:defRPr sz="2700"/>
            </a:lvl4pPr>
            <a:lvl5pPr marL="2438098" indent="0">
              <a:buNone/>
              <a:defRPr sz="2700"/>
            </a:lvl5pPr>
            <a:lvl6pPr marL="3047620" indent="0">
              <a:buNone/>
              <a:defRPr sz="2700"/>
            </a:lvl6pPr>
            <a:lvl7pPr marL="3657143" indent="0">
              <a:buNone/>
              <a:defRPr sz="2700"/>
            </a:lvl7pPr>
            <a:lvl8pPr marL="4266667" indent="0">
              <a:buNone/>
              <a:defRPr sz="2700"/>
            </a:lvl8pPr>
            <a:lvl9pPr marL="4876191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4022495" y="4965172"/>
            <a:ext cx="2400000" cy="12688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6" tIns="60953" rIns="121906" bIns="60953" rtlCol="0" anchor="ctr"/>
          <a:lstStyle/>
          <a:p>
            <a:pPr algn="ctr" defTabSz="121905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595552" y="4965172"/>
            <a:ext cx="2400000" cy="12688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6" tIns="60953" rIns="121906" bIns="60953" rtlCol="0" anchor="ctr"/>
          <a:lstStyle/>
          <a:p>
            <a:pPr algn="ctr" defTabSz="121905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9168608" y="4965172"/>
            <a:ext cx="2400000" cy="1268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6" tIns="60953" rIns="121906" bIns="60953" rtlCol="0" anchor="ctr"/>
          <a:lstStyle/>
          <a:p>
            <a:pPr algn="ctr" defTabSz="1219050" latinLnBrk="1"/>
            <a:endParaRPr lang="ko-KR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64329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lIns="121906" tIns="60953" rIns="121906" bIns="60953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lIns="121906" tIns="60953" rIns="121906" bIns="60953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856148" y="1699523"/>
            <a:ext cx="2649569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6" tIns="60953" rIns="121906" bIns="60953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23" indent="0">
              <a:buNone/>
              <a:defRPr sz="3700"/>
            </a:lvl2pPr>
            <a:lvl3pPr marL="1219050" indent="0">
              <a:buNone/>
              <a:defRPr sz="3200"/>
            </a:lvl3pPr>
            <a:lvl4pPr marL="1828573" indent="0">
              <a:buNone/>
              <a:defRPr sz="2700"/>
            </a:lvl4pPr>
            <a:lvl5pPr marL="2438098" indent="0">
              <a:buNone/>
              <a:defRPr sz="2700"/>
            </a:lvl5pPr>
            <a:lvl6pPr marL="3047620" indent="0">
              <a:buNone/>
              <a:defRPr sz="2700"/>
            </a:lvl6pPr>
            <a:lvl7pPr marL="3657143" indent="0">
              <a:buNone/>
              <a:defRPr sz="2700"/>
            </a:lvl7pPr>
            <a:lvl8pPr marL="4266667" indent="0">
              <a:buNone/>
              <a:defRPr sz="2700"/>
            </a:lvl8pPr>
            <a:lvl9pPr marL="4876191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505083" y="1699523"/>
            <a:ext cx="2342984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6" tIns="60953" rIns="121906" bIns="60953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23" indent="0">
              <a:buNone/>
              <a:defRPr sz="3700"/>
            </a:lvl2pPr>
            <a:lvl3pPr marL="1219050" indent="0">
              <a:buNone/>
              <a:defRPr sz="3200"/>
            </a:lvl3pPr>
            <a:lvl4pPr marL="1828573" indent="0">
              <a:buNone/>
              <a:defRPr sz="2700"/>
            </a:lvl4pPr>
            <a:lvl5pPr marL="2438098" indent="0">
              <a:buNone/>
              <a:defRPr sz="2700"/>
            </a:lvl5pPr>
            <a:lvl6pPr marL="3047620" indent="0">
              <a:buNone/>
              <a:defRPr sz="2700"/>
            </a:lvl6pPr>
            <a:lvl7pPr marL="3657143" indent="0">
              <a:buNone/>
              <a:defRPr sz="2700"/>
            </a:lvl7pPr>
            <a:lvl8pPr marL="4266667" indent="0">
              <a:buNone/>
              <a:defRPr sz="2700"/>
            </a:lvl8pPr>
            <a:lvl9pPr marL="4876191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9847693" y="1699523"/>
            <a:ext cx="2342984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6" tIns="60953" rIns="121906" bIns="60953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23" indent="0">
              <a:buNone/>
              <a:defRPr sz="3700"/>
            </a:lvl2pPr>
            <a:lvl3pPr marL="1219050" indent="0">
              <a:buNone/>
              <a:defRPr sz="3200"/>
            </a:lvl3pPr>
            <a:lvl4pPr marL="1828573" indent="0">
              <a:buNone/>
              <a:defRPr sz="2700"/>
            </a:lvl4pPr>
            <a:lvl5pPr marL="2438098" indent="0">
              <a:buNone/>
              <a:defRPr sz="2700"/>
            </a:lvl5pPr>
            <a:lvl6pPr marL="3047620" indent="0">
              <a:buNone/>
              <a:defRPr sz="2700"/>
            </a:lvl6pPr>
            <a:lvl7pPr marL="3657143" indent="0">
              <a:buNone/>
              <a:defRPr sz="2700"/>
            </a:lvl7pPr>
            <a:lvl8pPr marL="4266667" indent="0">
              <a:buNone/>
              <a:defRPr sz="2700"/>
            </a:lvl8pPr>
            <a:lvl9pPr marL="4876191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851285" y="3952861"/>
            <a:ext cx="2649569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6" tIns="60953" rIns="121906" bIns="60953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23" indent="0">
              <a:buNone/>
              <a:defRPr sz="3700"/>
            </a:lvl2pPr>
            <a:lvl3pPr marL="1219050" indent="0">
              <a:buNone/>
              <a:defRPr sz="3200"/>
            </a:lvl3pPr>
            <a:lvl4pPr marL="1828573" indent="0">
              <a:buNone/>
              <a:defRPr sz="2700"/>
            </a:lvl4pPr>
            <a:lvl5pPr marL="2438098" indent="0">
              <a:buNone/>
              <a:defRPr sz="2700"/>
            </a:lvl5pPr>
            <a:lvl6pPr marL="3047620" indent="0">
              <a:buNone/>
              <a:defRPr sz="2700"/>
            </a:lvl6pPr>
            <a:lvl7pPr marL="3657143" indent="0">
              <a:buNone/>
              <a:defRPr sz="2700"/>
            </a:lvl7pPr>
            <a:lvl8pPr marL="4266667" indent="0">
              <a:buNone/>
              <a:defRPr sz="2700"/>
            </a:lvl8pPr>
            <a:lvl9pPr marL="4876191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7500220" y="3952861"/>
            <a:ext cx="2342984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6" tIns="60953" rIns="121906" bIns="60953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23" indent="0">
              <a:buNone/>
              <a:defRPr sz="3700"/>
            </a:lvl2pPr>
            <a:lvl3pPr marL="1219050" indent="0">
              <a:buNone/>
              <a:defRPr sz="3200"/>
            </a:lvl3pPr>
            <a:lvl4pPr marL="1828573" indent="0">
              <a:buNone/>
              <a:defRPr sz="2700"/>
            </a:lvl4pPr>
            <a:lvl5pPr marL="2438098" indent="0">
              <a:buNone/>
              <a:defRPr sz="2700"/>
            </a:lvl5pPr>
            <a:lvl6pPr marL="3047620" indent="0">
              <a:buNone/>
              <a:defRPr sz="2700"/>
            </a:lvl6pPr>
            <a:lvl7pPr marL="3657143" indent="0">
              <a:buNone/>
              <a:defRPr sz="2700"/>
            </a:lvl7pPr>
            <a:lvl8pPr marL="4266667" indent="0">
              <a:buNone/>
              <a:defRPr sz="2700"/>
            </a:lvl8pPr>
            <a:lvl9pPr marL="4876191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9842831" y="3952861"/>
            <a:ext cx="2342984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6" tIns="60953" rIns="121906" bIns="60953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23" indent="0">
              <a:buNone/>
              <a:defRPr sz="3700"/>
            </a:lvl2pPr>
            <a:lvl3pPr marL="1219050" indent="0">
              <a:buNone/>
              <a:defRPr sz="3200"/>
            </a:lvl3pPr>
            <a:lvl4pPr marL="1828573" indent="0">
              <a:buNone/>
              <a:defRPr sz="2700"/>
            </a:lvl4pPr>
            <a:lvl5pPr marL="2438098" indent="0">
              <a:buNone/>
              <a:defRPr sz="2700"/>
            </a:lvl5pPr>
            <a:lvl6pPr marL="3047620" indent="0">
              <a:buNone/>
              <a:defRPr sz="2700"/>
            </a:lvl6pPr>
            <a:lvl7pPr marL="3657143" indent="0">
              <a:buNone/>
              <a:defRPr sz="2700"/>
            </a:lvl7pPr>
            <a:lvl8pPr marL="4266667" indent="0">
              <a:buNone/>
              <a:defRPr sz="2700"/>
            </a:lvl8pPr>
            <a:lvl9pPr marL="4876191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1" y="1696861"/>
            <a:ext cx="4859363" cy="4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6" tIns="60953" rIns="121906" bIns="60953" rtlCol="0" anchor="ctr"/>
          <a:lstStyle/>
          <a:p>
            <a:pPr algn="ctr" defTabSz="1219050" latinLnBrk="1"/>
            <a:endParaRPr lang="ko-KR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5956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lIns="121906" tIns="60953" rIns="121906" bIns="60953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lIns="121906" tIns="60953" rIns="121906" bIns="60953" anchor="ctr"/>
          <a:lstStyle>
            <a:lvl1pPr marL="0" indent="0" algn="ctr">
              <a:buNone/>
              <a:defRPr sz="1900" b="0" baseline="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576058" y="1652733"/>
            <a:ext cx="4991945" cy="45812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6" tIns="60953" rIns="121906" bIns="60953" anchor="ctr"/>
          <a:lstStyle>
            <a:lvl1pPr marL="0" indent="0" algn="ctr">
              <a:buNone/>
              <a:defRPr sz="1600" baseline="0">
                <a:latin typeface="+mn-lt"/>
                <a:cs typeface="Arial" pitchFamily="34" charset="0"/>
              </a:defRPr>
            </a:lvl1pPr>
            <a:lvl2pPr marL="609523" indent="0">
              <a:buNone/>
              <a:defRPr sz="3700"/>
            </a:lvl2pPr>
            <a:lvl3pPr marL="1219050" indent="0">
              <a:buNone/>
              <a:defRPr sz="3200"/>
            </a:lvl3pPr>
            <a:lvl4pPr marL="1828573" indent="0">
              <a:buNone/>
              <a:defRPr sz="2700"/>
            </a:lvl4pPr>
            <a:lvl5pPr marL="2438098" indent="0">
              <a:buNone/>
              <a:defRPr sz="2700"/>
            </a:lvl5pPr>
            <a:lvl6pPr marL="3047620" indent="0">
              <a:buNone/>
              <a:defRPr sz="2700"/>
            </a:lvl6pPr>
            <a:lvl7pPr marL="3657143" indent="0">
              <a:buNone/>
              <a:defRPr sz="2700"/>
            </a:lvl7pPr>
            <a:lvl8pPr marL="4266667" indent="0">
              <a:buNone/>
              <a:defRPr sz="2700"/>
            </a:lvl8pPr>
            <a:lvl9pPr marL="4876191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3281699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6" tIns="60953" rIns="121906" bIns="60953" rtlCol="0" anchor="ctr"/>
          <a:lstStyle/>
          <a:p>
            <a:pPr algn="ctr" defTabSz="121905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12192000" cy="131676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6" tIns="60953" rIns="121906" bIns="60953" rtlCol="0" anchor="ctr"/>
          <a:lstStyle/>
          <a:p>
            <a:pPr algn="ctr" defTabSz="121905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8628"/>
            <a:ext cx="12192000" cy="768085"/>
          </a:xfrm>
          <a:prstGeom prst="rect">
            <a:avLst/>
          </a:prstGeom>
        </p:spPr>
        <p:txBody>
          <a:bodyPr lIns="121906" tIns="60953" rIns="121906" bIns="60953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836713"/>
            <a:ext cx="12192000" cy="384043"/>
          </a:xfrm>
          <a:prstGeom prst="rect">
            <a:avLst/>
          </a:prstGeom>
        </p:spPr>
        <p:txBody>
          <a:bodyPr lIns="121906" tIns="60953" rIns="121906" bIns="60953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3717032"/>
            <a:ext cx="12192000" cy="24688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6" tIns="60953" rIns="121906" bIns="60953" rtlCol="0" anchor="ctr"/>
          <a:lstStyle/>
          <a:p>
            <a:pPr algn="ctr" defTabSz="1219050" latinLnBrk="1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7" name="그림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601" y="1652733"/>
            <a:ext cx="5560851" cy="3047000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2267" y="1796821"/>
            <a:ext cx="3690423" cy="24002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6" tIns="60953" rIns="121906" bIns="60953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23" indent="0">
              <a:buNone/>
              <a:defRPr sz="3700"/>
            </a:lvl2pPr>
            <a:lvl3pPr marL="1219050" indent="0">
              <a:buNone/>
              <a:defRPr sz="3200"/>
            </a:lvl3pPr>
            <a:lvl4pPr marL="1828573" indent="0">
              <a:buNone/>
              <a:defRPr sz="2700"/>
            </a:lvl4pPr>
            <a:lvl5pPr marL="2438098" indent="0">
              <a:buNone/>
              <a:defRPr sz="2700"/>
            </a:lvl5pPr>
            <a:lvl6pPr marL="3047620" indent="0">
              <a:buNone/>
              <a:defRPr sz="2700"/>
            </a:lvl6pPr>
            <a:lvl7pPr marL="3657143" indent="0">
              <a:buNone/>
              <a:defRPr sz="2700"/>
            </a:lvl7pPr>
            <a:lvl8pPr marL="4266667" indent="0">
              <a:buNone/>
              <a:defRPr sz="2700"/>
            </a:lvl8pPr>
            <a:lvl9pPr marL="4876191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7215541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lIns="121906" tIns="60953" rIns="121906" bIns="60953" anchor="ctr"/>
          <a:lstStyle>
            <a:lvl1pPr marL="0" indent="0" algn="ctr">
              <a:buNone/>
              <a:defRPr sz="53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lIns="121906" tIns="60953" rIns="121906" bIns="60953" anchor="ctr"/>
          <a:lstStyle>
            <a:lvl1pPr marL="0" indent="0" algn="ctr">
              <a:buNone/>
              <a:defRPr sz="1900" b="0" strike="noStrike" baseline="0">
                <a:latin typeface="+mn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099" name="Picture 3" descr="D:\Fullppt\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259" y="3236985"/>
            <a:ext cx="2893484" cy="288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90359" y="3367582"/>
            <a:ext cx="2626535" cy="17896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6" tIns="60953" rIns="121906" bIns="60953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23" indent="0">
              <a:buNone/>
              <a:defRPr sz="3700"/>
            </a:lvl2pPr>
            <a:lvl3pPr marL="1219050" indent="0">
              <a:buNone/>
              <a:defRPr sz="3200"/>
            </a:lvl3pPr>
            <a:lvl4pPr marL="1828573" indent="0">
              <a:buNone/>
              <a:defRPr sz="2700"/>
            </a:lvl4pPr>
            <a:lvl5pPr marL="2438098" indent="0">
              <a:buNone/>
              <a:defRPr sz="2700"/>
            </a:lvl5pPr>
            <a:lvl6pPr marL="3047620" indent="0">
              <a:buNone/>
              <a:defRPr sz="2700"/>
            </a:lvl6pPr>
            <a:lvl7pPr marL="3657143" indent="0">
              <a:buNone/>
              <a:defRPr sz="2700"/>
            </a:lvl7pPr>
            <a:lvl8pPr marL="4266667" indent="0">
              <a:buNone/>
              <a:defRPr sz="2700"/>
            </a:lvl8pPr>
            <a:lvl9pPr marL="4876191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pic>
        <p:nvPicPr>
          <p:cNvPr id="13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5644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745072" y="626219"/>
            <a:ext cx="5446928" cy="1746664"/>
          </a:xfrm>
          <a:prstGeom prst="rect">
            <a:avLst/>
          </a:prstGeom>
        </p:spPr>
        <p:txBody>
          <a:bodyPr lIns="121906" tIns="60953" rIns="121906" bIns="60953"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745072" y="2372885"/>
            <a:ext cx="5446928" cy="384043"/>
          </a:xfrm>
          <a:prstGeom prst="rect">
            <a:avLst/>
          </a:prstGeom>
        </p:spPr>
        <p:txBody>
          <a:bodyPr lIns="121906" tIns="60953" rIns="121906" bIns="60953" anchor="ctr"/>
          <a:lstStyle>
            <a:lvl1pPr marL="0" indent="0" algn="l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" y="0"/>
            <a:ext cx="3791744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6" tIns="60953" rIns="121906" bIns="60953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23" indent="0">
              <a:buNone/>
              <a:defRPr sz="3700"/>
            </a:lvl2pPr>
            <a:lvl3pPr marL="1219050" indent="0">
              <a:buNone/>
              <a:defRPr sz="3200"/>
            </a:lvl3pPr>
            <a:lvl4pPr marL="1828573" indent="0">
              <a:buNone/>
              <a:defRPr sz="2700"/>
            </a:lvl4pPr>
            <a:lvl5pPr marL="2438098" indent="0">
              <a:buNone/>
              <a:defRPr sz="2700"/>
            </a:lvl5pPr>
            <a:lvl6pPr marL="3047620" indent="0">
              <a:buNone/>
              <a:defRPr sz="2700"/>
            </a:lvl6pPr>
            <a:lvl7pPr marL="3657143" indent="0">
              <a:buNone/>
              <a:defRPr sz="2700"/>
            </a:lvl7pPr>
            <a:lvl8pPr marL="4266667" indent="0">
              <a:buNone/>
              <a:defRPr sz="2700"/>
            </a:lvl8pPr>
            <a:lvl9pPr marL="4876191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791744" y="0"/>
            <a:ext cx="232932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6" tIns="60953" rIns="121906" bIns="60953" rtlCol="0" anchor="ctr"/>
          <a:lstStyle/>
          <a:p>
            <a:pPr algn="ctr" defTabSz="1219050" latinLnBrk="1"/>
            <a:endParaRPr lang="ko-KR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1579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s and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745072" y="2546432"/>
            <a:ext cx="5446928" cy="1746664"/>
          </a:xfrm>
          <a:prstGeom prst="rect">
            <a:avLst/>
          </a:prstGeom>
        </p:spPr>
        <p:txBody>
          <a:bodyPr lIns="121906" tIns="60953" rIns="121906" bIns="60953"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5999989" cy="338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6" tIns="60953" rIns="121906" bIns="60953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23" indent="0">
              <a:buNone/>
              <a:defRPr sz="3700"/>
            </a:lvl2pPr>
            <a:lvl3pPr marL="1219050" indent="0">
              <a:buNone/>
              <a:defRPr sz="3200"/>
            </a:lvl3pPr>
            <a:lvl4pPr marL="1828573" indent="0">
              <a:buNone/>
              <a:defRPr sz="2700"/>
            </a:lvl4pPr>
            <a:lvl5pPr marL="2438098" indent="0">
              <a:buNone/>
              <a:defRPr sz="2700"/>
            </a:lvl5pPr>
            <a:lvl6pPr marL="3047620" indent="0">
              <a:buNone/>
              <a:defRPr sz="2700"/>
            </a:lvl6pPr>
            <a:lvl7pPr marL="3657143" indent="0">
              <a:buNone/>
              <a:defRPr sz="2700"/>
            </a:lvl7pPr>
            <a:lvl8pPr marL="4266667" indent="0">
              <a:buNone/>
              <a:defRPr sz="2700"/>
            </a:lvl8pPr>
            <a:lvl9pPr marL="4876191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3474000"/>
            <a:ext cx="5999989" cy="338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6" tIns="60953" rIns="121906" bIns="60953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23" indent="0">
              <a:buNone/>
              <a:defRPr sz="3700"/>
            </a:lvl2pPr>
            <a:lvl3pPr marL="1219050" indent="0">
              <a:buNone/>
              <a:defRPr sz="3200"/>
            </a:lvl3pPr>
            <a:lvl4pPr marL="1828573" indent="0">
              <a:buNone/>
              <a:defRPr sz="2700"/>
            </a:lvl4pPr>
            <a:lvl5pPr marL="2438098" indent="0">
              <a:buNone/>
              <a:defRPr sz="2700"/>
            </a:lvl5pPr>
            <a:lvl6pPr marL="3047620" indent="0">
              <a:buNone/>
              <a:defRPr sz="2700"/>
            </a:lvl6pPr>
            <a:lvl7pPr marL="3657143" indent="0">
              <a:buNone/>
              <a:defRPr sz="2700"/>
            </a:lvl7pPr>
            <a:lvl8pPr marL="4266667" indent="0">
              <a:buNone/>
              <a:defRPr sz="2700"/>
            </a:lvl8pPr>
            <a:lvl9pPr marL="4876191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8370573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6" tIns="60953" rIns="121906" bIns="60953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23" indent="0">
              <a:buNone/>
              <a:defRPr sz="3700"/>
            </a:lvl2pPr>
            <a:lvl3pPr marL="1219050" indent="0">
              <a:buNone/>
              <a:defRPr sz="3200"/>
            </a:lvl3pPr>
            <a:lvl4pPr marL="1828573" indent="0">
              <a:buNone/>
              <a:defRPr sz="2700"/>
            </a:lvl4pPr>
            <a:lvl5pPr marL="2438098" indent="0">
              <a:buNone/>
              <a:defRPr sz="2700"/>
            </a:lvl5pPr>
            <a:lvl6pPr marL="3047620" indent="0">
              <a:buNone/>
              <a:defRPr sz="2700"/>
            </a:lvl6pPr>
            <a:lvl7pPr marL="3657143" indent="0">
              <a:buNone/>
              <a:defRPr sz="2700"/>
            </a:lvl7pPr>
            <a:lvl8pPr marL="4266667" indent="0">
              <a:buNone/>
              <a:defRPr sz="2700"/>
            </a:lvl8pPr>
            <a:lvl9pPr marL="4876191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8657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3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18" Type="http://schemas.openxmlformats.org/officeDocument/2006/relationships/slideLayout" Target="../slideLayouts/slideLayout154.xml"/><Relationship Id="rId26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39.xml"/><Relationship Id="rId21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slideLayout" Target="../slideLayouts/slideLayout153.xml"/><Relationship Id="rId25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52.xml"/><Relationship Id="rId20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24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51.xml"/><Relationship Id="rId23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46.xml"/><Relationship Id="rId19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Relationship Id="rId22" Type="http://schemas.openxmlformats.org/officeDocument/2006/relationships/slideLayout" Target="../slideLayouts/slideLayout158.xml"/><Relationship Id="rId27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theme" Target="../theme/theme14.xml"/><Relationship Id="rId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slideLayout" Target="../slideLayouts/slideLayout185.xml"/><Relationship Id="rId18" Type="http://schemas.openxmlformats.org/officeDocument/2006/relationships/slideLayout" Target="../slideLayouts/slideLayout190.xml"/><Relationship Id="rId26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75.xml"/><Relationship Id="rId21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17" Type="http://schemas.openxmlformats.org/officeDocument/2006/relationships/slideLayout" Target="../slideLayouts/slideLayout189.xml"/><Relationship Id="rId25" Type="http://schemas.openxmlformats.org/officeDocument/2006/relationships/slideLayout" Target="../slideLayouts/slideLayout197.xml"/><Relationship Id="rId2" Type="http://schemas.openxmlformats.org/officeDocument/2006/relationships/slideLayout" Target="../slideLayouts/slideLayout174.xml"/><Relationship Id="rId16" Type="http://schemas.openxmlformats.org/officeDocument/2006/relationships/slideLayout" Target="../slideLayouts/slideLayout188.xml"/><Relationship Id="rId20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24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77.xml"/><Relationship Id="rId15" Type="http://schemas.openxmlformats.org/officeDocument/2006/relationships/slideLayout" Target="../slideLayouts/slideLayout187.xml"/><Relationship Id="rId23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182.xml"/><Relationship Id="rId19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Relationship Id="rId14" Type="http://schemas.openxmlformats.org/officeDocument/2006/relationships/slideLayout" Target="../slideLayouts/slideLayout186.xml"/><Relationship Id="rId22" Type="http://schemas.openxmlformats.org/officeDocument/2006/relationships/slideLayout" Target="../slideLayouts/slideLayout194.xml"/><Relationship Id="rId27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9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6232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  <p:sldLayoutId id="2147483895" r:id="rId15"/>
    <p:sldLayoutId id="2147483896" r:id="rId16"/>
    <p:sldLayoutId id="2147483897" r:id="rId17"/>
  </p:sldLayoutIdLst>
  <p:txStyles>
    <p:titleStyle>
      <a:lvl1pPr algn="ctr" defTabSz="1219170" rtl="0" eaLnBrk="1" latinLnBrk="1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908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  <p:sldLayoutId id="2147483915" r:id="rId14"/>
    <p:sldLayoutId id="2147483916" r:id="rId15"/>
    <p:sldLayoutId id="2147483917" r:id="rId16"/>
    <p:sldLayoutId id="2147483918" r:id="rId17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456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234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  <p:sldLayoutId id="2147483935" r:id="rId13"/>
    <p:sldLayoutId id="2147483936" r:id="rId14"/>
    <p:sldLayoutId id="2147483937" r:id="rId15"/>
    <p:sldLayoutId id="2147483938" r:id="rId16"/>
    <p:sldLayoutId id="2147483939" r:id="rId17"/>
    <p:sldLayoutId id="2147483940" r:id="rId18"/>
    <p:sldLayoutId id="2147483941" r:id="rId19"/>
    <p:sldLayoutId id="2147483942" r:id="rId20"/>
    <p:sldLayoutId id="2147483943" r:id="rId21"/>
    <p:sldLayoutId id="2147483944" r:id="rId22"/>
    <p:sldLayoutId id="2147483945" r:id="rId23"/>
    <p:sldLayoutId id="2147483946" r:id="rId24"/>
    <p:sldLayoutId id="2147483947" r:id="rId25"/>
    <p:sldLayoutId id="2147483948" r:id="rId26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890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7994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8" r:id="rId13"/>
    <p:sldLayoutId id="2147484009" r:id="rId14"/>
    <p:sldLayoutId id="2147484010" r:id="rId15"/>
    <p:sldLayoutId id="2147484011" r:id="rId16"/>
    <p:sldLayoutId id="2147484012" r:id="rId17"/>
    <p:sldLayoutId id="2147484013" r:id="rId18"/>
    <p:sldLayoutId id="2147484014" r:id="rId19"/>
    <p:sldLayoutId id="2147484015" r:id="rId20"/>
    <p:sldLayoutId id="2147484016" r:id="rId21"/>
    <p:sldLayoutId id="2147484017" r:id="rId22"/>
    <p:sldLayoutId id="2147484018" r:id="rId23"/>
    <p:sldLayoutId id="2147484019" r:id="rId24"/>
    <p:sldLayoutId id="2147484020" r:id="rId25"/>
    <p:sldLayoutId id="2147484021" r:id="rId26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001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45" r:id="rId2"/>
    <p:sldLayoutId id="2147483736" r:id="rId3"/>
    <p:sldLayoutId id="2147483741" r:id="rId4"/>
    <p:sldLayoutId id="2147483744" r:id="rId5"/>
    <p:sldLayoutId id="2147483742" r:id="rId6"/>
    <p:sldLayoutId id="2147483743" r:id="rId7"/>
    <p:sldLayoutId id="2147483755" r:id="rId8"/>
    <p:sldLayoutId id="2147483739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2" r:id="rId15"/>
    <p:sldLayoutId id="2147483751" r:id="rId16"/>
    <p:sldLayoutId id="2147483738" r:id="rId17"/>
    <p:sldLayoutId id="2147483740" r:id="rId18"/>
  </p:sldLayoutIdLst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268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</p:sldLayoutIdLs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557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  <p:sldLayoutId id="2147483791" r:id="rId18"/>
    <p:sldLayoutId id="2147483792" r:id="rId19"/>
    <p:sldLayoutId id="2147483793" r:id="rId20"/>
    <p:sldLayoutId id="2147483794" r:id="rId21"/>
    <p:sldLayoutId id="2147483795" r:id="rId22"/>
    <p:sldLayoutId id="2147483796" r:id="rId23"/>
    <p:sldLayoutId id="2147483797" r:id="rId24"/>
    <p:sldLayoutId id="2147483798" r:id="rId25"/>
  </p:sldLayoutIdLs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3"/>
            <a:ext cx="10515224" cy="1324636"/>
          </a:xfrm>
          <a:prstGeom prst="rect">
            <a:avLst/>
          </a:prstGeom>
        </p:spPr>
        <p:txBody>
          <a:bodyPr vert="horz" lIns="86680" tIns="43346" rIns="86680" bIns="43346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8"/>
            <a:ext cx="10515224" cy="4351729"/>
          </a:xfrm>
          <a:prstGeom prst="rect">
            <a:avLst/>
          </a:prstGeom>
        </p:spPr>
        <p:txBody>
          <a:bodyPr vert="horz" lIns="86680" tIns="43346" rIns="86680" bIns="43346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01" y="6356753"/>
            <a:ext cx="2742447" cy="364275"/>
          </a:xfrm>
          <a:prstGeom prst="rect">
            <a:avLst/>
          </a:prstGeom>
        </p:spPr>
        <p:txBody>
          <a:bodyPr vert="horz" lIns="86680" tIns="43346" rIns="86680" bIns="43346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1" fontAlgn="base">
              <a:spcBef>
                <a:spcPct val="0"/>
              </a:spcBef>
              <a:spcAft>
                <a:spcPct val="0"/>
              </a:spcAft>
            </a:pPr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41" fontAlgn="base">
                <a:spcBef>
                  <a:spcPct val="0"/>
                </a:spcBef>
                <a:spcAft>
                  <a:spcPct val="0"/>
                </a:spcAft>
              </a:pPr>
              <a:t>2020/8/23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53"/>
            <a:ext cx="4115176" cy="364275"/>
          </a:xfrm>
          <a:prstGeom prst="rect">
            <a:avLst/>
          </a:prstGeom>
        </p:spPr>
        <p:txBody>
          <a:bodyPr vert="horz" lIns="86680" tIns="43346" rIns="86680" bIns="43346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1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78" y="6356753"/>
            <a:ext cx="2742447" cy="364275"/>
          </a:xfrm>
          <a:prstGeom prst="rect">
            <a:avLst/>
          </a:prstGeom>
        </p:spPr>
        <p:txBody>
          <a:bodyPr vert="horz" lIns="86680" tIns="43346" rIns="86680" bIns="43346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1" fontAlgn="base">
              <a:spcBef>
                <a:spcPct val="0"/>
              </a:spcBef>
              <a:spcAft>
                <a:spcPct val="0"/>
              </a:spcAft>
            </a:pPr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4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229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</p:sldLayoutIdLst>
  <p:timing>
    <p:tnLst>
      <p:par>
        <p:cTn id="1" dur="indefinite" restart="never" nodeType="tmRoot"/>
      </p:par>
    </p:tnLst>
  </p:timing>
  <p:txStyles>
    <p:titleStyle>
      <a:lvl1pPr algn="l" defTabSz="866793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699" indent="-216699" algn="l" defTabSz="86679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50094" indent="-216699" algn="l" defTabSz="86679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83492" indent="-216699" algn="l" defTabSz="86679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16885" indent="-216699" algn="l" defTabSz="86679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285" indent="-216699" algn="l" defTabSz="86679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83672" indent="-216699" algn="l" defTabSz="86679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7074" indent="-216699" algn="l" defTabSz="86679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50465" indent="-216699" algn="l" defTabSz="86679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83863" indent="-216699" algn="l" defTabSz="86679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3396" algn="l" defTabSz="8667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6793" algn="l" defTabSz="8667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90" algn="l" defTabSz="8667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33579" algn="l" defTabSz="8667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6978" algn="l" defTabSz="8667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00378" algn="l" defTabSz="8667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33767" algn="l" defTabSz="8667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67164" algn="l" defTabSz="8667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17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</p:sldLayoutIdLst>
  <p:txStyles>
    <p:titleStyle>
      <a:lvl1pPr algn="ctr" defTabSz="1218960" rtl="0" eaLnBrk="1" latinLnBrk="1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7" indent="-457107" algn="l" defTabSz="1218960" rtl="0" eaLnBrk="1" latinLnBrk="1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06" indent="-380925" algn="l" defTabSz="1218960" rtl="0" eaLnBrk="1" latinLnBrk="1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7" indent="-304736" algn="l" defTabSz="121896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6" algn="l" defTabSz="1218960" rtl="0" eaLnBrk="1" latinLnBrk="1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4" indent="-304736" algn="l" defTabSz="1218960" rtl="0" eaLnBrk="1" latinLnBrk="1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28" indent="-304736" algn="l" defTabSz="121896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610" indent="-304736" algn="l" defTabSz="121896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8" indent="-304736" algn="l" defTabSz="121896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5" indent="-304736" algn="l" defTabSz="121896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896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5" algn="l" defTabSz="121896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60" algn="l" defTabSz="121896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7" algn="l" defTabSz="121896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8" algn="l" defTabSz="121896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2" algn="l" defTabSz="121896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7" algn="l" defTabSz="121896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96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96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830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</p:sldLayoutIdLst>
  <p:txStyles>
    <p:titleStyle>
      <a:lvl1pPr algn="ctr" defTabSz="1218990" rtl="0" eaLnBrk="1" latinLnBrk="1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19" indent="-457119" algn="l" defTabSz="1218990" rtl="0" eaLnBrk="1" latinLnBrk="1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30" indent="-380934" algn="l" defTabSz="1218990" rtl="0" eaLnBrk="1" latinLnBrk="1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735" indent="-304744" algn="l" defTabSz="121899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27" indent="-304744" algn="l" defTabSz="1218990" rtl="0" eaLnBrk="1" latinLnBrk="1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722" indent="-304744" algn="l" defTabSz="1218990" rtl="0" eaLnBrk="1" latinLnBrk="1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212" indent="-304744" algn="l" defTabSz="121899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9" indent="-304744" algn="l" defTabSz="121899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2" indent="-304744" algn="l" defTabSz="121899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4" indent="-304744" algn="l" defTabSz="121899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899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1" algn="l" defTabSz="121899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0" algn="l" defTabSz="121899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2" algn="l" defTabSz="121899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8" algn="l" defTabSz="121899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8" algn="l" defTabSz="121899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59" algn="l" defTabSz="121899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9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9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583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75" r:id="rId13"/>
    <p:sldLayoutId id="2147483876" r:id="rId14"/>
    <p:sldLayoutId id="2147483877" r:id="rId15"/>
    <p:sldLayoutId id="2147483878" r:id="rId16"/>
    <p:sldLayoutId id="2147483879" r:id="rId17"/>
  </p:sldLayoutIdLst>
  <p:txStyles>
    <p:titleStyle>
      <a:lvl1pPr algn="ctr" defTabSz="1219050" rtl="0" eaLnBrk="1" latinLnBrk="1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43" indent="-457143" algn="l" defTabSz="1219050" rtl="0" eaLnBrk="1" latinLnBrk="1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78" indent="-380953" algn="l" defTabSz="1219050" rtl="0" eaLnBrk="1" latinLnBrk="1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11" indent="-304760" algn="l" defTabSz="121905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33" indent="-304760" algn="l" defTabSz="1219050" rtl="0" eaLnBrk="1" latinLnBrk="1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58" indent="-304760" algn="l" defTabSz="1219050" rtl="0" eaLnBrk="1" latinLnBrk="1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380" indent="-304760" algn="l" defTabSz="121905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906" indent="-304760" algn="l" defTabSz="121905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430" indent="-304760" algn="l" defTabSz="121905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953" indent="-304760" algn="l" defTabSz="121905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05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23" algn="l" defTabSz="121905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50" algn="l" defTabSz="121905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73" algn="l" defTabSz="121905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98" algn="l" defTabSz="121905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20" algn="l" defTabSz="121905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143" algn="l" defTabSz="121905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667" algn="l" defTabSz="121905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91" algn="l" defTabSz="121905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://www.free-powerpoint-templates-design.com/" TargetMode="Externa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85.xml"/><Relationship Id="rId4" Type="http://schemas.openxmlformats.org/officeDocument/2006/relationships/image" Target="../media/image8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85.xml"/><Relationship Id="rId5" Type="http://schemas.openxmlformats.org/officeDocument/2006/relationships/image" Target="../media/image86.png"/><Relationship Id="rId4" Type="http://schemas.openxmlformats.org/officeDocument/2006/relationships/image" Target="../media/image8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9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66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8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65.png"/><Relationship Id="rId7" Type="http://schemas.openxmlformats.org/officeDocument/2006/relationships/image" Target="../media/image68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67.png"/><Relationship Id="rId11" Type="http://schemas.openxmlformats.org/officeDocument/2006/relationships/image" Target="../media/image72.jpeg"/><Relationship Id="rId5" Type="http://schemas.openxmlformats.org/officeDocument/2006/relationships/image" Target="../media/image26.png"/><Relationship Id="rId10" Type="http://schemas.openxmlformats.org/officeDocument/2006/relationships/image" Target="../media/image71.jpeg"/><Relationship Id="rId4" Type="http://schemas.openxmlformats.org/officeDocument/2006/relationships/image" Target="../media/image66.png"/><Relationship Id="rId9" Type="http://schemas.openxmlformats.org/officeDocument/2006/relationships/image" Target="../media/image7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85.xml"/><Relationship Id="rId4" Type="http://schemas.openxmlformats.org/officeDocument/2006/relationships/image" Target="../media/image8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352591" y="3009473"/>
            <a:ext cx="9216427" cy="860079"/>
          </a:xfrm>
        </p:spPr>
        <p:txBody>
          <a:bodyPr/>
          <a:lstStyle/>
          <a:p>
            <a:endParaRPr lang="en-US" altLang="zh-TW" sz="4400" dirty="0">
              <a:solidFill>
                <a:schemeClr val="tx1"/>
              </a:solidFill>
            </a:endParaRPr>
          </a:p>
          <a:p>
            <a:pPr algn="l"/>
            <a:r>
              <a:rPr lang="en-US" altLang="zh-TW" sz="48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109</a:t>
            </a:r>
            <a:r>
              <a:rPr lang="zh-TW" altLang="en-US" sz="4800" dirty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學年實驗</a:t>
            </a:r>
            <a:r>
              <a:rPr lang="zh-TW" altLang="en-US" sz="48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教育表達</a:t>
            </a:r>
            <a:r>
              <a:rPr lang="zh-TW" altLang="en-US" sz="4800" dirty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力</a:t>
            </a:r>
            <a:r>
              <a:rPr lang="zh-TW" altLang="en-US" sz="48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課程</a:t>
            </a:r>
            <a:endParaRPr lang="zh-TW" altLang="en-US" sz="4800" dirty="0">
              <a:solidFill>
                <a:srgbClr val="C00000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322411" y="5117569"/>
            <a:ext cx="8698937" cy="432048"/>
          </a:xfrm>
        </p:spPr>
        <p:txBody>
          <a:bodyPr/>
          <a:lstStyle/>
          <a:p>
            <a:pPr lvl="0" algn="l">
              <a:lnSpc>
                <a:spcPct val="80000"/>
              </a:lnSpc>
            </a:pPr>
            <a:r>
              <a:rPr lang="zh-TW" altLang="en-US" sz="3600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自我</a:t>
            </a:r>
            <a:r>
              <a:rPr lang="zh-TW" altLang="en-US" sz="3600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行銷與魅力</a:t>
            </a:r>
            <a:r>
              <a:rPr lang="zh-TW" altLang="en-US" sz="3600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表達高</a:t>
            </a:r>
            <a:r>
              <a:rPr lang="zh-TW" altLang="en-US" sz="3600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效率簡報</a:t>
            </a:r>
            <a:r>
              <a:rPr lang="zh-TW" altLang="en-US" sz="3600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製作</a:t>
            </a:r>
            <a:endParaRPr lang="en-US" altLang="zh-TW" sz="3600" dirty="0" smtClean="0">
              <a:solidFill>
                <a:prstClr val="black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 lvl="0">
              <a:lnSpc>
                <a:spcPct val="80000"/>
              </a:lnSpc>
            </a:pPr>
            <a:endParaRPr lang="en-US" altLang="zh-TW" sz="2000" dirty="0" smtClean="0">
              <a:solidFill>
                <a:prstClr val="black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 lvl="0">
              <a:lnSpc>
                <a:spcPct val="80000"/>
              </a:lnSpc>
            </a:pPr>
            <a:r>
              <a:rPr lang="zh-TW" altLang="en-US" sz="2000" b="1" dirty="0" smtClean="0">
                <a:solidFill>
                  <a:srgbClr val="996633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國立基隆商工商業經營科團隊</a:t>
            </a:r>
            <a:endParaRPr lang="en-US" altLang="zh-TW" sz="2000" b="1" dirty="0" smtClean="0">
              <a:solidFill>
                <a:srgbClr val="996633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 lvl="0">
              <a:lnSpc>
                <a:spcPct val="80000"/>
              </a:lnSpc>
            </a:pPr>
            <a:r>
              <a:rPr lang="zh-TW" altLang="en-US" sz="2000" b="1" dirty="0" smtClean="0">
                <a:solidFill>
                  <a:srgbClr val="996633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基隆市立南榮國民中學</a:t>
            </a:r>
            <a:endParaRPr lang="en-US" altLang="ko-KR" sz="2000" b="1" dirty="0">
              <a:solidFill>
                <a:srgbClr val="996633"/>
              </a:solidFill>
            </a:endParaRPr>
          </a:p>
        </p:txBody>
      </p:sp>
      <p:sp>
        <p:nvSpPr>
          <p:cNvPr id="6" name="TextBox 5">
            <a:hlinkClick r:id="rId2"/>
          </p:cNvPr>
          <p:cNvSpPr txBox="1"/>
          <p:nvPr/>
        </p:nvSpPr>
        <p:spPr>
          <a:xfrm>
            <a:off x="0" y="6405349"/>
            <a:ext cx="11830901" cy="261608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r" defTabSz="914218"/>
            <a:endParaRPr lang="ko-KR" altLang="en-US" sz="11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81A0A1A6-D373-4FA0-8995-A7EF36386A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0725" y="2697935"/>
            <a:ext cx="620179" cy="696668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="" xmlns:a16="http://schemas.microsoft.com/office/drawing/2014/main" id="{F3667686-680E-4EC7-8625-E535223A5D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586" y="3938259"/>
            <a:ext cx="650881" cy="73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6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版面配置區 4"/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2" r="19992"/>
          <a:stretch>
            <a:fillRect/>
          </a:stretch>
        </p:blipFill>
        <p:spPr/>
      </p:pic>
      <p:pic>
        <p:nvPicPr>
          <p:cNvPr id="6" name="圖片版面配置區 5"/>
          <p:cNvPicPr>
            <a:picLocks noGrp="1" noChangeAspect="1"/>
          </p:cNvPicPr>
          <p:nvPr>
            <p:ph type="pic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3" r="27943"/>
          <a:stretch>
            <a:fillRect/>
          </a:stretch>
        </p:blipFill>
        <p:spPr/>
      </p:pic>
      <p:pic>
        <p:nvPicPr>
          <p:cNvPr id="7" name="圖片版面配置區 6"/>
          <p:cNvPicPr>
            <a:picLocks noGrp="1" noChangeAspect="1"/>
          </p:cNvPicPr>
          <p:nvPr>
            <p:ph type="pic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2" r="19992"/>
          <a:stretch>
            <a:fillRect/>
          </a:stretch>
        </p:blipFill>
        <p:spPr/>
      </p:pic>
      <p:sp>
        <p:nvSpPr>
          <p:cNvPr id="8" name="文字方塊 7"/>
          <p:cNvSpPr txBox="1"/>
          <p:nvPr/>
        </p:nvSpPr>
        <p:spPr>
          <a:xfrm>
            <a:off x="267037" y="5543043"/>
            <a:ext cx="3714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三星</a:t>
            </a:r>
            <a:r>
              <a:rPr lang="en-US" altLang="zh-TW" sz="32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SMART</a:t>
            </a:r>
            <a:r>
              <a:rPr lang="zh-TW" altLang="en-US" sz="32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簡報製作</a:t>
            </a:r>
            <a:endParaRPr lang="zh-TW" altLang="en-US" sz="3200" dirty="0">
              <a:solidFill>
                <a:srgbClr val="C00000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731307" y="677184"/>
            <a:ext cx="2735108" cy="661714"/>
          </a:xfrm>
          <a:prstGeom prst="rect">
            <a:avLst/>
          </a:prstGeom>
        </p:spPr>
        <p:txBody>
          <a:bodyPr wrap="square" lIns="121914" tIns="60957" rIns="121914" bIns="60957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914354">
              <a:lnSpc>
                <a:spcPct val="125000"/>
              </a:lnSpc>
            </a:pPr>
            <a:r>
              <a:rPr lang="zh-TW" altLang="en-US" sz="2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動畫效果一籮筐</a:t>
            </a:r>
            <a:endParaRPr lang="zh-CN" altLang="en-US" sz="2800" dirty="0">
              <a:solidFill>
                <a:prstClr val="black">
                  <a:lumMod val="85000"/>
                  <a:lumOff val="15000"/>
                </a:prstClr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2389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版面配置區 4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0" r="30560"/>
          <a:stretch>
            <a:fillRect/>
          </a:stretch>
        </p:blipFill>
        <p:spPr>
          <a:xfrm rot="10800000">
            <a:off x="288000" y="245790"/>
            <a:ext cx="3744000" cy="468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版面配置區 5"/>
          <p:cNvPicPr>
            <a:picLocks noGrp="1" noChangeAspect="1"/>
          </p:cNvPicPr>
          <p:nvPr>
            <p:ph type="pic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3" r="27943"/>
          <a:stretch>
            <a:fillRect/>
          </a:stretch>
        </p:blipFill>
        <p:spPr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版面配置區 6"/>
          <p:cNvPicPr>
            <a:picLocks noGrp="1" noChangeAspect="1"/>
          </p:cNvPicPr>
          <p:nvPr>
            <p:ph type="pic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2" r="19992"/>
          <a:stretch>
            <a:fillRect/>
          </a:stretch>
        </p:blipFill>
        <p:spPr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2" y="5461942"/>
            <a:ext cx="3951288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/>
          <p:cNvSpPr/>
          <p:nvPr/>
        </p:nvSpPr>
        <p:spPr>
          <a:xfrm>
            <a:off x="8634202" y="564322"/>
            <a:ext cx="2985961" cy="661714"/>
          </a:xfrm>
          <a:prstGeom prst="rect">
            <a:avLst/>
          </a:prstGeom>
        </p:spPr>
        <p:txBody>
          <a:bodyPr wrap="square" lIns="121914" tIns="60957" rIns="121914" bIns="60957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914354">
              <a:lnSpc>
                <a:spcPct val="125000"/>
              </a:lnSpc>
            </a:pPr>
            <a:r>
              <a:rPr lang="zh-CN" altLang="en-US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影音效果真美妙</a:t>
            </a:r>
          </a:p>
        </p:txBody>
      </p:sp>
    </p:spTree>
    <p:extLst>
      <p:ext uri="{BB962C8B-B14F-4D97-AF65-F5344CB8AC3E}">
        <p14:creationId xmlns:p14="http://schemas.microsoft.com/office/powerpoint/2010/main" val="222005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>
          <a:xfrm>
            <a:off x="0" y="4354379"/>
            <a:ext cx="12192000" cy="576063"/>
          </a:xfrm>
        </p:spPr>
        <p:txBody>
          <a:bodyPr/>
          <a:lstStyle/>
          <a:p>
            <a:endParaRPr lang="en-US" altLang="zh-TW" sz="4800" dirty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r>
              <a:rPr lang="zh-TW" altLang="en-US" sz="4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高效簡報力 成果展</a:t>
            </a:r>
            <a:endParaRPr lang="zh-TW" altLang="en-US" sz="4800" dirty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1"/>
          </p:nvPr>
        </p:nvSpPr>
        <p:spPr>
          <a:xfrm>
            <a:off x="-193091" y="5513128"/>
            <a:ext cx="12192000" cy="288032"/>
          </a:xfrm>
        </p:spPr>
        <p:txBody>
          <a:bodyPr/>
          <a:lstStyle/>
          <a:p>
            <a:r>
              <a:rPr lang="zh-TW" altLang="en-US" sz="3200" dirty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讓未來的你 透過高效簡報</a:t>
            </a:r>
            <a:r>
              <a:rPr lang="zh-TW" altLang="en-US" sz="32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力而</a:t>
            </a:r>
            <a:r>
              <a:rPr lang="zh-TW" altLang="en-US" sz="3200" dirty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來臨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7" y="260060"/>
            <a:ext cx="4219650" cy="4228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0608備份\109學年南榮國中學校型態實驗教育計畫109.08.01\109學年(實驗元年)表達力課程資料\109學年表達力課程簡報營隊照片\109表達力課程基商提供照片\南榮學習力1090821_簡報發表會_200823_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896" y="2114024"/>
            <a:ext cx="3326453" cy="24937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96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版面配置區 7"/>
          <p:cNvPicPr>
            <a:picLocks noGrp="1" noChangeAspect="1"/>
          </p:cNvPicPr>
          <p:nvPr>
            <p:ph type="pic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3" r="23923"/>
          <a:stretch>
            <a:fillRect/>
          </a:stretch>
        </p:blipFill>
        <p:spPr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文字版面配置區 2"/>
          <p:cNvSpPr>
            <a:spLocks noGrp="1"/>
          </p:cNvSpPr>
          <p:nvPr>
            <p:ph type="body" sz="quarter" idx="10"/>
          </p:nvPr>
        </p:nvSpPr>
        <p:spPr>
          <a:xfrm>
            <a:off x="0" y="290728"/>
            <a:ext cx="12192000" cy="768085"/>
          </a:xfrm>
        </p:spPr>
        <p:txBody>
          <a:bodyPr/>
          <a:lstStyle/>
          <a:p>
            <a:r>
              <a:rPr lang="zh-TW" altLang="en-US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星光大道</a:t>
            </a:r>
            <a:r>
              <a:rPr lang="en-US" altLang="zh-TW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-</a:t>
            </a:r>
            <a:r>
              <a:rPr lang="zh-TW" altLang="en-US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表達力明日之星</a:t>
            </a:r>
            <a:endParaRPr lang="zh-TW" altLang="en-US" dirty="0">
              <a:solidFill>
                <a:srgbClr val="C00000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  <p:pic>
        <p:nvPicPr>
          <p:cNvPr id="9" name="圖片版面配置區 8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3" r="21173"/>
          <a:stretch>
            <a:fillRect/>
          </a:stretch>
        </p:blipFill>
        <p:spPr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圖片版面配置區 10"/>
          <p:cNvPicPr>
            <a:picLocks noGrp="1" noChangeAspect="1"/>
          </p:cNvPicPr>
          <p:nvPr>
            <p:ph type="pic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2" r="21192"/>
          <a:stretch>
            <a:fillRect/>
          </a:stretch>
        </p:blipFill>
        <p:spPr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圖片版面配置區 11"/>
          <p:cNvPicPr>
            <a:picLocks noGrp="1" noChangeAspect="1"/>
          </p:cNvPicPr>
          <p:nvPr>
            <p:ph type="pic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2" r="21192"/>
          <a:stretch>
            <a:fillRect/>
          </a:stretch>
        </p:blipFill>
        <p:spPr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文字方塊 13"/>
          <p:cNvSpPr txBox="1"/>
          <p:nvPr/>
        </p:nvSpPr>
        <p:spPr>
          <a:xfrm>
            <a:off x="4628644" y="5381203"/>
            <a:ext cx="1683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bg1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第二名</a:t>
            </a:r>
            <a:endParaRPr lang="zh-TW" altLang="en-US" sz="2400" dirty="0">
              <a:solidFill>
                <a:schemeClr val="bg1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852605" y="5366468"/>
            <a:ext cx="1991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洪校長頒獎</a:t>
            </a:r>
            <a:endParaRPr lang="zh-TW" altLang="en-US" sz="2400" dirty="0">
              <a:solidFill>
                <a:srgbClr val="C00000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9643008" y="5343841"/>
            <a:ext cx="1991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bg1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再接再勵</a:t>
            </a:r>
            <a:endParaRPr lang="zh-TW" altLang="en-US" sz="2400" dirty="0">
              <a:solidFill>
                <a:schemeClr val="bg1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1487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版面配置區 9"/>
          <p:cNvPicPr>
            <a:picLocks noGrp="1" noChangeAspect="1"/>
          </p:cNvPicPr>
          <p:nvPr>
            <p:ph type="pic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3" r="23923"/>
          <a:stretch>
            <a:fillRect/>
          </a:stretch>
        </p:blipFill>
        <p:spPr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文字版面配置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星光點點獎</a:t>
            </a:r>
            <a:endParaRPr lang="zh-TW" altLang="en-US" dirty="0">
              <a:solidFill>
                <a:srgbClr val="C00000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  <p:pic>
        <p:nvPicPr>
          <p:cNvPr id="11" name="圖片版面配置區 10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1" r="28361"/>
          <a:stretch>
            <a:fillRect/>
          </a:stretch>
        </p:blipFill>
        <p:spPr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圖片版面配置區 11"/>
          <p:cNvPicPr>
            <a:picLocks noGrp="1" noChangeAspect="1"/>
          </p:cNvPicPr>
          <p:nvPr>
            <p:ph type="pic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6" r="28376"/>
          <a:stretch>
            <a:fillRect/>
          </a:stretch>
        </p:blipFill>
        <p:spPr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圖片版面配置區 12"/>
          <p:cNvPicPr>
            <a:picLocks noGrp="1" noChangeAspect="1"/>
          </p:cNvPicPr>
          <p:nvPr>
            <p:ph type="pic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6" r="28376"/>
          <a:stretch>
            <a:fillRect/>
          </a:stretch>
        </p:blipFill>
        <p:spPr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文字方塊 13"/>
          <p:cNvSpPr txBox="1"/>
          <p:nvPr/>
        </p:nvSpPr>
        <p:spPr>
          <a:xfrm>
            <a:off x="4135031" y="5298936"/>
            <a:ext cx="2168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bg1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財務分析報告</a:t>
            </a:r>
            <a:endParaRPr lang="zh-TW" altLang="en-US" sz="2400" dirty="0">
              <a:solidFill>
                <a:schemeClr val="bg1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812144" y="5298936"/>
            <a:ext cx="2168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部門財務報告</a:t>
            </a:r>
            <a:endParaRPr lang="zh-TW" altLang="en-US" sz="2400" dirty="0">
              <a:solidFill>
                <a:srgbClr val="C00000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9319326" y="5304333"/>
            <a:ext cx="2168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bg1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部門財務盈虧</a:t>
            </a:r>
            <a:endParaRPr lang="zh-TW" altLang="en-US" sz="2400" dirty="0">
              <a:solidFill>
                <a:schemeClr val="bg1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7317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版面配置區 7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5" r="30425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文字版面配置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endParaRPr lang="en-US" altLang="zh-TW" dirty="0" smtClean="0">
              <a:solidFill>
                <a:srgbClr val="C00000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 lvl="0"/>
            <a:r>
              <a:rPr lang="zh-TW" altLang="en-US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星光點點</a:t>
            </a:r>
            <a:r>
              <a:rPr lang="zh-TW" altLang="en-US" dirty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獎</a:t>
            </a:r>
          </a:p>
          <a:p>
            <a:endParaRPr lang="zh-TW" altLang="en-US" dirty="0"/>
          </a:p>
        </p:txBody>
      </p:sp>
      <p:pic>
        <p:nvPicPr>
          <p:cNvPr id="22" name="圖片版面配置區 21"/>
          <p:cNvPicPr>
            <a:picLocks noGrp="1" noChangeAspect="1"/>
          </p:cNvPicPr>
          <p:nvPr>
            <p:ph type="pic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2" r="21192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圖片版面配置區 22"/>
          <p:cNvPicPr>
            <a:picLocks noGrp="1" noChangeAspect="1"/>
          </p:cNvPicPr>
          <p:nvPr>
            <p:ph type="pic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2" r="21192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圖片版面配置區 24"/>
          <p:cNvPicPr>
            <a:picLocks noGrp="1" noChangeAspect="1"/>
          </p:cNvPicPr>
          <p:nvPr>
            <p:ph type="pic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3" r="21173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文字方塊 25"/>
          <p:cNvSpPr txBox="1"/>
          <p:nvPr/>
        </p:nvSpPr>
        <p:spPr>
          <a:xfrm>
            <a:off x="4345423" y="5310863"/>
            <a:ext cx="2047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市佔率分析</a:t>
            </a:r>
            <a:endParaRPr lang="zh-TW" altLang="en-US" sz="2400" dirty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9603897" y="5327047"/>
            <a:ext cx="2047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bg1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產品簡介</a:t>
            </a:r>
            <a:endParaRPr lang="zh-TW" altLang="en-US" sz="2400" dirty="0">
              <a:solidFill>
                <a:schemeClr val="bg1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6910598" y="5305259"/>
            <a:ext cx="2047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學姐出馬</a:t>
            </a:r>
            <a:endParaRPr lang="zh-TW" altLang="en-US" sz="2400" dirty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3892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D:\0608備份\109學年南榮國中學校型態實驗教育計畫109.08.01\109學年(實驗元年)表達力課程資料\109學年基商高效率簡報營隊照片\109.08.17基商高效率簡報營講義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701" y="1109662"/>
            <a:ext cx="8737417" cy="463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60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162071" y="0"/>
            <a:ext cx="5411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81473" y="0"/>
            <a:ext cx="5411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42669" y="0"/>
            <a:ext cx="894933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99860" y="517232"/>
            <a:ext cx="799214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377"/>
            <a:r>
              <a:rPr lang="zh-TW" altLang="en-US" sz="4000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  <a:cs typeface="Arial" pitchFamily="34" charset="0"/>
              </a:rPr>
              <a:t>課程緣起</a:t>
            </a:r>
            <a:endParaRPr lang="ko-KR" altLang="en-US" sz="4000" dirty="0">
              <a:solidFill>
                <a:prstClr val="black"/>
              </a:solidFill>
              <a:latin typeface="華康儷中宋" panose="02020509000000000000" pitchFamily="49" charset="-12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27023" y="1688759"/>
            <a:ext cx="5794001" cy="1138773"/>
            <a:chOff x="4745820" y="1389763"/>
            <a:chExt cx="5794001" cy="1138773"/>
          </a:xfrm>
        </p:grpSpPr>
        <p:grpSp>
          <p:nvGrpSpPr>
            <p:cNvPr id="4" name="Group 3"/>
            <p:cNvGrpSpPr/>
            <p:nvPr/>
          </p:nvGrpSpPr>
          <p:grpSpPr>
            <a:xfrm>
              <a:off x="6032129" y="1389763"/>
              <a:ext cx="4507692" cy="1138773"/>
              <a:chOff x="6557475" y="1319593"/>
              <a:chExt cx="4507692" cy="1138773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6557475" y="1750480"/>
                <a:ext cx="450769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zh-TW" altLang="en-US" sz="2000" dirty="0" smtClean="0">
                    <a:solidFill>
                      <a:prstClr val="black"/>
                    </a:solidFill>
                    <a:latin typeface="華康儷中宋" panose="02020509000000000000" pitchFamily="49" charset="-120"/>
                    <a:ea typeface="華康儷中宋" panose="02020509000000000000" pitchFamily="49" charset="-120"/>
                    <a:cs typeface="Arial" pitchFamily="34" charset="0"/>
                  </a:rPr>
                  <a:t>由</a:t>
                </a:r>
                <a:r>
                  <a:rPr lang="zh-TW" altLang="en-US" sz="2000" dirty="0">
                    <a:solidFill>
                      <a:prstClr val="black"/>
                    </a:solidFill>
                    <a:latin typeface="華康儷中宋" panose="02020509000000000000" pitchFamily="49" charset="-120"/>
                    <a:ea typeface="華康儷中宋" panose="02020509000000000000" pitchFamily="49" charset="-120"/>
                    <a:cs typeface="Arial" pitchFamily="34" charset="0"/>
                  </a:rPr>
                  <a:t>基礎站、坐姿開始，善用肢體語言，強化表達與應對的溝通能力</a:t>
                </a:r>
                <a:r>
                  <a:rPr lang="zh-TW" altLang="en-US" sz="2000" dirty="0" smtClean="0">
                    <a:solidFill>
                      <a:prstClr val="black"/>
                    </a:solidFill>
                    <a:latin typeface="華康儷中宋" panose="02020509000000000000" pitchFamily="49" charset="-120"/>
                    <a:ea typeface="華康儷中宋" panose="02020509000000000000" pitchFamily="49" charset="-120"/>
                    <a:cs typeface="Arial" pitchFamily="34" charset="0"/>
                  </a:rPr>
                  <a:t>。</a:t>
                </a:r>
                <a:endParaRPr lang="en-US" altLang="ko-KR" sz="2000" dirty="0">
                  <a:solidFill>
                    <a:prstClr val="black"/>
                  </a:solidFill>
                  <a:latin typeface="華康儷中宋" panose="02020509000000000000" pitchFamily="49" charset="-120"/>
                  <a:ea typeface="華康儷中宋" panose="02020509000000000000" pitchFamily="49" charset="-120"/>
                  <a:cs typeface="Arial" pitchFamily="34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557475" y="1319593"/>
                <a:ext cx="4507692" cy="461665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defTabSz="914377"/>
                <a:r>
                  <a:rPr lang="zh-TW" altLang="en-US" sz="2400" dirty="0">
                    <a:solidFill>
                      <a:srgbClr val="C00000"/>
                    </a:solidFill>
                    <a:latin typeface="華康儷中宋" panose="02020509000000000000" pitchFamily="49" charset="-120"/>
                    <a:ea typeface="華康儷中宋" panose="02020509000000000000" pitchFamily="49" charset="-120"/>
                    <a:cs typeface="Arial" pitchFamily="34" charset="0"/>
                  </a:rPr>
                  <a:t>溝通</a:t>
                </a:r>
                <a:r>
                  <a:rPr lang="zh-TW" altLang="en-US" sz="2400" dirty="0" smtClean="0">
                    <a:solidFill>
                      <a:srgbClr val="C00000"/>
                    </a:solidFill>
                    <a:latin typeface="華康儷中宋" panose="02020509000000000000" pitchFamily="49" charset="-120"/>
                    <a:ea typeface="華康儷中宋" panose="02020509000000000000" pitchFamily="49" charset="-120"/>
                    <a:cs typeface="Arial" pitchFamily="34" charset="0"/>
                  </a:rPr>
                  <a:t>力</a:t>
                </a:r>
                <a:endParaRPr lang="ko-KR" altLang="en-US" sz="2400" dirty="0">
                  <a:solidFill>
                    <a:srgbClr val="C00000"/>
                  </a:solidFill>
                  <a:latin typeface="華康儷中宋" panose="02020509000000000000" pitchFamily="49" charset="-120"/>
                  <a:cs typeface="Arial" pitchFamily="34" charset="0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4745820" y="1491808"/>
              <a:ext cx="958096" cy="780795"/>
              <a:chOff x="5324331" y="1449052"/>
              <a:chExt cx="958096" cy="780795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5412981" y="1449052"/>
                <a:ext cx="780795" cy="7807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5324331" y="1516285"/>
                <a:ext cx="958096" cy="6463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 defTabSz="914377"/>
                <a:r>
                  <a:rPr lang="en-US" altLang="ko-KR" sz="3600" b="1" dirty="0">
                    <a:solidFill>
                      <a:prstClr val="black"/>
                    </a:solidFill>
                    <a:cs typeface="Arial" pitchFamily="34" charset="0"/>
                  </a:rPr>
                  <a:t>01</a:t>
                </a:r>
                <a:endParaRPr lang="ko-KR" altLang="en-US" sz="3600" b="1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</p:grpSp>
      </p:grpSp>
      <p:sp>
        <p:nvSpPr>
          <p:cNvPr id="10" name="Rectangle 9"/>
          <p:cNvSpPr/>
          <p:nvPr/>
        </p:nvSpPr>
        <p:spPr>
          <a:xfrm>
            <a:off x="1" y="0"/>
            <a:ext cx="5411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0674">
            <a:off x="799443" y="197164"/>
            <a:ext cx="2039268" cy="22907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1864336" y="3068792"/>
            <a:ext cx="741278" cy="8327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761067" y="4752059"/>
            <a:ext cx="393944" cy="4425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2000365" y="4263760"/>
            <a:ext cx="393944" cy="4425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308937" y="567917"/>
            <a:ext cx="393944" cy="44253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155460" y="6158894"/>
            <a:ext cx="363519" cy="408353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5327023" y="2865426"/>
            <a:ext cx="5794001" cy="1138773"/>
            <a:chOff x="4745820" y="1389763"/>
            <a:chExt cx="5794001" cy="1138773"/>
          </a:xfrm>
        </p:grpSpPr>
        <p:grpSp>
          <p:nvGrpSpPr>
            <p:cNvPr id="27" name="Group 26"/>
            <p:cNvGrpSpPr/>
            <p:nvPr/>
          </p:nvGrpSpPr>
          <p:grpSpPr>
            <a:xfrm>
              <a:off x="6032129" y="1389763"/>
              <a:ext cx="4507692" cy="1138773"/>
              <a:chOff x="6557475" y="1319593"/>
              <a:chExt cx="4507692" cy="1138773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6557475" y="1750480"/>
                <a:ext cx="450769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zh-TW" altLang="en-US" sz="2000" dirty="0">
                    <a:solidFill>
                      <a:prstClr val="black"/>
                    </a:solidFill>
                    <a:latin typeface="華康儷中宋" panose="02020509000000000000" pitchFamily="49" charset="-120"/>
                    <a:ea typeface="華康儷中宋" panose="02020509000000000000" pitchFamily="49" charset="-120"/>
                    <a:cs typeface="Arial" pitchFamily="34" charset="0"/>
                  </a:rPr>
                  <a:t>透過實務個案，了解需求與目標，擬定說服策略</a:t>
                </a:r>
                <a:r>
                  <a:rPr lang="zh-TW" altLang="en-US" sz="2000" dirty="0" smtClean="0">
                    <a:solidFill>
                      <a:prstClr val="black"/>
                    </a:solidFill>
                    <a:latin typeface="華康儷中宋" panose="02020509000000000000" pitchFamily="49" charset="-120"/>
                    <a:ea typeface="華康儷中宋" panose="02020509000000000000" pitchFamily="49" charset="-120"/>
                    <a:cs typeface="Arial" pitchFamily="34" charset="0"/>
                  </a:rPr>
                  <a:t>。</a:t>
                </a:r>
                <a:endParaRPr lang="en-US" altLang="ko-KR" sz="2000" dirty="0">
                  <a:solidFill>
                    <a:prstClr val="black"/>
                  </a:solidFill>
                  <a:latin typeface="華康儷中宋" panose="02020509000000000000" pitchFamily="49" charset="-120"/>
                  <a:ea typeface="華康儷中宋" panose="02020509000000000000" pitchFamily="49" charset="-120"/>
                  <a:cs typeface="Arial" pitchFamily="34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557475" y="1319593"/>
                <a:ext cx="4507692" cy="461665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defTabSz="914377"/>
                <a:r>
                  <a:rPr lang="zh-TW" altLang="en-US" sz="2400" dirty="0">
                    <a:solidFill>
                      <a:srgbClr val="C00000"/>
                    </a:solidFill>
                    <a:latin typeface="華康儷中宋" panose="02020509000000000000" pitchFamily="49" charset="-120"/>
                    <a:ea typeface="華康儷中宋" panose="02020509000000000000" pitchFamily="49" charset="-120"/>
                    <a:cs typeface="Arial" pitchFamily="34" charset="0"/>
                  </a:rPr>
                  <a:t>目標</a:t>
                </a:r>
                <a:r>
                  <a:rPr lang="zh-TW" altLang="en-US" sz="2400" dirty="0" smtClean="0">
                    <a:solidFill>
                      <a:srgbClr val="C00000"/>
                    </a:solidFill>
                    <a:latin typeface="華康儷中宋" panose="02020509000000000000" pitchFamily="49" charset="-120"/>
                    <a:ea typeface="華康儷中宋" panose="02020509000000000000" pitchFamily="49" charset="-120"/>
                    <a:cs typeface="Arial" pitchFamily="34" charset="0"/>
                  </a:rPr>
                  <a:t>力</a:t>
                </a:r>
                <a:endParaRPr lang="ko-KR" altLang="en-US" sz="2400" dirty="0">
                  <a:solidFill>
                    <a:srgbClr val="C00000"/>
                  </a:solidFill>
                  <a:latin typeface="華康儷中宋" panose="02020509000000000000" pitchFamily="49" charset="-120"/>
                  <a:cs typeface="Arial" pitchFamily="34" charset="0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4745820" y="1491808"/>
              <a:ext cx="958096" cy="780795"/>
              <a:chOff x="5324331" y="1449052"/>
              <a:chExt cx="958096" cy="780795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5412981" y="1449052"/>
                <a:ext cx="780795" cy="7807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324331" y="1516285"/>
                <a:ext cx="958096" cy="6463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 defTabSz="914377"/>
                <a:r>
                  <a:rPr lang="en-US" altLang="ko-KR" sz="3600" b="1" dirty="0">
                    <a:solidFill>
                      <a:prstClr val="black"/>
                    </a:solidFill>
                    <a:cs typeface="Arial" pitchFamily="34" charset="0"/>
                  </a:rPr>
                  <a:t>02</a:t>
                </a:r>
                <a:endParaRPr lang="ko-KR" altLang="en-US" sz="3600" b="1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5327023" y="4061468"/>
            <a:ext cx="5794001" cy="1119398"/>
            <a:chOff x="4745820" y="1409138"/>
            <a:chExt cx="5794001" cy="1119398"/>
          </a:xfrm>
        </p:grpSpPr>
        <p:grpSp>
          <p:nvGrpSpPr>
            <p:cNvPr id="34" name="Group 33"/>
            <p:cNvGrpSpPr/>
            <p:nvPr/>
          </p:nvGrpSpPr>
          <p:grpSpPr>
            <a:xfrm>
              <a:off x="6032129" y="1409138"/>
              <a:ext cx="4507692" cy="1119398"/>
              <a:chOff x="6557475" y="1338968"/>
              <a:chExt cx="4507692" cy="1119398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6557475" y="1750480"/>
                <a:ext cx="450769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zh-TW" altLang="en-US" sz="2000" dirty="0">
                    <a:solidFill>
                      <a:prstClr val="black"/>
                    </a:solidFill>
                    <a:latin typeface="華康儷中宋" panose="02020509000000000000" pitchFamily="49" charset="-120"/>
                    <a:ea typeface="華康儷中宋" panose="02020509000000000000" pitchFamily="49" charset="-120"/>
                    <a:cs typeface="Arial" pitchFamily="34" charset="0"/>
                  </a:rPr>
                  <a:t>運用簡報架構，提升學生邏輯思考與表達能力</a:t>
                </a:r>
                <a:r>
                  <a:rPr lang="zh-TW" altLang="en-US" sz="2000" dirty="0" smtClean="0">
                    <a:solidFill>
                      <a:prstClr val="black"/>
                    </a:solidFill>
                    <a:latin typeface="華康儷中宋" panose="02020509000000000000" pitchFamily="49" charset="-120"/>
                    <a:ea typeface="華康儷中宋" panose="02020509000000000000" pitchFamily="49" charset="-120"/>
                    <a:cs typeface="Arial" pitchFamily="34" charset="0"/>
                  </a:rPr>
                  <a:t>。</a:t>
                </a:r>
                <a:endParaRPr lang="en-US" altLang="ko-KR" sz="2000" dirty="0">
                  <a:solidFill>
                    <a:prstClr val="black"/>
                  </a:solidFill>
                  <a:latin typeface="華康儷中宋" panose="02020509000000000000" pitchFamily="49" charset="-120"/>
                  <a:ea typeface="華康儷中宋" panose="02020509000000000000" pitchFamily="49" charset="-120"/>
                  <a:cs typeface="Arial" pitchFamily="34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557475" y="1338968"/>
                <a:ext cx="4507692" cy="461665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defTabSz="914377"/>
                <a:r>
                  <a:rPr lang="zh-TW" altLang="en-US" sz="2400" dirty="0">
                    <a:solidFill>
                      <a:srgbClr val="C00000"/>
                    </a:solidFill>
                    <a:latin typeface="華康儷中宋" panose="02020509000000000000" pitchFamily="49" charset="-120"/>
                    <a:ea typeface="華康儷中宋" panose="02020509000000000000" pitchFamily="49" charset="-120"/>
                    <a:cs typeface="Arial" pitchFamily="34" charset="0"/>
                  </a:rPr>
                  <a:t>邏輯</a:t>
                </a:r>
                <a:r>
                  <a:rPr lang="zh-TW" altLang="en-US" sz="2400" dirty="0" smtClean="0">
                    <a:solidFill>
                      <a:srgbClr val="C00000"/>
                    </a:solidFill>
                    <a:latin typeface="華康儷中宋" panose="02020509000000000000" pitchFamily="49" charset="-120"/>
                    <a:ea typeface="華康儷中宋" panose="02020509000000000000" pitchFamily="49" charset="-120"/>
                    <a:cs typeface="Arial" pitchFamily="34" charset="0"/>
                  </a:rPr>
                  <a:t>力</a:t>
                </a:r>
                <a:endParaRPr lang="ko-KR" altLang="en-US" sz="2400" dirty="0">
                  <a:solidFill>
                    <a:srgbClr val="C00000"/>
                  </a:solidFill>
                  <a:latin typeface="華康儷中宋" panose="02020509000000000000" pitchFamily="49" charset="-120"/>
                  <a:cs typeface="Arial" pitchFamily="34" charset="0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4745820" y="1491808"/>
              <a:ext cx="958096" cy="780795"/>
              <a:chOff x="5324331" y="1449052"/>
              <a:chExt cx="958096" cy="780795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5412981" y="1449052"/>
                <a:ext cx="780795" cy="7807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5324331" y="1516285"/>
                <a:ext cx="958096" cy="6463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 defTabSz="914377"/>
                <a:r>
                  <a:rPr lang="en-US" altLang="ko-KR" sz="3600" b="1" dirty="0">
                    <a:solidFill>
                      <a:prstClr val="black"/>
                    </a:solidFill>
                    <a:cs typeface="Arial" pitchFamily="34" charset="0"/>
                  </a:rPr>
                  <a:t>03</a:t>
                </a:r>
                <a:endParaRPr lang="ko-KR" altLang="en-US" sz="3600" b="1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</p:grpSp>
      </p:grpSp>
      <p:grpSp>
        <p:nvGrpSpPr>
          <p:cNvPr id="40" name="Group 39"/>
          <p:cNvGrpSpPr/>
          <p:nvPr/>
        </p:nvGrpSpPr>
        <p:grpSpPr>
          <a:xfrm>
            <a:off x="5327023" y="5249538"/>
            <a:ext cx="5794001" cy="852062"/>
            <a:chOff x="4745820" y="1420541"/>
            <a:chExt cx="5794001" cy="852062"/>
          </a:xfrm>
        </p:grpSpPr>
        <p:grpSp>
          <p:nvGrpSpPr>
            <p:cNvPr id="41" name="Group 40"/>
            <p:cNvGrpSpPr/>
            <p:nvPr/>
          </p:nvGrpSpPr>
          <p:grpSpPr>
            <a:xfrm>
              <a:off x="6032129" y="1420541"/>
              <a:ext cx="4507692" cy="800219"/>
              <a:chOff x="6557475" y="1350371"/>
              <a:chExt cx="4507692" cy="800219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6557475" y="1750480"/>
                <a:ext cx="450769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zh-TW" altLang="en-US" sz="2000" dirty="0">
                    <a:solidFill>
                      <a:prstClr val="black"/>
                    </a:solidFill>
                    <a:latin typeface="華康儷中宋" panose="02020509000000000000" pitchFamily="49" charset="-120"/>
                    <a:ea typeface="華康儷中宋" panose="02020509000000000000" pitchFamily="49" charset="-120"/>
                    <a:cs typeface="Arial" pitchFamily="34" charset="0"/>
                  </a:rPr>
                  <a:t>克服恐懼、展現自信與影響力</a:t>
                </a:r>
                <a:r>
                  <a:rPr lang="zh-TW" altLang="en-US" sz="2000" dirty="0" smtClean="0">
                    <a:solidFill>
                      <a:prstClr val="black"/>
                    </a:solidFill>
                    <a:latin typeface="華康儷中宋" panose="02020509000000000000" pitchFamily="49" charset="-120"/>
                    <a:ea typeface="華康儷中宋" panose="02020509000000000000" pitchFamily="49" charset="-120"/>
                    <a:cs typeface="Arial" pitchFamily="34" charset="0"/>
                  </a:rPr>
                  <a:t>。</a:t>
                </a:r>
                <a:endParaRPr lang="en-US" altLang="ko-KR" sz="2000" dirty="0">
                  <a:solidFill>
                    <a:prstClr val="black"/>
                  </a:solidFill>
                  <a:latin typeface="華康儷中宋" panose="02020509000000000000" pitchFamily="49" charset="-120"/>
                  <a:ea typeface="華康儷中宋" panose="02020509000000000000" pitchFamily="49" charset="-120"/>
                  <a:cs typeface="Arial" pitchFamily="34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6557475" y="1350371"/>
                <a:ext cx="4507692" cy="461665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defTabSz="914377"/>
                <a:r>
                  <a:rPr lang="zh-TW" altLang="en-US" sz="2400" dirty="0">
                    <a:solidFill>
                      <a:srgbClr val="C00000"/>
                    </a:solidFill>
                    <a:latin typeface="華康儷中宋" panose="02020509000000000000" pitchFamily="49" charset="-120"/>
                    <a:ea typeface="華康儷中宋" panose="02020509000000000000" pitchFamily="49" charset="-120"/>
                    <a:cs typeface="Arial" pitchFamily="34" charset="0"/>
                  </a:rPr>
                  <a:t>自信</a:t>
                </a:r>
                <a:r>
                  <a:rPr lang="zh-TW" altLang="en-US" sz="2400" dirty="0" smtClean="0">
                    <a:solidFill>
                      <a:srgbClr val="C00000"/>
                    </a:solidFill>
                    <a:latin typeface="華康儷中宋" panose="02020509000000000000" pitchFamily="49" charset="-120"/>
                    <a:ea typeface="華康儷中宋" panose="02020509000000000000" pitchFamily="49" charset="-120"/>
                    <a:cs typeface="Arial" pitchFamily="34" charset="0"/>
                  </a:rPr>
                  <a:t>力</a:t>
                </a:r>
                <a:endParaRPr lang="ko-KR" altLang="en-US" sz="2400" dirty="0">
                  <a:solidFill>
                    <a:srgbClr val="C00000"/>
                  </a:solidFill>
                  <a:latin typeface="華康儷中宋" panose="02020509000000000000" pitchFamily="49" charset="-120"/>
                  <a:cs typeface="Arial" pitchFamily="34" charset="0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4745820" y="1491808"/>
              <a:ext cx="958096" cy="780795"/>
              <a:chOff x="5324331" y="1449052"/>
              <a:chExt cx="958096" cy="780795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5412981" y="1449052"/>
                <a:ext cx="780795" cy="7807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5324331" y="1516285"/>
                <a:ext cx="958096" cy="6463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 defTabSz="914377"/>
                <a:r>
                  <a:rPr lang="en-US" altLang="ko-KR" sz="3600" b="1" dirty="0">
                    <a:solidFill>
                      <a:prstClr val="black"/>
                    </a:solidFill>
                    <a:cs typeface="Arial" pitchFamily="34" charset="0"/>
                  </a:rPr>
                  <a:t>04</a:t>
                </a:r>
                <a:endParaRPr lang="ko-KR" altLang="en-US" sz="3600" b="1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</p:grp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62" y="5551400"/>
            <a:ext cx="585898" cy="65815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06" y="2178680"/>
            <a:ext cx="994927" cy="111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1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749955" y="5418278"/>
            <a:ext cx="693340" cy="693340"/>
            <a:chOff x="1016000" y="1689100"/>
            <a:chExt cx="787400" cy="787400"/>
          </a:xfrm>
        </p:grpSpPr>
        <p:grpSp>
          <p:nvGrpSpPr>
            <p:cNvPr id="54" name="Group 4"/>
            <p:cNvGrpSpPr/>
            <p:nvPr/>
          </p:nvGrpSpPr>
          <p:grpSpPr>
            <a:xfrm>
              <a:off x="1016000" y="1689100"/>
              <a:ext cx="787400" cy="787400"/>
              <a:chOff x="4343400" y="1854885"/>
              <a:chExt cx="457200" cy="457200"/>
            </a:xfrm>
          </p:grpSpPr>
          <p:sp>
            <p:nvSpPr>
              <p:cNvPr id="56" name="îŝḷîḓé-Oval 6"/>
              <p:cNvSpPr/>
              <p:nvPr/>
            </p:nvSpPr>
            <p:spPr>
              <a:xfrm>
                <a:off x="4343400" y="1854885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accent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/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îŝḷîḓé-Oval 7"/>
              <p:cNvSpPr/>
              <p:nvPr/>
            </p:nvSpPr>
            <p:spPr>
              <a:xfrm>
                <a:off x="4408030" y="1919516"/>
                <a:ext cx="327939" cy="327939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/>
                <a:endParaRPr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5" name="îŝḷîḓé-Freeform: Shape 5"/>
            <p:cNvSpPr>
              <a:spLocks/>
            </p:cNvSpPr>
            <p:nvPr/>
          </p:nvSpPr>
          <p:spPr bwMode="auto">
            <a:xfrm>
              <a:off x="1267654" y="1960311"/>
              <a:ext cx="284092" cy="244978"/>
            </a:xfrm>
            <a:custGeom>
              <a:avLst/>
              <a:gdLst/>
              <a:ahLst/>
              <a:cxnLst>
                <a:cxn ang="0">
                  <a:pos x="64" y="51"/>
                </a:cxn>
                <a:cxn ang="0">
                  <a:pos x="60" y="55"/>
                </a:cxn>
                <a:cxn ang="0">
                  <a:pos x="49" y="55"/>
                </a:cxn>
                <a:cxn ang="0">
                  <a:pos x="45" y="51"/>
                </a:cxn>
                <a:cxn ang="0">
                  <a:pos x="45" y="40"/>
                </a:cxn>
                <a:cxn ang="0">
                  <a:pos x="49" y="36"/>
                </a:cxn>
                <a:cxn ang="0">
                  <a:pos x="52" y="36"/>
                </a:cxn>
                <a:cxn ang="0">
                  <a:pos x="52" y="30"/>
                </a:cxn>
                <a:cxn ang="0">
                  <a:pos x="34" y="30"/>
                </a:cxn>
                <a:cxn ang="0">
                  <a:pos x="34" y="36"/>
                </a:cxn>
                <a:cxn ang="0">
                  <a:pos x="37" y="36"/>
                </a:cxn>
                <a:cxn ang="0">
                  <a:pos x="41" y="40"/>
                </a:cxn>
                <a:cxn ang="0">
                  <a:pos x="41" y="51"/>
                </a:cxn>
                <a:cxn ang="0">
                  <a:pos x="37" y="55"/>
                </a:cxn>
                <a:cxn ang="0">
                  <a:pos x="26" y="55"/>
                </a:cxn>
                <a:cxn ang="0">
                  <a:pos x="23" y="51"/>
                </a:cxn>
                <a:cxn ang="0">
                  <a:pos x="23" y="40"/>
                </a:cxn>
                <a:cxn ang="0">
                  <a:pos x="26" y="36"/>
                </a:cxn>
                <a:cxn ang="0">
                  <a:pos x="29" y="36"/>
                </a:cxn>
                <a:cxn ang="0">
                  <a:pos x="29" y="30"/>
                </a:cxn>
                <a:cxn ang="0">
                  <a:pos x="11" y="30"/>
                </a:cxn>
                <a:cxn ang="0">
                  <a:pos x="11" y="36"/>
                </a:cxn>
                <a:cxn ang="0">
                  <a:pos x="15" y="36"/>
                </a:cxn>
                <a:cxn ang="0">
                  <a:pos x="18" y="40"/>
                </a:cxn>
                <a:cxn ang="0">
                  <a:pos x="18" y="51"/>
                </a:cxn>
                <a:cxn ang="0">
                  <a:pos x="15" y="55"/>
                </a:cxn>
                <a:cxn ang="0">
                  <a:pos x="3" y="55"/>
                </a:cxn>
                <a:cxn ang="0">
                  <a:pos x="0" y="51"/>
                </a:cxn>
                <a:cxn ang="0">
                  <a:pos x="0" y="40"/>
                </a:cxn>
                <a:cxn ang="0">
                  <a:pos x="3" y="36"/>
                </a:cxn>
                <a:cxn ang="0">
                  <a:pos x="7" y="36"/>
                </a:cxn>
                <a:cxn ang="0">
                  <a:pos x="7" y="30"/>
                </a:cxn>
                <a:cxn ang="0">
                  <a:pos x="11" y="25"/>
                </a:cxn>
                <a:cxn ang="0">
                  <a:pos x="29" y="25"/>
                </a:cxn>
                <a:cxn ang="0">
                  <a:pos x="29" y="18"/>
                </a:cxn>
                <a:cxn ang="0">
                  <a:pos x="26" y="18"/>
                </a:cxn>
                <a:cxn ang="0">
                  <a:pos x="23" y="15"/>
                </a:cxn>
                <a:cxn ang="0">
                  <a:pos x="23" y="3"/>
                </a:cxn>
                <a:cxn ang="0">
                  <a:pos x="26" y="0"/>
                </a:cxn>
                <a:cxn ang="0">
                  <a:pos x="37" y="0"/>
                </a:cxn>
                <a:cxn ang="0">
                  <a:pos x="41" y="3"/>
                </a:cxn>
                <a:cxn ang="0">
                  <a:pos x="41" y="15"/>
                </a:cxn>
                <a:cxn ang="0">
                  <a:pos x="37" y="18"/>
                </a:cxn>
                <a:cxn ang="0">
                  <a:pos x="34" y="18"/>
                </a:cxn>
                <a:cxn ang="0">
                  <a:pos x="34" y="25"/>
                </a:cxn>
                <a:cxn ang="0">
                  <a:pos x="52" y="25"/>
                </a:cxn>
                <a:cxn ang="0">
                  <a:pos x="57" y="30"/>
                </a:cxn>
                <a:cxn ang="0">
                  <a:pos x="57" y="36"/>
                </a:cxn>
                <a:cxn ang="0">
                  <a:pos x="60" y="36"/>
                </a:cxn>
                <a:cxn ang="0">
                  <a:pos x="64" y="40"/>
                </a:cxn>
                <a:cxn ang="0">
                  <a:pos x="64" y="51"/>
                </a:cxn>
              </a:cxnLst>
              <a:rect l="0" t="0" r="r" b="b"/>
              <a:pathLst>
                <a:path w="64" h="55">
                  <a:moveTo>
                    <a:pt x="64" y="51"/>
                  </a:moveTo>
                  <a:cubicBezTo>
                    <a:pt x="64" y="53"/>
                    <a:pt x="62" y="55"/>
                    <a:pt x="60" y="55"/>
                  </a:cubicBezTo>
                  <a:cubicBezTo>
                    <a:pt x="49" y="55"/>
                    <a:pt x="49" y="55"/>
                    <a:pt x="49" y="55"/>
                  </a:cubicBezTo>
                  <a:cubicBezTo>
                    <a:pt x="47" y="55"/>
                    <a:pt x="45" y="53"/>
                    <a:pt x="45" y="51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5" y="38"/>
                    <a:pt x="47" y="36"/>
                    <a:pt x="49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9" y="36"/>
                    <a:pt x="41" y="38"/>
                    <a:pt x="41" y="40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1" y="53"/>
                    <a:pt x="39" y="55"/>
                    <a:pt x="37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4" y="55"/>
                    <a:pt x="23" y="53"/>
                    <a:pt x="23" y="51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38"/>
                    <a:pt x="24" y="36"/>
                    <a:pt x="26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7" y="36"/>
                    <a:pt x="18" y="38"/>
                    <a:pt x="18" y="40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8" y="53"/>
                    <a:pt x="17" y="55"/>
                    <a:pt x="15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1" y="55"/>
                    <a:pt x="0" y="53"/>
                    <a:pt x="0" y="5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38"/>
                    <a:pt x="1" y="36"/>
                    <a:pt x="3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27"/>
                    <a:pt x="9" y="25"/>
                    <a:pt x="11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4" y="18"/>
                    <a:pt x="23" y="17"/>
                    <a:pt x="23" y="15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1"/>
                    <a:pt x="24" y="0"/>
                    <a:pt x="26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9" y="0"/>
                    <a:pt x="41" y="1"/>
                    <a:pt x="41" y="3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7"/>
                    <a:pt x="39" y="18"/>
                    <a:pt x="37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5" y="25"/>
                    <a:pt x="57" y="27"/>
                    <a:pt x="57" y="30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2" y="36"/>
                    <a:pt x="64" y="38"/>
                    <a:pt x="64" y="40"/>
                  </a:cubicBezTo>
                  <a:lnTo>
                    <a:pt x="64" y="5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914354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8"/>
          <p:cNvGrpSpPr/>
          <p:nvPr/>
        </p:nvGrpSpPr>
        <p:grpSpPr>
          <a:xfrm>
            <a:off x="1333502" y="3227675"/>
            <a:ext cx="1477020" cy="1861447"/>
            <a:chOff x="3171825" y="2459015"/>
            <a:chExt cx="1219200" cy="1536522"/>
          </a:xfrm>
        </p:grpSpPr>
        <p:sp>
          <p:nvSpPr>
            <p:cNvPr id="52" name="îŝḷîḓé-Freeform: Shape 9"/>
            <p:cNvSpPr>
              <a:spLocks/>
            </p:cNvSpPr>
            <p:nvPr/>
          </p:nvSpPr>
          <p:spPr bwMode="auto">
            <a:xfrm>
              <a:off x="3171825" y="2459015"/>
              <a:ext cx="1219200" cy="1536522"/>
            </a:xfrm>
            <a:custGeom>
              <a:avLst/>
              <a:gdLst>
                <a:gd name="T0" fmla="*/ 3360 w 3360"/>
                <a:gd name="T1" fmla="*/ 2115 h 2115"/>
                <a:gd name="T2" fmla="*/ 1680 w 3360"/>
                <a:gd name="T3" fmla="*/ 0 h 2115"/>
                <a:gd name="T4" fmla="*/ 0 w 3360"/>
                <a:gd name="T5" fmla="*/ 2115 h 2115"/>
                <a:gd name="T6" fmla="*/ 3360 w 3360"/>
                <a:gd name="T7" fmla="*/ 2115 h 2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0" h="2115">
                  <a:moveTo>
                    <a:pt x="3360" y="2115"/>
                  </a:moveTo>
                  <a:cubicBezTo>
                    <a:pt x="3360" y="2115"/>
                    <a:pt x="1956" y="1734"/>
                    <a:pt x="1680" y="0"/>
                  </a:cubicBezTo>
                  <a:cubicBezTo>
                    <a:pt x="1404" y="1734"/>
                    <a:pt x="0" y="2115"/>
                    <a:pt x="0" y="2115"/>
                  </a:cubicBezTo>
                  <a:lnTo>
                    <a:pt x="3360" y="21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 defTabSz="914354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" name="îŝḷîḓé-Freeform: Shape 10"/>
            <p:cNvSpPr>
              <a:spLocks/>
            </p:cNvSpPr>
            <p:nvPr/>
          </p:nvSpPr>
          <p:spPr bwMode="auto">
            <a:xfrm>
              <a:off x="3705225" y="3738983"/>
              <a:ext cx="193039" cy="153943"/>
            </a:xfrm>
            <a:custGeom>
              <a:avLst/>
              <a:gdLst/>
              <a:ahLst/>
              <a:cxnLst>
                <a:cxn ang="0">
                  <a:pos x="73" y="52"/>
                </a:cxn>
                <a:cxn ang="0">
                  <a:pos x="67" y="58"/>
                </a:cxn>
                <a:cxn ang="0">
                  <a:pos x="7" y="58"/>
                </a:cxn>
                <a:cxn ang="0">
                  <a:pos x="0" y="52"/>
                </a:cxn>
                <a:cxn ang="0">
                  <a:pos x="0" y="6"/>
                </a:cxn>
                <a:cxn ang="0">
                  <a:pos x="7" y="0"/>
                </a:cxn>
                <a:cxn ang="0">
                  <a:pos x="67" y="0"/>
                </a:cxn>
                <a:cxn ang="0">
                  <a:pos x="73" y="6"/>
                </a:cxn>
                <a:cxn ang="0">
                  <a:pos x="73" y="52"/>
                </a:cxn>
                <a:cxn ang="0">
                  <a:pos x="7" y="4"/>
                </a:cxn>
                <a:cxn ang="0">
                  <a:pos x="5" y="6"/>
                </a:cxn>
                <a:cxn ang="0">
                  <a:pos x="5" y="52"/>
                </a:cxn>
                <a:cxn ang="0">
                  <a:pos x="7" y="53"/>
                </a:cxn>
                <a:cxn ang="0">
                  <a:pos x="67" y="53"/>
                </a:cxn>
                <a:cxn ang="0">
                  <a:pos x="68" y="52"/>
                </a:cxn>
                <a:cxn ang="0">
                  <a:pos x="68" y="6"/>
                </a:cxn>
                <a:cxn ang="0">
                  <a:pos x="67" y="4"/>
                </a:cxn>
                <a:cxn ang="0">
                  <a:pos x="7" y="4"/>
                </a:cxn>
                <a:cxn ang="0">
                  <a:pos x="17" y="24"/>
                </a:cxn>
                <a:cxn ang="0">
                  <a:pos x="10" y="17"/>
                </a:cxn>
                <a:cxn ang="0">
                  <a:pos x="17" y="9"/>
                </a:cxn>
                <a:cxn ang="0">
                  <a:pos x="25" y="17"/>
                </a:cxn>
                <a:cxn ang="0">
                  <a:pos x="17" y="24"/>
                </a:cxn>
                <a:cxn ang="0">
                  <a:pos x="64" y="48"/>
                </a:cxn>
                <a:cxn ang="0">
                  <a:pos x="10" y="48"/>
                </a:cxn>
                <a:cxn ang="0">
                  <a:pos x="10" y="41"/>
                </a:cxn>
                <a:cxn ang="0">
                  <a:pos x="22" y="29"/>
                </a:cxn>
                <a:cxn ang="0">
                  <a:pos x="28" y="35"/>
                </a:cxn>
                <a:cxn ang="0">
                  <a:pos x="48" y="15"/>
                </a:cxn>
                <a:cxn ang="0">
                  <a:pos x="64" y="31"/>
                </a:cxn>
                <a:cxn ang="0">
                  <a:pos x="64" y="48"/>
                </a:cxn>
              </a:cxnLst>
              <a:rect l="0" t="0" r="r" b="b"/>
              <a:pathLst>
                <a:path w="73" h="58">
                  <a:moveTo>
                    <a:pt x="73" y="52"/>
                  </a:moveTo>
                  <a:cubicBezTo>
                    <a:pt x="73" y="55"/>
                    <a:pt x="71" y="58"/>
                    <a:pt x="67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3" y="58"/>
                    <a:pt x="0" y="55"/>
                    <a:pt x="0" y="5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1" y="0"/>
                    <a:pt x="73" y="2"/>
                    <a:pt x="73" y="6"/>
                  </a:cubicBezTo>
                  <a:lnTo>
                    <a:pt x="73" y="52"/>
                  </a:lnTo>
                  <a:close/>
                  <a:moveTo>
                    <a:pt x="7" y="4"/>
                  </a:moveTo>
                  <a:cubicBezTo>
                    <a:pt x="6" y="4"/>
                    <a:pt x="5" y="5"/>
                    <a:pt x="5" y="6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2"/>
                    <a:pt x="6" y="53"/>
                    <a:pt x="7" y="53"/>
                  </a:cubicBezTo>
                  <a:cubicBezTo>
                    <a:pt x="67" y="53"/>
                    <a:pt x="67" y="53"/>
                    <a:pt x="67" y="53"/>
                  </a:cubicBezTo>
                  <a:cubicBezTo>
                    <a:pt x="68" y="53"/>
                    <a:pt x="68" y="52"/>
                    <a:pt x="68" y="52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5"/>
                    <a:pt x="68" y="4"/>
                    <a:pt x="67" y="4"/>
                  </a:cubicBezTo>
                  <a:lnTo>
                    <a:pt x="7" y="4"/>
                  </a:lnTo>
                  <a:close/>
                  <a:moveTo>
                    <a:pt x="17" y="24"/>
                  </a:moveTo>
                  <a:cubicBezTo>
                    <a:pt x="13" y="24"/>
                    <a:pt x="10" y="21"/>
                    <a:pt x="10" y="17"/>
                  </a:cubicBezTo>
                  <a:cubicBezTo>
                    <a:pt x="10" y="13"/>
                    <a:pt x="13" y="9"/>
                    <a:pt x="17" y="9"/>
                  </a:cubicBezTo>
                  <a:cubicBezTo>
                    <a:pt x="21" y="9"/>
                    <a:pt x="25" y="13"/>
                    <a:pt x="25" y="17"/>
                  </a:cubicBezTo>
                  <a:cubicBezTo>
                    <a:pt x="25" y="21"/>
                    <a:pt x="21" y="24"/>
                    <a:pt x="17" y="24"/>
                  </a:cubicBezTo>
                  <a:close/>
                  <a:moveTo>
                    <a:pt x="64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64" y="31"/>
                    <a:pt x="64" y="31"/>
                    <a:pt x="64" y="31"/>
                  </a:cubicBezTo>
                  <a:lnTo>
                    <a:pt x="64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914354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12"/>
          <p:cNvGrpSpPr/>
          <p:nvPr/>
        </p:nvGrpSpPr>
        <p:grpSpPr>
          <a:xfrm>
            <a:off x="3850730" y="5480355"/>
            <a:ext cx="693340" cy="693340"/>
            <a:chOff x="2597150" y="1689100"/>
            <a:chExt cx="787400" cy="787400"/>
          </a:xfrm>
        </p:grpSpPr>
        <p:grpSp>
          <p:nvGrpSpPr>
            <p:cNvPr id="48" name="Group 13"/>
            <p:cNvGrpSpPr/>
            <p:nvPr/>
          </p:nvGrpSpPr>
          <p:grpSpPr>
            <a:xfrm>
              <a:off x="2597150" y="1689100"/>
              <a:ext cx="787400" cy="787400"/>
              <a:chOff x="4343400" y="1854885"/>
              <a:chExt cx="457200" cy="457200"/>
            </a:xfrm>
          </p:grpSpPr>
          <p:sp>
            <p:nvSpPr>
              <p:cNvPr id="50" name="îŝḷîḓé-Oval 15"/>
              <p:cNvSpPr/>
              <p:nvPr/>
            </p:nvSpPr>
            <p:spPr>
              <a:xfrm>
                <a:off x="4343400" y="1854885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accent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/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îŝḷîḓé-Oval 16"/>
              <p:cNvSpPr/>
              <p:nvPr/>
            </p:nvSpPr>
            <p:spPr>
              <a:xfrm>
                <a:off x="4408030" y="1919516"/>
                <a:ext cx="327939" cy="327939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/>
                <a:endParaRPr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9" name="îŝḷîḓé-Freeform: Shape 14"/>
            <p:cNvSpPr>
              <a:spLocks/>
            </p:cNvSpPr>
            <p:nvPr/>
          </p:nvSpPr>
          <p:spPr bwMode="auto">
            <a:xfrm>
              <a:off x="2847775" y="1970605"/>
              <a:ext cx="286150" cy="224390"/>
            </a:xfrm>
            <a:custGeom>
              <a:avLst/>
              <a:gdLst/>
              <a:ahLst/>
              <a:cxnLst>
                <a:cxn ang="0">
                  <a:pos x="45" y="14"/>
                </a:cxn>
                <a:cxn ang="0">
                  <a:pos x="32" y="10"/>
                </a:cxn>
                <a:cxn ang="0">
                  <a:pos x="18" y="14"/>
                </a:cxn>
                <a:cxn ang="0">
                  <a:pos x="0" y="14"/>
                </a:cxn>
                <a:cxn ang="0">
                  <a:pos x="64" y="14"/>
                </a:cxn>
                <a:cxn ang="0">
                  <a:pos x="0" y="15"/>
                </a:cxn>
                <a:cxn ang="0">
                  <a:pos x="18" y="20"/>
                </a:cxn>
                <a:cxn ang="0">
                  <a:pos x="2" y="22"/>
                </a:cxn>
                <a:cxn ang="0">
                  <a:pos x="9" y="35"/>
                </a:cxn>
                <a:cxn ang="0">
                  <a:pos x="1" y="36"/>
                </a:cxn>
                <a:cxn ang="0">
                  <a:pos x="0" y="28"/>
                </a:cxn>
                <a:cxn ang="0">
                  <a:pos x="8" y="27"/>
                </a:cxn>
                <a:cxn ang="0">
                  <a:pos x="9" y="35"/>
                </a:cxn>
                <a:cxn ang="0">
                  <a:pos x="15" y="50"/>
                </a:cxn>
                <a:cxn ang="0">
                  <a:pos x="7" y="49"/>
                </a:cxn>
                <a:cxn ang="0">
                  <a:pos x="8" y="41"/>
                </a:cxn>
                <a:cxn ang="0">
                  <a:pos x="16" y="42"/>
                </a:cxn>
                <a:cxn ang="0">
                  <a:pos x="23" y="35"/>
                </a:cxn>
                <a:cxn ang="0">
                  <a:pos x="15" y="36"/>
                </a:cxn>
                <a:cxn ang="0">
                  <a:pos x="13" y="28"/>
                </a:cxn>
                <a:cxn ang="0">
                  <a:pos x="21" y="27"/>
                </a:cxn>
                <a:cxn ang="0">
                  <a:pos x="23" y="35"/>
                </a:cxn>
                <a:cxn ang="0">
                  <a:pos x="28" y="50"/>
                </a:cxn>
                <a:cxn ang="0">
                  <a:pos x="20" y="49"/>
                </a:cxn>
                <a:cxn ang="0">
                  <a:pos x="21" y="41"/>
                </a:cxn>
                <a:cxn ang="0">
                  <a:pos x="29" y="42"/>
                </a:cxn>
                <a:cxn ang="0">
                  <a:pos x="36" y="35"/>
                </a:cxn>
                <a:cxn ang="0">
                  <a:pos x="28" y="36"/>
                </a:cxn>
                <a:cxn ang="0">
                  <a:pos x="27" y="28"/>
                </a:cxn>
                <a:cxn ang="0">
                  <a:pos x="35" y="27"/>
                </a:cxn>
                <a:cxn ang="0">
                  <a:pos x="36" y="35"/>
                </a:cxn>
                <a:cxn ang="0">
                  <a:pos x="42" y="50"/>
                </a:cxn>
                <a:cxn ang="0">
                  <a:pos x="34" y="49"/>
                </a:cxn>
                <a:cxn ang="0">
                  <a:pos x="35" y="41"/>
                </a:cxn>
                <a:cxn ang="0">
                  <a:pos x="43" y="42"/>
                </a:cxn>
                <a:cxn ang="0">
                  <a:pos x="50" y="35"/>
                </a:cxn>
                <a:cxn ang="0">
                  <a:pos x="42" y="36"/>
                </a:cxn>
                <a:cxn ang="0">
                  <a:pos x="41" y="28"/>
                </a:cxn>
                <a:cxn ang="0">
                  <a:pos x="49" y="27"/>
                </a:cxn>
                <a:cxn ang="0">
                  <a:pos x="50" y="35"/>
                </a:cxn>
                <a:cxn ang="0">
                  <a:pos x="61" y="22"/>
                </a:cxn>
                <a:cxn ang="0">
                  <a:pos x="45" y="20"/>
                </a:cxn>
                <a:cxn ang="0">
                  <a:pos x="64" y="15"/>
                </a:cxn>
                <a:cxn ang="0">
                  <a:pos x="57" y="49"/>
                </a:cxn>
                <a:cxn ang="0">
                  <a:pos x="49" y="50"/>
                </a:cxn>
                <a:cxn ang="0">
                  <a:pos x="48" y="42"/>
                </a:cxn>
                <a:cxn ang="0">
                  <a:pos x="56" y="41"/>
                </a:cxn>
                <a:cxn ang="0">
                  <a:pos x="57" y="49"/>
                </a:cxn>
                <a:cxn ang="0">
                  <a:pos x="63" y="36"/>
                </a:cxn>
                <a:cxn ang="0">
                  <a:pos x="55" y="35"/>
                </a:cxn>
                <a:cxn ang="0">
                  <a:pos x="56" y="27"/>
                </a:cxn>
                <a:cxn ang="0">
                  <a:pos x="64" y="28"/>
                </a:cxn>
              </a:cxnLst>
              <a:rect l="0" t="0" r="r" b="b"/>
              <a:pathLst>
                <a:path w="64" h="50">
                  <a:moveTo>
                    <a:pt x="64" y="14"/>
                  </a:moveTo>
                  <a:cubicBezTo>
                    <a:pt x="45" y="14"/>
                    <a:pt x="45" y="14"/>
                    <a:pt x="45" y="14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2"/>
                    <a:pt x="44" y="10"/>
                    <a:pt x="32" y="10"/>
                  </a:cubicBezTo>
                  <a:cubicBezTo>
                    <a:pt x="19" y="10"/>
                    <a:pt x="18" y="12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1"/>
                    <a:pt x="4" y="0"/>
                    <a:pt x="32" y="0"/>
                  </a:cubicBezTo>
                  <a:cubicBezTo>
                    <a:pt x="59" y="0"/>
                    <a:pt x="64" y="11"/>
                    <a:pt x="64" y="14"/>
                  </a:cubicBezTo>
                  <a:close/>
                  <a:moveTo>
                    <a:pt x="0" y="2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1"/>
                    <a:pt x="17" y="22"/>
                    <a:pt x="16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1" y="22"/>
                    <a:pt x="0" y="21"/>
                    <a:pt x="0" y="20"/>
                  </a:cubicBezTo>
                  <a:close/>
                  <a:moveTo>
                    <a:pt x="9" y="35"/>
                  </a:moveTo>
                  <a:cubicBezTo>
                    <a:pt x="9" y="36"/>
                    <a:pt x="8" y="36"/>
                    <a:pt x="8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0" y="36"/>
                    <a:pt x="0" y="36"/>
                    <a:pt x="0" y="35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7"/>
                    <a:pt x="0" y="27"/>
                    <a:pt x="1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9" y="27"/>
                    <a:pt x="9" y="28"/>
                  </a:cubicBezTo>
                  <a:lnTo>
                    <a:pt x="9" y="35"/>
                  </a:lnTo>
                  <a:close/>
                  <a:moveTo>
                    <a:pt x="16" y="49"/>
                  </a:moveTo>
                  <a:cubicBezTo>
                    <a:pt x="16" y="49"/>
                    <a:pt x="15" y="50"/>
                    <a:pt x="15" y="5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7" y="50"/>
                    <a:pt x="7" y="49"/>
                    <a:pt x="7" y="49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1"/>
                    <a:pt x="7" y="41"/>
                    <a:pt x="8" y="41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5" y="41"/>
                    <a:pt x="16" y="41"/>
                    <a:pt x="16" y="42"/>
                  </a:cubicBezTo>
                  <a:lnTo>
                    <a:pt x="16" y="49"/>
                  </a:lnTo>
                  <a:close/>
                  <a:moveTo>
                    <a:pt x="23" y="35"/>
                  </a:moveTo>
                  <a:cubicBezTo>
                    <a:pt x="23" y="36"/>
                    <a:pt x="22" y="36"/>
                    <a:pt x="21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4" y="36"/>
                    <a:pt x="13" y="36"/>
                    <a:pt x="13" y="35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7"/>
                    <a:pt x="14" y="27"/>
                    <a:pt x="15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2" y="27"/>
                    <a:pt x="23" y="27"/>
                    <a:pt x="23" y="28"/>
                  </a:cubicBezTo>
                  <a:lnTo>
                    <a:pt x="23" y="35"/>
                  </a:lnTo>
                  <a:close/>
                  <a:moveTo>
                    <a:pt x="29" y="49"/>
                  </a:moveTo>
                  <a:cubicBezTo>
                    <a:pt x="29" y="49"/>
                    <a:pt x="29" y="50"/>
                    <a:pt x="28" y="5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1" y="50"/>
                    <a:pt x="20" y="49"/>
                    <a:pt x="20" y="49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1"/>
                    <a:pt x="21" y="41"/>
                    <a:pt x="21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9" y="41"/>
                    <a:pt x="29" y="41"/>
                    <a:pt x="29" y="42"/>
                  </a:cubicBezTo>
                  <a:lnTo>
                    <a:pt x="29" y="49"/>
                  </a:lnTo>
                  <a:close/>
                  <a:moveTo>
                    <a:pt x="36" y="35"/>
                  </a:moveTo>
                  <a:cubicBezTo>
                    <a:pt x="36" y="36"/>
                    <a:pt x="36" y="36"/>
                    <a:pt x="35" y="36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8" y="36"/>
                    <a:pt x="27" y="36"/>
                    <a:pt x="27" y="35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7" y="27"/>
                    <a:pt x="28" y="27"/>
                    <a:pt x="28" y="27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6" y="27"/>
                    <a:pt x="36" y="27"/>
                    <a:pt x="36" y="28"/>
                  </a:cubicBezTo>
                  <a:lnTo>
                    <a:pt x="36" y="35"/>
                  </a:lnTo>
                  <a:close/>
                  <a:moveTo>
                    <a:pt x="43" y="49"/>
                  </a:moveTo>
                  <a:cubicBezTo>
                    <a:pt x="43" y="49"/>
                    <a:pt x="43" y="50"/>
                    <a:pt x="42" y="50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5" y="50"/>
                    <a:pt x="34" y="49"/>
                    <a:pt x="34" y="49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4" y="41"/>
                    <a:pt x="35" y="41"/>
                    <a:pt x="35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3" y="41"/>
                    <a:pt x="43" y="41"/>
                    <a:pt x="43" y="42"/>
                  </a:cubicBezTo>
                  <a:lnTo>
                    <a:pt x="43" y="49"/>
                  </a:lnTo>
                  <a:close/>
                  <a:moveTo>
                    <a:pt x="50" y="35"/>
                  </a:moveTo>
                  <a:cubicBezTo>
                    <a:pt x="50" y="36"/>
                    <a:pt x="50" y="36"/>
                    <a:pt x="49" y="36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5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7"/>
                    <a:pt x="41" y="27"/>
                    <a:pt x="42" y="27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50" y="27"/>
                    <a:pt x="50" y="27"/>
                    <a:pt x="50" y="28"/>
                  </a:cubicBezTo>
                  <a:lnTo>
                    <a:pt x="50" y="35"/>
                  </a:lnTo>
                  <a:close/>
                  <a:moveTo>
                    <a:pt x="64" y="20"/>
                  </a:moveTo>
                  <a:cubicBezTo>
                    <a:pt x="64" y="21"/>
                    <a:pt x="63" y="22"/>
                    <a:pt x="61" y="22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6" y="22"/>
                    <a:pt x="45" y="21"/>
                    <a:pt x="45" y="20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64" y="15"/>
                    <a:pt x="64" y="15"/>
                    <a:pt x="64" y="15"/>
                  </a:cubicBezTo>
                  <a:lnTo>
                    <a:pt x="64" y="20"/>
                  </a:lnTo>
                  <a:close/>
                  <a:moveTo>
                    <a:pt x="57" y="49"/>
                  </a:moveTo>
                  <a:cubicBezTo>
                    <a:pt x="57" y="49"/>
                    <a:pt x="56" y="50"/>
                    <a:pt x="56" y="50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8" y="50"/>
                    <a:pt x="48" y="49"/>
                    <a:pt x="48" y="49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8" y="41"/>
                    <a:pt x="48" y="41"/>
                    <a:pt x="49" y="41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56" y="41"/>
                    <a:pt x="57" y="41"/>
                    <a:pt x="57" y="42"/>
                  </a:cubicBezTo>
                  <a:lnTo>
                    <a:pt x="57" y="49"/>
                  </a:lnTo>
                  <a:close/>
                  <a:moveTo>
                    <a:pt x="64" y="35"/>
                  </a:moveTo>
                  <a:cubicBezTo>
                    <a:pt x="64" y="36"/>
                    <a:pt x="63" y="36"/>
                    <a:pt x="63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5" y="36"/>
                    <a:pt x="55" y="36"/>
                    <a:pt x="55" y="35"/>
                  </a:cubicBezTo>
                  <a:cubicBezTo>
                    <a:pt x="55" y="28"/>
                    <a:pt x="55" y="28"/>
                    <a:pt x="55" y="28"/>
                  </a:cubicBezTo>
                  <a:cubicBezTo>
                    <a:pt x="55" y="27"/>
                    <a:pt x="55" y="27"/>
                    <a:pt x="56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4" y="27"/>
                    <a:pt x="64" y="28"/>
                  </a:cubicBezTo>
                  <a:lnTo>
                    <a:pt x="64" y="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914354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17"/>
          <p:cNvGrpSpPr/>
          <p:nvPr/>
        </p:nvGrpSpPr>
        <p:grpSpPr>
          <a:xfrm>
            <a:off x="3390667" y="3227675"/>
            <a:ext cx="1477020" cy="1861447"/>
            <a:chOff x="1388111" y="2459015"/>
            <a:chExt cx="1219200" cy="1536522"/>
          </a:xfrm>
        </p:grpSpPr>
        <p:sp>
          <p:nvSpPr>
            <p:cNvPr id="46" name="îŝḷîḓé-Freeform: Shape 18"/>
            <p:cNvSpPr>
              <a:spLocks/>
            </p:cNvSpPr>
            <p:nvPr/>
          </p:nvSpPr>
          <p:spPr bwMode="auto">
            <a:xfrm>
              <a:off x="1388111" y="2459015"/>
              <a:ext cx="1219200" cy="1536522"/>
            </a:xfrm>
            <a:custGeom>
              <a:avLst/>
              <a:gdLst>
                <a:gd name="T0" fmla="*/ 3360 w 3360"/>
                <a:gd name="T1" fmla="*/ 2115 h 2115"/>
                <a:gd name="T2" fmla="*/ 1680 w 3360"/>
                <a:gd name="T3" fmla="*/ 0 h 2115"/>
                <a:gd name="T4" fmla="*/ 0 w 3360"/>
                <a:gd name="T5" fmla="*/ 2115 h 2115"/>
                <a:gd name="T6" fmla="*/ 3360 w 3360"/>
                <a:gd name="T7" fmla="*/ 2115 h 2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0" h="2115">
                  <a:moveTo>
                    <a:pt x="3360" y="2115"/>
                  </a:moveTo>
                  <a:cubicBezTo>
                    <a:pt x="3360" y="2115"/>
                    <a:pt x="1956" y="1734"/>
                    <a:pt x="1680" y="0"/>
                  </a:cubicBezTo>
                  <a:cubicBezTo>
                    <a:pt x="1404" y="1734"/>
                    <a:pt x="0" y="2115"/>
                    <a:pt x="0" y="2115"/>
                  </a:cubicBezTo>
                  <a:lnTo>
                    <a:pt x="3360" y="21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 defTabSz="914354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" name="îŝḷîḓé-Freeform: Shape 19"/>
            <p:cNvSpPr>
              <a:spLocks/>
            </p:cNvSpPr>
            <p:nvPr/>
          </p:nvSpPr>
          <p:spPr bwMode="auto">
            <a:xfrm>
              <a:off x="1881030" y="3714750"/>
              <a:ext cx="233363" cy="180975"/>
            </a:xfrm>
            <a:custGeom>
              <a:avLst/>
              <a:gdLst/>
              <a:ahLst/>
              <a:cxnLst>
                <a:cxn ang="0">
                  <a:pos x="68" y="51"/>
                </a:cxn>
                <a:cxn ang="0">
                  <a:pos x="66" y="53"/>
                </a:cxn>
                <a:cxn ang="0">
                  <a:pos x="3" y="53"/>
                </a:cxn>
                <a:cxn ang="0">
                  <a:pos x="0" y="51"/>
                </a:cxn>
                <a:cxn ang="0">
                  <a:pos x="0" y="46"/>
                </a:cxn>
                <a:cxn ang="0">
                  <a:pos x="3" y="43"/>
                </a:cxn>
                <a:cxn ang="0">
                  <a:pos x="66" y="43"/>
                </a:cxn>
                <a:cxn ang="0">
                  <a:pos x="68" y="46"/>
                </a:cxn>
                <a:cxn ang="0">
                  <a:pos x="68" y="51"/>
                </a:cxn>
                <a:cxn ang="0">
                  <a:pos x="64" y="21"/>
                </a:cxn>
                <a:cxn ang="0">
                  <a:pos x="61" y="24"/>
                </a:cxn>
                <a:cxn ang="0">
                  <a:pos x="8" y="24"/>
                </a:cxn>
                <a:cxn ang="0">
                  <a:pos x="5" y="21"/>
                </a:cxn>
                <a:cxn ang="0">
                  <a:pos x="5" y="17"/>
                </a:cxn>
                <a:cxn ang="0">
                  <a:pos x="8" y="14"/>
                </a:cxn>
                <a:cxn ang="0">
                  <a:pos x="61" y="14"/>
                </a:cxn>
                <a:cxn ang="0">
                  <a:pos x="64" y="17"/>
                </a:cxn>
                <a:cxn ang="0">
                  <a:pos x="64" y="21"/>
                </a:cxn>
                <a:cxn ang="0">
                  <a:pos x="54" y="36"/>
                </a:cxn>
                <a:cxn ang="0">
                  <a:pos x="51" y="38"/>
                </a:cxn>
                <a:cxn ang="0">
                  <a:pos x="17" y="38"/>
                </a:cxn>
                <a:cxn ang="0">
                  <a:pos x="15" y="36"/>
                </a:cxn>
                <a:cxn ang="0">
                  <a:pos x="15" y="31"/>
                </a:cxn>
                <a:cxn ang="0">
                  <a:pos x="17" y="29"/>
                </a:cxn>
                <a:cxn ang="0">
                  <a:pos x="51" y="29"/>
                </a:cxn>
                <a:cxn ang="0">
                  <a:pos x="54" y="31"/>
                </a:cxn>
                <a:cxn ang="0">
                  <a:pos x="54" y="36"/>
                </a:cxn>
                <a:cxn ang="0">
                  <a:pos x="49" y="7"/>
                </a:cxn>
                <a:cxn ang="0">
                  <a:pos x="47" y="9"/>
                </a:cxn>
                <a:cxn ang="0">
                  <a:pos x="22" y="9"/>
                </a:cxn>
                <a:cxn ang="0">
                  <a:pos x="20" y="7"/>
                </a:cxn>
                <a:cxn ang="0">
                  <a:pos x="20" y="2"/>
                </a:cxn>
                <a:cxn ang="0">
                  <a:pos x="22" y="0"/>
                </a:cxn>
                <a:cxn ang="0">
                  <a:pos x="47" y="0"/>
                </a:cxn>
                <a:cxn ang="0">
                  <a:pos x="49" y="2"/>
                </a:cxn>
                <a:cxn ang="0">
                  <a:pos x="49" y="7"/>
                </a:cxn>
              </a:cxnLst>
              <a:rect l="0" t="0" r="r" b="b"/>
              <a:pathLst>
                <a:path w="68" h="53">
                  <a:moveTo>
                    <a:pt x="68" y="51"/>
                  </a:moveTo>
                  <a:cubicBezTo>
                    <a:pt x="68" y="52"/>
                    <a:pt x="67" y="53"/>
                    <a:pt x="66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2" y="53"/>
                    <a:pt x="0" y="52"/>
                    <a:pt x="0" y="51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4"/>
                    <a:pt x="2" y="43"/>
                    <a:pt x="3" y="43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7" y="43"/>
                    <a:pt x="68" y="44"/>
                    <a:pt x="68" y="46"/>
                  </a:cubicBezTo>
                  <a:lnTo>
                    <a:pt x="68" y="51"/>
                  </a:lnTo>
                  <a:close/>
                  <a:moveTo>
                    <a:pt x="64" y="21"/>
                  </a:moveTo>
                  <a:cubicBezTo>
                    <a:pt x="64" y="23"/>
                    <a:pt x="63" y="24"/>
                    <a:pt x="61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6" y="24"/>
                    <a:pt x="5" y="23"/>
                    <a:pt x="5" y="21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5"/>
                    <a:pt x="6" y="14"/>
                    <a:pt x="8" y="14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3" y="14"/>
                    <a:pt x="64" y="15"/>
                    <a:pt x="64" y="17"/>
                  </a:cubicBezTo>
                  <a:lnTo>
                    <a:pt x="64" y="21"/>
                  </a:lnTo>
                  <a:close/>
                  <a:moveTo>
                    <a:pt x="54" y="36"/>
                  </a:moveTo>
                  <a:cubicBezTo>
                    <a:pt x="54" y="37"/>
                    <a:pt x="53" y="38"/>
                    <a:pt x="51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6" y="38"/>
                    <a:pt x="15" y="37"/>
                    <a:pt x="15" y="36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0"/>
                    <a:pt x="16" y="29"/>
                    <a:pt x="17" y="29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3" y="29"/>
                    <a:pt x="54" y="30"/>
                    <a:pt x="54" y="31"/>
                  </a:cubicBezTo>
                  <a:lnTo>
                    <a:pt x="54" y="36"/>
                  </a:lnTo>
                  <a:close/>
                  <a:moveTo>
                    <a:pt x="49" y="7"/>
                  </a:moveTo>
                  <a:cubicBezTo>
                    <a:pt x="49" y="8"/>
                    <a:pt x="48" y="9"/>
                    <a:pt x="47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1" y="9"/>
                    <a:pt x="20" y="8"/>
                    <a:pt x="20" y="7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0"/>
                    <a:pt x="22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8" y="0"/>
                    <a:pt x="49" y="1"/>
                    <a:pt x="49" y="2"/>
                  </a:cubicBezTo>
                  <a:lnTo>
                    <a:pt x="49" y="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914354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21"/>
          <p:cNvGrpSpPr/>
          <p:nvPr/>
        </p:nvGrpSpPr>
        <p:grpSpPr>
          <a:xfrm>
            <a:off x="5881363" y="5480355"/>
            <a:ext cx="693340" cy="693340"/>
            <a:chOff x="4178300" y="1689100"/>
            <a:chExt cx="787400" cy="787400"/>
          </a:xfrm>
        </p:grpSpPr>
        <p:grpSp>
          <p:nvGrpSpPr>
            <p:cNvPr id="42" name="Group 22"/>
            <p:cNvGrpSpPr/>
            <p:nvPr/>
          </p:nvGrpSpPr>
          <p:grpSpPr>
            <a:xfrm>
              <a:off x="4178300" y="1689100"/>
              <a:ext cx="787400" cy="787400"/>
              <a:chOff x="4343400" y="1854885"/>
              <a:chExt cx="457200" cy="457200"/>
            </a:xfrm>
          </p:grpSpPr>
          <p:sp>
            <p:nvSpPr>
              <p:cNvPr id="44" name="îŝḷîḓé-Oval 24"/>
              <p:cNvSpPr/>
              <p:nvPr/>
            </p:nvSpPr>
            <p:spPr>
              <a:xfrm>
                <a:off x="4343400" y="1854885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accent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/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îŝḷîḓé-Oval 25"/>
              <p:cNvSpPr/>
              <p:nvPr/>
            </p:nvSpPr>
            <p:spPr>
              <a:xfrm>
                <a:off x="4408030" y="1919516"/>
                <a:ext cx="327939" cy="327939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/>
                <a:endParaRPr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3" name="îŝḷîḓé-Freeform: Shape 23"/>
            <p:cNvSpPr>
              <a:spLocks/>
            </p:cNvSpPr>
            <p:nvPr/>
          </p:nvSpPr>
          <p:spPr bwMode="auto">
            <a:xfrm>
              <a:off x="4429954" y="1979868"/>
              <a:ext cx="284092" cy="205864"/>
            </a:xfrm>
            <a:custGeom>
              <a:avLst/>
              <a:gdLst/>
              <a:ahLst/>
              <a:cxnLst>
                <a:cxn ang="0">
                  <a:pos x="64" y="42"/>
                </a:cxn>
                <a:cxn ang="0">
                  <a:pos x="62" y="44"/>
                </a:cxn>
                <a:cxn ang="0">
                  <a:pos x="61" y="45"/>
                </a:cxn>
                <a:cxn ang="0">
                  <a:pos x="60" y="44"/>
                </a:cxn>
                <a:cxn ang="0">
                  <a:pos x="45" y="30"/>
                </a:cxn>
                <a:cxn ang="0">
                  <a:pos x="45" y="36"/>
                </a:cxn>
                <a:cxn ang="0">
                  <a:pos x="35" y="46"/>
                </a:cxn>
                <a:cxn ang="0">
                  <a:pos x="10" y="46"/>
                </a:cxn>
                <a:cxn ang="0">
                  <a:pos x="0" y="36"/>
                </a:cxn>
                <a:cxn ang="0">
                  <a:pos x="0" y="10"/>
                </a:cxn>
                <a:cxn ang="0">
                  <a:pos x="10" y="0"/>
                </a:cxn>
                <a:cxn ang="0">
                  <a:pos x="35" y="0"/>
                </a:cxn>
                <a:cxn ang="0">
                  <a:pos x="45" y="10"/>
                </a:cxn>
                <a:cxn ang="0">
                  <a:pos x="45" y="16"/>
                </a:cxn>
                <a:cxn ang="0">
                  <a:pos x="60" y="2"/>
                </a:cxn>
                <a:cxn ang="0">
                  <a:pos x="61" y="1"/>
                </a:cxn>
                <a:cxn ang="0">
                  <a:pos x="62" y="1"/>
                </a:cxn>
                <a:cxn ang="0">
                  <a:pos x="64" y="4"/>
                </a:cxn>
                <a:cxn ang="0">
                  <a:pos x="64" y="42"/>
                </a:cxn>
              </a:cxnLst>
              <a:rect l="0" t="0" r="r" b="b"/>
              <a:pathLst>
                <a:path w="64" h="46">
                  <a:moveTo>
                    <a:pt x="64" y="42"/>
                  </a:moveTo>
                  <a:cubicBezTo>
                    <a:pt x="64" y="43"/>
                    <a:pt x="63" y="44"/>
                    <a:pt x="62" y="44"/>
                  </a:cubicBezTo>
                  <a:cubicBezTo>
                    <a:pt x="62" y="45"/>
                    <a:pt x="62" y="45"/>
                    <a:pt x="61" y="45"/>
                  </a:cubicBezTo>
                  <a:cubicBezTo>
                    <a:pt x="61" y="45"/>
                    <a:pt x="60" y="44"/>
                    <a:pt x="60" y="44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60" y="1"/>
                    <a:pt x="61" y="1"/>
                    <a:pt x="61" y="1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63" y="2"/>
                    <a:pt x="64" y="3"/>
                    <a:pt x="64" y="4"/>
                  </a:cubicBezTo>
                  <a:lnTo>
                    <a:pt x="64" y="4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914354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26"/>
          <p:cNvGrpSpPr/>
          <p:nvPr/>
        </p:nvGrpSpPr>
        <p:grpSpPr>
          <a:xfrm>
            <a:off x="5489523" y="3227674"/>
            <a:ext cx="1477020" cy="1861447"/>
            <a:chOff x="1388111" y="2459015"/>
            <a:chExt cx="1219200" cy="1536522"/>
          </a:xfrm>
        </p:grpSpPr>
        <p:sp>
          <p:nvSpPr>
            <p:cNvPr id="40" name="îŝḷîḓé-Freeform: Shape 27"/>
            <p:cNvSpPr>
              <a:spLocks/>
            </p:cNvSpPr>
            <p:nvPr/>
          </p:nvSpPr>
          <p:spPr bwMode="auto">
            <a:xfrm>
              <a:off x="1388111" y="2459015"/>
              <a:ext cx="1219200" cy="1536522"/>
            </a:xfrm>
            <a:custGeom>
              <a:avLst/>
              <a:gdLst>
                <a:gd name="T0" fmla="*/ 3360 w 3360"/>
                <a:gd name="T1" fmla="*/ 2115 h 2115"/>
                <a:gd name="T2" fmla="*/ 1680 w 3360"/>
                <a:gd name="T3" fmla="*/ 0 h 2115"/>
                <a:gd name="T4" fmla="*/ 0 w 3360"/>
                <a:gd name="T5" fmla="*/ 2115 h 2115"/>
                <a:gd name="T6" fmla="*/ 3360 w 3360"/>
                <a:gd name="T7" fmla="*/ 2115 h 2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0" h="2115">
                  <a:moveTo>
                    <a:pt x="3360" y="2115"/>
                  </a:moveTo>
                  <a:cubicBezTo>
                    <a:pt x="3360" y="2115"/>
                    <a:pt x="1956" y="1734"/>
                    <a:pt x="1680" y="0"/>
                  </a:cubicBezTo>
                  <a:cubicBezTo>
                    <a:pt x="1404" y="1734"/>
                    <a:pt x="0" y="2115"/>
                    <a:pt x="0" y="2115"/>
                  </a:cubicBezTo>
                  <a:lnTo>
                    <a:pt x="3360" y="21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 defTabSz="914354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îŝḷîḓé-Freeform: Shape 28"/>
            <p:cNvSpPr>
              <a:spLocks/>
            </p:cNvSpPr>
            <p:nvPr/>
          </p:nvSpPr>
          <p:spPr bwMode="auto">
            <a:xfrm>
              <a:off x="1881030" y="3714750"/>
              <a:ext cx="233363" cy="180975"/>
            </a:xfrm>
            <a:custGeom>
              <a:avLst/>
              <a:gdLst/>
              <a:ahLst/>
              <a:cxnLst>
                <a:cxn ang="0">
                  <a:pos x="68" y="51"/>
                </a:cxn>
                <a:cxn ang="0">
                  <a:pos x="66" y="53"/>
                </a:cxn>
                <a:cxn ang="0">
                  <a:pos x="3" y="53"/>
                </a:cxn>
                <a:cxn ang="0">
                  <a:pos x="0" y="51"/>
                </a:cxn>
                <a:cxn ang="0">
                  <a:pos x="0" y="46"/>
                </a:cxn>
                <a:cxn ang="0">
                  <a:pos x="3" y="43"/>
                </a:cxn>
                <a:cxn ang="0">
                  <a:pos x="66" y="43"/>
                </a:cxn>
                <a:cxn ang="0">
                  <a:pos x="68" y="46"/>
                </a:cxn>
                <a:cxn ang="0">
                  <a:pos x="68" y="51"/>
                </a:cxn>
                <a:cxn ang="0">
                  <a:pos x="64" y="21"/>
                </a:cxn>
                <a:cxn ang="0">
                  <a:pos x="61" y="24"/>
                </a:cxn>
                <a:cxn ang="0">
                  <a:pos x="8" y="24"/>
                </a:cxn>
                <a:cxn ang="0">
                  <a:pos x="5" y="21"/>
                </a:cxn>
                <a:cxn ang="0">
                  <a:pos x="5" y="17"/>
                </a:cxn>
                <a:cxn ang="0">
                  <a:pos x="8" y="14"/>
                </a:cxn>
                <a:cxn ang="0">
                  <a:pos x="61" y="14"/>
                </a:cxn>
                <a:cxn ang="0">
                  <a:pos x="64" y="17"/>
                </a:cxn>
                <a:cxn ang="0">
                  <a:pos x="64" y="21"/>
                </a:cxn>
                <a:cxn ang="0">
                  <a:pos x="54" y="36"/>
                </a:cxn>
                <a:cxn ang="0">
                  <a:pos x="51" y="38"/>
                </a:cxn>
                <a:cxn ang="0">
                  <a:pos x="17" y="38"/>
                </a:cxn>
                <a:cxn ang="0">
                  <a:pos x="15" y="36"/>
                </a:cxn>
                <a:cxn ang="0">
                  <a:pos x="15" y="31"/>
                </a:cxn>
                <a:cxn ang="0">
                  <a:pos x="17" y="29"/>
                </a:cxn>
                <a:cxn ang="0">
                  <a:pos x="51" y="29"/>
                </a:cxn>
                <a:cxn ang="0">
                  <a:pos x="54" y="31"/>
                </a:cxn>
                <a:cxn ang="0">
                  <a:pos x="54" y="36"/>
                </a:cxn>
                <a:cxn ang="0">
                  <a:pos x="49" y="7"/>
                </a:cxn>
                <a:cxn ang="0">
                  <a:pos x="47" y="9"/>
                </a:cxn>
                <a:cxn ang="0">
                  <a:pos x="22" y="9"/>
                </a:cxn>
                <a:cxn ang="0">
                  <a:pos x="20" y="7"/>
                </a:cxn>
                <a:cxn ang="0">
                  <a:pos x="20" y="2"/>
                </a:cxn>
                <a:cxn ang="0">
                  <a:pos x="22" y="0"/>
                </a:cxn>
                <a:cxn ang="0">
                  <a:pos x="47" y="0"/>
                </a:cxn>
                <a:cxn ang="0">
                  <a:pos x="49" y="2"/>
                </a:cxn>
                <a:cxn ang="0">
                  <a:pos x="49" y="7"/>
                </a:cxn>
              </a:cxnLst>
              <a:rect l="0" t="0" r="r" b="b"/>
              <a:pathLst>
                <a:path w="68" h="53">
                  <a:moveTo>
                    <a:pt x="68" y="51"/>
                  </a:moveTo>
                  <a:cubicBezTo>
                    <a:pt x="68" y="52"/>
                    <a:pt x="67" y="53"/>
                    <a:pt x="66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2" y="53"/>
                    <a:pt x="0" y="52"/>
                    <a:pt x="0" y="51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4"/>
                    <a:pt x="2" y="43"/>
                    <a:pt x="3" y="43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7" y="43"/>
                    <a:pt x="68" y="44"/>
                    <a:pt x="68" y="46"/>
                  </a:cubicBezTo>
                  <a:lnTo>
                    <a:pt x="68" y="51"/>
                  </a:lnTo>
                  <a:close/>
                  <a:moveTo>
                    <a:pt x="64" y="21"/>
                  </a:moveTo>
                  <a:cubicBezTo>
                    <a:pt x="64" y="23"/>
                    <a:pt x="63" y="24"/>
                    <a:pt x="61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6" y="24"/>
                    <a:pt x="5" y="23"/>
                    <a:pt x="5" y="21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5"/>
                    <a:pt x="6" y="14"/>
                    <a:pt x="8" y="14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3" y="14"/>
                    <a:pt x="64" y="15"/>
                    <a:pt x="64" y="17"/>
                  </a:cubicBezTo>
                  <a:lnTo>
                    <a:pt x="64" y="21"/>
                  </a:lnTo>
                  <a:close/>
                  <a:moveTo>
                    <a:pt x="54" y="36"/>
                  </a:moveTo>
                  <a:cubicBezTo>
                    <a:pt x="54" y="37"/>
                    <a:pt x="53" y="38"/>
                    <a:pt x="51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6" y="38"/>
                    <a:pt x="15" y="37"/>
                    <a:pt x="15" y="36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0"/>
                    <a:pt x="16" y="29"/>
                    <a:pt x="17" y="29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3" y="29"/>
                    <a:pt x="54" y="30"/>
                    <a:pt x="54" y="31"/>
                  </a:cubicBezTo>
                  <a:lnTo>
                    <a:pt x="54" y="36"/>
                  </a:lnTo>
                  <a:close/>
                  <a:moveTo>
                    <a:pt x="49" y="7"/>
                  </a:moveTo>
                  <a:cubicBezTo>
                    <a:pt x="49" y="8"/>
                    <a:pt x="48" y="9"/>
                    <a:pt x="47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1" y="9"/>
                    <a:pt x="20" y="8"/>
                    <a:pt x="20" y="7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0"/>
                    <a:pt x="22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8" y="0"/>
                    <a:pt x="49" y="1"/>
                    <a:pt x="49" y="2"/>
                  </a:cubicBezTo>
                  <a:lnTo>
                    <a:pt x="49" y="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914354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30"/>
          <p:cNvGrpSpPr/>
          <p:nvPr/>
        </p:nvGrpSpPr>
        <p:grpSpPr>
          <a:xfrm>
            <a:off x="7966415" y="5480354"/>
            <a:ext cx="693340" cy="693340"/>
            <a:chOff x="5759450" y="1689100"/>
            <a:chExt cx="787400" cy="787400"/>
          </a:xfrm>
        </p:grpSpPr>
        <p:grpSp>
          <p:nvGrpSpPr>
            <p:cNvPr id="36" name="Group 31"/>
            <p:cNvGrpSpPr/>
            <p:nvPr/>
          </p:nvGrpSpPr>
          <p:grpSpPr>
            <a:xfrm>
              <a:off x="5759450" y="1689100"/>
              <a:ext cx="787400" cy="787400"/>
              <a:chOff x="4343400" y="1854885"/>
              <a:chExt cx="457200" cy="457200"/>
            </a:xfrm>
          </p:grpSpPr>
          <p:sp>
            <p:nvSpPr>
              <p:cNvPr id="38" name="îŝḷîḓé-Oval 33"/>
              <p:cNvSpPr/>
              <p:nvPr/>
            </p:nvSpPr>
            <p:spPr>
              <a:xfrm>
                <a:off x="4343400" y="1854885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accent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/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îŝḷîḓé-Oval 34"/>
              <p:cNvSpPr/>
              <p:nvPr/>
            </p:nvSpPr>
            <p:spPr>
              <a:xfrm>
                <a:off x="4408030" y="1919516"/>
                <a:ext cx="327939" cy="327939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/>
                <a:endParaRPr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7" name="îŝḷîḓé-Freeform: Shape 32"/>
            <p:cNvSpPr>
              <a:spLocks/>
            </p:cNvSpPr>
            <p:nvPr/>
          </p:nvSpPr>
          <p:spPr bwMode="auto">
            <a:xfrm>
              <a:off x="6030661" y="1960311"/>
              <a:ext cx="244978" cy="244978"/>
            </a:xfrm>
            <a:custGeom>
              <a:avLst/>
              <a:gdLst/>
              <a:ahLst/>
              <a:cxnLst>
                <a:cxn ang="0">
                  <a:pos x="55" y="31"/>
                </a:cxn>
                <a:cxn ang="0">
                  <a:pos x="54" y="33"/>
                </a:cxn>
                <a:cxn ang="0">
                  <a:pos x="47" y="34"/>
                </a:cxn>
                <a:cxn ang="0">
                  <a:pos x="46" y="37"/>
                </a:cxn>
                <a:cxn ang="0">
                  <a:pos x="49" y="42"/>
                </a:cxn>
                <a:cxn ang="0">
                  <a:pos x="50" y="43"/>
                </a:cxn>
                <a:cxn ang="0">
                  <a:pos x="49" y="44"/>
                </a:cxn>
                <a:cxn ang="0">
                  <a:pos x="43" y="50"/>
                </a:cxn>
                <a:cxn ang="0">
                  <a:pos x="42" y="50"/>
                </a:cxn>
                <a:cxn ang="0">
                  <a:pos x="37" y="46"/>
                </a:cxn>
                <a:cxn ang="0">
                  <a:pos x="33" y="47"/>
                </a:cxn>
                <a:cxn ang="0">
                  <a:pos x="32" y="54"/>
                </a:cxn>
                <a:cxn ang="0">
                  <a:pos x="31" y="55"/>
                </a:cxn>
                <a:cxn ang="0">
                  <a:pos x="23" y="55"/>
                </a:cxn>
                <a:cxn ang="0">
                  <a:pos x="22" y="54"/>
                </a:cxn>
                <a:cxn ang="0">
                  <a:pos x="21" y="47"/>
                </a:cxn>
                <a:cxn ang="0">
                  <a:pos x="18" y="46"/>
                </a:cxn>
                <a:cxn ang="0">
                  <a:pos x="13" y="50"/>
                </a:cxn>
                <a:cxn ang="0">
                  <a:pos x="12" y="50"/>
                </a:cxn>
                <a:cxn ang="0">
                  <a:pos x="11" y="50"/>
                </a:cxn>
                <a:cxn ang="0">
                  <a:pos x="5" y="44"/>
                </a:cxn>
                <a:cxn ang="0">
                  <a:pos x="5" y="43"/>
                </a:cxn>
                <a:cxn ang="0">
                  <a:pos x="5" y="42"/>
                </a:cxn>
                <a:cxn ang="0">
                  <a:pos x="9" y="37"/>
                </a:cxn>
                <a:cxn ang="0">
                  <a:pos x="7" y="33"/>
                </a:cxn>
                <a:cxn ang="0">
                  <a:pos x="1" y="33"/>
                </a:cxn>
                <a:cxn ang="0">
                  <a:pos x="0" y="31"/>
                </a:cxn>
                <a:cxn ang="0">
                  <a:pos x="0" y="23"/>
                </a:cxn>
                <a:cxn ang="0">
                  <a:pos x="1" y="22"/>
                </a:cxn>
                <a:cxn ang="0">
                  <a:pos x="7" y="21"/>
                </a:cxn>
                <a:cxn ang="0">
                  <a:pos x="9" y="18"/>
                </a:cxn>
                <a:cxn ang="0">
                  <a:pos x="5" y="13"/>
                </a:cxn>
                <a:cxn ang="0">
                  <a:pos x="5" y="12"/>
                </a:cxn>
                <a:cxn ang="0">
                  <a:pos x="5" y="11"/>
                </a:cxn>
                <a:cxn ang="0">
                  <a:pos x="12" y="5"/>
                </a:cxn>
                <a:cxn ang="0">
                  <a:pos x="13" y="5"/>
                </a:cxn>
                <a:cxn ang="0">
                  <a:pos x="18" y="9"/>
                </a:cxn>
                <a:cxn ang="0">
                  <a:pos x="21" y="8"/>
                </a:cxn>
                <a:cxn ang="0">
                  <a:pos x="22" y="1"/>
                </a:cxn>
                <a:cxn ang="0">
                  <a:pos x="23" y="0"/>
                </a:cxn>
                <a:cxn ang="0">
                  <a:pos x="31" y="0"/>
                </a:cxn>
                <a:cxn ang="0">
                  <a:pos x="32" y="1"/>
                </a:cxn>
                <a:cxn ang="0">
                  <a:pos x="33" y="8"/>
                </a:cxn>
                <a:cxn ang="0">
                  <a:pos x="37" y="9"/>
                </a:cxn>
                <a:cxn ang="0">
                  <a:pos x="42" y="5"/>
                </a:cxn>
                <a:cxn ang="0">
                  <a:pos x="43" y="5"/>
                </a:cxn>
                <a:cxn ang="0">
                  <a:pos x="43" y="5"/>
                </a:cxn>
                <a:cxn ang="0">
                  <a:pos x="49" y="11"/>
                </a:cxn>
                <a:cxn ang="0">
                  <a:pos x="50" y="12"/>
                </a:cxn>
                <a:cxn ang="0">
                  <a:pos x="49" y="13"/>
                </a:cxn>
                <a:cxn ang="0">
                  <a:pos x="46" y="18"/>
                </a:cxn>
                <a:cxn ang="0">
                  <a:pos x="47" y="21"/>
                </a:cxn>
                <a:cxn ang="0">
                  <a:pos x="54" y="22"/>
                </a:cxn>
                <a:cxn ang="0">
                  <a:pos x="55" y="23"/>
                </a:cxn>
                <a:cxn ang="0">
                  <a:pos x="55" y="31"/>
                </a:cxn>
                <a:cxn ang="0">
                  <a:pos x="27" y="18"/>
                </a:cxn>
                <a:cxn ang="0">
                  <a:pos x="18" y="27"/>
                </a:cxn>
                <a:cxn ang="0">
                  <a:pos x="27" y="36"/>
                </a:cxn>
                <a:cxn ang="0">
                  <a:pos x="36" y="27"/>
                </a:cxn>
                <a:cxn ang="0">
                  <a:pos x="27" y="18"/>
                </a:cxn>
              </a:cxnLst>
              <a:rect l="0" t="0" r="r" b="b"/>
              <a:pathLst>
                <a:path w="55" h="55">
                  <a:moveTo>
                    <a:pt x="55" y="31"/>
                  </a:moveTo>
                  <a:cubicBezTo>
                    <a:pt x="55" y="32"/>
                    <a:pt x="54" y="33"/>
                    <a:pt x="54" y="33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5"/>
                    <a:pt x="46" y="36"/>
                    <a:pt x="46" y="37"/>
                  </a:cubicBezTo>
                  <a:cubicBezTo>
                    <a:pt x="47" y="39"/>
                    <a:pt x="48" y="40"/>
                    <a:pt x="49" y="42"/>
                  </a:cubicBezTo>
                  <a:cubicBezTo>
                    <a:pt x="50" y="42"/>
                    <a:pt x="50" y="42"/>
                    <a:pt x="50" y="43"/>
                  </a:cubicBezTo>
                  <a:cubicBezTo>
                    <a:pt x="50" y="43"/>
                    <a:pt x="50" y="43"/>
                    <a:pt x="49" y="44"/>
                  </a:cubicBezTo>
                  <a:cubicBezTo>
                    <a:pt x="49" y="45"/>
                    <a:pt x="44" y="50"/>
                    <a:pt x="43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6" y="46"/>
                    <a:pt x="35" y="47"/>
                    <a:pt x="33" y="47"/>
                  </a:cubicBezTo>
                  <a:cubicBezTo>
                    <a:pt x="33" y="49"/>
                    <a:pt x="33" y="52"/>
                    <a:pt x="32" y="54"/>
                  </a:cubicBezTo>
                  <a:cubicBezTo>
                    <a:pt x="32" y="54"/>
                    <a:pt x="32" y="55"/>
                    <a:pt x="31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2" y="54"/>
                    <a:pt x="22" y="54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0" y="47"/>
                    <a:pt x="19" y="46"/>
                    <a:pt x="18" y="46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9" y="48"/>
                    <a:pt x="7" y="46"/>
                    <a:pt x="5" y="44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6" y="40"/>
                    <a:pt x="8" y="39"/>
                    <a:pt x="9" y="37"/>
                  </a:cubicBezTo>
                  <a:cubicBezTo>
                    <a:pt x="8" y="36"/>
                    <a:pt x="8" y="35"/>
                    <a:pt x="7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0" y="32"/>
                    <a:pt x="0" y="32"/>
                    <a:pt x="0" y="31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2"/>
                    <a:pt x="1" y="22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0"/>
                    <a:pt x="8" y="19"/>
                    <a:pt x="9" y="18"/>
                  </a:cubicBezTo>
                  <a:cubicBezTo>
                    <a:pt x="8" y="16"/>
                    <a:pt x="6" y="14"/>
                    <a:pt x="5" y="13"/>
                  </a:cubicBezTo>
                  <a:cubicBezTo>
                    <a:pt x="5" y="13"/>
                    <a:pt x="5" y="12"/>
                    <a:pt x="5" y="12"/>
                  </a:cubicBezTo>
                  <a:cubicBezTo>
                    <a:pt x="5" y="12"/>
                    <a:pt x="5" y="11"/>
                    <a:pt x="5" y="11"/>
                  </a:cubicBezTo>
                  <a:cubicBezTo>
                    <a:pt x="6" y="10"/>
                    <a:pt x="11" y="5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9" y="8"/>
                    <a:pt x="20" y="8"/>
                    <a:pt x="21" y="8"/>
                  </a:cubicBezTo>
                  <a:cubicBezTo>
                    <a:pt x="21" y="5"/>
                    <a:pt x="21" y="3"/>
                    <a:pt x="22" y="1"/>
                  </a:cubicBezTo>
                  <a:cubicBezTo>
                    <a:pt x="22" y="0"/>
                    <a:pt x="23" y="0"/>
                    <a:pt x="23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2" y="0"/>
                    <a:pt x="32" y="0"/>
                    <a:pt x="32" y="1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5" y="8"/>
                    <a:pt x="36" y="8"/>
                    <a:pt x="37" y="9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3" y="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5" y="7"/>
                    <a:pt x="48" y="9"/>
                    <a:pt x="49" y="11"/>
                  </a:cubicBezTo>
                  <a:cubicBezTo>
                    <a:pt x="50" y="11"/>
                    <a:pt x="50" y="12"/>
                    <a:pt x="50" y="12"/>
                  </a:cubicBezTo>
                  <a:cubicBezTo>
                    <a:pt x="50" y="12"/>
                    <a:pt x="49" y="13"/>
                    <a:pt x="49" y="13"/>
                  </a:cubicBezTo>
                  <a:cubicBezTo>
                    <a:pt x="48" y="14"/>
                    <a:pt x="47" y="16"/>
                    <a:pt x="46" y="18"/>
                  </a:cubicBezTo>
                  <a:cubicBezTo>
                    <a:pt x="46" y="19"/>
                    <a:pt x="47" y="20"/>
                    <a:pt x="47" y="21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4" y="22"/>
                    <a:pt x="55" y="23"/>
                    <a:pt x="55" y="23"/>
                  </a:cubicBezTo>
                  <a:lnTo>
                    <a:pt x="55" y="31"/>
                  </a:lnTo>
                  <a:close/>
                  <a:moveTo>
                    <a:pt x="27" y="18"/>
                  </a:moveTo>
                  <a:cubicBezTo>
                    <a:pt x="22" y="18"/>
                    <a:pt x="18" y="22"/>
                    <a:pt x="18" y="27"/>
                  </a:cubicBezTo>
                  <a:cubicBezTo>
                    <a:pt x="18" y="32"/>
                    <a:pt x="22" y="36"/>
                    <a:pt x="27" y="36"/>
                  </a:cubicBezTo>
                  <a:cubicBezTo>
                    <a:pt x="32" y="36"/>
                    <a:pt x="36" y="32"/>
                    <a:pt x="36" y="27"/>
                  </a:cubicBezTo>
                  <a:cubicBezTo>
                    <a:pt x="36" y="22"/>
                    <a:pt x="32" y="18"/>
                    <a:pt x="27" y="1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914354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oup 35"/>
          <p:cNvGrpSpPr/>
          <p:nvPr/>
        </p:nvGrpSpPr>
        <p:grpSpPr>
          <a:xfrm flipH="1">
            <a:off x="7482263" y="3218509"/>
            <a:ext cx="1477020" cy="1861447"/>
            <a:chOff x="3171825" y="2459015"/>
            <a:chExt cx="1219200" cy="1536522"/>
          </a:xfrm>
        </p:grpSpPr>
        <p:sp>
          <p:nvSpPr>
            <p:cNvPr id="34" name="îŝḷîḓé-Freeform: Shape 36"/>
            <p:cNvSpPr>
              <a:spLocks/>
            </p:cNvSpPr>
            <p:nvPr/>
          </p:nvSpPr>
          <p:spPr bwMode="auto">
            <a:xfrm>
              <a:off x="3171825" y="2459015"/>
              <a:ext cx="1219200" cy="1536522"/>
            </a:xfrm>
            <a:custGeom>
              <a:avLst/>
              <a:gdLst>
                <a:gd name="T0" fmla="*/ 3360 w 3360"/>
                <a:gd name="T1" fmla="*/ 2115 h 2115"/>
                <a:gd name="T2" fmla="*/ 1680 w 3360"/>
                <a:gd name="T3" fmla="*/ 0 h 2115"/>
                <a:gd name="T4" fmla="*/ 0 w 3360"/>
                <a:gd name="T5" fmla="*/ 2115 h 2115"/>
                <a:gd name="T6" fmla="*/ 3360 w 3360"/>
                <a:gd name="T7" fmla="*/ 2115 h 2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0" h="2115">
                  <a:moveTo>
                    <a:pt x="3360" y="2115"/>
                  </a:moveTo>
                  <a:cubicBezTo>
                    <a:pt x="3360" y="2115"/>
                    <a:pt x="1956" y="1734"/>
                    <a:pt x="1680" y="0"/>
                  </a:cubicBezTo>
                  <a:cubicBezTo>
                    <a:pt x="1404" y="1734"/>
                    <a:pt x="0" y="2115"/>
                    <a:pt x="0" y="2115"/>
                  </a:cubicBezTo>
                  <a:lnTo>
                    <a:pt x="3360" y="21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 defTabSz="914354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îŝḷîḓé-Freeform: Shape 37"/>
            <p:cNvSpPr>
              <a:spLocks/>
            </p:cNvSpPr>
            <p:nvPr/>
          </p:nvSpPr>
          <p:spPr bwMode="auto">
            <a:xfrm>
              <a:off x="3705225" y="3738983"/>
              <a:ext cx="193039" cy="153943"/>
            </a:xfrm>
            <a:custGeom>
              <a:avLst/>
              <a:gdLst/>
              <a:ahLst/>
              <a:cxnLst>
                <a:cxn ang="0">
                  <a:pos x="73" y="52"/>
                </a:cxn>
                <a:cxn ang="0">
                  <a:pos x="67" y="58"/>
                </a:cxn>
                <a:cxn ang="0">
                  <a:pos x="7" y="58"/>
                </a:cxn>
                <a:cxn ang="0">
                  <a:pos x="0" y="52"/>
                </a:cxn>
                <a:cxn ang="0">
                  <a:pos x="0" y="6"/>
                </a:cxn>
                <a:cxn ang="0">
                  <a:pos x="7" y="0"/>
                </a:cxn>
                <a:cxn ang="0">
                  <a:pos x="67" y="0"/>
                </a:cxn>
                <a:cxn ang="0">
                  <a:pos x="73" y="6"/>
                </a:cxn>
                <a:cxn ang="0">
                  <a:pos x="73" y="52"/>
                </a:cxn>
                <a:cxn ang="0">
                  <a:pos x="7" y="4"/>
                </a:cxn>
                <a:cxn ang="0">
                  <a:pos x="5" y="6"/>
                </a:cxn>
                <a:cxn ang="0">
                  <a:pos x="5" y="52"/>
                </a:cxn>
                <a:cxn ang="0">
                  <a:pos x="7" y="53"/>
                </a:cxn>
                <a:cxn ang="0">
                  <a:pos x="67" y="53"/>
                </a:cxn>
                <a:cxn ang="0">
                  <a:pos x="68" y="52"/>
                </a:cxn>
                <a:cxn ang="0">
                  <a:pos x="68" y="6"/>
                </a:cxn>
                <a:cxn ang="0">
                  <a:pos x="67" y="4"/>
                </a:cxn>
                <a:cxn ang="0">
                  <a:pos x="7" y="4"/>
                </a:cxn>
                <a:cxn ang="0">
                  <a:pos x="17" y="24"/>
                </a:cxn>
                <a:cxn ang="0">
                  <a:pos x="10" y="17"/>
                </a:cxn>
                <a:cxn ang="0">
                  <a:pos x="17" y="9"/>
                </a:cxn>
                <a:cxn ang="0">
                  <a:pos x="25" y="17"/>
                </a:cxn>
                <a:cxn ang="0">
                  <a:pos x="17" y="24"/>
                </a:cxn>
                <a:cxn ang="0">
                  <a:pos x="64" y="48"/>
                </a:cxn>
                <a:cxn ang="0">
                  <a:pos x="10" y="48"/>
                </a:cxn>
                <a:cxn ang="0">
                  <a:pos x="10" y="41"/>
                </a:cxn>
                <a:cxn ang="0">
                  <a:pos x="22" y="29"/>
                </a:cxn>
                <a:cxn ang="0">
                  <a:pos x="28" y="35"/>
                </a:cxn>
                <a:cxn ang="0">
                  <a:pos x="48" y="15"/>
                </a:cxn>
                <a:cxn ang="0">
                  <a:pos x="64" y="31"/>
                </a:cxn>
                <a:cxn ang="0">
                  <a:pos x="64" y="48"/>
                </a:cxn>
              </a:cxnLst>
              <a:rect l="0" t="0" r="r" b="b"/>
              <a:pathLst>
                <a:path w="73" h="58">
                  <a:moveTo>
                    <a:pt x="73" y="52"/>
                  </a:moveTo>
                  <a:cubicBezTo>
                    <a:pt x="73" y="55"/>
                    <a:pt x="71" y="58"/>
                    <a:pt x="67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3" y="58"/>
                    <a:pt x="0" y="55"/>
                    <a:pt x="0" y="5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1" y="0"/>
                    <a:pt x="73" y="2"/>
                    <a:pt x="73" y="6"/>
                  </a:cubicBezTo>
                  <a:lnTo>
                    <a:pt x="73" y="52"/>
                  </a:lnTo>
                  <a:close/>
                  <a:moveTo>
                    <a:pt x="7" y="4"/>
                  </a:moveTo>
                  <a:cubicBezTo>
                    <a:pt x="6" y="4"/>
                    <a:pt x="5" y="5"/>
                    <a:pt x="5" y="6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2"/>
                    <a:pt x="6" y="53"/>
                    <a:pt x="7" y="53"/>
                  </a:cubicBezTo>
                  <a:cubicBezTo>
                    <a:pt x="67" y="53"/>
                    <a:pt x="67" y="53"/>
                    <a:pt x="67" y="53"/>
                  </a:cubicBezTo>
                  <a:cubicBezTo>
                    <a:pt x="68" y="53"/>
                    <a:pt x="68" y="52"/>
                    <a:pt x="68" y="52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5"/>
                    <a:pt x="68" y="4"/>
                    <a:pt x="67" y="4"/>
                  </a:cubicBezTo>
                  <a:lnTo>
                    <a:pt x="7" y="4"/>
                  </a:lnTo>
                  <a:close/>
                  <a:moveTo>
                    <a:pt x="17" y="24"/>
                  </a:moveTo>
                  <a:cubicBezTo>
                    <a:pt x="13" y="24"/>
                    <a:pt x="10" y="21"/>
                    <a:pt x="10" y="17"/>
                  </a:cubicBezTo>
                  <a:cubicBezTo>
                    <a:pt x="10" y="13"/>
                    <a:pt x="13" y="9"/>
                    <a:pt x="17" y="9"/>
                  </a:cubicBezTo>
                  <a:cubicBezTo>
                    <a:pt x="21" y="9"/>
                    <a:pt x="25" y="13"/>
                    <a:pt x="25" y="17"/>
                  </a:cubicBezTo>
                  <a:cubicBezTo>
                    <a:pt x="25" y="21"/>
                    <a:pt x="21" y="24"/>
                    <a:pt x="17" y="24"/>
                  </a:cubicBezTo>
                  <a:close/>
                  <a:moveTo>
                    <a:pt x="64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64" y="31"/>
                    <a:pt x="64" y="31"/>
                    <a:pt x="64" y="31"/>
                  </a:cubicBezTo>
                  <a:lnTo>
                    <a:pt x="64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914354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Group 39"/>
          <p:cNvGrpSpPr/>
          <p:nvPr/>
        </p:nvGrpSpPr>
        <p:grpSpPr>
          <a:xfrm>
            <a:off x="10015643" y="5418278"/>
            <a:ext cx="693340" cy="693340"/>
            <a:chOff x="7340600" y="1689100"/>
            <a:chExt cx="787400" cy="787400"/>
          </a:xfrm>
        </p:grpSpPr>
        <p:grpSp>
          <p:nvGrpSpPr>
            <p:cNvPr id="30" name="Group 40"/>
            <p:cNvGrpSpPr/>
            <p:nvPr/>
          </p:nvGrpSpPr>
          <p:grpSpPr>
            <a:xfrm>
              <a:off x="7340600" y="1689100"/>
              <a:ext cx="787400" cy="787400"/>
              <a:chOff x="4343400" y="1854885"/>
              <a:chExt cx="457200" cy="457200"/>
            </a:xfrm>
          </p:grpSpPr>
          <p:sp>
            <p:nvSpPr>
              <p:cNvPr id="32" name="îŝḷîḓé-Oval 42"/>
              <p:cNvSpPr/>
              <p:nvPr/>
            </p:nvSpPr>
            <p:spPr>
              <a:xfrm>
                <a:off x="4343400" y="1854885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accent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/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îŝḷîḓé-Oval 43"/>
              <p:cNvSpPr/>
              <p:nvPr/>
            </p:nvSpPr>
            <p:spPr>
              <a:xfrm>
                <a:off x="4408030" y="1919516"/>
                <a:ext cx="327939" cy="327939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/>
                <a:endParaRPr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1" name="îŝḷîḓé-Freeform: Shape 41"/>
            <p:cNvSpPr>
              <a:spLocks/>
            </p:cNvSpPr>
            <p:nvPr/>
          </p:nvSpPr>
          <p:spPr bwMode="auto">
            <a:xfrm>
              <a:off x="7606665" y="1979869"/>
              <a:ext cx="255270" cy="205862"/>
            </a:xfrm>
            <a:custGeom>
              <a:avLst/>
              <a:gdLst/>
              <a:ahLst/>
              <a:cxnLst>
                <a:cxn ang="0">
                  <a:pos x="55" y="27"/>
                </a:cxn>
                <a:cxn ang="0">
                  <a:pos x="54" y="27"/>
                </a:cxn>
                <a:cxn ang="0">
                  <a:pos x="54" y="27"/>
                </a:cxn>
                <a:cxn ang="0">
                  <a:pos x="53" y="27"/>
                </a:cxn>
                <a:cxn ang="0">
                  <a:pos x="28" y="6"/>
                </a:cxn>
                <a:cxn ang="0">
                  <a:pos x="4" y="27"/>
                </a:cxn>
                <a:cxn ang="0">
                  <a:pos x="3" y="27"/>
                </a:cxn>
                <a:cxn ang="0">
                  <a:pos x="2" y="27"/>
                </a:cxn>
                <a:cxn ang="0">
                  <a:pos x="0" y="24"/>
                </a:cxn>
                <a:cxn ang="0">
                  <a:pos x="0" y="23"/>
                </a:cxn>
                <a:cxn ang="0">
                  <a:pos x="26" y="1"/>
                </a:cxn>
                <a:cxn ang="0">
                  <a:pos x="31" y="1"/>
                </a:cxn>
                <a:cxn ang="0">
                  <a:pos x="40" y="8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8" y="0"/>
                </a:cxn>
                <a:cxn ang="0">
                  <a:pos x="49" y="1"/>
                </a:cxn>
                <a:cxn ang="0">
                  <a:pos x="49" y="16"/>
                </a:cxn>
                <a:cxn ang="0">
                  <a:pos x="57" y="23"/>
                </a:cxn>
                <a:cxn ang="0">
                  <a:pos x="57" y="24"/>
                </a:cxn>
                <a:cxn ang="0">
                  <a:pos x="55" y="27"/>
                </a:cxn>
                <a:cxn ang="0">
                  <a:pos x="49" y="44"/>
                </a:cxn>
                <a:cxn ang="0">
                  <a:pos x="47" y="46"/>
                </a:cxn>
                <a:cxn ang="0">
                  <a:pos x="33" y="46"/>
                </a:cxn>
                <a:cxn ang="0">
                  <a:pos x="33" y="32"/>
                </a:cxn>
                <a:cxn ang="0">
                  <a:pos x="24" y="32"/>
                </a:cxn>
                <a:cxn ang="0">
                  <a:pos x="24" y="46"/>
                </a:cxn>
                <a:cxn ang="0">
                  <a:pos x="10" y="46"/>
                </a:cxn>
                <a:cxn ang="0">
                  <a:pos x="8" y="44"/>
                </a:cxn>
                <a:cxn ang="0">
                  <a:pos x="8" y="27"/>
                </a:cxn>
                <a:cxn ang="0">
                  <a:pos x="8" y="26"/>
                </a:cxn>
                <a:cxn ang="0">
                  <a:pos x="28" y="9"/>
                </a:cxn>
                <a:cxn ang="0">
                  <a:pos x="49" y="26"/>
                </a:cxn>
                <a:cxn ang="0">
                  <a:pos x="49" y="27"/>
                </a:cxn>
                <a:cxn ang="0">
                  <a:pos x="49" y="44"/>
                </a:cxn>
              </a:cxnLst>
              <a:rect l="0" t="0" r="r" b="b"/>
              <a:pathLst>
                <a:path w="57" h="46">
                  <a:moveTo>
                    <a:pt x="55" y="27"/>
                  </a:moveTo>
                  <a:cubicBezTo>
                    <a:pt x="55" y="27"/>
                    <a:pt x="54" y="27"/>
                    <a:pt x="54" y="27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3" y="27"/>
                    <a:pt x="53" y="2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3" y="27"/>
                    <a:pt x="3" y="27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0"/>
                    <a:pt x="30" y="0"/>
                    <a:pt x="31" y="1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1"/>
                    <a:pt x="40" y="0"/>
                    <a:pt x="4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49" y="1"/>
                    <a:pt x="49" y="1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7" y="24"/>
                    <a:pt x="57" y="24"/>
                  </a:cubicBezTo>
                  <a:lnTo>
                    <a:pt x="55" y="27"/>
                  </a:lnTo>
                  <a:close/>
                  <a:moveTo>
                    <a:pt x="49" y="44"/>
                  </a:moveTo>
                  <a:cubicBezTo>
                    <a:pt x="49" y="45"/>
                    <a:pt x="48" y="46"/>
                    <a:pt x="47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8" y="45"/>
                    <a:pt x="8" y="44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6"/>
                    <a:pt x="8" y="26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49" y="27"/>
                    <a:pt x="49" y="27"/>
                  </a:cubicBezTo>
                  <a:lnTo>
                    <a:pt x="49" y="4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914354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44"/>
          <p:cNvGrpSpPr/>
          <p:nvPr/>
        </p:nvGrpSpPr>
        <p:grpSpPr>
          <a:xfrm flipH="1">
            <a:off x="9560227" y="3218507"/>
            <a:ext cx="1477020" cy="1861447"/>
            <a:chOff x="3171825" y="2459015"/>
            <a:chExt cx="1219200" cy="1536522"/>
          </a:xfrm>
        </p:grpSpPr>
        <p:sp>
          <p:nvSpPr>
            <p:cNvPr id="28" name="îŝḷîḓé-Freeform: Shape 45"/>
            <p:cNvSpPr>
              <a:spLocks/>
            </p:cNvSpPr>
            <p:nvPr/>
          </p:nvSpPr>
          <p:spPr bwMode="auto">
            <a:xfrm>
              <a:off x="3171825" y="2459015"/>
              <a:ext cx="1219200" cy="1536522"/>
            </a:xfrm>
            <a:custGeom>
              <a:avLst/>
              <a:gdLst>
                <a:gd name="T0" fmla="*/ 3360 w 3360"/>
                <a:gd name="T1" fmla="*/ 2115 h 2115"/>
                <a:gd name="T2" fmla="*/ 1680 w 3360"/>
                <a:gd name="T3" fmla="*/ 0 h 2115"/>
                <a:gd name="T4" fmla="*/ 0 w 3360"/>
                <a:gd name="T5" fmla="*/ 2115 h 2115"/>
                <a:gd name="T6" fmla="*/ 3360 w 3360"/>
                <a:gd name="T7" fmla="*/ 2115 h 2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0" h="2115">
                  <a:moveTo>
                    <a:pt x="3360" y="2115"/>
                  </a:moveTo>
                  <a:cubicBezTo>
                    <a:pt x="3360" y="2115"/>
                    <a:pt x="1956" y="1734"/>
                    <a:pt x="1680" y="0"/>
                  </a:cubicBezTo>
                  <a:cubicBezTo>
                    <a:pt x="1404" y="1734"/>
                    <a:pt x="0" y="2115"/>
                    <a:pt x="0" y="2115"/>
                  </a:cubicBezTo>
                  <a:lnTo>
                    <a:pt x="3360" y="21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 defTabSz="914354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" name="îŝḷîḓé-Freeform: Shape 46"/>
            <p:cNvSpPr>
              <a:spLocks/>
            </p:cNvSpPr>
            <p:nvPr/>
          </p:nvSpPr>
          <p:spPr bwMode="auto">
            <a:xfrm>
              <a:off x="3705225" y="3738983"/>
              <a:ext cx="193039" cy="153943"/>
            </a:xfrm>
            <a:custGeom>
              <a:avLst/>
              <a:gdLst/>
              <a:ahLst/>
              <a:cxnLst>
                <a:cxn ang="0">
                  <a:pos x="73" y="52"/>
                </a:cxn>
                <a:cxn ang="0">
                  <a:pos x="67" y="58"/>
                </a:cxn>
                <a:cxn ang="0">
                  <a:pos x="7" y="58"/>
                </a:cxn>
                <a:cxn ang="0">
                  <a:pos x="0" y="52"/>
                </a:cxn>
                <a:cxn ang="0">
                  <a:pos x="0" y="6"/>
                </a:cxn>
                <a:cxn ang="0">
                  <a:pos x="7" y="0"/>
                </a:cxn>
                <a:cxn ang="0">
                  <a:pos x="67" y="0"/>
                </a:cxn>
                <a:cxn ang="0">
                  <a:pos x="73" y="6"/>
                </a:cxn>
                <a:cxn ang="0">
                  <a:pos x="73" y="52"/>
                </a:cxn>
                <a:cxn ang="0">
                  <a:pos x="7" y="4"/>
                </a:cxn>
                <a:cxn ang="0">
                  <a:pos x="5" y="6"/>
                </a:cxn>
                <a:cxn ang="0">
                  <a:pos x="5" y="52"/>
                </a:cxn>
                <a:cxn ang="0">
                  <a:pos x="7" y="53"/>
                </a:cxn>
                <a:cxn ang="0">
                  <a:pos x="67" y="53"/>
                </a:cxn>
                <a:cxn ang="0">
                  <a:pos x="68" y="52"/>
                </a:cxn>
                <a:cxn ang="0">
                  <a:pos x="68" y="6"/>
                </a:cxn>
                <a:cxn ang="0">
                  <a:pos x="67" y="4"/>
                </a:cxn>
                <a:cxn ang="0">
                  <a:pos x="7" y="4"/>
                </a:cxn>
                <a:cxn ang="0">
                  <a:pos x="17" y="24"/>
                </a:cxn>
                <a:cxn ang="0">
                  <a:pos x="10" y="17"/>
                </a:cxn>
                <a:cxn ang="0">
                  <a:pos x="17" y="9"/>
                </a:cxn>
                <a:cxn ang="0">
                  <a:pos x="25" y="17"/>
                </a:cxn>
                <a:cxn ang="0">
                  <a:pos x="17" y="24"/>
                </a:cxn>
                <a:cxn ang="0">
                  <a:pos x="64" y="48"/>
                </a:cxn>
                <a:cxn ang="0">
                  <a:pos x="10" y="48"/>
                </a:cxn>
                <a:cxn ang="0">
                  <a:pos x="10" y="41"/>
                </a:cxn>
                <a:cxn ang="0">
                  <a:pos x="22" y="29"/>
                </a:cxn>
                <a:cxn ang="0">
                  <a:pos x="28" y="35"/>
                </a:cxn>
                <a:cxn ang="0">
                  <a:pos x="48" y="15"/>
                </a:cxn>
                <a:cxn ang="0">
                  <a:pos x="64" y="31"/>
                </a:cxn>
                <a:cxn ang="0">
                  <a:pos x="64" y="48"/>
                </a:cxn>
              </a:cxnLst>
              <a:rect l="0" t="0" r="r" b="b"/>
              <a:pathLst>
                <a:path w="73" h="58">
                  <a:moveTo>
                    <a:pt x="73" y="52"/>
                  </a:moveTo>
                  <a:cubicBezTo>
                    <a:pt x="73" y="55"/>
                    <a:pt x="71" y="58"/>
                    <a:pt x="67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3" y="58"/>
                    <a:pt x="0" y="55"/>
                    <a:pt x="0" y="5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1" y="0"/>
                    <a:pt x="73" y="2"/>
                    <a:pt x="73" y="6"/>
                  </a:cubicBezTo>
                  <a:lnTo>
                    <a:pt x="73" y="52"/>
                  </a:lnTo>
                  <a:close/>
                  <a:moveTo>
                    <a:pt x="7" y="4"/>
                  </a:moveTo>
                  <a:cubicBezTo>
                    <a:pt x="6" y="4"/>
                    <a:pt x="5" y="5"/>
                    <a:pt x="5" y="6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2"/>
                    <a:pt x="6" y="53"/>
                    <a:pt x="7" y="53"/>
                  </a:cubicBezTo>
                  <a:cubicBezTo>
                    <a:pt x="67" y="53"/>
                    <a:pt x="67" y="53"/>
                    <a:pt x="67" y="53"/>
                  </a:cubicBezTo>
                  <a:cubicBezTo>
                    <a:pt x="68" y="53"/>
                    <a:pt x="68" y="52"/>
                    <a:pt x="68" y="52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5"/>
                    <a:pt x="68" y="4"/>
                    <a:pt x="67" y="4"/>
                  </a:cubicBezTo>
                  <a:lnTo>
                    <a:pt x="7" y="4"/>
                  </a:lnTo>
                  <a:close/>
                  <a:moveTo>
                    <a:pt x="17" y="24"/>
                  </a:moveTo>
                  <a:cubicBezTo>
                    <a:pt x="13" y="24"/>
                    <a:pt x="10" y="21"/>
                    <a:pt x="10" y="17"/>
                  </a:cubicBezTo>
                  <a:cubicBezTo>
                    <a:pt x="10" y="13"/>
                    <a:pt x="13" y="9"/>
                    <a:pt x="17" y="9"/>
                  </a:cubicBezTo>
                  <a:cubicBezTo>
                    <a:pt x="21" y="9"/>
                    <a:pt x="25" y="13"/>
                    <a:pt x="25" y="17"/>
                  </a:cubicBezTo>
                  <a:cubicBezTo>
                    <a:pt x="25" y="21"/>
                    <a:pt x="21" y="24"/>
                    <a:pt x="17" y="24"/>
                  </a:cubicBezTo>
                  <a:close/>
                  <a:moveTo>
                    <a:pt x="64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64" y="31"/>
                    <a:pt x="64" y="31"/>
                    <a:pt x="64" y="31"/>
                  </a:cubicBezTo>
                  <a:lnTo>
                    <a:pt x="64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914354"/>
              <a:endParaRPr>
                <a:solidFill>
                  <a:prstClr val="black"/>
                </a:solidFill>
              </a:endParaRPr>
            </a:p>
          </p:txBody>
        </p:sp>
      </p:grpSp>
      <p:cxnSp>
        <p:nvCxnSpPr>
          <p:cNvPr id="59" name="直接连接符 58"/>
          <p:cNvCxnSpPr/>
          <p:nvPr/>
        </p:nvCxnSpPr>
        <p:spPr>
          <a:xfrm>
            <a:off x="874715" y="4615375"/>
            <a:ext cx="1044257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矩形 67"/>
          <p:cNvSpPr/>
          <p:nvPr/>
        </p:nvSpPr>
        <p:spPr>
          <a:xfrm>
            <a:off x="1273689" y="1753851"/>
            <a:ext cx="1748783" cy="1046434"/>
          </a:xfrm>
          <a:prstGeom prst="rect">
            <a:avLst/>
          </a:prstGeom>
        </p:spPr>
        <p:txBody>
          <a:bodyPr wrap="square" lIns="121914" tIns="60957" rIns="121914" bIns="60957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914354">
              <a:lnSpc>
                <a:spcPct val="125000"/>
              </a:lnSpc>
            </a:pPr>
            <a:r>
              <a:rPr lang="zh-TW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/>
              </a:rPr>
              <a:t>母片設計</a:t>
            </a:r>
            <a:r>
              <a:rPr lang="zh-TW" alt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/>
              </a:rPr>
              <a:t>一點通</a:t>
            </a:r>
            <a:endParaRPr lang="zh-CN" altLang="en-US" sz="2400" dirty="0">
              <a:solidFill>
                <a:prstClr val="black">
                  <a:lumMod val="85000"/>
                  <a:lumOff val="15000"/>
                </a:prstClr>
              </a:solidFill>
              <a:latin typeface="微软雅黑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3323010" y="1753849"/>
            <a:ext cx="1748783" cy="1046434"/>
          </a:xfrm>
          <a:prstGeom prst="rect">
            <a:avLst/>
          </a:prstGeom>
        </p:spPr>
        <p:txBody>
          <a:bodyPr wrap="square" lIns="121914" tIns="60957" rIns="121914" bIns="60957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914354">
              <a:lnSpc>
                <a:spcPct val="125000"/>
              </a:lnSpc>
            </a:pPr>
            <a:r>
              <a:rPr lang="zh-TW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/>
              </a:rPr>
              <a:t>視覺呈現大哉問</a:t>
            </a:r>
            <a:endParaRPr lang="zh-CN" altLang="en-US" sz="2400" dirty="0">
              <a:solidFill>
                <a:prstClr val="black">
                  <a:lumMod val="85000"/>
                  <a:lumOff val="15000"/>
                </a:prstClr>
              </a:solidFill>
              <a:latin typeface="微软雅黑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5221611" y="1729148"/>
            <a:ext cx="1748783" cy="1046434"/>
          </a:xfrm>
          <a:prstGeom prst="rect">
            <a:avLst/>
          </a:prstGeom>
        </p:spPr>
        <p:txBody>
          <a:bodyPr wrap="square" lIns="121914" tIns="60957" rIns="121914" bIns="60957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914354">
              <a:lnSpc>
                <a:spcPct val="125000"/>
              </a:lnSpc>
            </a:pPr>
            <a:r>
              <a:rPr lang="zh-TW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/>
              </a:rPr>
              <a:t>動畫效果一籮筐</a:t>
            </a:r>
            <a:endParaRPr lang="zh-CN" altLang="en-US" sz="2400" dirty="0">
              <a:solidFill>
                <a:prstClr val="black">
                  <a:lumMod val="85000"/>
                  <a:lumOff val="15000"/>
                </a:prstClr>
              </a:solidFill>
              <a:latin typeface="微软雅黑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7341462" y="1753851"/>
            <a:ext cx="1748783" cy="1046440"/>
          </a:xfrm>
          <a:prstGeom prst="rect">
            <a:avLst/>
          </a:prstGeom>
        </p:spPr>
        <p:txBody>
          <a:bodyPr wrap="square" lIns="121914" tIns="60957" rIns="121914" bIns="60957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914354">
              <a:lnSpc>
                <a:spcPct val="125000"/>
              </a:lnSpc>
            </a:pPr>
            <a:r>
              <a:rPr lang="zh-CN" alt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/>
              </a:rPr>
              <a:t>影音效果真美妙</a:t>
            </a:r>
          </a:p>
        </p:txBody>
      </p:sp>
      <p:sp>
        <p:nvSpPr>
          <p:cNvPr id="86" name="矩形 85"/>
          <p:cNvSpPr/>
          <p:nvPr/>
        </p:nvSpPr>
        <p:spPr>
          <a:xfrm>
            <a:off x="9432435" y="1981055"/>
            <a:ext cx="1748783" cy="584771"/>
          </a:xfrm>
          <a:prstGeom prst="rect">
            <a:avLst/>
          </a:prstGeom>
        </p:spPr>
        <p:txBody>
          <a:bodyPr wrap="square" lIns="121914" tIns="60957" rIns="121914" bIns="60957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914354">
              <a:lnSpc>
                <a:spcPct val="125000"/>
              </a:lnSpc>
            </a:pPr>
            <a:r>
              <a:rPr lang="zh-CN" alt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/>
              </a:rPr>
              <a:t>成果發表</a:t>
            </a:r>
          </a:p>
        </p:txBody>
      </p:sp>
      <p:sp>
        <p:nvSpPr>
          <p:cNvPr id="70" name="任意多边形 69"/>
          <p:cNvSpPr/>
          <p:nvPr/>
        </p:nvSpPr>
        <p:spPr>
          <a:xfrm>
            <a:off x="10362314" y="6619157"/>
            <a:ext cx="477684" cy="238843"/>
          </a:xfrm>
          <a:custGeom>
            <a:avLst/>
            <a:gdLst>
              <a:gd name="connsiteX0" fmla="*/ 238842 w 477684"/>
              <a:gd name="connsiteY0" fmla="*/ 0 h 238842"/>
              <a:gd name="connsiteX1" fmla="*/ 477684 w 477684"/>
              <a:gd name="connsiteY1" fmla="*/ 238842 h 238842"/>
              <a:gd name="connsiteX2" fmla="*/ 0 w 477684"/>
              <a:gd name="connsiteY2" fmla="*/ 238842 h 238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7684" h="238842">
                <a:moveTo>
                  <a:pt x="238842" y="0"/>
                </a:moveTo>
                <a:lnTo>
                  <a:pt x="477684" y="238842"/>
                </a:lnTo>
                <a:lnTo>
                  <a:pt x="0" y="238842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1" name="任意多边形 70"/>
          <p:cNvSpPr/>
          <p:nvPr/>
        </p:nvSpPr>
        <p:spPr>
          <a:xfrm>
            <a:off x="346590" y="2"/>
            <a:ext cx="2219633" cy="1109817"/>
          </a:xfrm>
          <a:custGeom>
            <a:avLst/>
            <a:gdLst>
              <a:gd name="connsiteX0" fmla="*/ 0 w 2219633"/>
              <a:gd name="connsiteY0" fmla="*/ 0 h 1109817"/>
              <a:gd name="connsiteX1" fmla="*/ 2219633 w 2219633"/>
              <a:gd name="connsiteY1" fmla="*/ 0 h 1109817"/>
              <a:gd name="connsiteX2" fmla="*/ 1109817 w 2219633"/>
              <a:gd name="connsiteY2" fmla="*/ 1109817 h 110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19633" h="1109817">
                <a:moveTo>
                  <a:pt x="0" y="0"/>
                </a:moveTo>
                <a:lnTo>
                  <a:pt x="2219633" y="0"/>
                </a:lnTo>
                <a:lnTo>
                  <a:pt x="1109817" y="1109817"/>
                </a:lnTo>
                <a:close/>
              </a:path>
            </a:pathLst>
          </a:custGeom>
          <a:solidFill>
            <a:srgbClr val="BF18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2" name="椭圆 49"/>
          <p:cNvSpPr/>
          <p:nvPr/>
        </p:nvSpPr>
        <p:spPr>
          <a:xfrm>
            <a:off x="11560518" y="6347091"/>
            <a:ext cx="301172" cy="300644"/>
          </a:xfrm>
          <a:custGeom>
            <a:avLst/>
            <a:gdLst>
              <a:gd name="connsiteX0" fmla="*/ 320385 w 604110"/>
              <a:gd name="connsiteY0" fmla="*/ 164550 h 603052"/>
              <a:gd name="connsiteX1" fmla="*/ 339813 w 604110"/>
              <a:gd name="connsiteY1" fmla="*/ 172569 h 603052"/>
              <a:gd name="connsiteX2" fmla="*/ 449654 w 604110"/>
              <a:gd name="connsiteY2" fmla="*/ 282231 h 603052"/>
              <a:gd name="connsiteX3" fmla="*/ 457617 w 604110"/>
              <a:gd name="connsiteY3" fmla="*/ 301558 h 603052"/>
              <a:gd name="connsiteX4" fmla="*/ 449654 w 604110"/>
              <a:gd name="connsiteY4" fmla="*/ 320886 h 603052"/>
              <a:gd name="connsiteX5" fmla="*/ 339813 w 604110"/>
              <a:gd name="connsiteY5" fmla="*/ 430548 h 603052"/>
              <a:gd name="connsiteX6" fmla="*/ 320316 w 604110"/>
              <a:gd name="connsiteY6" fmla="*/ 438635 h 603052"/>
              <a:gd name="connsiteX7" fmla="*/ 300957 w 604110"/>
              <a:gd name="connsiteY7" fmla="*/ 430548 h 603052"/>
              <a:gd name="connsiteX8" fmla="*/ 300957 w 604110"/>
              <a:gd name="connsiteY8" fmla="*/ 391892 h 603052"/>
              <a:gd name="connsiteX9" fmla="*/ 363841 w 604110"/>
              <a:gd name="connsiteY9" fmla="*/ 328974 h 603052"/>
              <a:gd name="connsiteX10" fmla="*/ 173954 w 604110"/>
              <a:gd name="connsiteY10" fmla="*/ 328974 h 603052"/>
              <a:gd name="connsiteX11" fmla="*/ 146494 w 604110"/>
              <a:gd name="connsiteY11" fmla="*/ 301558 h 603052"/>
              <a:gd name="connsiteX12" fmla="*/ 173954 w 604110"/>
              <a:gd name="connsiteY12" fmla="*/ 274143 h 603052"/>
              <a:gd name="connsiteX13" fmla="*/ 363978 w 604110"/>
              <a:gd name="connsiteY13" fmla="*/ 274143 h 603052"/>
              <a:gd name="connsiteX14" fmla="*/ 300957 w 604110"/>
              <a:gd name="connsiteY14" fmla="*/ 211225 h 603052"/>
              <a:gd name="connsiteX15" fmla="*/ 300957 w 604110"/>
              <a:gd name="connsiteY15" fmla="*/ 172569 h 603052"/>
              <a:gd name="connsiteX16" fmla="*/ 320385 w 604110"/>
              <a:gd name="connsiteY16" fmla="*/ 164550 h 603052"/>
              <a:gd name="connsiteX17" fmla="*/ 302055 w 604110"/>
              <a:gd name="connsiteY17" fmla="*/ 54823 h 603052"/>
              <a:gd name="connsiteX18" fmla="*/ 54919 w 604110"/>
              <a:gd name="connsiteY18" fmla="*/ 301526 h 603052"/>
              <a:gd name="connsiteX19" fmla="*/ 302055 w 604110"/>
              <a:gd name="connsiteY19" fmla="*/ 548229 h 603052"/>
              <a:gd name="connsiteX20" fmla="*/ 549191 w 604110"/>
              <a:gd name="connsiteY20" fmla="*/ 301526 h 603052"/>
              <a:gd name="connsiteX21" fmla="*/ 302055 w 604110"/>
              <a:gd name="connsiteY21" fmla="*/ 54823 h 603052"/>
              <a:gd name="connsiteX22" fmla="*/ 302055 w 604110"/>
              <a:gd name="connsiteY22" fmla="*/ 0 h 603052"/>
              <a:gd name="connsiteX23" fmla="*/ 604110 w 604110"/>
              <a:gd name="connsiteY23" fmla="*/ 301526 h 603052"/>
              <a:gd name="connsiteX24" fmla="*/ 302055 w 604110"/>
              <a:gd name="connsiteY24" fmla="*/ 603052 h 603052"/>
              <a:gd name="connsiteX25" fmla="*/ 0 w 604110"/>
              <a:gd name="connsiteY25" fmla="*/ 301526 h 603052"/>
              <a:gd name="connsiteX26" fmla="*/ 302055 w 604110"/>
              <a:gd name="connsiteY26" fmla="*/ 0 h 603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04110" h="603052">
                <a:moveTo>
                  <a:pt x="320385" y="164550"/>
                </a:moveTo>
                <a:cubicBezTo>
                  <a:pt x="327422" y="164550"/>
                  <a:pt x="334458" y="167223"/>
                  <a:pt x="339813" y="172569"/>
                </a:cubicBezTo>
                <a:lnTo>
                  <a:pt x="449654" y="282231"/>
                </a:lnTo>
                <a:cubicBezTo>
                  <a:pt x="454734" y="287302"/>
                  <a:pt x="457617" y="294293"/>
                  <a:pt x="457617" y="301558"/>
                </a:cubicBezTo>
                <a:cubicBezTo>
                  <a:pt x="457617" y="308824"/>
                  <a:pt x="454734" y="315814"/>
                  <a:pt x="449654" y="320886"/>
                </a:cubicBezTo>
                <a:lnTo>
                  <a:pt x="339813" y="430548"/>
                </a:lnTo>
                <a:cubicBezTo>
                  <a:pt x="334458" y="436031"/>
                  <a:pt x="327319" y="438635"/>
                  <a:pt x="320316" y="438635"/>
                </a:cubicBezTo>
                <a:cubicBezTo>
                  <a:pt x="313314" y="438635"/>
                  <a:pt x="306312" y="436031"/>
                  <a:pt x="300957" y="430548"/>
                </a:cubicBezTo>
                <a:cubicBezTo>
                  <a:pt x="290248" y="419856"/>
                  <a:pt x="290248" y="402584"/>
                  <a:pt x="300957" y="391892"/>
                </a:cubicBezTo>
                <a:lnTo>
                  <a:pt x="363841" y="328974"/>
                </a:lnTo>
                <a:lnTo>
                  <a:pt x="173954" y="328974"/>
                </a:lnTo>
                <a:cubicBezTo>
                  <a:pt x="158714" y="328974"/>
                  <a:pt x="146494" y="316774"/>
                  <a:pt x="146494" y="301558"/>
                </a:cubicBezTo>
                <a:cubicBezTo>
                  <a:pt x="146494" y="286480"/>
                  <a:pt x="158714" y="274143"/>
                  <a:pt x="173954" y="274143"/>
                </a:cubicBezTo>
                <a:lnTo>
                  <a:pt x="363978" y="274143"/>
                </a:lnTo>
                <a:lnTo>
                  <a:pt x="300957" y="211225"/>
                </a:lnTo>
                <a:cubicBezTo>
                  <a:pt x="290248" y="200533"/>
                  <a:pt x="290248" y="183261"/>
                  <a:pt x="300957" y="172569"/>
                </a:cubicBezTo>
                <a:cubicBezTo>
                  <a:pt x="306312" y="167223"/>
                  <a:pt x="313349" y="164550"/>
                  <a:pt x="320385" y="164550"/>
                </a:cubicBezTo>
                <a:close/>
                <a:moveTo>
                  <a:pt x="302055" y="54823"/>
                </a:moveTo>
                <a:cubicBezTo>
                  <a:pt x="165718" y="54823"/>
                  <a:pt x="54919" y="165428"/>
                  <a:pt x="54919" y="301526"/>
                </a:cubicBezTo>
                <a:cubicBezTo>
                  <a:pt x="54919" y="437624"/>
                  <a:pt x="165718" y="548229"/>
                  <a:pt x="302055" y="548229"/>
                </a:cubicBezTo>
                <a:cubicBezTo>
                  <a:pt x="438392" y="548229"/>
                  <a:pt x="549191" y="437624"/>
                  <a:pt x="549191" y="301526"/>
                </a:cubicBezTo>
                <a:cubicBezTo>
                  <a:pt x="549191" y="165428"/>
                  <a:pt x="438392" y="54823"/>
                  <a:pt x="302055" y="54823"/>
                </a:cubicBezTo>
                <a:close/>
                <a:moveTo>
                  <a:pt x="302055" y="0"/>
                </a:moveTo>
                <a:cubicBezTo>
                  <a:pt x="468597" y="0"/>
                  <a:pt x="604110" y="135275"/>
                  <a:pt x="604110" y="301526"/>
                </a:cubicBezTo>
                <a:cubicBezTo>
                  <a:pt x="604110" y="467777"/>
                  <a:pt x="468597" y="603052"/>
                  <a:pt x="302055" y="603052"/>
                </a:cubicBezTo>
                <a:cubicBezTo>
                  <a:pt x="135513" y="603052"/>
                  <a:pt x="0" y="467777"/>
                  <a:pt x="0" y="301526"/>
                </a:cubicBezTo>
                <a:cubicBezTo>
                  <a:pt x="0" y="135275"/>
                  <a:pt x="135513" y="0"/>
                  <a:pt x="30205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6" tIns="45718" rIns="9143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3" name="椭圆 50"/>
          <p:cNvSpPr/>
          <p:nvPr/>
        </p:nvSpPr>
        <p:spPr>
          <a:xfrm flipH="1">
            <a:off x="11181218" y="6347091"/>
            <a:ext cx="301172" cy="300644"/>
          </a:xfrm>
          <a:custGeom>
            <a:avLst/>
            <a:gdLst>
              <a:gd name="connsiteX0" fmla="*/ 320385 w 604110"/>
              <a:gd name="connsiteY0" fmla="*/ 164550 h 603052"/>
              <a:gd name="connsiteX1" fmla="*/ 339813 w 604110"/>
              <a:gd name="connsiteY1" fmla="*/ 172569 h 603052"/>
              <a:gd name="connsiteX2" fmla="*/ 449654 w 604110"/>
              <a:gd name="connsiteY2" fmla="*/ 282231 h 603052"/>
              <a:gd name="connsiteX3" fmla="*/ 457617 w 604110"/>
              <a:gd name="connsiteY3" fmla="*/ 301558 h 603052"/>
              <a:gd name="connsiteX4" fmla="*/ 449654 w 604110"/>
              <a:gd name="connsiteY4" fmla="*/ 320886 h 603052"/>
              <a:gd name="connsiteX5" fmla="*/ 339813 w 604110"/>
              <a:gd name="connsiteY5" fmla="*/ 430548 h 603052"/>
              <a:gd name="connsiteX6" fmla="*/ 320316 w 604110"/>
              <a:gd name="connsiteY6" fmla="*/ 438635 h 603052"/>
              <a:gd name="connsiteX7" fmla="*/ 300957 w 604110"/>
              <a:gd name="connsiteY7" fmla="*/ 430548 h 603052"/>
              <a:gd name="connsiteX8" fmla="*/ 300957 w 604110"/>
              <a:gd name="connsiteY8" fmla="*/ 391892 h 603052"/>
              <a:gd name="connsiteX9" fmla="*/ 363841 w 604110"/>
              <a:gd name="connsiteY9" fmla="*/ 328974 h 603052"/>
              <a:gd name="connsiteX10" fmla="*/ 173954 w 604110"/>
              <a:gd name="connsiteY10" fmla="*/ 328974 h 603052"/>
              <a:gd name="connsiteX11" fmla="*/ 146494 w 604110"/>
              <a:gd name="connsiteY11" fmla="*/ 301558 h 603052"/>
              <a:gd name="connsiteX12" fmla="*/ 173954 w 604110"/>
              <a:gd name="connsiteY12" fmla="*/ 274143 h 603052"/>
              <a:gd name="connsiteX13" fmla="*/ 363978 w 604110"/>
              <a:gd name="connsiteY13" fmla="*/ 274143 h 603052"/>
              <a:gd name="connsiteX14" fmla="*/ 300957 w 604110"/>
              <a:gd name="connsiteY14" fmla="*/ 211225 h 603052"/>
              <a:gd name="connsiteX15" fmla="*/ 300957 w 604110"/>
              <a:gd name="connsiteY15" fmla="*/ 172569 h 603052"/>
              <a:gd name="connsiteX16" fmla="*/ 320385 w 604110"/>
              <a:gd name="connsiteY16" fmla="*/ 164550 h 603052"/>
              <a:gd name="connsiteX17" fmla="*/ 302055 w 604110"/>
              <a:gd name="connsiteY17" fmla="*/ 54823 h 603052"/>
              <a:gd name="connsiteX18" fmla="*/ 54919 w 604110"/>
              <a:gd name="connsiteY18" fmla="*/ 301526 h 603052"/>
              <a:gd name="connsiteX19" fmla="*/ 302055 w 604110"/>
              <a:gd name="connsiteY19" fmla="*/ 548229 h 603052"/>
              <a:gd name="connsiteX20" fmla="*/ 549191 w 604110"/>
              <a:gd name="connsiteY20" fmla="*/ 301526 h 603052"/>
              <a:gd name="connsiteX21" fmla="*/ 302055 w 604110"/>
              <a:gd name="connsiteY21" fmla="*/ 54823 h 603052"/>
              <a:gd name="connsiteX22" fmla="*/ 302055 w 604110"/>
              <a:gd name="connsiteY22" fmla="*/ 0 h 603052"/>
              <a:gd name="connsiteX23" fmla="*/ 604110 w 604110"/>
              <a:gd name="connsiteY23" fmla="*/ 301526 h 603052"/>
              <a:gd name="connsiteX24" fmla="*/ 302055 w 604110"/>
              <a:gd name="connsiteY24" fmla="*/ 603052 h 603052"/>
              <a:gd name="connsiteX25" fmla="*/ 0 w 604110"/>
              <a:gd name="connsiteY25" fmla="*/ 301526 h 603052"/>
              <a:gd name="connsiteX26" fmla="*/ 302055 w 604110"/>
              <a:gd name="connsiteY26" fmla="*/ 0 h 603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04110" h="603052">
                <a:moveTo>
                  <a:pt x="320385" y="164550"/>
                </a:moveTo>
                <a:cubicBezTo>
                  <a:pt x="327422" y="164550"/>
                  <a:pt x="334458" y="167223"/>
                  <a:pt x="339813" y="172569"/>
                </a:cubicBezTo>
                <a:lnTo>
                  <a:pt x="449654" y="282231"/>
                </a:lnTo>
                <a:cubicBezTo>
                  <a:pt x="454734" y="287302"/>
                  <a:pt x="457617" y="294293"/>
                  <a:pt x="457617" y="301558"/>
                </a:cubicBezTo>
                <a:cubicBezTo>
                  <a:pt x="457617" y="308824"/>
                  <a:pt x="454734" y="315814"/>
                  <a:pt x="449654" y="320886"/>
                </a:cubicBezTo>
                <a:lnTo>
                  <a:pt x="339813" y="430548"/>
                </a:lnTo>
                <a:cubicBezTo>
                  <a:pt x="334458" y="436031"/>
                  <a:pt x="327319" y="438635"/>
                  <a:pt x="320316" y="438635"/>
                </a:cubicBezTo>
                <a:cubicBezTo>
                  <a:pt x="313314" y="438635"/>
                  <a:pt x="306312" y="436031"/>
                  <a:pt x="300957" y="430548"/>
                </a:cubicBezTo>
                <a:cubicBezTo>
                  <a:pt x="290248" y="419856"/>
                  <a:pt x="290248" y="402584"/>
                  <a:pt x="300957" y="391892"/>
                </a:cubicBezTo>
                <a:lnTo>
                  <a:pt x="363841" y="328974"/>
                </a:lnTo>
                <a:lnTo>
                  <a:pt x="173954" y="328974"/>
                </a:lnTo>
                <a:cubicBezTo>
                  <a:pt x="158714" y="328974"/>
                  <a:pt x="146494" y="316774"/>
                  <a:pt x="146494" y="301558"/>
                </a:cubicBezTo>
                <a:cubicBezTo>
                  <a:pt x="146494" y="286480"/>
                  <a:pt x="158714" y="274143"/>
                  <a:pt x="173954" y="274143"/>
                </a:cubicBezTo>
                <a:lnTo>
                  <a:pt x="363978" y="274143"/>
                </a:lnTo>
                <a:lnTo>
                  <a:pt x="300957" y="211225"/>
                </a:lnTo>
                <a:cubicBezTo>
                  <a:pt x="290248" y="200533"/>
                  <a:pt x="290248" y="183261"/>
                  <a:pt x="300957" y="172569"/>
                </a:cubicBezTo>
                <a:cubicBezTo>
                  <a:pt x="306312" y="167223"/>
                  <a:pt x="313349" y="164550"/>
                  <a:pt x="320385" y="164550"/>
                </a:cubicBezTo>
                <a:close/>
                <a:moveTo>
                  <a:pt x="302055" y="54823"/>
                </a:moveTo>
                <a:cubicBezTo>
                  <a:pt x="165718" y="54823"/>
                  <a:pt x="54919" y="165428"/>
                  <a:pt x="54919" y="301526"/>
                </a:cubicBezTo>
                <a:cubicBezTo>
                  <a:pt x="54919" y="437624"/>
                  <a:pt x="165718" y="548229"/>
                  <a:pt x="302055" y="548229"/>
                </a:cubicBezTo>
                <a:cubicBezTo>
                  <a:pt x="438392" y="548229"/>
                  <a:pt x="549191" y="437624"/>
                  <a:pt x="549191" y="301526"/>
                </a:cubicBezTo>
                <a:cubicBezTo>
                  <a:pt x="549191" y="165428"/>
                  <a:pt x="438392" y="54823"/>
                  <a:pt x="302055" y="54823"/>
                </a:cubicBezTo>
                <a:close/>
                <a:moveTo>
                  <a:pt x="302055" y="0"/>
                </a:moveTo>
                <a:cubicBezTo>
                  <a:pt x="468597" y="0"/>
                  <a:pt x="604110" y="135275"/>
                  <a:pt x="604110" y="301526"/>
                </a:cubicBezTo>
                <a:cubicBezTo>
                  <a:pt x="604110" y="467777"/>
                  <a:pt x="468597" y="603052"/>
                  <a:pt x="302055" y="603052"/>
                </a:cubicBezTo>
                <a:cubicBezTo>
                  <a:pt x="135513" y="603052"/>
                  <a:pt x="0" y="467777"/>
                  <a:pt x="0" y="301526"/>
                </a:cubicBezTo>
                <a:cubicBezTo>
                  <a:pt x="0" y="135275"/>
                  <a:pt x="135513" y="0"/>
                  <a:pt x="30205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6" tIns="45718" rIns="9143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4" name="任意多边形 73"/>
          <p:cNvSpPr/>
          <p:nvPr/>
        </p:nvSpPr>
        <p:spPr>
          <a:xfrm>
            <a:off x="9560227" y="6346829"/>
            <a:ext cx="1022351" cy="511175"/>
          </a:xfrm>
          <a:custGeom>
            <a:avLst/>
            <a:gdLst>
              <a:gd name="connsiteX0" fmla="*/ 511175 w 1022350"/>
              <a:gd name="connsiteY0" fmla="*/ 0 h 511175"/>
              <a:gd name="connsiteX1" fmla="*/ 1022350 w 1022350"/>
              <a:gd name="connsiteY1" fmla="*/ 511175 h 511175"/>
              <a:gd name="connsiteX2" fmla="*/ 0 w 1022350"/>
              <a:gd name="connsiteY2" fmla="*/ 511175 h 51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2350" h="511175">
                <a:moveTo>
                  <a:pt x="511175" y="0"/>
                </a:moveTo>
                <a:lnTo>
                  <a:pt x="1022350" y="511175"/>
                </a:lnTo>
                <a:lnTo>
                  <a:pt x="0" y="511175"/>
                </a:lnTo>
                <a:close/>
              </a:path>
            </a:pathLst>
          </a:custGeom>
          <a:solidFill>
            <a:srgbClr val="BF18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8" name="文本框 87"/>
          <p:cNvSpPr txBox="1"/>
          <p:nvPr/>
        </p:nvSpPr>
        <p:spPr>
          <a:xfrm>
            <a:off x="2242371" y="458881"/>
            <a:ext cx="2161276" cy="697627"/>
          </a:xfrm>
          <a:prstGeom prst="rect">
            <a:avLst/>
          </a:prstGeom>
          <a:noFill/>
        </p:spPr>
        <p:txBody>
          <a:bodyPr wrap="none" lIns="121914" tIns="60957" rIns="121914" bIns="60957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defTabSz="914354"/>
            <a:r>
              <a:rPr lang="zh-CN" altLang="en-US" sz="3700" dirty="0">
                <a:solidFill>
                  <a:prstClr val="black"/>
                </a:solidFill>
              </a:rPr>
              <a:t>課程內容</a:t>
            </a:r>
            <a:endParaRPr lang="zh-CN" altLang="en-US" sz="3700" dirty="0">
              <a:solidFill>
                <a:srgbClr val="BF181F"/>
              </a:solidFill>
            </a:endParaRPr>
          </a:p>
        </p:txBody>
      </p:sp>
      <p:sp>
        <p:nvSpPr>
          <p:cNvPr id="90" name="椭圆 15"/>
          <p:cNvSpPr/>
          <p:nvPr/>
        </p:nvSpPr>
        <p:spPr>
          <a:xfrm>
            <a:off x="1249939" y="286057"/>
            <a:ext cx="412932" cy="412323"/>
          </a:xfrm>
          <a:custGeom>
            <a:avLst/>
            <a:gdLst>
              <a:gd name="connsiteX0" fmla="*/ 414666 w 606487"/>
              <a:gd name="connsiteY0" fmla="*/ 244368 h 605592"/>
              <a:gd name="connsiteX1" fmla="*/ 440469 w 606487"/>
              <a:gd name="connsiteY1" fmla="*/ 270042 h 605592"/>
              <a:gd name="connsiteX2" fmla="*/ 440469 w 606487"/>
              <a:gd name="connsiteY2" fmla="*/ 381912 h 605592"/>
              <a:gd name="connsiteX3" fmla="*/ 414666 w 606487"/>
              <a:gd name="connsiteY3" fmla="*/ 407586 h 605592"/>
              <a:gd name="connsiteX4" fmla="*/ 388956 w 606487"/>
              <a:gd name="connsiteY4" fmla="*/ 381912 h 605592"/>
              <a:gd name="connsiteX5" fmla="*/ 388956 w 606487"/>
              <a:gd name="connsiteY5" fmla="*/ 270042 h 605592"/>
              <a:gd name="connsiteX6" fmla="*/ 414666 w 606487"/>
              <a:gd name="connsiteY6" fmla="*/ 244368 h 605592"/>
              <a:gd name="connsiteX7" fmla="*/ 302702 w 606487"/>
              <a:gd name="connsiteY7" fmla="*/ 167240 h 605592"/>
              <a:gd name="connsiteX8" fmla="*/ 328412 w 606487"/>
              <a:gd name="connsiteY8" fmla="*/ 192915 h 605592"/>
              <a:gd name="connsiteX9" fmla="*/ 328412 w 606487"/>
              <a:gd name="connsiteY9" fmla="*/ 381911 h 605592"/>
              <a:gd name="connsiteX10" fmla="*/ 302702 w 606487"/>
              <a:gd name="connsiteY10" fmla="*/ 407586 h 605592"/>
              <a:gd name="connsiteX11" fmla="*/ 276899 w 606487"/>
              <a:gd name="connsiteY11" fmla="*/ 381911 h 605592"/>
              <a:gd name="connsiteX12" fmla="*/ 276899 w 606487"/>
              <a:gd name="connsiteY12" fmla="*/ 192915 h 605592"/>
              <a:gd name="connsiteX13" fmla="*/ 302702 w 606487"/>
              <a:gd name="connsiteY13" fmla="*/ 167240 h 605592"/>
              <a:gd name="connsiteX14" fmla="*/ 190632 w 606487"/>
              <a:gd name="connsiteY14" fmla="*/ 107965 h 605592"/>
              <a:gd name="connsiteX15" fmla="*/ 216353 w 606487"/>
              <a:gd name="connsiteY15" fmla="*/ 133737 h 605592"/>
              <a:gd name="connsiteX16" fmla="*/ 216353 w 606487"/>
              <a:gd name="connsiteY16" fmla="*/ 381907 h 605592"/>
              <a:gd name="connsiteX17" fmla="*/ 190632 w 606487"/>
              <a:gd name="connsiteY17" fmla="*/ 407586 h 605592"/>
              <a:gd name="connsiteX18" fmla="*/ 164911 w 606487"/>
              <a:gd name="connsiteY18" fmla="*/ 381907 h 605592"/>
              <a:gd name="connsiteX19" fmla="*/ 164911 w 606487"/>
              <a:gd name="connsiteY19" fmla="*/ 133737 h 605592"/>
              <a:gd name="connsiteX20" fmla="*/ 190632 w 606487"/>
              <a:gd name="connsiteY20" fmla="*/ 107965 h 605592"/>
              <a:gd name="connsiteX21" fmla="*/ 86256 w 606487"/>
              <a:gd name="connsiteY21" fmla="*/ 51447 h 605592"/>
              <a:gd name="connsiteX22" fmla="*/ 86256 w 606487"/>
              <a:gd name="connsiteY22" fmla="*/ 464229 h 605592"/>
              <a:gd name="connsiteX23" fmla="*/ 517724 w 606487"/>
              <a:gd name="connsiteY23" fmla="*/ 464229 h 605592"/>
              <a:gd name="connsiteX24" fmla="*/ 517724 w 606487"/>
              <a:gd name="connsiteY24" fmla="*/ 51447 h 605592"/>
              <a:gd name="connsiteX25" fmla="*/ 25719 w 606487"/>
              <a:gd name="connsiteY25" fmla="*/ 0 h 605592"/>
              <a:gd name="connsiteX26" fmla="*/ 580861 w 606487"/>
              <a:gd name="connsiteY26" fmla="*/ 0 h 605592"/>
              <a:gd name="connsiteX27" fmla="*/ 606487 w 606487"/>
              <a:gd name="connsiteY27" fmla="*/ 25677 h 605592"/>
              <a:gd name="connsiteX28" fmla="*/ 579468 w 606487"/>
              <a:gd name="connsiteY28" fmla="*/ 51447 h 605592"/>
              <a:gd name="connsiteX29" fmla="*/ 569162 w 606487"/>
              <a:gd name="connsiteY29" fmla="*/ 51447 h 605592"/>
              <a:gd name="connsiteX30" fmla="*/ 569162 w 606487"/>
              <a:gd name="connsiteY30" fmla="*/ 488608 h 605592"/>
              <a:gd name="connsiteX31" fmla="*/ 543443 w 606487"/>
              <a:gd name="connsiteY31" fmla="*/ 514285 h 605592"/>
              <a:gd name="connsiteX32" fmla="*/ 476499 w 606487"/>
              <a:gd name="connsiteY32" fmla="*/ 514285 h 605592"/>
              <a:gd name="connsiteX33" fmla="*/ 476499 w 606487"/>
              <a:gd name="connsiteY33" fmla="*/ 579915 h 605592"/>
              <a:gd name="connsiteX34" fmla="*/ 450687 w 606487"/>
              <a:gd name="connsiteY34" fmla="*/ 605592 h 605592"/>
              <a:gd name="connsiteX35" fmla="*/ 424968 w 606487"/>
              <a:gd name="connsiteY35" fmla="*/ 579915 h 605592"/>
              <a:gd name="connsiteX36" fmla="*/ 424968 w 606487"/>
              <a:gd name="connsiteY36" fmla="*/ 514285 h 605592"/>
              <a:gd name="connsiteX37" fmla="*/ 180219 w 606487"/>
              <a:gd name="connsiteY37" fmla="*/ 514285 h 605592"/>
              <a:gd name="connsiteX38" fmla="*/ 180219 w 606487"/>
              <a:gd name="connsiteY38" fmla="*/ 579915 h 605592"/>
              <a:gd name="connsiteX39" fmla="*/ 154500 w 606487"/>
              <a:gd name="connsiteY39" fmla="*/ 605592 h 605592"/>
              <a:gd name="connsiteX40" fmla="*/ 128688 w 606487"/>
              <a:gd name="connsiteY40" fmla="*/ 579915 h 605592"/>
              <a:gd name="connsiteX41" fmla="*/ 128688 w 606487"/>
              <a:gd name="connsiteY41" fmla="*/ 514285 h 605592"/>
              <a:gd name="connsiteX42" fmla="*/ 61744 w 606487"/>
              <a:gd name="connsiteY42" fmla="*/ 514285 h 605592"/>
              <a:gd name="connsiteX43" fmla="*/ 36025 w 606487"/>
              <a:gd name="connsiteY43" fmla="*/ 488608 h 605592"/>
              <a:gd name="connsiteX44" fmla="*/ 36025 w 606487"/>
              <a:gd name="connsiteY44" fmla="*/ 51447 h 605592"/>
              <a:gd name="connsiteX45" fmla="*/ 25719 w 606487"/>
              <a:gd name="connsiteY45" fmla="*/ 51447 h 605592"/>
              <a:gd name="connsiteX46" fmla="*/ 0 w 606487"/>
              <a:gd name="connsiteY46" fmla="*/ 25677 h 605592"/>
              <a:gd name="connsiteX47" fmla="*/ 25719 w 606487"/>
              <a:gd name="connsiteY47" fmla="*/ 0 h 60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06487" h="605592">
                <a:moveTo>
                  <a:pt x="414666" y="244368"/>
                </a:moveTo>
                <a:cubicBezTo>
                  <a:pt x="428774" y="244368"/>
                  <a:pt x="440469" y="255954"/>
                  <a:pt x="440469" y="270042"/>
                </a:cubicBezTo>
                <a:lnTo>
                  <a:pt x="440469" y="381912"/>
                </a:lnTo>
                <a:cubicBezTo>
                  <a:pt x="439170" y="396000"/>
                  <a:pt x="428774" y="407586"/>
                  <a:pt x="414666" y="407586"/>
                </a:cubicBezTo>
                <a:cubicBezTo>
                  <a:pt x="400465" y="407586"/>
                  <a:pt x="388956" y="396000"/>
                  <a:pt x="388956" y="381912"/>
                </a:cubicBezTo>
                <a:lnTo>
                  <a:pt x="388956" y="270042"/>
                </a:lnTo>
                <a:cubicBezTo>
                  <a:pt x="388956" y="255954"/>
                  <a:pt x="400558" y="244368"/>
                  <a:pt x="414666" y="244368"/>
                </a:cubicBezTo>
                <a:close/>
                <a:moveTo>
                  <a:pt x="302702" y="167240"/>
                </a:moveTo>
                <a:cubicBezTo>
                  <a:pt x="316810" y="167240"/>
                  <a:pt x="328412" y="178826"/>
                  <a:pt x="328412" y="192915"/>
                </a:cubicBezTo>
                <a:lnTo>
                  <a:pt x="328412" y="381911"/>
                </a:lnTo>
                <a:cubicBezTo>
                  <a:pt x="328412" y="396000"/>
                  <a:pt x="316810" y="407586"/>
                  <a:pt x="302702" y="407586"/>
                </a:cubicBezTo>
                <a:cubicBezTo>
                  <a:pt x="288408" y="407586"/>
                  <a:pt x="276899" y="396000"/>
                  <a:pt x="276899" y="381911"/>
                </a:cubicBezTo>
                <a:lnTo>
                  <a:pt x="276899" y="192915"/>
                </a:lnTo>
                <a:cubicBezTo>
                  <a:pt x="276899" y="178826"/>
                  <a:pt x="288594" y="167240"/>
                  <a:pt x="302702" y="167240"/>
                </a:cubicBezTo>
                <a:close/>
                <a:moveTo>
                  <a:pt x="190632" y="107965"/>
                </a:moveTo>
                <a:cubicBezTo>
                  <a:pt x="204746" y="107965"/>
                  <a:pt x="216353" y="119646"/>
                  <a:pt x="216353" y="133737"/>
                </a:cubicBezTo>
                <a:lnTo>
                  <a:pt x="216353" y="381907"/>
                </a:lnTo>
                <a:cubicBezTo>
                  <a:pt x="216353" y="395998"/>
                  <a:pt x="204746" y="407586"/>
                  <a:pt x="190632" y="407586"/>
                </a:cubicBezTo>
                <a:cubicBezTo>
                  <a:pt x="176425" y="407586"/>
                  <a:pt x="164911" y="395998"/>
                  <a:pt x="164911" y="381907"/>
                </a:cubicBezTo>
                <a:lnTo>
                  <a:pt x="164911" y="133737"/>
                </a:lnTo>
                <a:cubicBezTo>
                  <a:pt x="164911" y="119646"/>
                  <a:pt x="176518" y="107965"/>
                  <a:pt x="190632" y="107965"/>
                </a:cubicBezTo>
                <a:close/>
                <a:moveTo>
                  <a:pt x="86256" y="51447"/>
                </a:moveTo>
                <a:lnTo>
                  <a:pt x="86256" y="464229"/>
                </a:lnTo>
                <a:lnTo>
                  <a:pt x="517724" y="464229"/>
                </a:lnTo>
                <a:lnTo>
                  <a:pt x="517724" y="51447"/>
                </a:lnTo>
                <a:close/>
                <a:moveTo>
                  <a:pt x="25719" y="0"/>
                </a:moveTo>
                <a:lnTo>
                  <a:pt x="580861" y="0"/>
                </a:lnTo>
                <a:cubicBezTo>
                  <a:pt x="594974" y="0"/>
                  <a:pt x="606580" y="11587"/>
                  <a:pt x="606487" y="25677"/>
                </a:cubicBezTo>
                <a:cubicBezTo>
                  <a:pt x="606487" y="39767"/>
                  <a:pt x="593581" y="51447"/>
                  <a:pt x="579468" y="51447"/>
                </a:cubicBezTo>
                <a:lnTo>
                  <a:pt x="569162" y="51447"/>
                </a:lnTo>
                <a:lnTo>
                  <a:pt x="569162" y="488608"/>
                </a:lnTo>
                <a:cubicBezTo>
                  <a:pt x="569162" y="503996"/>
                  <a:pt x="557556" y="514285"/>
                  <a:pt x="543443" y="514285"/>
                </a:cubicBezTo>
                <a:lnTo>
                  <a:pt x="476499" y="514285"/>
                </a:lnTo>
                <a:lnTo>
                  <a:pt x="476499" y="579915"/>
                </a:lnTo>
                <a:cubicBezTo>
                  <a:pt x="476499" y="594005"/>
                  <a:pt x="464800" y="605592"/>
                  <a:pt x="450687" y="605592"/>
                </a:cubicBezTo>
                <a:cubicBezTo>
                  <a:pt x="436574" y="605592"/>
                  <a:pt x="424968" y="594005"/>
                  <a:pt x="424968" y="579915"/>
                </a:cubicBezTo>
                <a:lnTo>
                  <a:pt x="424968" y="514285"/>
                </a:lnTo>
                <a:lnTo>
                  <a:pt x="180219" y="514285"/>
                </a:lnTo>
                <a:lnTo>
                  <a:pt x="180219" y="579915"/>
                </a:lnTo>
                <a:cubicBezTo>
                  <a:pt x="180219" y="594005"/>
                  <a:pt x="168613" y="605592"/>
                  <a:pt x="154500" y="605592"/>
                </a:cubicBezTo>
                <a:cubicBezTo>
                  <a:pt x="140387" y="605592"/>
                  <a:pt x="128688" y="594005"/>
                  <a:pt x="128688" y="579915"/>
                </a:cubicBezTo>
                <a:lnTo>
                  <a:pt x="128688" y="514285"/>
                </a:lnTo>
                <a:lnTo>
                  <a:pt x="61744" y="514285"/>
                </a:lnTo>
                <a:cubicBezTo>
                  <a:pt x="47631" y="514285"/>
                  <a:pt x="36025" y="502698"/>
                  <a:pt x="36025" y="488608"/>
                </a:cubicBezTo>
                <a:lnTo>
                  <a:pt x="36025" y="51447"/>
                </a:lnTo>
                <a:lnTo>
                  <a:pt x="25719" y="51447"/>
                </a:lnTo>
                <a:cubicBezTo>
                  <a:pt x="11606" y="51447"/>
                  <a:pt x="0" y="39767"/>
                  <a:pt x="0" y="25677"/>
                </a:cubicBezTo>
                <a:cubicBezTo>
                  <a:pt x="0" y="11587"/>
                  <a:pt x="11606" y="0"/>
                  <a:pt x="2571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6" tIns="45718" rIns="9143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endParaRPr lang="zh-CN" alt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4352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4">
            <a:extLst>
              <a:ext uri="{FF2B5EF4-FFF2-40B4-BE49-F238E27FC236}">
                <a16:creationId xmlns="" xmlns:a16="http://schemas.microsoft.com/office/drawing/2014/main" id="{7ED7FA72-8311-4796-B92F-9B65DFE6D718}"/>
              </a:ext>
            </a:extLst>
          </p:cNvPr>
          <p:cNvSpPr txBox="1">
            <a:spLocks/>
          </p:cNvSpPr>
          <p:nvPr/>
        </p:nvSpPr>
        <p:spPr>
          <a:xfrm>
            <a:off x="7639049" y="314325"/>
            <a:ext cx="4193829" cy="203098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6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zh-TW" altLang="en-US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基商商工商業經營科潘主任學生分組</a:t>
            </a:r>
            <a:endParaRPr lang="ko-KR" altLang="en-US" dirty="0">
              <a:solidFill>
                <a:srgbClr val="C00000"/>
              </a:solidFill>
              <a:latin typeface="華康儷中宋" panose="02020509000000000000" pitchFamily="49" charset="-120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="" xmlns:a16="http://schemas.microsoft.com/office/drawing/2014/main" id="{605F7739-E5BF-48F7-81E9-8E7BA9F3A36C}"/>
              </a:ext>
            </a:extLst>
          </p:cNvPr>
          <p:cNvSpPr/>
          <p:nvPr/>
        </p:nvSpPr>
        <p:spPr>
          <a:xfrm>
            <a:off x="7633972" y="4255812"/>
            <a:ext cx="393635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ko-KR" sz="1200" dirty="0">
                <a:solidFill>
                  <a:prstClr val="black"/>
                </a:solidFill>
                <a:cs typeface="Arial" pitchFamily="34" charset="0"/>
              </a:rPr>
              <a:t>You can simply impress your audience and add a unique zing and appeal to your Presentations. Easy to change colors, photos and Text. Get a modern PowerPoint  Presentation that is beautifully designed. You can simply impress your audience and add a unique zing and appeal to your Presentations. You can simply impress your audience and add a unique zing and appeal to your Presentations. Easy to change colors, photos and Text. You can simply impress your audience and add a unique zing and appeal to your Presentations. Easy to change colors, photos and Text. </a:t>
            </a:r>
            <a:endParaRPr lang="ko-KR" altLang="en-US" sz="1200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r="11944"/>
          <a:stretch>
            <a:fillRect/>
          </a:stretch>
        </p:blipFill>
        <p:spPr/>
      </p:pic>
      <p:pic>
        <p:nvPicPr>
          <p:cNvPr id="3075" name="Picture 3" descr="D:\0608備份\109學年南榮國中學校型態實驗教育計畫109.08.01\109學年(實驗元年)表達力課程資料\109學年基商高效率簡報營隊照片\0817基商課程_200817_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605" y="2480648"/>
            <a:ext cx="3612333" cy="3898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3553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版面配置區 7"/>
          <p:cNvPicPr>
            <a:picLocks noGrp="1" noChangeAspect="1"/>
          </p:cNvPicPr>
          <p:nvPr>
            <p:ph type="pic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" r="3598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文字版面配置區 2"/>
          <p:cNvSpPr>
            <a:spLocks noGrp="1"/>
          </p:cNvSpPr>
          <p:nvPr>
            <p:ph type="body" sz="quarter" idx="10"/>
          </p:nvPr>
        </p:nvSpPr>
        <p:spPr>
          <a:xfrm>
            <a:off x="-97104" y="331188"/>
            <a:ext cx="12192000" cy="768085"/>
          </a:xfrm>
        </p:spPr>
        <p:txBody>
          <a:bodyPr/>
          <a:lstStyle/>
          <a:p>
            <a:r>
              <a:rPr lang="zh-TW" altLang="en-US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基商商經科最優質小隊輔</a:t>
            </a:r>
            <a:endParaRPr lang="zh-TW" altLang="en-US" dirty="0">
              <a:solidFill>
                <a:srgbClr val="C00000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  <p:pic>
        <p:nvPicPr>
          <p:cNvPr id="9" name="圖片版面配置區 8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3" r="21173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圖片版面配置區 9"/>
          <p:cNvPicPr>
            <a:picLocks noGrp="1" noChangeAspect="1"/>
          </p:cNvPicPr>
          <p:nvPr>
            <p:ph type="pic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2" r="21192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圖片版面配置區 10"/>
          <p:cNvPicPr>
            <a:picLocks noGrp="1" noChangeAspect="1"/>
          </p:cNvPicPr>
          <p:nvPr>
            <p:ph type="pic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2" r="21192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文字方塊 11"/>
          <p:cNvSpPr txBox="1"/>
          <p:nvPr/>
        </p:nvSpPr>
        <p:spPr>
          <a:xfrm>
            <a:off x="4029833" y="5307977"/>
            <a:ext cx="227386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猜最左後方的是誰</a:t>
            </a:r>
            <a:r>
              <a:rPr lang="en-US" altLang="zh-TW" dirty="0" smtClean="0">
                <a:solidFill>
                  <a:schemeClr val="bg1"/>
                </a:solidFill>
                <a:latin typeface="華康儷中宋"/>
                <a:ea typeface="華康儷中宋"/>
              </a:rPr>
              <a:t>?</a:t>
            </a:r>
            <a:endParaRPr lang="zh-TW" altLang="en-US" dirty="0">
              <a:solidFill>
                <a:schemeClr val="bg1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6781126" y="5300283"/>
            <a:ext cx="2152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帥哥美女照過來</a:t>
            </a:r>
            <a:endParaRPr lang="zh-TW" altLang="en-US" sz="2000" dirty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9273473" y="5307977"/>
            <a:ext cx="224958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有你們真好！謝謝</a:t>
            </a:r>
            <a:endParaRPr lang="zh-TW" altLang="en-US" dirty="0">
              <a:solidFill>
                <a:schemeClr val="bg1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245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>
            <a:extLst>
              <a:ext uri="{FF2B5EF4-FFF2-40B4-BE49-F238E27FC236}">
                <a16:creationId xmlns="" xmlns:a16="http://schemas.microsoft.com/office/drawing/2014/main" id="{D10B0D8A-2DB2-45FC-95DF-A52D7F55967B}"/>
              </a:ext>
            </a:extLst>
          </p:cNvPr>
          <p:cNvSpPr/>
          <p:nvPr/>
        </p:nvSpPr>
        <p:spPr>
          <a:xfrm>
            <a:off x="996043" y="2811036"/>
            <a:ext cx="4614522" cy="108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="" xmlns:a16="http://schemas.microsoft.com/office/drawing/2014/main" id="{8439703F-BFAC-4D50-8AFB-D9B45BC09B2B}"/>
              </a:ext>
            </a:extLst>
          </p:cNvPr>
          <p:cNvSpPr/>
          <p:nvPr/>
        </p:nvSpPr>
        <p:spPr>
          <a:xfrm>
            <a:off x="1254034" y="625333"/>
            <a:ext cx="4356531" cy="108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800">
              <a:solidFill>
                <a:prstClr val="white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50633" y="3202996"/>
            <a:ext cx="4931156" cy="3102003"/>
            <a:chOff x="755576" y="2985717"/>
            <a:chExt cx="3092136" cy="3102003"/>
          </a:xfrm>
        </p:grpSpPr>
        <p:sp>
          <p:nvSpPr>
            <p:cNvPr id="6" name="TextBox 5"/>
            <p:cNvSpPr txBox="1"/>
            <p:nvPr/>
          </p:nvSpPr>
          <p:spPr>
            <a:xfrm>
              <a:off x="755576" y="3336198"/>
              <a:ext cx="3092136" cy="2751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377">
                <a:lnSpc>
                  <a:spcPct val="120000"/>
                </a:lnSpc>
              </a:pPr>
              <a:r>
                <a:rPr lang="en-US" altLang="ko-KR" sz="1200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You can simply impress your audience and add a unique zing and appeal to your Presentations. I hope and I believe that this Template will your Time, Money and Reputation.</a:t>
              </a:r>
            </a:p>
            <a:p>
              <a:pPr algn="r" defTabSz="914377">
                <a:lnSpc>
                  <a:spcPct val="120000"/>
                </a:lnSpc>
              </a:pPr>
              <a:r>
                <a:rPr lang="en-US" altLang="ko-KR" sz="1200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Get a modern PowerPoint  Presentation that is beautifully designed. You can simply impress your audience and add a unique zing and appeal to your Presentations. </a:t>
              </a:r>
            </a:p>
            <a:p>
              <a:pPr algn="r" defTabSz="914377">
                <a:lnSpc>
                  <a:spcPct val="120000"/>
                </a:lnSpc>
              </a:pPr>
              <a:r>
                <a:rPr lang="en-US" altLang="ko-KR" sz="1200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Easy to change colors, photos and Text. I hope and I believe that this Template will your Time, Money and Reputation. Get a modern PowerPoint  Presentation that is beautifully designed.</a:t>
              </a:r>
            </a:p>
            <a:p>
              <a:pPr algn="r" defTabSz="914377">
                <a:lnSpc>
                  <a:spcPct val="120000"/>
                </a:lnSpc>
              </a:pPr>
              <a:endParaRPr lang="en-US" altLang="ko-KR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endParaRPr>
            </a:p>
            <a:p>
              <a:pPr algn="r" defTabSz="914377">
                <a:lnSpc>
                  <a:spcPct val="120000"/>
                </a:lnSpc>
              </a:pPr>
              <a:r>
                <a:rPr lang="en-US" altLang="ko-KR" sz="1200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You can simply impress your audience and add a unique zing and appeal to your Presentations.</a:t>
              </a:r>
              <a:endParaRPr lang="ko-KR" altLang="en-US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55576" y="2985717"/>
              <a:ext cx="30921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377"/>
              <a:r>
                <a:rPr lang="en-US" altLang="ko-KR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Your Content  Here</a:t>
              </a:r>
              <a:endParaRPr lang="ko-KR" alt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639982" y="432711"/>
            <a:ext cx="1872208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10000"/>
              </a:lnSpc>
            </a:pPr>
            <a:r>
              <a:rPr lang="en-US" altLang="ko-KR" sz="1400" dirty="0">
                <a:solidFill>
                  <a:prstClr val="white"/>
                </a:solidFill>
                <a:cs typeface="Arial" pitchFamily="34" charset="0"/>
              </a:rPr>
              <a:t>Get a modern PowerPoint  Presentation that is beautifully designed. </a:t>
            </a:r>
            <a:endParaRPr lang="ko-KR" altLang="en-US" sz="14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69159" y="5418505"/>
            <a:ext cx="1872208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10000"/>
              </a:lnSpc>
            </a:pPr>
            <a:r>
              <a:rPr lang="en-US" altLang="ko-KR" sz="1400" dirty="0">
                <a:solidFill>
                  <a:prstClr val="white"/>
                </a:solidFill>
                <a:cs typeface="Arial" pitchFamily="34" charset="0"/>
              </a:rPr>
              <a:t>Get a modern PowerPoint  Presentation that is beautifully designed. </a:t>
            </a:r>
            <a:endParaRPr lang="ko-KR" altLang="en-US" sz="14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750D06F3-6146-494D-9669-520F5D2828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352" y="1990513"/>
            <a:ext cx="683998" cy="768358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="" xmlns:a16="http://schemas.microsoft.com/office/drawing/2014/main" id="{DB9F9BCC-30F6-4DA4-903D-40FDCF2043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617" y="4168573"/>
            <a:ext cx="885600" cy="994823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="" xmlns:a16="http://schemas.microsoft.com/office/drawing/2014/main" id="{DDC6728B-6608-4389-8A29-3A8757968203}"/>
              </a:ext>
            </a:extLst>
          </p:cNvPr>
          <p:cNvSpPr/>
          <p:nvPr/>
        </p:nvSpPr>
        <p:spPr>
          <a:xfrm>
            <a:off x="7495123" y="1941892"/>
            <a:ext cx="161925" cy="16192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6" name="타원 15">
            <a:extLst>
              <a:ext uri="{FF2B5EF4-FFF2-40B4-BE49-F238E27FC236}">
                <a16:creationId xmlns="" xmlns:a16="http://schemas.microsoft.com/office/drawing/2014/main" id="{435D87F4-F33E-4581-A7F5-48A4E9973BF3}"/>
              </a:ext>
            </a:extLst>
          </p:cNvPr>
          <p:cNvSpPr/>
          <p:nvPr/>
        </p:nvSpPr>
        <p:spPr>
          <a:xfrm>
            <a:off x="10480455" y="4764016"/>
            <a:ext cx="161925" cy="1619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800">
              <a:solidFill>
                <a:prstClr val="white"/>
              </a:solidFill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="" xmlns:a16="http://schemas.microsoft.com/office/drawing/2014/main" id="{2C6BABD5-2834-4C81-AEF5-040B74593F1E}"/>
              </a:ext>
            </a:extLst>
          </p:cNvPr>
          <p:cNvGrpSpPr/>
          <p:nvPr/>
        </p:nvGrpSpPr>
        <p:grpSpPr>
          <a:xfrm>
            <a:off x="398001" y="359359"/>
            <a:ext cx="1252580" cy="2661830"/>
            <a:chOff x="585903" y="488961"/>
            <a:chExt cx="1284889" cy="2730489"/>
          </a:xfrm>
        </p:grpSpPr>
        <p:pic>
          <p:nvPicPr>
            <p:cNvPr id="18" name="Picture 2">
              <a:extLst>
                <a:ext uri="{FF2B5EF4-FFF2-40B4-BE49-F238E27FC236}">
                  <a16:creationId xmlns="" xmlns:a16="http://schemas.microsoft.com/office/drawing/2014/main" id="{8CFADF6E-ED99-46EF-90A5-D30F52590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850" y="488961"/>
              <a:ext cx="1078942" cy="1212012"/>
            </a:xfrm>
            <a:prstGeom prst="rect">
              <a:avLst/>
            </a:prstGeom>
          </p:spPr>
        </p:pic>
        <p:pic>
          <p:nvPicPr>
            <p:cNvPr id="19" name="Picture 4">
              <a:extLst>
                <a:ext uri="{FF2B5EF4-FFF2-40B4-BE49-F238E27FC236}">
                  <a16:creationId xmlns="" xmlns:a16="http://schemas.microsoft.com/office/drawing/2014/main" id="{6CF6A786-C30B-44DF-A6BB-68FF06D63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03" y="1106648"/>
              <a:ext cx="971403" cy="2112802"/>
            </a:xfrm>
            <a:prstGeom prst="rect">
              <a:avLst/>
            </a:prstGeom>
          </p:spPr>
        </p:pic>
      </p:grpSp>
      <p:grpSp>
        <p:nvGrpSpPr>
          <p:cNvPr id="11" name="그룹 10">
            <a:extLst>
              <a:ext uri="{FF2B5EF4-FFF2-40B4-BE49-F238E27FC236}">
                <a16:creationId xmlns="" xmlns:a16="http://schemas.microsoft.com/office/drawing/2014/main" id="{DFE7933F-EF55-4C07-83A5-BF7ECB89C340}"/>
              </a:ext>
            </a:extLst>
          </p:cNvPr>
          <p:cNvGrpSpPr/>
          <p:nvPr/>
        </p:nvGrpSpPr>
        <p:grpSpPr>
          <a:xfrm>
            <a:off x="1480843" y="791366"/>
            <a:ext cx="4264502" cy="1971250"/>
            <a:chOff x="1372207" y="574088"/>
            <a:chExt cx="4264502" cy="1971250"/>
          </a:xfrm>
        </p:grpSpPr>
        <p:sp>
          <p:nvSpPr>
            <p:cNvPr id="5" name="Text Placeholder 13"/>
            <p:cNvSpPr txBox="1">
              <a:spLocks/>
            </p:cNvSpPr>
            <p:nvPr/>
          </p:nvSpPr>
          <p:spPr>
            <a:xfrm>
              <a:off x="1372207" y="601122"/>
              <a:ext cx="4264502" cy="1944216"/>
            </a:xfrm>
            <a:prstGeom prst="rect">
              <a:avLst/>
            </a:prstGeom>
            <a:noFill/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Font typeface="Arial" pitchFamily="34" charset="0"/>
                <a:buNone/>
              </a:pPr>
              <a:r>
                <a:rPr lang="zh-TW" altLang="en-US" sz="3400" dirty="0" smtClean="0">
                  <a:solidFill>
                    <a:srgbClr val="C00000"/>
                  </a:solidFill>
                  <a:latin typeface="華康儷中宋" panose="02020509000000000000" pitchFamily="49" charset="-120"/>
                  <a:ea typeface="華康儷中宋" panose="02020509000000000000" pitchFamily="49" charset="-120"/>
                  <a:cs typeface="Arial" pitchFamily="34" charset="0"/>
                </a:rPr>
                <a:t>自在表達 成功溝通</a:t>
              </a:r>
              <a:endParaRPr lang="en-US" altLang="zh-TW" sz="34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  <a:cs typeface="Arial" pitchFamily="34" charset="0"/>
              </a:endParaRPr>
            </a:p>
            <a:p>
              <a:pPr marL="0" indent="0">
                <a:lnSpc>
                  <a:spcPct val="110000"/>
                </a:lnSpc>
                <a:buFont typeface="Arial" pitchFamily="34" charset="0"/>
                <a:buNone/>
              </a:pPr>
              <a:r>
                <a:rPr lang="zh-TW" altLang="en-US" sz="3400" dirty="0" smtClean="0">
                  <a:solidFill>
                    <a:srgbClr val="C00000"/>
                  </a:solidFill>
                  <a:latin typeface="華康儷中宋" panose="02020509000000000000" pitchFamily="49" charset="-120"/>
                  <a:ea typeface="華康儷中宋" panose="02020509000000000000" pitchFamily="49" charset="-120"/>
                  <a:cs typeface="Arial" pitchFamily="34" charset="0"/>
                </a:rPr>
                <a:t>是 自信心 的關鍵</a:t>
              </a:r>
              <a:endParaRPr lang="en-US" altLang="ko-KR" sz="3400" dirty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  <a:cs typeface="Arial" pitchFamily="34" charset="0"/>
              </a:endParaRPr>
            </a:p>
          </p:txBody>
        </p:sp>
        <p:pic>
          <p:nvPicPr>
            <p:cNvPr id="20" name="Picture 8">
              <a:extLst>
                <a:ext uri="{FF2B5EF4-FFF2-40B4-BE49-F238E27FC236}">
                  <a16:creationId xmlns="" xmlns:a16="http://schemas.microsoft.com/office/drawing/2014/main" id="{5B853960-1C50-4035-AFB1-33D2539FC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01944" flipH="1">
              <a:off x="1851961" y="631668"/>
              <a:ext cx="302830" cy="187669"/>
            </a:xfrm>
            <a:prstGeom prst="rect">
              <a:avLst/>
            </a:prstGeom>
          </p:spPr>
        </p:pic>
        <p:pic>
          <p:nvPicPr>
            <p:cNvPr id="21" name="Picture 8">
              <a:extLst>
                <a:ext uri="{FF2B5EF4-FFF2-40B4-BE49-F238E27FC236}">
                  <a16:creationId xmlns="" xmlns:a16="http://schemas.microsoft.com/office/drawing/2014/main" id="{A2F8770B-4B42-4827-93A9-9C4F8C9C5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01944" flipH="1">
              <a:off x="4645902" y="631668"/>
              <a:ext cx="302830" cy="187669"/>
            </a:xfrm>
            <a:prstGeom prst="rect">
              <a:avLst/>
            </a:prstGeom>
          </p:spPr>
        </p:pic>
        <p:pic>
          <p:nvPicPr>
            <p:cNvPr id="22" name="Picture 8">
              <a:extLst>
                <a:ext uri="{FF2B5EF4-FFF2-40B4-BE49-F238E27FC236}">
                  <a16:creationId xmlns="" xmlns:a16="http://schemas.microsoft.com/office/drawing/2014/main" id="{3B953AE1-D1F7-4AC7-B78F-5995E3FD9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01944" flipH="1">
              <a:off x="2382410" y="1835968"/>
              <a:ext cx="302830" cy="187669"/>
            </a:xfrm>
            <a:prstGeom prst="rect">
              <a:avLst/>
            </a:prstGeom>
          </p:spPr>
        </p:pic>
      </p:grpSp>
      <p:sp>
        <p:nvSpPr>
          <p:cNvPr id="25" name="직사각형 24">
            <a:extLst>
              <a:ext uri="{FF2B5EF4-FFF2-40B4-BE49-F238E27FC236}">
                <a16:creationId xmlns="" xmlns:a16="http://schemas.microsoft.com/office/drawing/2014/main" id="{B9696D62-5D17-4E16-94BE-6868F8F170E7}"/>
              </a:ext>
            </a:extLst>
          </p:cNvPr>
          <p:cNvSpPr/>
          <p:nvPr/>
        </p:nvSpPr>
        <p:spPr>
          <a:xfrm>
            <a:off x="5502565" y="625332"/>
            <a:ext cx="108000" cy="223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800">
              <a:solidFill>
                <a:prstClr val="white"/>
              </a:solidFill>
            </a:endParaRPr>
          </a:p>
        </p:txBody>
      </p:sp>
      <p:pic>
        <p:nvPicPr>
          <p:cNvPr id="15" name="圖片版面配置區 14"/>
          <p:cNvPicPr>
            <a:picLocks noGrp="1" noChangeAspect="1"/>
          </p:cNvPicPr>
          <p:nvPr>
            <p:ph type="pic" idx="1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9" r="23069"/>
          <a:stretch>
            <a:fillRect/>
          </a:stretch>
        </p:blipFill>
        <p:spPr>
          <a:xfrm>
            <a:off x="6144305" y="2870061"/>
            <a:ext cx="2863562" cy="39879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圖片版面配置區 22"/>
          <p:cNvPicPr>
            <a:picLocks noGrp="1" noChangeAspect="1"/>
          </p:cNvPicPr>
          <p:nvPr>
            <p:ph type="pic" idx="10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4" r="23144"/>
          <a:stretch>
            <a:fillRect/>
          </a:stretch>
        </p:blipFill>
        <p:spPr>
          <a:xfrm>
            <a:off x="9173482" y="0"/>
            <a:ext cx="2863562" cy="39993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D:\0608備份\109學年南榮國中學校型態實驗教育計畫109.08.01\109學年(實驗元年)表達力課程資料\109學年基商高效率簡報營隊照片\0817基商課程_200817_2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86" y="3127665"/>
            <a:ext cx="4795403" cy="3596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0608備份\109學年南榮國中學校型態實驗教育計畫109.08.01\109學年(實驗元年)表達力課程資料\109學年基商高效率簡報營隊照片\0817基商課程_200817_1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26" y="27803"/>
            <a:ext cx="2821866" cy="2762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D:\0608備份\109學年南榮國中學校型態實驗教育計畫109.08.01\109學年(實驗元年)表達力課程資料\109學年基商高效率簡報營隊照片\0817基商課程_200817_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627" y="5128587"/>
            <a:ext cx="2127506" cy="1595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1379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2" r="32602"/>
          <a:stretch>
            <a:fillRect/>
          </a:stretch>
        </p:blipFill>
        <p:spPr>
          <a:xfrm rot="10800000">
            <a:off x="9155346" y="54449"/>
            <a:ext cx="2863562" cy="3934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版面配置區 4"/>
          <p:cNvPicPr>
            <a:picLocks noGrp="1" noChangeAspect="1"/>
          </p:cNvPicPr>
          <p:nvPr>
            <p:ph type="pic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3" r="32553"/>
          <a:stretch>
            <a:fillRect/>
          </a:stretch>
        </p:blipFill>
        <p:spPr>
          <a:xfrm rot="10800000">
            <a:off x="6122128" y="2870061"/>
            <a:ext cx="2863562" cy="3987939"/>
          </a:xfrm>
        </p:spPr>
      </p:pic>
      <p:pic>
        <p:nvPicPr>
          <p:cNvPr id="2050" name="Picture 2" descr="D:\0608備份\109學年南榮國中學校型態實驗教育計畫109.08.01\109學年(實驗元年)表達力課程資料\109學年基商高效率簡報營隊照片\20200817_1036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94208" y="1342940"/>
            <a:ext cx="5551135" cy="5421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0608備份\109學年南榮國中學校型態實驗教育計畫109.08.01\109學年(實驗元年)表達力課程資料\109學年基商高效率簡報營隊照片\20200817_1037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71324" y="186115"/>
            <a:ext cx="2468073" cy="23827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0608備份\109學年南榮國中學校型態實驗教育計畫109.08.01\109學年(實驗元年)表達力課程資料\109學年基商高效率簡報營隊照片\20200817_1032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370576" y="4353515"/>
            <a:ext cx="2412509" cy="22981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194207" y="300280"/>
            <a:ext cx="5901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愛的溝通</a:t>
            </a:r>
            <a:r>
              <a:rPr lang="en-US" altLang="zh-TW" sz="32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-</a:t>
            </a:r>
            <a:r>
              <a:rPr lang="zh-TW" altLang="en-US" sz="32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傾聽 興趣 認同 鼓勵</a:t>
            </a:r>
            <a:endParaRPr lang="zh-TW" altLang="en-US" sz="3200" dirty="0">
              <a:solidFill>
                <a:srgbClr val="C00000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4373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96236" y="5298363"/>
            <a:ext cx="3521798" cy="1008304"/>
            <a:chOff x="520017" y="3249318"/>
            <a:chExt cx="2626903" cy="1008304"/>
          </a:xfrm>
        </p:grpSpPr>
        <p:sp>
          <p:nvSpPr>
            <p:cNvPr id="23" name="TextBox 22"/>
            <p:cNvSpPr txBox="1"/>
            <p:nvPr/>
          </p:nvSpPr>
          <p:spPr>
            <a:xfrm>
              <a:off x="520017" y="3857512"/>
              <a:ext cx="26269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zh-TW" altLang="en-US" sz="2000" dirty="0" smtClean="0">
                  <a:solidFill>
                    <a:prstClr val="black"/>
                  </a:solidFill>
                  <a:latin typeface="華康儷中宋" panose="02020509000000000000" pitchFamily="49" charset="-120"/>
                  <a:ea typeface="華康儷中宋" panose="02020509000000000000" pitchFamily="49" charset="-120"/>
                  <a:cs typeface="Arial" pitchFamily="34" charset="0"/>
                </a:rPr>
                <a:t>良好的姿勢 是自信 的第一步</a:t>
              </a:r>
              <a:r>
                <a:rPr lang="en-US" altLang="ko-KR" sz="2000" dirty="0" smtClean="0">
                  <a:solidFill>
                    <a:prstClr val="black"/>
                  </a:solidFill>
                  <a:latin typeface="華康儷中宋" panose="02020509000000000000" pitchFamily="49" charset="-120"/>
                  <a:ea typeface="華康儷中宋" panose="02020509000000000000" pitchFamily="49" charset="-120"/>
                  <a:cs typeface="Arial" pitchFamily="34" charset="0"/>
                </a:rPr>
                <a:t>        </a:t>
              </a:r>
              <a:endParaRPr lang="ko-KR" altLang="en-US" sz="2000" dirty="0">
                <a:solidFill>
                  <a:prstClr val="black"/>
                </a:solidFill>
                <a:latin typeface="華康儷中宋" panose="02020509000000000000" pitchFamily="49" charset="-120"/>
                <a:cs typeface="Arial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03640" y="3249318"/>
              <a:ext cx="205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zh-TW" altLang="en-US" sz="2400" dirty="0" smtClean="0">
                  <a:solidFill>
                    <a:srgbClr val="C00000"/>
                  </a:solidFill>
                  <a:latin typeface="華康儷中宋" panose="02020509000000000000" pitchFamily="49" charset="-120"/>
                  <a:ea typeface="華康儷中宋" panose="02020509000000000000" pitchFamily="49" charset="-120"/>
                  <a:cs typeface="Arial" pitchFamily="34" charset="0"/>
                </a:rPr>
                <a:t>姿勢決定你是誰</a:t>
              </a:r>
              <a:endParaRPr lang="ko-KR" altLang="en-US" sz="2400" dirty="0">
                <a:solidFill>
                  <a:srgbClr val="C00000"/>
                </a:solidFill>
                <a:latin typeface="華康儷中宋" panose="02020509000000000000" pitchFamily="49" charset="-120"/>
                <a:cs typeface="Arial" pitchFamily="34" charset="0"/>
              </a:endParaRPr>
            </a:p>
          </p:txBody>
        </p:sp>
      </p:grpSp>
      <p:sp>
        <p:nvSpPr>
          <p:cNvPr id="25" name="Text Placeholder 10"/>
          <p:cNvSpPr txBox="1">
            <a:spLocks/>
          </p:cNvSpPr>
          <p:nvPr/>
        </p:nvSpPr>
        <p:spPr>
          <a:xfrm>
            <a:off x="8148119" y="448608"/>
            <a:ext cx="3883936" cy="1060843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Font typeface="Arial" pitchFamily="34" charset="0"/>
              <a:buNone/>
            </a:pPr>
            <a:r>
              <a:rPr lang="zh-TW" altLang="en-US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  <a:cs typeface="Arial" pitchFamily="34" charset="0"/>
              </a:rPr>
              <a:t>你可以決定你的姿勢</a:t>
            </a:r>
            <a:r>
              <a:rPr lang="en-US" altLang="ko-KR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  <a:cs typeface="Arial" pitchFamily="34" charset="0"/>
              </a:rPr>
              <a:t> </a:t>
            </a:r>
            <a:r>
              <a:rPr lang="zh-TW" altLang="en-US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  <a:cs typeface="Arial" pitchFamily="34" charset="0"/>
              </a:rPr>
              <a:t>你就能決定你是誰</a:t>
            </a:r>
            <a:endParaRPr lang="en-US" altLang="ko-KR" dirty="0">
              <a:solidFill>
                <a:srgbClr val="C00000"/>
              </a:solidFill>
              <a:latin typeface="華康儷中宋" panose="02020509000000000000" pitchFamily="49" charset="-120"/>
              <a:ea typeface="華康儷中宋" panose="02020509000000000000" pitchFamily="49" charset="-120"/>
              <a:cs typeface="Arial" pitchFamily="34" charset="0"/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2" r="19992"/>
          <a:stretch>
            <a:fillRect/>
          </a:stretch>
        </p:blipFill>
        <p:spPr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版面配置區 6"/>
          <p:cNvPicPr>
            <a:picLocks noGrp="1" noChangeAspect="1"/>
          </p:cNvPicPr>
          <p:nvPr>
            <p:ph type="pic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3" r="27943"/>
          <a:stretch>
            <a:fillRect/>
          </a:stretch>
        </p:blipFill>
        <p:spPr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版面配置區 5"/>
          <p:cNvPicPr>
            <a:picLocks noGrp="1" noChangeAspect="1"/>
          </p:cNvPicPr>
          <p:nvPr>
            <p:ph type="pic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2" r="19992"/>
          <a:stretch>
            <a:fillRect/>
          </a:stretch>
        </p:blipFill>
        <p:spPr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237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4b598b8-03a0-4110-bc60-abea3336c648"/>
</p:tagLst>
</file>

<file path=ppt/theme/theme1.xml><?xml version="1.0" encoding="utf-8"?>
<a:theme xmlns:a="http://schemas.openxmlformats.org/drawingml/2006/main" name="Cover and End Slide Master">
  <a:themeElements>
    <a:clrScheme name="2018-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EB7D8"/>
      </a:accent1>
      <a:accent2>
        <a:srgbClr val="262626"/>
      </a:accent2>
      <a:accent3>
        <a:srgbClr val="FEB7D8"/>
      </a:accent3>
      <a:accent4>
        <a:srgbClr val="262626"/>
      </a:accent4>
      <a:accent5>
        <a:srgbClr val="FEB7D8"/>
      </a:accent5>
      <a:accent6>
        <a:srgbClr val="262626"/>
      </a:accent6>
      <a:hlink>
        <a:srgbClr val="D70265"/>
      </a:hlink>
      <a:folHlink>
        <a:srgbClr val="D70265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Contents Slide Master">
  <a:themeElements>
    <a:clrScheme name="ALLPPT-COLOR-A0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DF2619"/>
      </a:accent1>
      <a:accent2>
        <a:srgbClr val="8388E3"/>
      </a:accent2>
      <a:accent3>
        <a:srgbClr val="EC771B"/>
      </a:accent3>
      <a:accent4>
        <a:srgbClr val="B2F608"/>
      </a:accent4>
      <a:accent5>
        <a:srgbClr val="F6E213"/>
      </a:accent5>
      <a:accent6>
        <a:srgbClr val="CBCBCB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Contents Slide Master">
  <a:themeElements>
    <a:clrScheme name="ALLPPT-Artificial Intelligen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7ADDB"/>
      </a:accent1>
      <a:accent2>
        <a:srgbClr val="FEDC04"/>
      </a:accent2>
      <a:accent3>
        <a:srgbClr val="4C93DF"/>
      </a:accent3>
      <a:accent4>
        <a:srgbClr val="F77660"/>
      </a:accent4>
      <a:accent5>
        <a:srgbClr val="555A5C"/>
      </a:accent5>
      <a:accent6>
        <a:srgbClr val="737474"/>
      </a:accent6>
      <a:hlink>
        <a:srgbClr val="D8D8D8"/>
      </a:hlink>
      <a:folHlink>
        <a:srgbClr val="D8D8D8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Section Break Slide Master">
  <a:themeElements>
    <a:clrScheme name="ALLPPT-Artificial Intelligen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7ADDB"/>
      </a:accent1>
      <a:accent2>
        <a:srgbClr val="FEDC04"/>
      </a:accent2>
      <a:accent3>
        <a:srgbClr val="F77660"/>
      </a:accent3>
      <a:accent4>
        <a:srgbClr val="4C93DF"/>
      </a:accent4>
      <a:accent5>
        <a:srgbClr val="555A5C"/>
      </a:accent5>
      <a:accent6>
        <a:srgbClr val="737474"/>
      </a:accent6>
      <a:hlink>
        <a:srgbClr val="D8D8D8"/>
      </a:hlink>
      <a:folHlink>
        <a:srgbClr val="D8D8D8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7_Contents Slide Master">
  <a:themeElements>
    <a:clrScheme name="ALLPPT- YELLOW 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主题">
  <a:themeElements>
    <a:clrScheme name="自定义 1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F181F"/>
      </a:accent1>
      <a:accent2>
        <a:srgbClr val="BF181F"/>
      </a:accent2>
      <a:accent3>
        <a:srgbClr val="BF181F"/>
      </a:accent3>
      <a:accent4>
        <a:srgbClr val="BF181F"/>
      </a:accent4>
      <a:accent5>
        <a:srgbClr val="BF181F"/>
      </a:accent5>
      <a:accent6>
        <a:srgbClr val="BF181F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包图主题2" id="{50CFA792-C506-47E4-B272-6A6183483AB3}" vid="{CC1AE437-2F7F-4319-9F22-408F5F8C346F}"/>
    </a:ext>
  </a:extLst>
</a:theme>
</file>

<file path=ppt/theme/theme15.xml><?xml version="1.0" encoding="utf-8"?>
<a:theme xmlns:a="http://schemas.openxmlformats.org/drawingml/2006/main" name="8_Contents Slide Master">
  <a:themeElements>
    <a:clrScheme name="ALLPPT- YELLOW 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2_Section Break Slide Master">
  <a:themeElements>
    <a:clrScheme name="allppt-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2018-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EB7D8"/>
      </a:accent1>
      <a:accent2>
        <a:srgbClr val="262626"/>
      </a:accent2>
      <a:accent3>
        <a:srgbClr val="FEB7D8"/>
      </a:accent3>
      <a:accent4>
        <a:srgbClr val="262626"/>
      </a:accent4>
      <a:accent5>
        <a:srgbClr val="FEB7D8"/>
      </a:accent5>
      <a:accent6>
        <a:srgbClr val="262626"/>
      </a:accent6>
      <a:hlink>
        <a:srgbClr val="3F3F3F"/>
      </a:hlink>
      <a:folHlink>
        <a:srgbClr val="3F3F3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2018-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EB7D8"/>
      </a:accent1>
      <a:accent2>
        <a:srgbClr val="262626"/>
      </a:accent2>
      <a:accent3>
        <a:srgbClr val="FEB7D8"/>
      </a:accent3>
      <a:accent4>
        <a:srgbClr val="262626"/>
      </a:accent4>
      <a:accent5>
        <a:srgbClr val="FEB7D8"/>
      </a:accent5>
      <a:accent6>
        <a:srgbClr val="262626"/>
      </a:accent6>
      <a:hlink>
        <a:srgbClr val="3F3F3F"/>
      </a:hlink>
      <a:folHlink>
        <a:srgbClr val="3F3F3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ver and End Slide Master">
  <a:themeElements>
    <a:clrScheme name="allppt-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ontents Slide Master">
  <a:themeElements>
    <a:clrScheme name="ALLPPT- YELLOW 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自定义设计方案">
  <a:themeElements>
    <a:clrScheme name="自定义 18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6A69A"/>
      </a:accent1>
      <a:accent2>
        <a:srgbClr val="FF5252"/>
      </a:accent2>
      <a:accent3>
        <a:srgbClr val="26A69A"/>
      </a:accent3>
      <a:accent4>
        <a:srgbClr val="FF5252"/>
      </a:accent4>
      <a:accent5>
        <a:srgbClr val="26A69A"/>
      </a:accent5>
      <a:accent6>
        <a:srgbClr val="FF5252"/>
      </a:accent6>
      <a:hlink>
        <a:srgbClr val="26A69A"/>
      </a:hlink>
      <a:folHlink>
        <a:srgbClr val="FF525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ontents Slide Master">
  <a:themeElements>
    <a:clrScheme name="ALLPPT-COLOR-A0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DF2619"/>
      </a:accent1>
      <a:accent2>
        <a:srgbClr val="8388E3"/>
      </a:accent2>
      <a:accent3>
        <a:srgbClr val="EC771B"/>
      </a:accent3>
      <a:accent4>
        <a:srgbClr val="B2F608"/>
      </a:accent4>
      <a:accent5>
        <a:srgbClr val="F6E213"/>
      </a:accent5>
      <a:accent6>
        <a:srgbClr val="CBCBCB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Contents Slide Master">
  <a:themeElements>
    <a:clrScheme name="ALLPPT-COLOR-A0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DF2619"/>
      </a:accent1>
      <a:accent2>
        <a:srgbClr val="8388E3"/>
      </a:accent2>
      <a:accent3>
        <a:srgbClr val="EC771B"/>
      </a:accent3>
      <a:accent4>
        <a:srgbClr val="B2F608"/>
      </a:accent4>
      <a:accent5>
        <a:srgbClr val="F6E213"/>
      </a:accent5>
      <a:accent6>
        <a:srgbClr val="CBCBCB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Contents Slide Master">
  <a:themeElements>
    <a:clrScheme name="ALLPPT-COLOR-A0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DF2619"/>
      </a:accent1>
      <a:accent2>
        <a:srgbClr val="8388E3"/>
      </a:accent2>
      <a:accent3>
        <a:srgbClr val="EC771B"/>
      </a:accent3>
      <a:accent4>
        <a:srgbClr val="B2F608"/>
      </a:accent4>
      <a:accent5>
        <a:srgbClr val="F6E213"/>
      </a:accent5>
      <a:accent6>
        <a:srgbClr val="CBCBCB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8392</TotalTime>
  <Words>503</Words>
  <Application>Microsoft Office PowerPoint</Application>
  <PresentationFormat>自訂</PresentationFormat>
  <Paragraphs>65</Paragraphs>
  <Slides>15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16</vt:i4>
      </vt:variant>
      <vt:variant>
        <vt:lpstr>投影片標題</vt:lpstr>
      </vt:variant>
      <vt:variant>
        <vt:i4>15</vt:i4>
      </vt:variant>
    </vt:vector>
  </HeadingPairs>
  <TitlesOfParts>
    <vt:vector size="31" baseType="lpstr">
      <vt:lpstr>Cover and End Slide Master</vt:lpstr>
      <vt:lpstr>Contents Slide Master</vt:lpstr>
      <vt:lpstr>Section Break Slide Master</vt:lpstr>
      <vt:lpstr>1_Cover and End Slide Master</vt:lpstr>
      <vt:lpstr>1_Contents Slide Master</vt:lpstr>
      <vt:lpstr>自定义设计方案</vt:lpstr>
      <vt:lpstr>2_Contents Slide Master</vt:lpstr>
      <vt:lpstr>3_Contents Slide Master</vt:lpstr>
      <vt:lpstr>4_Contents Slide Master</vt:lpstr>
      <vt:lpstr>5_Contents Slide Master</vt:lpstr>
      <vt:lpstr>6_Contents Slide Master</vt:lpstr>
      <vt:lpstr>1_Section Break Slide Master</vt:lpstr>
      <vt:lpstr>7_Contents Slide Master</vt:lpstr>
      <vt:lpstr>主题</vt:lpstr>
      <vt:lpstr>8_Contents Slide Master</vt:lpstr>
      <vt:lpstr>2_Section Break Slide Master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user</cp:lastModifiedBy>
  <cp:revision>198</cp:revision>
  <dcterms:created xsi:type="dcterms:W3CDTF">2018-04-24T17:14:44Z</dcterms:created>
  <dcterms:modified xsi:type="dcterms:W3CDTF">2020-08-23T05:09:46Z</dcterms:modified>
</cp:coreProperties>
</file>